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Z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70" y="77760"/>
                </a:moveTo>
                <a:lnTo>
                  <a:pt x="51950" y="78030"/>
                </a:lnTo>
                <a:lnTo>
                  <a:pt x="51950" y="78680"/>
                </a:lnTo>
                <a:lnTo>
                  <a:pt x="52000" y="78810"/>
                </a:lnTo>
                <a:lnTo>
                  <a:pt x="52080" y="78920"/>
                </a:lnTo>
                <a:lnTo>
                  <a:pt x="52140" y="79060"/>
                </a:lnTo>
                <a:lnTo>
                  <a:pt x="52150" y="79290"/>
                </a:lnTo>
                <a:lnTo>
                  <a:pt x="52190" y="79460"/>
                </a:lnTo>
                <a:lnTo>
                  <a:pt x="52420" y="80330"/>
                </a:lnTo>
                <a:lnTo>
                  <a:pt x="52640" y="80810"/>
                </a:lnTo>
                <a:lnTo>
                  <a:pt x="53330" y="81280"/>
                </a:lnTo>
                <a:lnTo>
                  <a:pt x="53410" y="81380"/>
                </a:lnTo>
                <a:lnTo>
                  <a:pt x="53420" y="81460"/>
                </a:lnTo>
                <a:lnTo>
                  <a:pt x="53400" y="81700"/>
                </a:lnTo>
                <a:lnTo>
                  <a:pt x="53720" y="83330"/>
                </a:lnTo>
                <a:lnTo>
                  <a:pt x="53790" y="83980"/>
                </a:lnTo>
                <a:lnTo>
                  <a:pt x="53790" y="83990"/>
                </a:lnTo>
                <a:lnTo>
                  <a:pt x="53770" y="84010"/>
                </a:lnTo>
                <a:lnTo>
                  <a:pt x="53740" y="84050"/>
                </a:lnTo>
                <a:lnTo>
                  <a:pt x="53680" y="84090"/>
                </a:lnTo>
                <a:lnTo>
                  <a:pt x="53590" y="84100"/>
                </a:lnTo>
                <a:lnTo>
                  <a:pt x="53490" y="84100"/>
                </a:lnTo>
                <a:lnTo>
                  <a:pt x="53210" y="84080"/>
                </a:lnTo>
                <a:lnTo>
                  <a:pt x="52310" y="84080"/>
                </a:lnTo>
                <a:lnTo>
                  <a:pt x="51900" y="84120"/>
                </a:lnTo>
                <a:lnTo>
                  <a:pt x="51670" y="84240"/>
                </a:lnTo>
                <a:lnTo>
                  <a:pt x="51430" y="84560"/>
                </a:lnTo>
                <a:lnTo>
                  <a:pt x="51280" y="84850"/>
                </a:lnTo>
                <a:lnTo>
                  <a:pt x="51250" y="85140"/>
                </a:lnTo>
                <a:lnTo>
                  <a:pt x="46890" y="85160"/>
                </a:lnTo>
                <a:lnTo>
                  <a:pt x="46790" y="85070"/>
                </a:lnTo>
                <a:lnTo>
                  <a:pt x="46550" y="85210"/>
                </a:lnTo>
                <a:lnTo>
                  <a:pt x="46390" y="85270"/>
                </a:lnTo>
                <a:lnTo>
                  <a:pt x="46300" y="85260"/>
                </a:lnTo>
                <a:lnTo>
                  <a:pt x="46170" y="85210"/>
                </a:lnTo>
                <a:lnTo>
                  <a:pt x="45680" y="84840"/>
                </a:lnTo>
                <a:lnTo>
                  <a:pt x="45600" y="84760"/>
                </a:lnTo>
                <a:lnTo>
                  <a:pt x="45570" y="84700"/>
                </a:lnTo>
                <a:lnTo>
                  <a:pt x="45500" y="84440"/>
                </a:lnTo>
                <a:lnTo>
                  <a:pt x="45300" y="84140"/>
                </a:lnTo>
                <a:lnTo>
                  <a:pt x="45070" y="84020"/>
                </a:lnTo>
                <a:lnTo>
                  <a:pt x="44830" y="83690"/>
                </a:lnTo>
                <a:lnTo>
                  <a:pt x="44530" y="83220"/>
                </a:lnTo>
                <a:lnTo>
                  <a:pt x="44300" y="83040"/>
                </a:lnTo>
                <a:lnTo>
                  <a:pt x="44220" y="83010"/>
                </a:lnTo>
                <a:lnTo>
                  <a:pt x="44120" y="82930"/>
                </a:lnTo>
                <a:lnTo>
                  <a:pt x="43940" y="82630"/>
                </a:lnTo>
                <a:lnTo>
                  <a:pt x="43800" y="81990"/>
                </a:lnTo>
                <a:lnTo>
                  <a:pt x="43610" y="81310"/>
                </a:lnTo>
                <a:lnTo>
                  <a:pt x="43390" y="80920"/>
                </a:lnTo>
                <a:lnTo>
                  <a:pt x="43200" y="80800"/>
                </a:lnTo>
                <a:lnTo>
                  <a:pt x="43150" y="80710"/>
                </a:lnTo>
                <a:lnTo>
                  <a:pt x="43080" y="80550"/>
                </a:lnTo>
                <a:lnTo>
                  <a:pt x="42520" y="79830"/>
                </a:lnTo>
                <a:lnTo>
                  <a:pt x="42300" y="79660"/>
                </a:lnTo>
                <a:lnTo>
                  <a:pt x="42180" y="79520"/>
                </a:lnTo>
                <a:lnTo>
                  <a:pt x="42120" y="79400"/>
                </a:lnTo>
                <a:lnTo>
                  <a:pt x="42100" y="79120"/>
                </a:lnTo>
                <a:lnTo>
                  <a:pt x="42070" y="79030"/>
                </a:lnTo>
                <a:lnTo>
                  <a:pt x="41990" y="78900"/>
                </a:lnTo>
                <a:lnTo>
                  <a:pt x="41940" y="78790"/>
                </a:lnTo>
                <a:lnTo>
                  <a:pt x="41860" y="78420"/>
                </a:lnTo>
                <a:lnTo>
                  <a:pt x="41100" y="76790"/>
                </a:lnTo>
                <a:lnTo>
                  <a:pt x="40990" y="76610"/>
                </a:lnTo>
                <a:lnTo>
                  <a:pt x="40680" y="76240"/>
                </a:lnTo>
                <a:lnTo>
                  <a:pt x="40210" y="76140"/>
                </a:lnTo>
                <a:lnTo>
                  <a:pt x="40200" y="74880"/>
                </a:lnTo>
                <a:lnTo>
                  <a:pt x="40490" y="74910"/>
                </a:lnTo>
                <a:lnTo>
                  <a:pt x="43420" y="74740"/>
                </a:lnTo>
                <a:lnTo>
                  <a:pt x="44070" y="74880"/>
                </a:lnTo>
                <a:lnTo>
                  <a:pt x="44860" y="75210"/>
                </a:lnTo>
                <a:lnTo>
                  <a:pt x="45400" y="75690"/>
                </a:lnTo>
                <a:lnTo>
                  <a:pt x="45950" y="76070"/>
                </a:lnTo>
                <a:lnTo>
                  <a:pt x="46640" y="76180"/>
                </a:lnTo>
                <a:lnTo>
                  <a:pt x="47400" y="76160"/>
                </a:lnTo>
                <a:lnTo>
                  <a:pt x="48240" y="76240"/>
                </a:lnTo>
                <a:lnTo>
                  <a:pt x="49270" y="76560"/>
                </a:lnTo>
                <a:lnTo>
                  <a:pt x="51870" y="7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