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Plateau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Plate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70" y="74360"/>
                </a:moveTo>
                <a:lnTo>
                  <a:pt x="56040" y="74840"/>
                </a:lnTo>
                <a:lnTo>
                  <a:pt x="56120" y="75410"/>
                </a:lnTo>
                <a:lnTo>
                  <a:pt x="56410" y="75950"/>
                </a:lnTo>
                <a:lnTo>
                  <a:pt x="56840" y="76470"/>
                </a:lnTo>
                <a:lnTo>
                  <a:pt x="57160" y="77000"/>
                </a:lnTo>
                <a:lnTo>
                  <a:pt x="57120" y="77610"/>
                </a:lnTo>
                <a:lnTo>
                  <a:pt x="57080" y="77740"/>
                </a:lnTo>
                <a:lnTo>
                  <a:pt x="57070" y="77830"/>
                </a:lnTo>
                <a:lnTo>
                  <a:pt x="57030" y="77860"/>
                </a:lnTo>
                <a:lnTo>
                  <a:pt x="56710" y="77790"/>
                </a:lnTo>
                <a:lnTo>
                  <a:pt x="56560" y="77790"/>
                </a:lnTo>
                <a:lnTo>
                  <a:pt x="56450" y="77860"/>
                </a:lnTo>
                <a:lnTo>
                  <a:pt x="56410" y="78020"/>
                </a:lnTo>
                <a:lnTo>
                  <a:pt x="56720" y="81610"/>
                </a:lnTo>
                <a:lnTo>
                  <a:pt x="56700" y="81820"/>
                </a:lnTo>
                <a:lnTo>
                  <a:pt x="56660" y="81950"/>
                </a:lnTo>
                <a:lnTo>
                  <a:pt x="56540" y="82100"/>
                </a:lnTo>
                <a:lnTo>
                  <a:pt x="56410" y="82380"/>
                </a:lnTo>
                <a:lnTo>
                  <a:pt x="56340" y="82480"/>
                </a:lnTo>
                <a:lnTo>
                  <a:pt x="56330" y="82580"/>
                </a:lnTo>
                <a:lnTo>
                  <a:pt x="56380" y="82770"/>
                </a:lnTo>
                <a:lnTo>
                  <a:pt x="56510" y="82930"/>
                </a:lnTo>
                <a:lnTo>
                  <a:pt x="56890" y="83240"/>
                </a:lnTo>
                <a:lnTo>
                  <a:pt x="56970" y="83380"/>
                </a:lnTo>
                <a:lnTo>
                  <a:pt x="56920" y="83540"/>
                </a:lnTo>
                <a:lnTo>
                  <a:pt x="56770" y="83620"/>
                </a:lnTo>
                <a:lnTo>
                  <a:pt x="56580" y="83670"/>
                </a:lnTo>
                <a:lnTo>
                  <a:pt x="56410" y="83750"/>
                </a:lnTo>
                <a:lnTo>
                  <a:pt x="56040" y="84280"/>
                </a:lnTo>
                <a:lnTo>
                  <a:pt x="56090" y="84810"/>
                </a:lnTo>
                <a:lnTo>
                  <a:pt x="56280" y="85370"/>
                </a:lnTo>
                <a:lnTo>
                  <a:pt x="56350" y="85980"/>
                </a:lnTo>
                <a:lnTo>
                  <a:pt x="56200" y="86590"/>
                </a:lnTo>
                <a:lnTo>
                  <a:pt x="56160" y="86910"/>
                </a:lnTo>
                <a:lnTo>
                  <a:pt x="56230" y="87190"/>
                </a:lnTo>
                <a:lnTo>
                  <a:pt x="56340" y="87340"/>
                </a:lnTo>
                <a:lnTo>
                  <a:pt x="56470" y="87430"/>
                </a:lnTo>
                <a:lnTo>
                  <a:pt x="56620" y="87480"/>
                </a:lnTo>
                <a:lnTo>
                  <a:pt x="56800" y="87490"/>
                </a:lnTo>
                <a:lnTo>
                  <a:pt x="56880" y="87560"/>
                </a:lnTo>
                <a:lnTo>
                  <a:pt x="56910" y="87710"/>
                </a:lnTo>
                <a:lnTo>
                  <a:pt x="56960" y="88380"/>
                </a:lnTo>
                <a:lnTo>
                  <a:pt x="56880" y="88550"/>
                </a:lnTo>
                <a:lnTo>
                  <a:pt x="56700" y="88660"/>
                </a:lnTo>
                <a:lnTo>
                  <a:pt x="56440" y="88900"/>
                </a:lnTo>
                <a:lnTo>
                  <a:pt x="56270" y="89210"/>
                </a:lnTo>
                <a:lnTo>
                  <a:pt x="56260" y="89510"/>
                </a:lnTo>
                <a:lnTo>
                  <a:pt x="56390" y="90130"/>
                </a:lnTo>
                <a:lnTo>
                  <a:pt x="56360" y="90430"/>
                </a:lnTo>
                <a:lnTo>
                  <a:pt x="56090" y="91220"/>
                </a:lnTo>
                <a:lnTo>
                  <a:pt x="56090" y="91210"/>
                </a:lnTo>
                <a:lnTo>
                  <a:pt x="55520" y="90260"/>
                </a:lnTo>
                <a:lnTo>
                  <a:pt x="55300" y="90020"/>
                </a:lnTo>
                <a:lnTo>
                  <a:pt x="54600" y="89420"/>
                </a:lnTo>
                <a:lnTo>
                  <a:pt x="54320" y="88960"/>
                </a:lnTo>
                <a:lnTo>
                  <a:pt x="54020" y="87250"/>
                </a:lnTo>
                <a:lnTo>
                  <a:pt x="53320" y="85570"/>
                </a:lnTo>
                <a:lnTo>
                  <a:pt x="53180" y="84830"/>
                </a:lnTo>
                <a:lnTo>
                  <a:pt x="53210" y="84080"/>
                </a:lnTo>
                <a:lnTo>
                  <a:pt x="53490" y="84100"/>
                </a:lnTo>
                <a:lnTo>
                  <a:pt x="53590" y="84100"/>
                </a:lnTo>
                <a:lnTo>
                  <a:pt x="53680" y="84090"/>
                </a:lnTo>
                <a:lnTo>
                  <a:pt x="53740" y="84050"/>
                </a:lnTo>
                <a:lnTo>
                  <a:pt x="53770" y="84010"/>
                </a:lnTo>
                <a:lnTo>
                  <a:pt x="53790" y="83990"/>
                </a:lnTo>
                <a:lnTo>
                  <a:pt x="53790" y="83980"/>
                </a:lnTo>
                <a:lnTo>
                  <a:pt x="53720" y="83330"/>
                </a:lnTo>
                <a:lnTo>
                  <a:pt x="53400" y="81700"/>
                </a:lnTo>
                <a:lnTo>
                  <a:pt x="53420" y="81460"/>
                </a:lnTo>
                <a:lnTo>
                  <a:pt x="53410" y="81380"/>
                </a:lnTo>
                <a:lnTo>
                  <a:pt x="53330" y="81280"/>
                </a:lnTo>
                <a:lnTo>
                  <a:pt x="52640" y="80810"/>
                </a:lnTo>
                <a:lnTo>
                  <a:pt x="52420" y="80330"/>
                </a:lnTo>
                <a:lnTo>
                  <a:pt x="52190" y="79460"/>
                </a:lnTo>
                <a:lnTo>
                  <a:pt x="52150" y="79290"/>
                </a:lnTo>
                <a:lnTo>
                  <a:pt x="52140" y="79060"/>
                </a:lnTo>
                <a:lnTo>
                  <a:pt x="52080" y="78920"/>
                </a:lnTo>
                <a:lnTo>
                  <a:pt x="52000" y="78810"/>
                </a:lnTo>
                <a:lnTo>
                  <a:pt x="51950" y="78680"/>
                </a:lnTo>
                <a:lnTo>
                  <a:pt x="51950" y="78030"/>
                </a:lnTo>
                <a:lnTo>
                  <a:pt x="51870" y="77760"/>
                </a:lnTo>
                <a:lnTo>
                  <a:pt x="51760" y="77390"/>
                </a:lnTo>
                <a:lnTo>
                  <a:pt x="51730" y="77040"/>
                </a:lnTo>
                <a:lnTo>
                  <a:pt x="51900" y="76720"/>
                </a:lnTo>
                <a:lnTo>
                  <a:pt x="52350" y="76080"/>
                </a:lnTo>
                <a:lnTo>
                  <a:pt x="52500" y="75980"/>
                </a:lnTo>
                <a:lnTo>
                  <a:pt x="52710" y="75910"/>
                </a:lnTo>
                <a:lnTo>
                  <a:pt x="52740" y="75750"/>
                </a:lnTo>
                <a:lnTo>
                  <a:pt x="52640" y="75370"/>
                </a:lnTo>
                <a:lnTo>
                  <a:pt x="52670" y="74960"/>
                </a:lnTo>
                <a:lnTo>
                  <a:pt x="52890" y="74350"/>
                </a:lnTo>
                <a:lnTo>
                  <a:pt x="53090" y="74340"/>
                </a:lnTo>
                <a:lnTo>
                  <a:pt x="56070" y="7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