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Ouémé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Benin • State Map | Fully Editable Vector Shape</a:t>
            </a:r>
          </a:p>
        </p:txBody>
      </p:sp>
      <p:sp>
        <p:nvSpPr>
          <p:cNvPr id="101" name="Ouémé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090" y="91220"/>
                </a:moveTo>
                <a:lnTo>
                  <a:pt x="56040" y="91360"/>
                </a:lnTo>
                <a:lnTo>
                  <a:pt x="55990" y="91660"/>
                </a:lnTo>
                <a:lnTo>
                  <a:pt x="55880" y="92310"/>
                </a:lnTo>
                <a:lnTo>
                  <a:pt x="55870" y="93200"/>
                </a:lnTo>
                <a:lnTo>
                  <a:pt x="52690" y="93500"/>
                </a:lnTo>
                <a:lnTo>
                  <a:pt x="52650" y="93250"/>
                </a:lnTo>
                <a:lnTo>
                  <a:pt x="52580" y="93210"/>
                </a:lnTo>
                <a:lnTo>
                  <a:pt x="52510" y="93200"/>
                </a:lnTo>
                <a:lnTo>
                  <a:pt x="52400" y="93100"/>
                </a:lnTo>
                <a:lnTo>
                  <a:pt x="52450" y="92800"/>
                </a:lnTo>
                <a:lnTo>
                  <a:pt x="52680" y="92240"/>
                </a:lnTo>
                <a:lnTo>
                  <a:pt x="52740" y="91880"/>
                </a:lnTo>
                <a:lnTo>
                  <a:pt x="52670" y="91220"/>
                </a:lnTo>
                <a:lnTo>
                  <a:pt x="52500" y="91090"/>
                </a:lnTo>
                <a:lnTo>
                  <a:pt x="52440" y="91060"/>
                </a:lnTo>
                <a:lnTo>
                  <a:pt x="52350" y="91030"/>
                </a:lnTo>
                <a:lnTo>
                  <a:pt x="52270" y="91010"/>
                </a:lnTo>
                <a:lnTo>
                  <a:pt x="52110" y="90720"/>
                </a:lnTo>
                <a:lnTo>
                  <a:pt x="52010" y="89390"/>
                </a:lnTo>
                <a:lnTo>
                  <a:pt x="51990" y="88960"/>
                </a:lnTo>
                <a:lnTo>
                  <a:pt x="51940" y="87390"/>
                </a:lnTo>
                <a:lnTo>
                  <a:pt x="51890" y="86550"/>
                </a:lnTo>
                <a:lnTo>
                  <a:pt x="51750" y="85950"/>
                </a:lnTo>
                <a:lnTo>
                  <a:pt x="51250" y="85140"/>
                </a:lnTo>
                <a:lnTo>
                  <a:pt x="51280" y="84850"/>
                </a:lnTo>
                <a:lnTo>
                  <a:pt x="51430" y="84560"/>
                </a:lnTo>
                <a:lnTo>
                  <a:pt x="51670" y="84240"/>
                </a:lnTo>
                <a:lnTo>
                  <a:pt x="51900" y="84120"/>
                </a:lnTo>
                <a:lnTo>
                  <a:pt x="52310" y="84080"/>
                </a:lnTo>
                <a:lnTo>
                  <a:pt x="53210" y="84080"/>
                </a:lnTo>
                <a:lnTo>
                  <a:pt x="53180" y="84830"/>
                </a:lnTo>
                <a:lnTo>
                  <a:pt x="53320" y="85570"/>
                </a:lnTo>
                <a:lnTo>
                  <a:pt x="54020" y="87250"/>
                </a:lnTo>
                <a:lnTo>
                  <a:pt x="54320" y="88960"/>
                </a:lnTo>
                <a:lnTo>
                  <a:pt x="54600" y="89420"/>
                </a:lnTo>
                <a:lnTo>
                  <a:pt x="55300" y="90020"/>
                </a:lnTo>
                <a:lnTo>
                  <a:pt x="55520" y="90260"/>
                </a:lnTo>
                <a:lnTo>
                  <a:pt x="56090" y="91210"/>
                </a:lnTo>
                <a:lnTo>
                  <a:pt x="56090" y="91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