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M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720" y="88060"/>
                </a:moveTo>
                <a:lnTo>
                  <a:pt x="39780" y="88090"/>
                </a:lnTo>
                <a:lnTo>
                  <a:pt x="40570" y="88470"/>
                </a:lnTo>
                <a:lnTo>
                  <a:pt x="40810" y="88500"/>
                </a:lnTo>
                <a:lnTo>
                  <a:pt x="41130" y="88510"/>
                </a:lnTo>
                <a:lnTo>
                  <a:pt x="42490" y="88190"/>
                </a:lnTo>
                <a:lnTo>
                  <a:pt x="43410" y="87850"/>
                </a:lnTo>
                <a:lnTo>
                  <a:pt x="44200" y="87680"/>
                </a:lnTo>
                <a:lnTo>
                  <a:pt x="44680" y="87700"/>
                </a:lnTo>
                <a:lnTo>
                  <a:pt x="45130" y="87820"/>
                </a:lnTo>
                <a:lnTo>
                  <a:pt x="46010" y="88270"/>
                </a:lnTo>
                <a:lnTo>
                  <a:pt x="45930" y="88650"/>
                </a:lnTo>
                <a:lnTo>
                  <a:pt x="45950" y="88910"/>
                </a:lnTo>
                <a:lnTo>
                  <a:pt x="45920" y="89070"/>
                </a:lnTo>
                <a:lnTo>
                  <a:pt x="45890" y="89170"/>
                </a:lnTo>
                <a:lnTo>
                  <a:pt x="45770" y="89290"/>
                </a:lnTo>
                <a:lnTo>
                  <a:pt x="45700" y="89380"/>
                </a:lnTo>
                <a:lnTo>
                  <a:pt x="45590" y="89560"/>
                </a:lnTo>
                <a:lnTo>
                  <a:pt x="45540" y="89680"/>
                </a:lnTo>
                <a:lnTo>
                  <a:pt x="45520" y="89820"/>
                </a:lnTo>
                <a:lnTo>
                  <a:pt x="45540" y="90220"/>
                </a:lnTo>
                <a:lnTo>
                  <a:pt x="45590" y="91040"/>
                </a:lnTo>
                <a:lnTo>
                  <a:pt x="45570" y="91340"/>
                </a:lnTo>
                <a:lnTo>
                  <a:pt x="45530" y="91520"/>
                </a:lnTo>
                <a:lnTo>
                  <a:pt x="45450" y="91720"/>
                </a:lnTo>
                <a:lnTo>
                  <a:pt x="45130" y="92550"/>
                </a:lnTo>
                <a:lnTo>
                  <a:pt x="45060" y="92850"/>
                </a:lnTo>
                <a:lnTo>
                  <a:pt x="45100" y="93300"/>
                </a:lnTo>
                <a:lnTo>
                  <a:pt x="45330" y="93630"/>
                </a:lnTo>
                <a:lnTo>
                  <a:pt x="45450" y="94010"/>
                </a:lnTo>
                <a:lnTo>
                  <a:pt x="45500" y="94270"/>
                </a:lnTo>
                <a:lnTo>
                  <a:pt x="45490" y="94390"/>
                </a:lnTo>
                <a:lnTo>
                  <a:pt x="45490" y="94400"/>
                </a:lnTo>
                <a:lnTo>
                  <a:pt x="44000" y="94570"/>
                </a:lnTo>
                <a:lnTo>
                  <a:pt x="40160" y="95450"/>
                </a:lnTo>
                <a:lnTo>
                  <a:pt x="40050" y="95150"/>
                </a:lnTo>
                <a:lnTo>
                  <a:pt x="40350" y="94990"/>
                </a:lnTo>
                <a:lnTo>
                  <a:pt x="42210" y="94550"/>
                </a:lnTo>
                <a:lnTo>
                  <a:pt x="42520" y="94530"/>
                </a:lnTo>
                <a:lnTo>
                  <a:pt x="42240" y="93460"/>
                </a:lnTo>
                <a:lnTo>
                  <a:pt x="41960" y="92360"/>
                </a:lnTo>
                <a:lnTo>
                  <a:pt x="41590" y="91760"/>
                </a:lnTo>
                <a:lnTo>
                  <a:pt x="41460" y="91670"/>
                </a:lnTo>
                <a:lnTo>
                  <a:pt x="41150" y="91510"/>
                </a:lnTo>
                <a:lnTo>
                  <a:pt x="41060" y="91430"/>
                </a:lnTo>
                <a:lnTo>
                  <a:pt x="41020" y="91300"/>
                </a:lnTo>
                <a:lnTo>
                  <a:pt x="41060" y="90990"/>
                </a:lnTo>
                <a:lnTo>
                  <a:pt x="41040" y="90840"/>
                </a:lnTo>
                <a:lnTo>
                  <a:pt x="40950" y="90720"/>
                </a:lnTo>
                <a:lnTo>
                  <a:pt x="40710" y="90520"/>
                </a:lnTo>
                <a:lnTo>
                  <a:pt x="40670" y="90420"/>
                </a:lnTo>
                <a:lnTo>
                  <a:pt x="40650" y="90250"/>
                </a:lnTo>
                <a:lnTo>
                  <a:pt x="40550" y="90210"/>
                </a:lnTo>
                <a:lnTo>
                  <a:pt x="40410" y="90230"/>
                </a:lnTo>
                <a:lnTo>
                  <a:pt x="40270" y="90210"/>
                </a:lnTo>
                <a:lnTo>
                  <a:pt x="40160" y="90140"/>
                </a:lnTo>
                <a:lnTo>
                  <a:pt x="40030" y="90050"/>
                </a:lnTo>
                <a:lnTo>
                  <a:pt x="39920" y="89930"/>
                </a:lnTo>
                <a:lnTo>
                  <a:pt x="39830" y="89810"/>
                </a:lnTo>
                <a:lnTo>
                  <a:pt x="39790" y="89660"/>
                </a:lnTo>
                <a:lnTo>
                  <a:pt x="39800" y="89530"/>
                </a:lnTo>
                <a:lnTo>
                  <a:pt x="39820" y="89400"/>
                </a:lnTo>
                <a:lnTo>
                  <a:pt x="39820" y="89290"/>
                </a:lnTo>
                <a:lnTo>
                  <a:pt x="39660" y="89000"/>
                </a:lnTo>
                <a:lnTo>
                  <a:pt x="39470" y="88850"/>
                </a:lnTo>
                <a:lnTo>
                  <a:pt x="39380" y="88680"/>
                </a:lnTo>
                <a:lnTo>
                  <a:pt x="39500" y="88350"/>
                </a:lnTo>
                <a:lnTo>
                  <a:pt x="39720" y="8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