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Littoral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Benin • State Map | Fully Editable Vector Shape</a:t>
            </a:r>
          </a:p>
        </p:txBody>
      </p:sp>
      <p:sp>
        <p:nvSpPr>
          <p:cNvPr id="101" name="Littor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450" y="92800"/>
                </a:moveTo>
                <a:lnTo>
                  <a:pt x="52400" y="93100"/>
                </a:lnTo>
                <a:lnTo>
                  <a:pt x="52510" y="93200"/>
                </a:lnTo>
                <a:lnTo>
                  <a:pt x="52580" y="93210"/>
                </a:lnTo>
                <a:lnTo>
                  <a:pt x="52650" y="93250"/>
                </a:lnTo>
                <a:lnTo>
                  <a:pt x="52690" y="93500"/>
                </a:lnTo>
                <a:lnTo>
                  <a:pt x="50890" y="93670"/>
                </a:lnTo>
                <a:lnTo>
                  <a:pt x="51020" y="93310"/>
                </a:lnTo>
                <a:lnTo>
                  <a:pt x="51200" y="93140"/>
                </a:lnTo>
                <a:lnTo>
                  <a:pt x="51460" y="92970"/>
                </a:lnTo>
                <a:lnTo>
                  <a:pt x="51760" y="92890"/>
                </a:lnTo>
                <a:lnTo>
                  <a:pt x="52450" y="92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