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Kouffo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Kouff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210" y="76140"/>
                </a:moveTo>
                <a:lnTo>
                  <a:pt x="40680" y="76240"/>
                </a:lnTo>
                <a:lnTo>
                  <a:pt x="40990" y="76610"/>
                </a:lnTo>
                <a:lnTo>
                  <a:pt x="41100" y="76790"/>
                </a:lnTo>
                <a:lnTo>
                  <a:pt x="41860" y="78420"/>
                </a:lnTo>
                <a:lnTo>
                  <a:pt x="41940" y="78790"/>
                </a:lnTo>
                <a:lnTo>
                  <a:pt x="41990" y="78900"/>
                </a:lnTo>
                <a:lnTo>
                  <a:pt x="42070" y="79030"/>
                </a:lnTo>
                <a:lnTo>
                  <a:pt x="42100" y="79120"/>
                </a:lnTo>
                <a:lnTo>
                  <a:pt x="42120" y="79400"/>
                </a:lnTo>
                <a:lnTo>
                  <a:pt x="42180" y="79520"/>
                </a:lnTo>
                <a:lnTo>
                  <a:pt x="42300" y="79660"/>
                </a:lnTo>
                <a:lnTo>
                  <a:pt x="42520" y="79830"/>
                </a:lnTo>
                <a:lnTo>
                  <a:pt x="43080" y="80550"/>
                </a:lnTo>
                <a:lnTo>
                  <a:pt x="43150" y="80710"/>
                </a:lnTo>
                <a:lnTo>
                  <a:pt x="43200" y="80800"/>
                </a:lnTo>
                <a:lnTo>
                  <a:pt x="43390" y="80920"/>
                </a:lnTo>
                <a:lnTo>
                  <a:pt x="43610" y="81310"/>
                </a:lnTo>
                <a:lnTo>
                  <a:pt x="43800" y="81990"/>
                </a:lnTo>
                <a:lnTo>
                  <a:pt x="43940" y="82630"/>
                </a:lnTo>
                <a:lnTo>
                  <a:pt x="44120" y="82930"/>
                </a:lnTo>
                <a:lnTo>
                  <a:pt x="44220" y="83010"/>
                </a:lnTo>
                <a:lnTo>
                  <a:pt x="44300" y="83040"/>
                </a:lnTo>
                <a:lnTo>
                  <a:pt x="44530" y="83220"/>
                </a:lnTo>
                <a:lnTo>
                  <a:pt x="44830" y="83690"/>
                </a:lnTo>
                <a:lnTo>
                  <a:pt x="45070" y="84020"/>
                </a:lnTo>
                <a:lnTo>
                  <a:pt x="45300" y="84140"/>
                </a:lnTo>
                <a:lnTo>
                  <a:pt x="45500" y="84440"/>
                </a:lnTo>
                <a:lnTo>
                  <a:pt x="45570" y="84700"/>
                </a:lnTo>
                <a:lnTo>
                  <a:pt x="45600" y="84760"/>
                </a:lnTo>
                <a:lnTo>
                  <a:pt x="45680" y="84840"/>
                </a:lnTo>
                <a:lnTo>
                  <a:pt x="46170" y="85210"/>
                </a:lnTo>
                <a:lnTo>
                  <a:pt x="46300" y="85260"/>
                </a:lnTo>
                <a:lnTo>
                  <a:pt x="46390" y="85270"/>
                </a:lnTo>
                <a:lnTo>
                  <a:pt x="46550" y="85210"/>
                </a:lnTo>
                <a:lnTo>
                  <a:pt x="46790" y="85070"/>
                </a:lnTo>
                <a:lnTo>
                  <a:pt x="46890" y="85160"/>
                </a:lnTo>
                <a:lnTo>
                  <a:pt x="47020" y="85520"/>
                </a:lnTo>
                <a:lnTo>
                  <a:pt x="46950" y="85740"/>
                </a:lnTo>
                <a:lnTo>
                  <a:pt x="46860" y="85910"/>
                </a:lnTo>
                <a:lnTo>
                  <a:pt x="46630" y="86500"/>
                </a:lnTo>
                <a:lnTo>
                  <a:pt x="46570" y="86630"/>
                </a:lnTo>
                <a:lnTo>
                  <a:pt x="46450" y="86770"/>
                </a:lnTo>
                <a:lnTo>
                  <a:pt x="46240" y="87130"/>
                </a:lnTo>
                <a:lnTo>
                  <a:pt x="46190" y="87280"/>
                </a:lnTo>
                <a:lnTo>
                  <a:pt x="46170" y="87400"/>
                </a:lnTo>
                <a:lnTo>
                  <a:pt x="46190" y="87580"/>
                </a:lnTo>
                <a:lnTo>
                  <a:pt x="46210" y="87870"/>
                </a:lnTo>
                <a:lnTo>
                  <a:pt x="46010" y="88270"/>
                </a:lnTo>
                <a:lnTo>
                  <a:pt x="45130" y="87820"/>
                </a:lnTo>
                <a:lnTo>
                  <a:pt x="44680" y="87700"/>
                </a:lnTo>
                <a:lnTo>
                  <a:pt x="44200" y="87680"/>
                </a:lnTo>
                <a:lnTo>
                  <a:pt x="43410" y="87850"/>
                </a:lnTo>
                <a:lnTo>
                  <a:pt x="42490" y="88190"/>
                </a:lnTo>
                <a:lnTo>
                  <a:pt x="41130" y="88510"/>
                </a:lnTo>
                <a:lnTo>
                  <a:pt x="40810" y="88500"/>
                </a:lnTo>
                <a:lnTo>
                  <a:pt x="40570" y="88470"/>
                </a:lnTo>
                <a:lnTo>
                  <a:pt x="39780" y="88090"/>
                </a:lnTo>
                <a:lnTo>
                  <a:pt x="39720" y="88060"/>
                </a:lnTo>
                <a:lnTo>
                  <a:pt x="39830" y="87910"/>
                </a:lnTo>
                <a:lnTo>
                  <a:pt x="39890" y="87680"/>
                </a:lnTo>
                <a:lnTo>
                  <a:pt x="39800" y="87330"/>
                </a:lnTo>
                <a:lnTo>
                  <a:pt x="39690" y="87030"/>
                </a:lnTo>
                <a:lnTo>
                  <a:pt x="39630" y="86780"/>
                </a:lnTo>
                <a:lnTo>
                  <a:pt x="39620" y="86530"/>
                </a:lnTo>
                <a:lnTo>
                  <a:pt x="39730" y="85920"/>
                </a:lnTo>
                <a:lnTo>
                  <a:pt x="39700" y="85720"/>
                </a:lnTo>
                <a:lnTo>
                  <a:pt x="39570" y="85560"/>
                </a:lnTo>
                <a:lnTo>
                  <a:pt x="39350" y="85400"/>
                </a:lnTo>
                <a:lnTo>
                  <a:pt x="39330" y="85380"/>
                </a:lnTo>
                <a:lnTo>
                  <a:pt x="39170" y="85140"/>
                </a:lnTo>
                <a:lnTo>
                  <a:pt x="38890" y="84100"/>
                </a:lnTo>
                <a:lnTo>
                  <a:pt x="39980" y="84110"/>
                </a:lnTo>
                <a:lnTo>
                  <a:pt x="40240" y="84030"/>
                </a:lnTo>
                <a:lnTo>
                  <a:pt x="40230" y="81880"/>
                </a:lnTo>
                <a:lnTo>
                  <a:pt x="40220" y="79760"/>
                </a:lnTo>
                <a:lnTo>
                  <a:pt x="40220" y="77580"/>
                </a:lnTo>
                <a:lnTo>
                  <a:pt x="40210" y="7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