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Do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000" y="39540"/>
                </a:moveTo>
                <a:lnTo>
                  <a:pt x="47130" y="39840"/>
                </a:lnTo>
                <a:lnTo>
                  <a:pt x="47110" y="39910"/>
                </a:lnTo>
                <a:lnTo>
                  <a:pt x="47100" y="39970"/>
                </a:lnTo>
                <a:lnTo>
                  <a:pt x="47080" y="39990"/>
                </a:lnTo>
                <a:lnTo>
                  <a:pt x="47070" y="40000"/>
                </a:lnTo>
                <a:lnTo>
                  <a:pt x="46940" y="40220"/>
                </a:lnTo>
                <a:lnTo>
                  <a:pt x="47070" y="40940"/>
                </a:lnTo>
                <a:lnTo>
                  <a:pt x="47070" y="41230"/>
                </a:lnTo>
                <a:lnTo>
                  <a:pt x="46960" y="41650"/>
                </a:lnTo>
                <a:lnTo>
                  <a:pt x="46830" y="42420"/>
                </a:lnTo>
                <a:lnTo>
                  <a:pt x="46820" y="42680"/>
                </a:lnTo>
                <a:lnTo>
                  <a:pt x="46840" y="42870"/>
                </a:lnTo>
                <a:lnTo>
                  <a:pt x="47120" y="43680"/>
                </a:lnTo>
                <a:lnTo>
                  <a:pt x="47150" y="43750"/>
                </a:lnTo>
                <a:lnTo>
                  <a:pt x="47340" y="44060"/>
                </a:lnTo>
                <a:lnTo>
                  <a:pt x="47640" y="44370"/>
                </a:lnTo>
                <a:lnTo>
                  <a:pt x="47880" y="44590"/>
                </a:lnTo>
                <a:lnTo>
                  <a:pt x="48010" y="44850"/>
                </a:lnTo>
                <a:lnTo>
                  <a:pt x="48010" y="45060"/>
                </a:lnTo>
                <a:lnTo>
                  <a:pt x="47440" y="48830"/>
                </a:lnTo>
                <a:lnTo>
                  <a:pt x="47380" y="49030"/>
                </a:lnTo>
                <a:lnTo>
                  <a:pt x="47320" y="49110"/>
                </a:lnTo>
                <a:lnTo>
                  <a:pt x="47240" y="49190"/>
                </a:lnTo>
                <a:lnTo>
                  <a:pt x="47180" y="49230"/>
                </a:lnTo>
                <a:lnTo>
                  <a:pt x="47120" y="49270"/>
                </a:lnTo>
                <a:lnTo>
                  <a:pt x="47040" y="49290"/>
                </a:lnTo>
                <a:lnTo>
                  <a:pt x="46960" y="49310"/>
                </a:lnTo>
                <a:lnTo>
                  <a:pt x="46420" y="49300"/>
                </a:lnTo>
                <a:lnTo>
                  <a:pt x="46080" y="49320"/>
                </a:lnTo>
                <a:lnTo>
                  <a:pt x="45840" y="49360"/>
                </a:lnTo>
                <a:lnTo>
                  <a:pt x="45770" y="49380"/>
                </a:lnTo>
                <a:lnTo>
                  <a:pt x="45660" y="49450"/>
                </a:lnTo>
                <a:lnTo>
                  <a:pt x="45530" y="49550"/>
                </a:lnTo>
                <a:lnTo>
                  <a:pt x="45320" y="50180"/>
                </a:lnTo>
                <a:lnTo>
                  <a:pt x="45250" y="50680"/>
                </a:lnTo>
                <a:lnTo>
                  <a:pt x="45240" y="51520"/>
                </a:lnTo>
                <a:lnTo>
                  <a:pt x="45280" y="51980"/>
                </a:lnTo>
                <a:lnTo>
                  <a:pt x="45340" y="52300"/>
                </a:lnTo>
                <a:lnTo>
                  <a:pt x="45370" y="52370"/>
                </a:lnTo>
                <a:lnTo>
                  <a:pt x="45450" y="52500"/>
                </a:lnTo>
                <a:lnTo>
                  <a:pt x="45530" y="52610"/>
                </a:lnTo>
                <a:lnTo>
                  <a:pt x="45620" y="52710"/>
                </a:lnTo>
                <a:lnTo>
                  <a:pt x="45690" y="52770"/>
                </a:lnTo>
                <a:lnTo>
                  <a:pt x="45800" y="52850"/>
                </a:lnTo>
                <a:lnTo>
                  <a:pt x="46230" y="53050"/>
                </a:lnTo>
                <a:lnTo>
                  <a:pt x="46280" y="53090"/>
                </a:lnTo>
                <a:lnTo>
                  <a:pt x="46320" y="53140"/>
                </a:lnTo>
                <a:lnTo>
                  <a:pt x="46390" y="53260"/>
                </a:lnTo>
                <a:lnTo>
                  <a:pt x="46410" y="53360"/>
                </a:lnTo>
                <a:lnTo>
                  <a:pt x="46400" y="53460"/>
                </a:lnTo>
                <a:lnTo>
                  <a:pt x="46380" y="53540"/>
                </a:lnTo>
                <a:lnTo>
                  <a:pt x="46260" y="53840"/>
                </a:lnTo>
                <a:lnTo>
                  <a:pt x="46170" y="54200"/>
                </a:lnTo>
                <a:lnTo>
                  <a:pt x="46100" y="54700"/>
                </a:lnTo>
                <a:lnTo>
                  <a:pt x="46070" y="54870"/>
                </a:lnTo>
                <a:lnTo>
                  <a:pt x="46040" y="55590"/>
                </a:lnTo>
                <a:lnTo>
                  <a:pt x="46060" y="55830"/>
                </a:lnTo>
                <a:lnTo>
                  <a:pt x="46120" y="56130"/>
                </a:lnTo>
                <a:lnTo>
                  <a:pt x="46170" y="56250"/>
                </a:lnTo>
                <a:lnTo>
                  <a:pt x="46220" y="56360"/>
                </a:lnTo>
                <a:lnTo>
                  <a:pt x="46310" y="56470"/>
                </a:lnTo>
                <a:lnTo>
                  <a:pt x="46410" y="56580"/>
                </a:lnTo>
                <a:lnTo>
                  <a:pt x="46520" y="56680"/>
                </a:lnTo>
                <a:lnTo>
                  <a:pt x="46660" y="56760"/>
                </a:lnTo>
                <a:lnTo>
                  <a:pt x="46950" y="56900"/>
                </a:lnTo>
                <a:lnTo>
                  <a:pt x="48400" y="57310"/>
                </a:lnTo>
                <a:lnTo>
                  <a:pt x="48490" y="57350"/>
                </a:lnTo>
                <a:lnTo>
                  <a:pt x="48530" y="57370"/>
                </a:lnTo>
                <a:lnTo>
                  <a:pt x="48610" y="57460"/>
                </a:lnTo>
                <a:lnTo>
                  <a:pt x="48490" y="57980"/>
                </a:lnTo>
                <a:lnTo>
                  <a:pt x="48380" y="58430"/>
                </a:lnTo>
                <a:lnTo>
                  <a:pt x="48520" y="58610"/>
                </a:lnTo>
                <a:lnTo>
                  <a:pt x="48620" y="58810"/>
                </a:lnTo>
                <a:lnTo>
                  <a:pt x="48860" y="60120"/>
                </a:lnTo>
                <a:lnTo>
                  <a:pt x="48670" y="61380"/>
                </a:lnTo>
                <a:lnTo>
                  <a:pt x="48770" y="61730"/>
                </a:lnTo>
                <a:lnTo>
                  <a:pt x="48850" y="61810"/>
                </a:lnTo>
                <a:lnTo>
                  <a:pt x="48740" y="61990"/>
                </a:lnTo>
                <a:lnTo>
                  <a:pt x="48530" y="62150"/>
                </a:lnTo>
                <a:lnTo>
                  <a:pt x="48410" y="62230"/>
                </a:lnTo>
                <a:lnTo>
                  <a:pt x="48240" y="62310"/>
                </a:lnTo>
                <a:lnTo>
                  <a:pt x="47990" y="62380"/>
                </a:lnTo>
                <a:lnTo>
                  <a:pt x="47650" y="62390"/>
                </a:lnTo>
                <a:lnTo>
                  <a:pt x="47560" y="62390"/>
                </a:lnTo>
                <a:lnTo>
                  <a:pt x="47470" y="62370"/>
                </a:lnTo>
                <a:lnTo>
                  <a:pt x="47070" y="62220"/>
                </a:lnTo>
                <a:lnTo>
                  <a:pt x="46900" y="62190"/>
                </a:lnTo>
                <a:lnTo>
                  <a:pt x="46540" y="62190"/>
                </a:lnTo>
                <a:lnTo>
                  <a:pt x="46470" y="62180"/>
                </a:lnTo>
                <a:lnTo>
                  <a:pt x="46400" y="62150"/>
                </a:lnTo>
                <a:lnTo>
                  <a:pt x="46230" y="62010"/>
                </a:lnTo>
                <a:lnTo>
                  <a:pt x="46170" y="61970"/>
                </a:lnTo>
                <a:lnTo>
                  <a:pt x="45740" y="61850"/>
                </a:lnTo>
                <a:lnTo>
                  <a:pt x="45600" y="61770"/>
                </a:lnTo>
                <a:lnTo>
                  <a:pt x="45480" y="61690"/>
                </a:lnTo>
                <a:lnTo>
                  <a:pt x="45370" y="61590"/>
                </a:lnTo>
                <a:lnTo>
                  <a:pt x="45160" y="61310"/>
                </a:lnTo>
                <a:lnTo>
                  <a:pt x="45100" y="61260"/>
                </a:lnTo>
                <a:lnTo>
                  <a:pt x="45040" y="61220"/>
                </a:lnTo>
                <a:lnTo>
                  <a:pt x="44970" y="61190"/>
                </a:lnTo>
                <a:lnTo>
                  <a:pt x="44890" y="61180"/>
                </a:lnTo>
                <a:lnTo>
                  <a:pt x="44450" y="61180"/>
                </a:lnTo>
                <a:lnTo>
                  <a:pt x="44360" y="61170"/>
                </a:lnTo>
                <a:lnTo>
                  <a:pt x="44270" y="61150"/>
                </a:lnTo>
                <a:lnTo>
                  <a:pt x="44200" y="61110"/>
                </a:lnTo>
                <a:lnTo>
                  <a:pt x="44130" y="61080"/>
                </a:lnTo>
                <a:lnTo>
                  <a:pt x="44070" y="61030"/>
                </a:lnTo>
                <a:lnTo>
                  <a:pt x="43680" y="60610"/>
                </a:lnTo>
                <a:lnTo>
                  <a:pt x="43570" y="60520"/>
                </a:lnTo>
                <a:lnTo>
                  <a:pt x="43450" y="60440"/>
                </a:lnTo>
                <a:lnTo>
                  <a:pt x="43290" y="60380"/>
                </a:lnTo>
                <a:lnTo>
                  <a:pt x="43200" y="60350"/>
                </a:lnTo>
                <a:lnTo>
                  <a:pt x="43030" y="60370"/>
                </a:lnTo>
                <a:lnTo>
                  <a:pt x="42790" y="60410"/>
                </a:lnTo>
                <a:lnTo>
                  <a:pt x="41530" y="60750"/>
                </a:lnTo>
                <a:lnTo>
                  <a:pt x="41370" y="60760"/>
                </a:lnTo>
                <a:lnTo>
                  <a:pt x="41290" y="60760"/>
                </a:lnTo>
                <a:lnTo>
                  <a:pt x="41020" y="60780"/>
                </a:lnTo>
                <a:lnTo>
                  <a:pt x="40240" y="60760"/>
                </a:lnTo>
                <a:lnTo>
                  <a:pt x="39980" y="60740"/>
                </a:lnTo>
                <a:lnTo>
                  <a:pt x="39950" y="58770"/>
                </a:lnTo>
                <a:lnTo>
                  <a:pt x="39930" y="57410"/>
                </a:lnTo>
                <a:lnTo>
                  <a:pt x="39910" y="55810"/>
                </a:lnTo>
                <a:lnTo>
                  <a:pt x="39890" y="53980"/>
                </a:lnTo>
                <a:lnTo>
                  <a:pt x="39810" y="53580"/>
                </a:lnTo>
                <a:lnTo>
                  <a:pt x="39700" y="53220"/>
                </a:lnTo>
                <a:lnTo>
                  <a:pt x="39400" y="52700"/>
                </a:lnTo>
                <a:lnTo>
                  <a:pt x="38500" y="51750"/>
                </a:lnTo>
                <a:lnTo>
                  <a:pt x="37340" y="50530"/>
                </a:lnTo>
                <a:lnTo>
                  <a:pt x="37260" y="50410"/>
                </a:lnTo>
                <a:lnTo>
                  <a:pt x="36990" y="49990"/>
                </a:lnTo>
                <a:lnTo>
                  <a:pt x="36780" y="49400"/>
                </a:lnTo>
                <a:lnTo>
                  <a:pt x="36680" y="47910"/>
                </a:lnTo>
                <a:lnTo>
                  <a:pt x="36510" y="47490"/>
                </a:lnTo>
                <a:lnTo>
                  <a:pt x="36270" y="47620"/>
                </a:lnTo>
                <a:lnTo>
                  <a:pt x="36050" y="47400"/>
                </a:lnTo>
                <a:lnTo>
                  <a:pt x="35910" y="47040"/>
                </a:lnTo>
                <a:lnTo>
                  <a:pt x="35860" y="46740"/>
                </a:lnTo>
                <a:lnTo>
                  <a:pt x="35920" y="46550"/>
                </a:lnTo>
                <a:lnTo>
                  <a:pt x="36180" y="46150"/>
                </a:lnTo>
                <a:lnTo>
                  <a:pt x="36270" y="45960"/>
                </a:lnTo>
                <a:lnTo>
                  <a:pt x="36280" y="45810"/>
                </a:lnTo>
                <a:lnTo>
                  <a:pt x="36280" y="45520"/>
                </a:lnTo>
                <a:lnTo>
                  <a:pt x="36310" y="45370"/>
                </a:lnTo>
                <a:lnTo>
                  <a:pt x="36340" y="45190"/>
                </a:lnTo>
                <a:lnTo>
                  <a:pt x="36220" y="44500"/>
                </a:lnTo>
                <a:lnTo>
                  <a:pt x="36200" y="43360"/>
                </a:lnTo>
                <a:lnTo>
                  <a:pt x="36180" y="41750"/>
                </a:lnTo>
                <a:lnTo>
                  <a:pt x="36160" y="40670"/>
                </a:lnTo>
                <a:lnTo>
                  <a:pt x="36340" y="40600"/>
                </a:lnTo>
                <a:lnTo>
                  <a:pt x="37160" y="40440"/>
                </a:lnTo>
                <a:lnTo>
                  <a:pt x="37780" y="40460"/>
                </a:lnTo>
                <a:lnTo>
                  <a:pt x="38480" y="40540"/>
                </a:lnTo>
                <a:lnTo>
                  <a:pt x="39100" y="40680"/>
                </a:lnTo>
                <a:lnTo>
                  <a:pt x="40010" y="40790"/>
                </a:lnTo>
                <a:lnTo>
                  <a:pt x="40740" y="40610"/>
                </a:lnTo>
                <a:lnTo>
                  <a:pt x="41360" y="40300"/>
                </a:lnTo>
                <a:lnTo>
                  <a:pt x="41830" y="39910"/>
                </a:lnTo>
                <a:lnTo>
                  <a:pt x="42340" y="39610"/>
                </a:lnTo>
                <a:lnTo>
                  <a:pt x="42890" y="39410"/>
                </a:lnTo>
                <a:lnTo>
                  <a:pt x="47000" y="3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