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Collines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Colli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90" y="57980"/>
                </a:moveTo>
                <a:lnTo>
                  <a:pt x="56150" y="58060"/>
                </a:lnTo>
                <a:lnTo>
                  <a:pt x="56430" y="61630"/>
                </a:lnTo>
                <a:lnTo>
                  <a:pt x="56470" y="62060"/>
                </a:lnTo>
                <a:lnTo>
                  <a:pt x="56350" y="62560"/>
                </a:lnTo>
                <a:lnTo>
                  <a:pt x="56240" y="62730"/>
                </a:lnTo>
                <a:lnTo>
                  <a:pt x="55950" y="63060"/>
                </a:lnTo>
                <a:lnTo>
                  <a:pt x="55870" y="63240"/>
                </a:lnTo>
                <a:lnTo>
                  <a:pt x="55870" y="63370"/>
                </a:lnTo>
                <a:lnTo>
                  <a:pt x="55910" y="63640"/>
                </a:lnTo>
                <a:lnTo>
                  <a:pt x="55910" y="63780"/>
                </a:lnTo>
                <a:lnTo>
                  <a:pt x="55790" y="64380"/>
                </a:lnTo>
                <a:lnTo>
                  <a:pt x="55780" y="64660"/>
                </a:lnTo>
                <a:lnTo>
                  <a:pt x="55830" y="65010"/>
                </a:lnTo>
                <a:lnTo>
                  <a:pt x="55940" y="65340"/>
                </a:lnTo>
                <a:lnTo>
                  <a:pt x="56230" y="65950"/>
                </a:lnTo>
                <a:lnTo>
                  <a:pt x="56320" y="66260"/>
                </a:lnTo>
                <a:lnTo>
                  <a:pt x="56320" y="66580"/>
                </a:lnTo>
                <a:lnTo>
                  <a:pt x="56200" y="66850"/>
                </a:lnTo>
                <a:lnTo>
                  <a:pt x="56050" y="67090"/>
                </a:lnTo>
                <a:lnTo>
                  <a:pt x="55940" y="67340"/>
                </a:lnTo>
                <a:lnTo>
                  <a:pt x="55900" y="67610"/>
                </a:lnTo>
                <a:lnTo>
                  <a:pt x="55870" y="68480"/>
                </a:lnTo>
                <a:lnTo>
                  <a:pt x="55690" y="69410"/>
                </a:lnTo>
                <a:lnTo>
                  <a:pt x="55630" y="70330"/>
                </a:lnTo>
                <a:lnTo>
                  <a:pt x="55580" y="70460"/>
                </a:lnTo>
                <a:lnTo>
                  <a:pt x="55430" y="70740"/>
                </a:lnTo>
                <a:lnTo>
                  <a:pt x="55400" y="70850"/>
                </a:lnTo>
                <a:lnTo>
                  <a:pt x="55410" y="70920"/>
                </a:lnTo>
                <a:lnTo>
                  <a:pt x="55420" y="70980"/>
                </a:lnTo>
                <a:lnTo>
                  <a:pt x="55530" y="71160"/>
                </a:lnTo>
                <a:lnTo>
                  <a:pt x="55700" y="71580"/>
                </a:lnTo>
                <a:lnTo>
                  <a:pt x="56040" y="71960"/>
                </a:lnTo>
                <a:lnTo>
                  <a:pt x="56170" y="72180"/>
                </a:lnTo>
                <a:lnTo>
                  <a:pt x="56210" y="72390"/>
                </a:lnTo>
                <a:lnTo>
                  <a:pt x="56070" y="74360"/>
                </a:lnTo>
                <a:lnTo>
                  <a:pt x="53090" y="74340"/>
                </a:lnTo>
                <a:lnTo>
                  <a:pt x="52890" y="74350"/>
                </a:lnTo>
                <a:lnTo>
                  <a:pt x="52670" y="74960"/>
                </a:lnTo>
                <a:lnTo>
                  <a:pt x="52640" y="75370"/>
                </a:lnTo>
                <a:lnTo>
                  <a:pt x="52740" y="75750"/>
                </a:lnTo>
                <a:lnTo>
                  <a:pt x="52710" y="75910"/>
                </a:lnTo>
                <a:lnTo>
                  <a:pt x="52500" y="75980"/>
                </a:lnTo>
                <a:lnTo>
                  <a:pt x="52350" y="76080"/>
                </a:lnTo>
                <a:lnTo>
                  <a:pt x="51900" y="76720"/>
                </a:lnTo>
                <a:lnTo>
                  <a:pt x="51730" y="77040"/>
                </a:lnTo>
                <a:lnTo>
                  <a:pt x="51760" y="77390"/>
                </a:lnTo>
                <a:lnTo>
                  <a:pt x="51870" y="77760"/>
                </a:lnTo>
                <a:lnTo>
                  <a:pt x="49270" y="76560"/>
                </a:lnTo>
                <a:lnTo>
                  <a:pt x="48240" y="76240"/>
                </a:lnTo>
                <a:lnTo>
                  <a:pt x="47400" y="76160"/>
                </a:lnTo>
                <a:lnTo>
                  <a:pt x="46640" y="76180"/>
                </a:lnTo>
                <a:lnTo>
                  <a:pt x="45950" y="76070"/>
                </a:lnTo>
                <a:lnTo>
                  <a:pt x="45400" y="75690"/>
                </a:lnTo>
                <a:lnTo>
                  <a:pt x="44860" y="75210"/>
                </a:lnTo>
                <a:lnTo>
                  <a:pt x="44070" y="74880"/>
                </a:lnTo>
                <a:lnTo>
                  <a:pt x="43420" y="74740"/>
                </a:lnTo>
                <a:lnTo>
                  <a:pt x="40490" y="74910"/>
                </a:lnTo>
                <a:lnTo>
                  <a:pt x="40200" y="74880"/>
                </a:lnTo>
                <a:lnTo>
                  <a:pt x="40200" y="74630"/>
                </a:lnTo>
                <a:lnTo>
                  <a:pt x="40190" y="71730"/>
                </a:lnTo>
                <a:lnTo>
                  <a:pt x="40180" y="69410"/>
                </a:lnTo>
                <a:lnTo>
                  <a:pt x="40220" y="67080"/>
                </a:lnTo>
                <a:lnTo>
                  <a:pt x="40240" y="65400"/>
                </a:lnTo>
                <a:lnTo>
                  <a:pt x="40090" y="64140"/>
                </a:lnTo>
                <a:lnTo>
                  <a:pt x="40010" y="64010"/>
                </a:lnTo>
                <a:lnTo>
                  <a:pt x="39930" y="63980"/>
                </a:lnTo>
                <a:lnTo>
                  <a:pt x="39890" y="63920"/>
                </a:lnTo>
                <a:lnTo>
                  <a:pt x="39960" y="63560"/>
                </a:lnTo>
                <a:lnTo>
                  <a:pt x="39960" y="63310"/>
                </a:lnTo>
                <a:lnTo>
                  <a:pt x="39980" y="63180"/>
                </a:lnTo>
                <a:lnTo>
                  <a:pt x="40460" y="62390"/>
                </a:lnTo>
                <a:lnTo>
                  <a:pt x="40510" y="62130"/>
                </a:lnTo>
                <a:lnTo>
                  <a:pt x="40450" y="61990"/>
                </a:lnTo>
                <a:lnTo>
                  <a:pt x="40080" y="61510"/>
                </a:lnTo>
                <a:lnTo>
                  <a:pt x="40000" y="61350"/>
                </a:lnTo>
                <a:lnTo>
                  <a:pt x="39980" y="61180"/>
                </a:lnTo>
                <a:lnTo>
                  <a:pt x="39980" y="60740"/>
                </a:lnTo>
                <a:lnTo>
                  <a:pt x="40240" y="60760"/>
                </a:lnTo>
                <a:lnTo>
                  <a:pt x="41020" y="60780"/>
                </a:lnTo>
                <a:lnTo>
                  <a:pt x="41290" y="60760"/>
                </a:lnTo>
                <a:lnTo>
                  <a:pt x="41370" y="60760"/>
                </a:lnTo>
                <a:lnTo>
                  <a:pt x="41530" y="60750"/>
                </a:lnTo>
                <a:lnTo>
                  <a:pt x="42790" y="60410"/>
                </a:lnTo>
                <a:lnTo>
                  <a:pt x="43030" y="60370"/>
                </a:lnTo>
                <a:lnTo>
                  <a:pt x="43200" y="60350"/>
                </a:lnTo>
                <a:lnTo>
                  <a:pt x="43290" y="60380"/>
                </a:lnTo>
                <a:lnTo>
                  <a:pt x="43450" y="60440"/>
                </a:lnTo>
                <a:lnTo>
                  <a:pt x="43570" y="60520"/>
                </a:lnTo>
                <a:lnTo>
                  <a:pt x="43680" y="60610"/>
                </a:lnTo>
                <a:lnTo>
                  <a:pt x="44070" y="61030"/>
                </a:lnTo>
                <a:lnTo>
                  <a:pt x="44130" y="61080"/>
                </a:lnTo>
                <a:lnTo>
                  <a:pt x="44200" y="61110"/>
                </a:lnTo>
                <a:lnTo>
                  <a:pt x="44270" y="61150"/>
                </a:lnTo>
                <a:lnTo>
                  <a:pt x="44360" y="61170"/>
                </a:lnTo>
                <a:lnTo>
                  <a:pt x="44450" y="61180"/>
                </a:lnTo>
                <a:lnTo>
                  <a:pt x="44890" y="61180"/>
                </a:lnTo>
                <a:lnTo>
                  <a:pt x="44970" y="61190"/>
                </a:lnTo>
                <a:lnTo>
                  <a:pt x="45040" y="61220"/>
                </a:lnTo>
                <a:lnTo>
                  <a:pt x="45100" y="61260"/>
                </a:lnTo>
                <a:lnTo>
                  <a:pt x="45160" y="61310"/>
                </a:lnTo>
                <a:lnTo>
                  <a:pt x="45370" y="61590"/>
                </a:lnTo>
                <a:lnTo>
                  <a:pt x="45480" y="61690"/>
                </a:lnTo>
                <a:lnTo>
                  <a:pt x="45600" y="61770"/>
                </a:lnTo>
                <a:lnTo>
                  <a:pt x="45740" y="61850"/>
                </a:lnTo>
                <a:lnTo>
                  <a:pt x="46170" y="61970"/>
                </a:lnTo>
                <a:lnTo>
                  <a:pt x="46230" y="62010"/>
                </a:lnTo>
                <a:lnTo>
                  <a:pt x="46400" y="62150"/>
                </a:lnTo>
                <a:lnTo>
                  <a:pt x="46470" y="62180"/>
                </a:lnTo>
                <a:lnTo>
                  <a:pt x="46540" y="62190"/>
                </a:lnTo>
                <a:lnTo>
                  <a:pt x="46900" y="62190"/>
                </a:lnTo>
                <a:lnTo>
                  <a:pt x="47070" y="62220"/>
                </a:lnTo>
                <a:lnTo>
                  <a:pt x="47470" y="62370"/>
                </a:lnTo>
                <a:lnTo>
                  <a:pt x="47560" y="62390"/>
                </a:lnTo>
                <a:lnTo>
                  <a:pt x="47650" y="62390"/>
                </a:lnTo>
                <a:lnTo>
                  <a:pt x="47990" y="62380"/>
                </a:lnTo>
                <a:lnTo>
                  <a:pt x="48240" y="62310"/>
                </a:lnTo>
                <a:lnTo>
                  <a:pt x="48410" y="62230"/>
                </a:lnTo>
                <a:lnTo>
                  <a:pt x="48530" y="62150"/>
                </a:lnTo>
                <a:lnTo>
                  <a:pt x="48740" y="61990"/>
                </a:lnTo>
                <a:lnTo>
                  <a:pt x="48850" y="61810"/>
                </a:lnTo>
                <a:lnTo>
                  <a:pt x="48770" y="61730"/>
                </a:lnTo>
                <a:lnTo>
                  <a:pt x="48670" y="61380"/>
                </a:lnTo>
                <a:lnTo>
                  <a:pt x="48860" y="60120"/>
                </a:lnTo>
                <a:lnTo>
                  <a:pt x="48620" y="58810"/>
                </a:lnTo>
                <a:lnTo>
                  <a:pt x="48520" y="58610"/>
                </a:lnTo>
                <a:lnTo>
                  <a:pt x="48380" y="58430"/>
                </a:lnTo>
                <a:lnTo>
                  <a:pt x="48490" y="57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