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Borg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370" y="32380"/>
                </a:moveTo>
                <a:lnTo>
                  <a:pt x="50070" y="32370"/>
                </a:lnTo>
                <a:lnTo>
                  <a:pt x="50820" y="32190"/>
                </a:lnTo>
                <a:lnTo>
                  <a:pt x="51560" y="32150"/>
                </a:lnTo>
                <a:lnTo>
                  <a:pt x="52300" y="32020"/>
                </a:lnTo>
                <a:lnTo>
                  <a:pt x="54580" y="32190"/>
                </a:lnTo>
                <a:lnTo>
                  <a:pt x="56910" y="31870"/>
                </a:lnTo>
                <a:lnTo>
                  <a:pt x="57700" y="31890"/>
                </a:lnTo>
                <a:lnTo>
                  <a:pt x="59820" y="32330"/>
                </a:lnTo>
                <a:lnTo>
                  <a:pt x="63320" y="32040"/>
                </a:lnTo>
                <a:lnTo>
                  <a:pt x="66810" y="31320"/>
                </a:lnTo>
                <a:lnTo>
                  <a:pt x="72300" y="30710"/>
                </a:lnTo>
                <a:lnTo>
                  <a:pt x="72310" y="31170"/>
                </a:lnTo>
                <a:lnTo>
                  <a:pt x="72200" y="31560"/>
                </a:lnTo>
                <a:lnTo>
                  <a:pt x="71830" y="32300"/>
                </a:lnTo>
                <a:lnTo>
                  <a:pt x="71700" y="32690"/>
                </a:lnTo>
                <a:lnTo>
                  <a:pt x="71680" y="33450"/>
                </a:lnTo>
                <a:lnTo>
                  <a:pt x="71590" y="33720"/>
                </a:lnTo>
                <a:lnTo>
                  <a:pt x="71370" y="34000"/>
                </a:lnTo>
                <a:lnTo>
                  <a:pt x="71140" y="34040"/>
                </a:lnTo>
                <a:lnTo>
                  <a:pt x="70210" y="33550"/>
                </a:lnTo>
                <a:lnTo>
                  <a:pt x="69910" y="33490"/>
                </a:lnTo>
                <a:lnTo>
                  <a:pt x="69620" y="33580"/>
                </a:lnTo>
                <a:lnTo>
                  <a:pt x="69340" y="33870"/>
                </a:lnTo>
                <a:lnTo>
                  <a:pt x="69240" y="34010"/>
                </a:lnTo>
                <a:lnTo>
                  <a:pt x="69200" y="34100"/>
                </a:lnTo>
                <a:lnTo>
                  <a:pt x="69190" y="34390"/>
                </a:lnTo>
                <a:lnTo>
                  <a:pt x="69130" y="34560"/>
                </a:lnTo>
                <a:lnTo>
                  <a:pt x="68760" y="35130"/>
                </a:lnTo>
                <a:lnTo>
                  <a:pt x="68470" y="35800"/>
                </a:lnTo>
                <a:lnTo>
                  <a:pt x="68480" y="36070"/>
                </a:lnTo>
                <a:lnTo>
                  <a:pt x="68690" y="36410"/>
                </a:lnTo>
                <a:lnTo>
                  <a:pt x="69670" y="37430"/>
                </a:lnTo>
                <a:lnTo>
                  <a:pt x="69800" y="37620"/>
                </a:lnTo>
                <a:lnTo>
                  <a:pt x="69840" y="37850"/>
                </a:lnTo>
                <a:lnTo>
                  <a:pt x="69800" y="38110"/>
                </a:lnTo>
                <a:lnTo>
                  <a:pt x="69790" y="38190"/>
                </a:lnTo>
                <a:lnTo>
                  <a:pt x="69660" y="38520"/>
                </a:lnTo>
                <a:lnTo>
                  <a:pt x="69480" y="38650"/>
                </a:lnTo>
                <a:lnTo>
                  <a:pt x="69270" y="38750"/>
                </a:lnTo>
                <a:lnTo>
                  <a:pt x="69040" y="38970"/>
                </a:lnTo>
                <a:lnTo>
                  <a:pt x="68950" y="39210"/>
                </a:lnTo>
                <a:lnTo>
                  <a:pt x="68860" y="40470"/>
                </a:lnTo>
                <a:lnTo>
                  <a:pt x="68710" y="40760"/>
                </a:lnTo>
                <a:lnTo>
                  <a:pt x="68240" y="41320"/>
                </a:lnTo>
                <a:lnTo>
                  <a:pt x="67860" y="42020"/>
                </a:lnTo>
                <a:lnTo>
                  <a:pt x="67610" y="42260"/>
                </a:lnTo>
                <a:lnTo>
                  <a:pt x="66730" y="42170"/>
                </a:lnTo>
                <a:lnTo>
                  <a:pt x="66170" y="42320"/>
                </a:lnTo>
                <a:lnTo>
                  <a:pt x="65130" y="42750"/>
                </a:lnTo>
                <a:lnTo>
                  <a:pt x="64890" y="42920"/>
                </a:lnTo>
                <a:lnTo>
                  <a:pt x="64760" y="43220"/>
                </a:lnTo>
                <a:lnTo>
                  <a:pt x="64730" y="43550"/>
                </a:lnTo>
                <a:lnTo>
                  <a:pt x="64780" y="43840"/>
                </a:lnTo>
                <a:lnTo>
                  <a:pt x="64960" y="44290"/>
                </a:lnTo>
                <a:lnTo>
                  <a:pt x="65080" y="44740"/>
                </a:lnTo>
                <a:lnTo>
                  <a:pt x="64970" y="45120"/>
                </a:lnTo>
                <a:lnTo>
                  <a:pt x="64500" y="45390"/>
                </a:lnTo>
                <a:lnTo>
                  <a:pt x="64250" y="45370"/>
                </a:lnTo>
                <a:lnTo>
                  <a:pt x="63960" y="45320"/>
                </a:lnTo>
                <a:lnTo>
                  <a:pt x="63730" y="45390"/>
                </a:lnTo>
                <a:lnTo>
                  <a:pt x="63620" y="45760"/>
                </a:lnTo>
                <a:lnTo>
                  <a:pt x="63640" y="45850"/>
                </a:lnTo>
                <a:lnTo>
                  <a:pt x="63710" y="46040"/>
                </a:lnTo>
                <a:lnTo>
                  <a:pt x="63700" y="46120"/>
                </a:lnTo>
                <a:lnTo>
                  <a:pt x="62810" y="47280"/>
                </a:lnTo>
                <a:lnTo>
                  <a:pt x="62710" y="47380"/>
                </a:lnTo>
                <a:lnTo>
                  <a:pt x="62470" y="47450"/>
                </a:lnTo>
                <a:lnTo>
                  <a:pt x="62370" y="47530"/>
                </a:lnTo>
                <a:lnTo>
                  <a:pt x="62090" y="47990"/>
                </a:lnTo>
                <a:lnTo>
                  <a:pt x="62030" y="48390"/>
                </a:lnTo>
                <a:lnTo>
                  <a:pt x="62130" y="48800"/>
                </a:lnTo>
                <a:lnTo>
                  <a:pt x="62310" y="49270"/>
                </a:lnTo>
                <a:lnTo>
                  <a:pt x="62360" y="49510"/>
                </a:lnTo>
                <a:lnTo>
                  <a:pt x="62360" y="50460"/>
                </a:lnTo>
                <a:lnTo>
                  <a:pt x="62270" y="50770"/>
                </a:lnTo>
                <a:lnTo>
                  <a:pt x="61970" y="51340"/>
                </a:lnTo>
                <a:lnTo>
                  <a:pt x="61490" y="52850"/>
                </a:lnTo>
                <a:lnTo>
                  <a:pt x="61270" y="53310"/>
                </a:lnTo>
                <a:lnTo>
                  <a:pt x="60910" y="53550"/>
                </a:lnTo>
                <a:lnTo>
                  <a:pt x="59920" y="53810"/>
                </a:lnTo>
                <a:lnTo>
                  <a:pt x="59750" y="53810"/>
                </a:lnTo>
                <a:lnTo>
                  <a:pt x="59610" y="53740"/>
                </a:lnTo>
                <a:lnTo>
                  <a:pt x="59470" y="53650"/>
                </a:lnTo>
                <a:lnTo>
                  <a:pt x="59310" y="53570"/>
                </a:lnTo>
                <a:lnTo>
                  <a:pt x="59150" y="53550"/>
                </a:lnTo>
                <a:lnTo>
                  <a:pt x="58710" y="53570"/>
                </a:lnTo>
                <a:lnTo>
                  <a:pt x="58550" y="53600"/>
                </a:lnTo>
                <a:lnTo>
                  <a:pt x="58400" y="53700"/>
                </a:lnTo>
                <a:lnTo>
                  <a:pt x="58270" y="53830"/>
                </a:lnTo>
                <a:lnTo>
                  <a:pt x="58130" y="53930"/>
                </a:lnTo>
                <a:lnTo>
                  <a:pt x="57940" y="53960"/>
                </a:lnTo>
                <a:lnTo>
                  <a:pt x="56820" y="53870"/>
                </a:lnTo>
                <a:lnTo>
                  <a:pt x="56870" y="54250"/>
                </a:lnTo>
                <a:lnTo>
                  <a:pt x="56840" y="55180"/>
                </a:lnTo>
                <a:lnTo>
                  <a:pt x="56760" y="55590"/>
                </a:lnTo>
                <a:lnTo>
                  <a:pt x="56710" y="55680"/>
                </a:lnTo>
                <a:lnTo>
                  <a:pt x="56550" y="55920"/>
                </a:lnTo>
                <a:lnTo>
                  <a:pt x="56510" y="55950"/>
                </a:lnTo>
                <a:lnTo>
                  <a:pt x="56540" y="56070"/>
                </a:lnTo>
                <a:lnTo>
                  <a:pt x="56600" y="56110"/>
                </a:lnTo>
                <a:lnTo>
                  <a:pt x="56670" y="56130"/>
                </a:lnTo>
                <a:lnTo>
                  <a:pt x="56720" y="56230"/>
                </a:lnTo>
                <a:lnTo>
                  <a:pt x="56720" y="56460"/>
                </a:lnTo>
                <a:lnTo>
                  <a:pt x="56540" y="56880"/>
                </a:lnTo>
                <a:lnTo>
                  <a:pt x="56480" y="57100"/>
                </a:lnTo>
                <a:lnTo>
                  <a:pt x="56500" y="57230"/>
                </a:lnTo>
                <a:lnTo>
                  <a:pt x="56580" y="57460"/>
                </a:lnTo>
                <a:lnTo>
                  <a:pt x="56560" y="57590"/>
                </a:lnTo>
                <a:lnTo>
                  <a:pt x="56480" y="57660"/>
                </a:lnTo>
                <a:lnTo>
                  <a:pt x="56240" y="57780"/>
                </a:lnTo>
                <a:lnTo>
                  <a:pt x="56150" y="57890"/>
                </a:lnTo>
                <a:lnTo>
                  <a:pt x="56150" y="58040"/>
                </a:lnTo>
                <a:lnTo>
                  <a:pt x="56150" y="58060"/>
                </a:lnTo>
                <a:lnTo>
                  <a:pt x="48490" y="57980"/>
                </a:lnTo>
                <a:lnTo>
                  <a:pt x="48610" y="57460"/>
                </a:lnTo>
                <a:lnTo>
                  <a:pt x="48530" y="57370"/>
                </a:lnTo>
                <a:lnTo>
                  <a:pt x="48490" y="57350"/>
                </a:lnTo>
                <a:lnTo>
                  <a:pt x="48400" y="57310"/>
                </a:lnTo>
                <a:lnTo>
                  <a:pt x="46950" y="56900"/>
                </a:lnTo>
                <a:lnTo>
                  <a:pt x="46660" y="56760"/>
                </a:lnTo>
                <a:lnTo>
                  <a:pt x="46520" y="56680"/>
                </a:lnTo>
                <a:lnTo>
                  <a:pt x="46410" y="56580"/>
                </a:lnTo>
                <a:lnTo>
                  <a:pt x="46310" y="56470"/>
                </a:lnTo>
                <a:lnTo>
                  <a:pt x="46220" y="56360"/>
                </a:lnTo>
                <a:lnTo>
                  <a:pt x="46170" y="56250"/>
                </a:lnTo>
                <a:lnTo>
                  <a:pt x="46120" y="56130"/>
                </a:lnTo>
                <a:lnTo>
                  <a:pt x="46060" y="55830"/>
                </a:lnTo>
                <a:lnTo>
                  <a:pt x="46040" y="55590"/>
                </a:lnTo>
                <a:lnTo>
                  <a:pt x="46070" y="54870"/>
                </a:lnTo>
                <a:lnTo>
                  <a:pt x="46100" y="54700"/>
                </a:lnTo>
                <a:lnTo>
                  <a:pt x="46170" y="54200"/>
                </a:lnTo>
                <a:lnTo>
                  <a:pt x="46260" y="53840"/>
                </a:lnTo>
                <a:lnTo>
                  <a:pt x="46380" y="53540"/>
                </a:lnTo>
                <a:lnTo>
                  <a:pt x="46400" y="53460"/>
                </a:lnTo>
                <a:lnTo>
                  <a:pt x="46410" y="53360"/>
                </a:lnTo>
                <a:lnTo>
                  <a:pt x="46390" y="53260"/>
                </a:lnTo>
                <a:lnTo>
                  <a:pt x="46320" y="53140"/>
                </a:lnTo>
                <a:lnTo>
                  <a:pt x="46280" y="53090"/>
                </a:lnTo>
                <a:lnTo>
                  <a:pt x="46230" y="53050"/>
                </a:lnTo>
                <a:lnTo>
                  <a:pt x="45800" y="52850"/>
                </a:lnTo>
                <a:lnTo>
                  <a:pt x="45690" y="52770"/>
                </a:lnTo>
                <a:lnTo>
                  <a:pt x="45620" y="52710"/>
                </a:lnTo>
                <a:lnTo>
                  <a:pt x="45530" y="52610"/>
                </a:lnTo>
                <a:lnTo>
                  <a:pt x="45450" y="52500"/>
                </a:lnTo>
                <a:lnTo>
                  <a:pt x="45370" y="52370"/>
                </a:lnTo>
                <a:lnTo>
                  <a:pt x="45340" y="52300"/>
                </a:lnTo>
                <a:lnTo>
                  <a:pt x="45280" y="51980"/>
                </a:lnTo>
                <a:lnTo>
                  <a:pt x="45240" y="51520"/>
                </a:lnTo>
                <a:lnTo>
                  <a:pt x="45250" y="50680"/>
                </a:lnTo>
                <a:lnTo>
                  <a:pt x="45320" y="50180"/>
                </a:lnTo>
                <a:lnTo>
                  <a:pt x="45530" y="49550"/>
                </a:lnTo>
                <a:lnTo>
                  <a:pt x="45660" y="49450"/>
                </a:lnTo>
                <a:lnTo>
                  <a:pt x="45770" y="49380"/>
                </a:lnTo>
                <a:lnTo>
                  <a:pt x="45840" y="49360"/>
                </a:lnTo>
                <a:lnTo>
                  <a:pt x="46080" y="49320"/>
                </a:lnTo>
                <a:lnTo>
                  <a:pt x="46420" y="49300"/>
                </a:lnTo>
                <a:lnTo>
                  <a:pt x="46960" y="49310"/>
                </a:lnTo>
                <a:lnTo>
                  <a:pt x="47040" y="49290"/>
                </a:lnTo>
                <a:lnTo>
                  <a:pt x="47120" y="49270"/>
                </a:lnTo>
                <a:lnTo>
                  <a:pt x="47180" y="49230"/>
                </a:lnTo>
                <a:lnTo>
                  <a:pt x="47240" y="49190"/>
                </a:lnTo>
                <a:lnTo>
                  <a:pt x="47320" y="49110"/>
                </a:lnTo>
                <a:lnTo>
                  <a:pt x="47380" y="49030"/>
                </a:lnTo>
                <a:lnTo>
                  <a:pt x="47440" y="48830"/>
                </a:lnTo>
                <a:lnTo>
                  <a:pt x="48010" y="45060"/>
                </a:lnTo>
                <a:lnTo>
                  <a:pt x="48010" y="44850"/>
                </a:lnTo>
                <a:lnTo>
                  <a:pt x="47880" y="44590"/>
                </a:lnTo>
                <a:lnTo>
                  <a:pt x="47640" y="44370"/>
                </a:lnTo>
                <a:lnTo>
                  <a:pt x="47340" y="44060"/>
                </a:lnTo>
                <a:lnTo>
                  <a:pt x="47150" y="43750"/>
                </a:lnTo>
                <a:lnTo>
                  <a:pt x="47120" y="43680"/>
                </a:lnTo>
                <a:lnTo>
                  <a:pt x="46840" y="42870"/>
                </a:lnTo>
                <a:lnTo>
                  <a:pt x="46820" y="42680"/>
                </a:lnTo>
                <a:lnTo>
                  <a:pt x="46830" y="42420"/>
                </a:lnTo>
                <a:lnTo>
                  <a:pt x="46960" y="41650"/>
                </a:lnTo>
                <a:lnTo>
                  <a:pt x="47070" y="41230"/>
                </a:lnTo>
                <a:lnTo>
                  <a:pt x="47070" y="40940"/>
                </a:lnTo>
                <a:lnTo>
                  <a:pt x="46940" y="40220"/>
                </a:lnTo>
                <a:lnTo>
                  <a:pt x="47070" y="40000"/>
                </a:lnTo>
                <a:lnTo>
                  <a:pt x="47080" y="39990"/>
                </a:lnTo>
                <a:lnTo>
                  <a:pt x="47100" y="39970"/>
                </a:lnTo>
                <a:lnTo>
                  <a:pt x="47110" y="39910"/>
                </a:lnTo>
                <a:lnTo>
                  <a:pt x="47130" y="39840"/>
                </a:lnTo>
                <a:lnTo>
                  <a:pt x="47000" y="39540"/>
                </a:lnTo>
                <a:lnTo>
                  <a:pt x="46940" y="39270"/>
                </a:lnTo>
                <a:lnTo>
                  <a:pt x="46940" y="39210"/>
                </a:lnTo>
                <a:lnTo>
                  <a:pt x="46960" y="39120"/>
                </a:lnTo>
                <a:lnTo>
                  <a:pt x="47010" y="39010"/>
                </a:lnTo>
                <a:lnTo>
                  <a:pt x="47120" y="38870"/>
                </a:lnTo>
                <a:lnTo>
                  <a:pt x="47200" y="38800"/>
                </a:lnTo>
                <a:lnTo>
                  <a:pt x="47280" y="38750"/>
                </a:lnTo>
                <a:lnTo>
                  <a:pt x="47410" y="38680"/>
                </a:lnTo>
                <a:lnTo>
                  <a:pt x="47560" y="38640"/>
                </a:lnTo>
                <a:lnTo>
                  <a:pt x="48350" y="38610"/>
                </a:lnTo>
                <a:lnTo>
                  <a:pt x="48590" y="38560"/>
                </a:lnTo>
                <a:lnTo>
                  <a:pt x="49160" y="38360"/>
                </a:lnTo>
                <a:lnTo>
                  <a:pt x="49290" y="38280"/>
                </a:lnTo>
                <a:lnTo>
                  <a:pt x="49400" y="38190"/>
                </a:lnTo>
                <a:lnTo>
                  <a:pt x="49500" y="38080"/>
                </a:lnTo>
                <a:lnTo>
                  <a:pt x="49550" y="38020"/>
                </a:lnTo>
                <a:lnTo>
                  <a:pt x="49580" y="37840"/>
                </a:lnTo>
                <a:lnTo>
                  <a:pt x="49590" y="37540"/>
                </a:lnTo>
                <a:lnTo>
                  <a:pt x="49480" y="36490"/>
                </a:lnTo>
                <a:lnTo>
                  <a:pt x="49270" y="35820"/>
                </a:lnTo>
                <a:lnTo>
                  <a:pt x="49230" y="35580"/>
                </a:lnTo>
                <a:lnTo>
                  <a:pt x="49010" y="35020"/>
                </a:lnTo>
                <a:lnTo>
                  <a:pt x="48940" y="34910"/>
                </a:lnTo>
                <a:lnTo>
                  <a:pt x="48850" y="34790"/>
                </a:lnTo>
                <a:lnTo>
                  <a:pt x="48480" y="34440"/>
                </a:lnTo>
                <a:lnTo>
                  <a:pt x="48390" y="34330"/>
                </a:lnTo>
                <a:lnTo>
                  <a:pt x="48340" y="34210"/>
                </a:lnTo>
                <a:lnTo>
                  <a:pt x="48330" y="34170"/>
                </a:lnTo>
                <a:lnTo>
                  <a:pt x="48310" y="34100"/>
                </a:lnTo>
                <a:lnTo>
                  <a:pt x="48310" y="33870"/>
                </a:lnTo>
                <a:lnTo>
                  <a:pt x="48330" y="33660"/>
                </a:lnTo>
                <a:lnTo>
                  <a:pt x="48430" y="33420"/>
                </a:lnTo>
                <a:lnTo>
                  <a:pt x="48600" y="33110"/>
                </a:lnTo>
                <a:lnTo>
                  <a:pt x="48970" y="32630"/>
                </a:lnTo>
                <a:lnTo>
                  <a:pt x="49010" y="32600"/>
                </a:lnTo>
                <a:lnTo>
                  <a:pt x="49060" y="32550"/>
                </a:lnTo>
                <a:lnTo>
                  <a:pt x="49370" y="3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