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Atlantique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Atlantiq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50" y="85140"/>
                </a:moveTo>
                <a:lnTo>
                  <a:pt x="51750" y="85950"/>
                </a:lnTo>
                <a:lnTo>
                  <a:pt x="51890" y="86550"/>
                </a:lnTo>
                <a:lnTo>
                  <a:pt x="51940" y="87390"/>
                </a:lnTo>
                <a:lnTo>
                  <a:pt x="51990" y="88960"/>
                </a:lnTo>
                <a:lnTo>
                  <a:pt x="52010" y="89390"/>
                </a:lnTo>
                <a:lnTo>
                  <a:pt x="52110" y="90720"/>
                </a:lnTo>
                <a:lnTo>
                  <a:pt x="52270" y="91010"/>
                </a:lnTo>
                <a:lnTo>
                  <a:pt x="52350" y="91030"/>
                </a:lnTo>
                <a:lnTo>
                  <a:pt x="52440" y="91060"/>
                </a:lnTo>
                <a:lnTo>
                  <a:pt x="52500" y="91090"/>
                </a:lnTo>
                <a:lnTo>
                  <a:pt x="52670" y="91220"/>
                </a:lnTo>
                <a:lnTo>
                  <a:pt x="52740" y="91880"/>
                </a:lnTo>
                <a:lnTo>
                  <a:pt x="52680" y="92240"/>
                </a:lnTo>
                <a:lnTo>
                  <a:pt x="52450" y="92800"/>
                </a:lnTo>
                <a:lnTo>
                  <a:pt x="51760" y="92890"/>
                </a:lnTo>
                <a:lnTo>
                  <a:pt x="51460" y="92970"/>
                </a:lnTo>
                <a:lnTo>
                  <a:pt x="51200" y="93140"/>
                </a:lnTo>
                <a:lnTo>
                  <a:pt x="51020" y="93310"/>
                </a:lnTo>
                <a:lnTo>
                  <a:pt x="50890" y="93670"/>
                </a:lnTo>
                <a:lnTo>
                  <a:pt x="50120" y="93740"/>
                </a:lnTo>
                <a:lnTo>
                  <a:pt x="48960" y="94000"/>
                </a:lnTo>
                <a:lnTo>
                  <a:pt x="45490" y="94400"/>
                </a:lnTo>
                <a:lnTo>
                  <a:pt x="45490" y="94390"/>
                </a:lnTo>
                <a:lnTo>
                  <a:pt x="45500" y="94270"/>
                </a:lnTo>
                <a:lnTo>
                  <a:pt x="45450" y="94010"/>
                </a:lnTo>
                <a:lnTo>
                  <a:pt x="45330" y="93630"/>
                </a:lnTo>
                <a:lnTo>
                  <a:pt x="45100" y="93300"/>
                </a:lnTo>
                <a:lnTo>
                  <a:pt x="45060" y="92850"/>
                </a:lnTo>
                <a:lnTo>
                  <a:pt x="45130" y="92550"/>
                </a:lnTo>
                <a:lnTo>
                  <a:pt x="45450" y="91720"/>
                </a:lnTo>
                <a:lnTo>
                  <a:pt x="45530" y="91520"/>
                </a:lnTo>
                <a:lnTo>
                  <a:pt x="45570" y="91340"/>
                </a:lnTo>
                <a:lnTo>
                  <a:pt x="45590" y="91040"/>
                </a:lnTo>
                <a:lnTo>
                  <a:pt x="45540" y="90220"/>
                </a:lnTo>
                <a:lnTo>
                  <a:pt x="45520" y="89820"/>
                </a:lnTo>
                <a:lnTo>
                  <a:pt x="45540" y="89680"/>
                </a:lnTo>
                <a:lnTo>
                  <a:pt x="45590" y="89560"/>
                </a:lnTo>
                <a:lnTo>
                  <a:pt x="45700" y="89380"/>
                </a:lnTo>
                <a:lnTo>
                  <a:pt x="45770" y="89290"/>
                </a:lnTo>
                <a:lnTo>
                  <a:pt x="45890" y="89170"/>
                </a:lnTo>
                <a:lnTo>
                  <a:pt x="45920" y="89070"/>
                </a:lnTo>
                <a:lnTo>
                  <a:pt x="45950" y="88910"/>
                </a:lnTo>
                <a:lnTo>
                  <a:pt x="45930" y="88650"/>
                </a:lnTo>
                <a:lnTo>
                  <a:pt x="46010" y="88270"/>
                </a:lnTo>
                <a:lnTo>
                  <a:pt x="46210" y="87870"/>
                </a:lnTo>
                <a:lnTo>
                  <a:pt x="46190" y="87580"/>
                </a:lnTo>
                <a:lnTo>
                  <a:pt x="46170" y="87400"/>
                </a:lnTo>
                <a:lnTo>
                  <a:pt x="46190" y="87280"/>
                </a:lnTo>
                <a:lnTo>
                  <a:pt x="46240" y="87130"/>
                </a:lnTo>
                <a:lnTo>
                  <a:pt x="46450" y="86770"/>
                </a:lnTo>
                <a:lnTo>
                  <a:pt x="46570" y="86630"/>
                </a:lnTo>
                <a:lnTo>
                  <a:pt x="46630" y="86500"/>
                </a:lnTo>
                <a:lnTo>
                  <a:pt x="46860" y="85910"/>
                </a:lnTo>
                <a:lnTo>
                  <a:pt x="46950" y="85740"/>
                </a:lnTo>
                <a:lnTo>
                  <a:pt x="47020" y="85520"/>
                </a:lnTo>
                <a:lnTo>
                  <a:pt x="46890" y="85160"/>
                </a:lnTo>
                <a:lnTo>
                  <a:pt x="51250" y="8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