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Atakora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Atako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890" y="18880"/>
                </a:moveTo>
                <a:lnTo>
                  <a:pt x="45960" y="18960"/>
                </a:lnTo>
                <a:lnTo>
                  <a:pt x="48780" y="24050"/>
                </a:lnTo>
                <a:lnTo>
                  <a:pt x="49500" y="25080"/>
                </a:lnTo>
                <a:lnTo>
                  <a:pt x="49640" y="25090"/>
                </a:lnTo>
                <a:lnTo>
                  <a:pt x="49810" y="25120"/>
                </a:lnTo>
                <a:lnTo>
                  <a:pt x="49940" y="25180"/>
                </a:lnTo>
                <a:lnTo>
                  <a:pt x="50010" y="25220"/>
                </a:lnTo>
                <a:lnTo>
                  <a:pt x="50090" y="25260"/>
                </a:lnTo>
                <a:lnTo>
                  <a:pt x="50150" y="25260"/>
                </a:lnTo>
                <a:lnTo>
                  <a:pt x="50190" y="25270"/>
                </a:lnTo>
                <a:lnTo>
                  <a:pt x="50360" y="25390"/>
                </a:lnTo>
                <a:lnTo>
                  <a:pt x="50830" y="25850"/>
                </a:lnTo>
                <a:lnTo>
                  <a:pt x="49970" y="26570"/>
                </a:lnTo>
                <a:lnTo>
                  <a:pt x="49680" y="26910"/>
                </a:lnTo>
                <a:lnTo>
                  <a:pt x="49540" y="27160"/>
                </a:lnTo>
                <a:lnTo>
                  <a:pt x="49480" y="27340"/>
                </a:lnTo>
                <a:lnTo>
                  <a:pt x="49460" y="27590"/>
                </a:lnTo>
                <a:lnTo>
                  <a:pt x="49530" y="32280"/>
                </a:lnTo>
                <a:lnTo>
                  <a:pt x="49370" y="32380"/>
                </a:lnTo>
                <a:lnTo>
                  <a:pt x="49060" y="32550"/>
                </a:lnTo>
                <a:lnTo>
                  <a:pt x="49010" y="32600"/>
                </a:lnTo>
                <a:lnTo>
                  <a:pt x="48970" y="32630"/>
                </a:lnTo>
                <a:lnTo>
                  <a:pt x="48600" y="33110"/>
                </a:lnTo>
                <a:lnTo>
                  <a:pt x="48430" y="33420"/>
                </a:lnTo>
                <a:lnTo>
                  <a:pt x="48330" y="33660"/>
                </a:lnTo>
                <a:lnTo>
                  <a:pt x="48310" y="33870"/>
                </a:lnTo>
                <a:lnTo>
                  <a:pt x="48310" y="34100"/>
                </a:lnTo>
                <a:lnTo>
                  <a:pt x="48330" y="34170"/>
                </a:lnTo>
                <a:lnTo>
                  <a:pt x="48340" y="34210"/>
                </a:lnTo>
                <a:lnTo>
                  <a:pt x="48390" y="34330"/>
                </a:lnTo>
                <a:lnTo>
                  <a:pt x="48480" y="34440"/>
                </a:lnTo>
                <a:lnTo>
                  <a:pt x="48850" y="34790"/>
                </a:lnTo>
                <a:lnTo>
                  <a:pt x="48940" y="34910"/>
                </a:lnTo>
                <a:lnTo>
                  <a:pt x="49010" y="35020"/>
                </a:lnTo>
                <a:lnTo>
                  <a:pt x="49230" y="35580"/>
                </a:lnTo>
                <a:lnTo>
                  <a:pt x="49270" y="35820"/>
                </a:lnTo>
                <a:lnTo>
                  <a:pt x="49480" y="36490"/>
                </a:lnTo>
                <a:lnTo>
                  <a:pt x="49590" y="37540"/>
                </a:lnTo>
                <a:lnTo>
                  <a:pt x="49580" y="37840"/>
                </a:lnTo>
                <a:lnTo>
                  <a:pt x="49550" y="38020"/>
                </a:lnTo>
                <a:lnTo>
                  <a:pt x="49500" y="38080"/>
                </a:lnTo>
                <a:lnTo>
                  <a:pt x="49400" y="38190"/>
                </a:lnTo>
                <a:lnTo>
                  <a:pt x="49290" y="38280"/>
                </a:lnTo>
                <a:lnTo>
                  <a:pt x="49160" y="38360"/>
                </a:lnTo>
                <a:lnTo>
                  <a:pt x="48590" y="38560"/>
                </a:lnTo>
                <a:lnTo>
                  <a:pt x="48350" y="38610"/>
                </a:lnTo>
                <a:lnTo>
                  <a:pt x="47560" y="38640"/>
                </a:lnTo>
                <a:lnTo>
                  <a:pt x="47410" y="38680"/>
                </a:lnTo>
                <a:lnTo>
                  <a:pt x="47280" y="38750"/>
                </a:lnTo>
                <a:lnTo>
                  <a:pt x="47200" y="38800"/>
                </a:lnTo>
                <a:lnTo>
                  <a:pt x="47120" y="38870"/>
                </a:lnTo>
                <a:lnTo>
                  <a:pt x="47010" y="39010"/>
                </a:lnTo>
                <a:lnTo>
                  <a:pt x="46960" y="39120"/>
                </a:lnTo>
                <a:lnTo>
                  <a:pt x="46940" y="39210"/>
                </a:lnTo>
                <a:lnTo>
                  <a:pt x="46940" y="39270"/>
                </a:lnTo>
                <a:lnTo>
                  <a:pt x="47000" y="39540"/>
                </a:lnTo>
                <a:lnTo>
                  <a:pt x="42890" y="39410"/>
                </a:lnTo>
                <a:lnTo>
                  <a:pt x="42340" y="39610"/>
                </a:lnTo>
                <a:lnTo>
                  <a:pt x="41830" y="39910"/>
                </a:lnTo>
                <a:lnTo>
                  <a:pt x="41360" y="40300"/>
                </a:lnTo>
                <a:lnTo>
                  <a:pt x="40740" y="40610"/>
                </a:lnTo>
                <a:lnTo>
                  <a:pt x="40010" y="40790"/>
                </a:lnTo>
                <a:lnTo>
                  <a:pt x="39100" y="40680"/>
                </a:lnTo>
                <a:lnTo>
                  <a:pt x="38480" y="40540"/>
                </a:lnTo>
                <a:lnTo>
                  <a:pt x="37780" y="40460"/>
                </a:lnTo>
                <a:lnTo>
                  <a:pt x="37160" y="40440"/>
                </a:lnTo>
                <a:lnTo>
                  <a:pt x="36340" y="40600"/>
                </a:lnTo>
                <a:lnTo>
                  <a:pt x="36160" y="40670"/>
                </a:lnTo>
                <a:lnTo>
                  <a:pt x="36160" y="40560"/>
                </a:lnTo>
                <a:lnTo>
                  <a:pt x="35970" y="40060"/>
                </a:lnTo>
                <a:lnTo>
                  <a:pt x="34440" y="39030"/>
                </a:lnTo>
                <a:lnTo>
                  <a:pt x="32370" y="37640"/>
                </a:lnTo>
                <a:lnTo>
                  <a:pt x="31130" y="36820"/>
                </a:lnTo>
                <a:lnTo>
                  <a:pt x="30300" y="36260"/>
                </a:lnTo>
                <a:lnTo>
                  <a:pt x="28920" y="35330"/>
                </a:lnTo>
                <a:lnTo>
                  <a:pt x="27820" y="34600"/>
                </a:lnTo>
                <a:lnTo>
                  <a:pt x="27710" y="34380"/>
                </a:lnTo>
                <a:lnTo>
                  <a:pt x="27690" y="34040"/>
                </a:lnTo>
                <a:lnTo>
                  <a:pt x="27900" y="32520"/>
                </a:lnTo>
                <a:lnTo>
                  <a:pt x="28110" y="31700"/>
                </a:lnTo>
                <a:lnTo>
                  <a:pt x="28120" y="31120"/>
                </a:lnTo>
                <a:lnTo>
                  <a:pt x="28000" y="29790"/>
                </a:lnTo>
                <a:lnTo>
                  <a:pt x="28210" y="29300"/>
                </a:lnTo>
                <a:lnTo>
                  <a:pt x="29000" y="28540"/>
                </a:lnTo>
                <a:lnTo>
                  <a:pt x="29190" y="28270"/>
                </a:lnTo>
                <a:lnTo>
                  <a:pt x="29230" y="28120"/>
                </a:lnTo>
                <a:lnTo>
                  <a:pt x="29250" y="27780"/>
                </a:lnTo>
                <a:lnTo>
                  <a:pt x="29280" y="27620"/>
                </a:lnTo>
                <a:lnTo>
                  <a:pt x="29510" y="27190"/>
                </a:lnTo>
                <a:lnTo>
                  <a:pt x="29490" y="27030"/>
                </a:lnTo>
                <a:lnTo>
                  <a:pt x="29370" y="26730"/>
                </a:lnTo>
                <a:lnTo>
                  <a:pt x="29330" y="26570"/>
                </a:lnTo>
                <a:lnTo>
                  <a:pt x="29370" y="26280"/>
                </a:lnTo>
                <a:lnTo>
                  <a:pt x="29750" y="25370"/>
                </a:lnTo>
                <a:lnTo>
                  <a:pt x="30190" y="25610"/>
                </a:lnTo>
                <a:lnTo>
                  <a:pt x="30380" y="25640"/>
                </a:lnTo>
                <a:lnTo>
                  <a:pt x="30640" y="25640"/>
                </a:lnTo>
                <a:lnTo>
                  <a:pt x="30700" y="25560"/>
                </a:lnTo>
                <a:lnTo>
                  <a:pt x="30740" y="25390"/>
                </a:lnTo>
                <a:lnTo>
                  <a:pt x="30730" y="25220"/>
                </a:lnTo>
                <a:lnTo>
                  <a:pt x="30640" y="25140"/>
                </a:lnTo>
                <a:lnTo>
                  <a:pt x="30530" y="25080"/>
                </a:lnTo>
                <a:lnTo>
                  <a:pt x="30480" y="24950"/>
                </a:lnTo>
                <a:lnTo>
                  <a:pt x="30470" y="24780"/>
                </a:lnTo>
                <a:lnTo>
                  <a:pt x="30480" y="24630"/>
                </a:lnTo>
                <a:lnTo>
                  <a:pt x="30540" y="24600"/>
                </a:lnTo>
                <a:lnTo>
                  <a:pt x="30660" y="24410"/>
                </a:lnTo>
                <a:lnTo>
                  <a:pt x="30740" y="24230"/>
                </a:lnTo>
                <a:lnTo>
                  <a:pt x="30840" y="24100"/>
                </a:lnTo>
                <a:lnTo>
                  <a:pt x="30900" y="24080"/>
                </a:lnTo>
                <a:lnTo>
                  <a:pt x="30970" y="24100"/>
                </a:lnTo>
                <a:lnTo>
                  <a:pt x="31290" y="24150"/>
                </a:lnTo>
                <a:lnTo>
                  <a:pt x="31390" y="24220"/>
                </a:lnTo>
                <a:lnTo>
                  <a:pt x="31460" y="24290"/>
                </a:lnTo>
                <a:lnTo>
                  <a:pt x="31540" y="24320"/>
                </a:lnTo>
                <a:lnTo>
                  <a:pt x="31580" y="24350"/>
                </a:lnTo>
                <a:lnTo>
                  <a:pt x="31660" y="24500"/>
                </a:lnTo>
                <a:lnTo>
                  <a:pt x="31680" y="24530"/>
                </a:lnTo>
                <a:lnTo>
                  <a:pt x="31770" y="24530"/>
                </a:lnTo>
                <a:lnTo>
                  <a:pt x="31930" y="24450"/>
                </a:lnTo>
                <a:lnTo>
                  <a:pt x="31990" y="24430"/>
                </a:lnTo>
                <a:lnTo>
                  <a:pt x="32430" y="24480"/>
                </a:lnTo>
                <a:lnTo>
                  <a:pt x="32580" y="24530"/>
                </a:lnTo>
                <a:lnTo>
                  <a:pt x="32620" y="24610"/>
                </a:lnTo>
                <a:lnTo>
                  <a:pt x="32720" y="24750"/>
                </a:lnTo>
                <a:lnTo>
                  <a:pt x="32830" y="24850"/>
                </a:lnTo>
                <a:lnTo>
                  <a:pt x="32880" y="24790"/>
                </a:lnTo>
                <a:lnTo>
                  <a:pt x="32890" y="24550"/>
                </a:lnTo>
                <a:lnTo>
                  <a:pt x="32730" y="24380"/>
                </a:lnTo>
                <a:lnTo>
                  <a:pt x="32640" y="24220"/>
                </a:lnTo>
                <a:lnTo>
                  <a:pt x="32610" y="24060"/>
                </a:lnTo>
                <a:lnTo>
                  <a:pt x="32610" y="23890"/>
                </a:lnTo>
                <a:lnTo>
                  <a:pt x="32580" y="23720"/>
                </a:lnTo>
                <a:lnTo>
                  <a:pt x="32550" y="23720"/>
                </a:lnTo>
                <a:lnTo>
                  <a:pt x="32420" y="23650"/>
                </a:lnTo>
                <a:lnTo>
                  <a:pt x="32370" y="23630"/>
                </a:lnTo>
                <a:lnTo>
                  <a:pt x="32360" y="23560"/>
                </a:lnTo>
                <a:lnTo>
                  <a:pt x="32390" y="23370"/>
                </a:lnTo>
                <a:lnTo>
                  <a:pt x="32370" y="23310"/>
                </a:lnTo>
                <a:lnTo>
                  <a:pt x="32240" y="23280"/>
                </a:lnTo>
                <a:lnTo>
                  <a:pt x="32150" y="23360"/>
                </a:lnTo>
                <a:lnTo>
                  <a:pt x="32090" y="23390"/>
                </a:lnTo>
                <a:lnTo>
                  <a:pt x="32080" y="23160"/>
                </a:lnTo>
                <a:lnTo>
                  <a:pt x="32150" y="23130"/>
                </a:lnTo>
                <a:lnTo>
                  <a:pt x="32630" y="23020"/>
                </a:lnTo>
                <a:lnTo>
                  <a:pt x="32710" y="22960"/>
                </a:lnTo>
                <a:lnTo>
                  <a:pt x="32810" y="22690"/>
                </a:lnTo>
                <a:lnTo>
                  <a:pt x="32880" y="22620"/>
                </a:lnTo>
                <a:lnTo>
                  <a:pt x="33030" y="22620"/>
                </a:lnTo>
                <a:lnTo>
                  <a:pt x="33320" y="22760"/>
                </a:lnTo>
                <a:lnTo>
                  <a:pt x="33470" y="22810"/>
                </a:lnTo>
                <a:lnTo>
                  <a:pt x="33400" y="22550"/>
                </a:lnTo>
                <a:lnTo>
                  <a:pt x="33340" y="22050"/>
                </a:lnTo>
                <a:lnTo>
                  <a:pt x="33070" y="21600"/>
                </a:lnTo>
                <a:lnTo>
                  <a:pt x="33140" y="21420"/>
                </a:lnTo>
                <a:lnTo>
                  <a:pt x="33290" y="21270"/>
                </a:lnTo>
                <a:lnTo>
                  <a:pt x="33440" y="21040"/>
                </a:lnTo>
                <a:lnTo>
                  <a:pt x="33580" y="21150"/>
                </a:lnTo>
                <a:lnTo>
                  <a:pt x="33690" y="21320"/>
                </a:lnTo>
                <a:lnTo>
                  <a:pt x="33670" y="21400"/>
                </a:lnTo>
                <a:lnTo>
                  <a:pt x="33800" y="21400"/>
                </a:lnTo>
                <a:lnTo>
                  <a:pt x="33870" y="21360"/>
                </a:lnTo>
                <a:lnTo>
                  <a:pt x="33950" y="21320"/>
                </a:lnTo>
                <a:lnTo>
                  <a:pt x="34070" y="21290"/>
                </a:lnTo>
                <a:lnTo>
                  <a:pt x="34350" y="21300"/>
                </a:lnTo>
                <a:lnTo>
                  <a:pt x="34580" y="21370"/>
                </a:lnTo>
                <a:lnTo>
                  <a:pt x="35060" y="21600"/>
                </a:lnTo>
                <a:lnTo>
                  <a:pt x="35250" y="21260"/>
                </a:lnTo>
                <a:lnTo>
                  <a:pt x="35270" y="21140"/>
                </a:lnTo>
                <a:lnTo>
                  <a:pt x="35240" y="21000"/>
                </a:lnTo>
                <a:lnTo>
                  <a:pt x="35100" y="20850"/>
                </a:lnTo>
                <a:lnTo>
                  <a:pt x="35060" y="20740"/>
                </a:lnTo>
                <a:lnTo>
                  <a:pt x="35140" y="20560"/>
                </a:lnTo>
                <a:lnTo>
                  <a:pt x="35300" y="20640"/>
                </a:lnTo>
                <a:lnTo>
                  <a:pt x="35470" y="20830"/>
                </a:lnTo>
                <a:lnTo>
                  <a:pt x="35560" y="20990"/>
                </a:lnTo>
                <a:lnTo>
                  <a:pt x="35660" y="20870"/>
                </a:lnTo>
                <a:lnTo>
                  <a:pt x="35760" y="20830"/>
                </a:lnTo>
                <a:lnTo>
                  <a:pt x="35860" y="20870"/>
                </a:lnTo>
                <a:lnTo>
                  <a:pt x="35960" y="20990"/>
                </a:lnTo>
                <a:lnTo>
                  <a:pt x="36220" y="20780"/>
                </a:lnTo>
                <a:lnTo>
                  <a:pt x="36190" y="20590"/>
                </a:lnTo>
                <a:lnTo>
                  <a:pt x="36050" y="20380"/>
                </a:lnTo>
                <a:lnTo>
                  <a:pt x="35960" y="20130"/>
                </a:lnTo>
                <a:lnTo>
                  <a:pt x="36090" y="19850"/>
                </a:lnTo>
                <a:lnTo>
                  <a:pt x="36380" y="19660"/>
                </a:lnTo>
                <a:lnTo>
                  <a:pt x="36710" y="19520"/>
                </a:lnTo>
                <a:lnTo>
                  <a:pt x="36940" y="19370"/>
                </a:lnTo>
                <a:lnTo>
                  <a:pt x="36810" y="19050"/>
                </a:lnTo>
                <a:lnTo>
                  <a:pt x="36830" y="18930"/>
                </a:lnTo>
                <a:lnTo>
                  <a:pt x="36940" y="18750"/>
                </a:lnTo>
                <a:lnTo>
                  <a:pt x="37130" y="18610"/>
                </a:lnTo>
                <a:lnTo>
                  <a:pt x="37310" y="18550"/>
                </a:lnTo>
                <a:lnTo>
                  <a:pt x="37460" y="18470"/>
                </a:lnTo>
                <a:lnTo>
                  <a:pt x="37550" y="18260"/>
                </a:lnTo>
                <a:lnTo>
                  <a:pt x="37780" y="18390"/>
                </a:lnTo>
                <a:lnTo>
                  <a:pt x="38060" y="18450"/>
                </a:lnTo>
                <a:lnTo>
                  <a:pt x="39430" y="18560"/>
                </a:lnTo>
                <a:lnTo>
                  <a:pt x="39400" y="18660"/>
                </a:lnTo>
                <a:lnTo>
                  <a:pt x="39360" y="18870"/>
                </a:lnTo>
                <a:lnTo>
                  <a:pt x="39340" y="18960"/>
                </a:lnTo>
                <a:lnTo>
                  <a:pt x="39590" y="18950"/>
                </a:lnTo>
                <a:lnTo>
                  <a:pt x="39890" y="19520"/>
                </a:lnTo>
                <a:lnTo>
                  <a:pt x="40180" y="19420"/>
                </a:lnTo>
                <a:lnTo>
                  <a:pt x="40430" y="19290"/>
                </a:lnTo>
                <a:lnTo>
                  <a:pt x="41100" y="19140"/>
                </a:lnTo>
                <a:lnTo>
                  <a:pt x="41370" y="19010"/>
                </a:lnTo>
                <a:lnTo>
                  <a:pt x="41600" y="18940"/>
                </a:lnTo>
                <a:lnTo>
                  <a:pt x="42240" y="18980"/>
                </a:lnTo>
                <a:lnTo>
                  <a:pt x="42510" y="18960"/>
                </a:lnTo>
                <a:lnTo>
                  <a:pt x="43080" y="18730"/>
                </a:lnTo>
                <a:lnTo>
                  <a:pt x="43360" y="18680"/>
                </a:lnTo>
                <a:lnTo>
                  <a:pt x="43610" y="18750"/>
                </a:lnTo>
                <a:lnTo>
                  <a:pt x="43750" y="18660"/>
                </a:lnTo>
                <a:lnTo>
                  <a:pt x="43930" y="18690"/>
                </a:lnTo>
                <a:lnTo>
                  <a:pt x="44300" y="18860"/>
                </a:lnTo>
                <a:lnTo>
                  <a:pt x="44920" y="19100"/>
                </a:lnTo>
                <a:lnTo>
                  <a:pt x="45430" y="19140"/>
                </a:lnTo>
                <a:lnTo>
                  <a:pt x="45830" y="18950"/>
                </a:lnTo>
                <a:lnTo>
                  <a:pt x="45890" y="1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