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Alibori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Benin • State Map | Fully Editable Vector Shape</a:t>
            </a:r>
          </a:p>
        </p:txBody>
      </p:sp>
      <p:sp>
        <p:nvSpPr>
          <p:cNvPr id="101" name="Alibo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2300" y="30710"/>
                </a:moveTo>
                <a:lnTo>
                  <a:pt x="66810" y="31320"/>
                </a:lnTo>
                <a:lnTo>
                  <a:pt x="63320" y="32040"/>
                </a:lnTo>
                <a:lnTo>
                  <a:pt x="59820" y="32330"/>
                </a:lnTo>
                <a:lnTo>
                  <a:pt x="57700" y="31890"/>
                </a:lnTo>
                <a:lnTo>
                  <a:pt x="56910" y="31870"/>
                </a:lnTo>
                <a:lnTo>
                  <a:pt x="54580" y="32190"/>
                </a:lnTo>
                <a:lnTo>
                  <a:pt x="52300" y="32020"/>
                </a:lnTo>
                <a:lnTo>
                  <a:pt x="51560" y="32150"/>
                </a:lnTo>
                <a:lnTo>
                  <a:pt x="50820" y="32190"/>
                </a:lnTo>
                <a:lnTo>
                  <a:pt x="50070" y="32370"/>
                </a:lnTo>
                <a:lnTo>
                  <a:pt x="49370" y="32380"/>
                </a:lnTo>
                <a:lnTo>
                  <a:pt x="49530" y="32280"/>
                </a:lnTo>
                <a:lnTo>
                  <a:pt x="49460" y="27590"/>
                </a:lnTo>
                <a:lnTo>
                  <a:pt x="49480" y="27340"/>
                </a:lnTo>
                <a:lnTo>
                  <a:pt x="49540" y="27160"/>
                </a:lnTo>
                <a:lnTo>
                  <a:pt x="49680" y="26910"/>
                </a:lnTo>
                <a:lnTo>
                  <a:pt x="49970" y="26570"/>
                </a:lnTo>
                <a:lnTo>
                  <a:pt x="50830" y="25850"/>
                </a:lnTo>
                <a:lnTo>
                  <a:pt x="50360" y="25390"/>
                </a:lnTo>
                <a:lnTo>
                  <a:pt x="50190" y="25270"/>
                </a:lnTo>
                <a:lnTo>
                  <a:pt x="50150" y="25260"/>
                </a:lnTo>
                <a:lnTo>
                  <a:pt x="50090" y="25260"/>
                </a:lnTo>
                <a:lnTo>
                  <a:pt x="50010" y="25220"/>
                </a:lnTo>
                <a:lnTo>
                  <a:pt x="49940" y="25180"/>
                </a:lnTo>
                <a:lnTo>
                  <a:pt x="49810" y="25120"/>
                </a:lnTo>
                <a:lnTo>
                  <a:pt x="49640" y="25090"/>
                </a:lnTo>
                <a:lnTo>
                  <a:pt x="49500" y="25080"/>
                </a:lnTo>
                <a:lnTo>
                  <a:pt x="48780" y="24050"/>
                </a:lnTo>
                <a:lnTo>
                  <a:pt x="45960" y="18960"/>
                </a:lnTo>
                <a:lnTo>
                  <a:pt x="45890" y="18880"/>
                </a:lnTo>
                <a:lnTo>
                  <a:pt x="47800" y="16930"/>
                </a:lnTo>
                <a:lnTo>
                  <a:pt x="48860" y="16060"/>
                </a:lnTo>
                <a:lnTo>
                  <a:pt x="49640" y="15620"/>
                </a:lnTo>
                <a:lnTo>
                  <a:pt x="49840" y="15420"/>
                </a:lnTo>
                <a:lnTo>
                  <a:pt x="49890" y="15280"/>
                </a:lnTo>
                <a:lnTo>
                  <a:pt x="49880" y="15120"/>
                </a:lnTo>
                <a:lnTo>
                  <a:pt x="49890" y="14860"/>
                </a:lnTo>
                <a:lnTo>
                  <a:pt x="50040" y="14440"/>
                </a:lnTo>
                <a:lnTo>
                  <a:pt x="50600" y="13820"/>
                </a:lnTo>
                <a:lnTo>
                  <a:pt x="50800" y="13430"/>
                </a:lnTo>
                <a:lnTo>
                  <a:pt x="51330" y="12000"/>
                </a:lnTo>
                <a:lnTo>
                  <a:pt x="51300" y="11850"/>
                </a:lnTo>
                <a:lnTo>
                  <a:pt x="51130" y="11590"/>
                </a:lnTo>
                <a:lnTo>
                  <a:pt x="51110" y="11430"/>
                </a:lnTo>
                <a:lnTo>
                  <a:pt x="51190" y="11240"/>
                </a:lnTo>
                <a:lnTo>
                  <a:pt x="51310" y="11210"/>
                </a:lnTo>
                <a:lnTo>
                  <a:pt x="51450" y="11230"/>
                </a:lnTo>
                <a:lnTo>
                  <a:pt x="51580" y="11190"/>
                </a:lnTo>
                <a:lnTo>
                  <a:pt x="51670" y="11080"/>
                </a:lnTo>
                <a:lnTo>
                  <a:pt x="51790" y="10860"/>
                </a:lnTo>
                <a:lnTo>
                  <a:pt x="51890" y="10760"/>
                </a:lnTo>
                <a:lnTo>
                  <a:pt x="52030" y="10740"/>
                </a:lnTo>
                <a:lnTo>
                  <a:pt x="52190" y="10800"/>
                </a:lnTo>
                <a:lnTo>
                  <a:pt x="52290" y="10780"/>
                </a:lnTo>
                <a:lnTo>
                  <a:pt x="52300" y="10520"/>
                </a:lnTo>
                <a:lnTo>
                  <a:pt x="52270" y="10340"/>
                </a:lnTo>
                <a:lnTo>
                  <a:pt x="52180" y="10270"/>
                </a:lnTo>
                <a:lnTo>
                  <a:pt x="52040" y="10240"/>
                </a:lnTo>
                <a:lnTo>
                  <a:pt x="51880" y="10170"/>
                </a:lnTo>
                <a:lnTo>
                  <a:pt x="51730" y="10040"/>
                </a:lnTo>
                <a:lnTo>
                  <a:pt x="51630" y="9920"/>
                </a:lnTo>
                <a:lnTo>
                  <a:pt x="51550" y="9770"/>
                </a:lnTo>
                <a:lnTo>
                  <a:pt x="51060" y="8380"/>
                </a:lnTo>
                <a:lnTo>
                  <a:pt x="50920" y="7560"/>
                </a:lnTo>
                <a:lnTo>
                  <a:pt x="50910" y="7220"/>
                </a:lnTo>
                <a:lnTo>
                  <a:pt x="51030" y="6960"/>
                </a:lnTo>
                <a:lnTo>
                  <a:pt x="51390" y="6800"/>
                </a:lnTo>
                <a:lnTo>
                  <a:pt x="51580" y="6780"/>
                </a:lnTo>
                <a:lnTo>
                  <a:pt x="51920" y="6790"/>
                </a:lnTo>
                <a:lnTo>
                  <a:pt x="52100" y="6770"/>
                </a:lnTo>
                <a:lnTo>
                  <a:pt x="52140" y="6730"/>
                </a:lnTo>
                <a:lnTo>
                  <a:pt x="52260" y="6570"/>
                </a:lnTo>
                <a:lnTo>
                  <a:pt x="52330" y="6510"/>
                </a:lnTo>
                <a:lnTo>
                  <a:pt x="52440" y="6540"/>
                </a:lnTo>
                <a:lnTo>
                  <a:pt x="52520" y="6620"/>
                </a:lnTo>
                <a:lnTo>
                  <a:pt x="52600" y="6650"/>
                </a:lnTo>
                <a:lnTo>
                  <a:pt x="52680" y="6490"/>
                </a:lnTo>
                <a:lnTo>
                  <a:pt x="52750" y="6310"/>
                </a:lnTo>
                <a:lnTo>
                  <a:pt x="52850" y="6270"/>
                </a:lnTo>
                <a:lnTo>
                  <a:pt x="52980" y="6290"/>
                </a:lnTo>
                <a:lnTo>
                  <a:pt x="53150" y="6290"/>
                </a:lnTo>
                <a:lnTo>
                  <a:pt x="53200" y="6330"/>
                </a:lnTo>
                <a:lnTo>
                  <a:pt x="53220" y="6410"/>
                </a:lnTo>
                <a:lnTo>
                  <a:pt x="53260" y="6480"/>
                </a:lnTo>
                <a:lnTo>
                  <a:pt x="53370" y="6470"/>
                </a:lnTo>
                <a:lnTo>
                  <a:pt x="53450" y="6420"/>
                </a:lnTo>
                <a:lnTo>
                  <a:pt x="53590" y="6290"/>
                </a:lnTo>
                <a:lnTo>
                  <a:pt x="53650" y="6250"/>
                </a:lnTo>
                <a:lnTo>
                  <a:pt x="54170" y="6110"/>
                </a:lnTo>
                <a:lnTo>
                  <a:pt x="54220" y="6120"/>
                </a:lnTo>
                <a:lnTo>
                  <a:pt x="54350" y="6190"/>
                </a:lnTo>
                <a:lnTo>
                  <a:pt x="54420" y="6200"/>
                </a:lnTo>
                <a:lnTo>
                  <a:pt x="54510" y="6160"/>
                </a:lnTo>
                <a:lnTo>
                  <a:pt x="54680" y="6030"/>
                </a:lnTo>
                <a:lnTo>
                  <a:pt x="54780" y="6010"/>
                </a:lnTo>
                <a:lnTo>
                  <a:pt x="55290" y="6140"/>
                </a:lnTo>
                <a:lnTo>
                  <a:pt x="55430" y="6070"/>
                </a:lnTo>
                <a:lnTo>
                  <a:pt x="55630" y="5740"/>
                </a:lnTo>
                <a:lnTo>
                  <a:pt x="55680" y="5630"/>
                </a:lnTo>
                <a:lnTo>
                  <a:pt x="55700" y="5510"/>
                </a:lnTo>
                <a:lnTo>
                  <a:pt x="55750" y="5410"/>
                </a:lnTo>
                <a:lnTo>
                  <a:pt x="55820" y="5320"/>
                </a:lnTo>
                <a:lnTo>
                  <a:pt x="55980" y="5260"/>
                </a:lnTo>
                <a:lnTo>
                  <a:pt x="56130" y="5360"/>
                </a:lnTo>
                <a:lnTo>
                  <a:pt x="56290" y="5320"/>
                </a:lnTo>
                <a:lnTo>
                  <a:pt x="56420" y="5220"/>
                </a:lnTo>
                <a:lnTo>
                  <a:pt x="56650" y="4940"/>
                </a:lnTo>
                <a:lnTo>
                  <a:pt x="56810" y="4830"/>
                </a:lnTo>
                <a:lnTo>
                  <a:pt x="56950" y="4800"/>
                </a:lnTo>
                <a:lnTo>
                  <a:pt x="57240" y="4810"/>
                </a:lnTo>
                <a:lnTo>
                  <a:pt x="57390" y="4780"/>
                </a:lnTo>
                <a:lnTo>
                  <a:pt x="57740" y="4770"/>
                </a:lnTo>
                <a:lnTo>
                  <a:pt x="57910" y="4550"/>
                </a:lnTo>
                <a:lnTo>
                  <a:pt x="58610" y="5170"/>
                </a:lnTo>
                <a:lnTo>
                  <a:pt x="58900" y="5330"/>
                </a:lnTo>
                <a:lnTo>
                  <a:pt x="59050" y="5490"/>
                </a:lnTo>
                <a:lnTo>
                  <a:pt x="59160" y="5670"/>
                </a:lnTo>
                <a:lnTo>
                  <a:pt x="59250" y="6010"/>
                </a:lnTo>
                <a:lnTo>
                  <a:pt x="59370" y="6130"/>
                </a:lnTo>
                <a:lnTo>
                  <a:pt x="59530" y="6210"/>
                </a:lnTo>
                <a:lnTo>
                  <a:pt x="59700" y="6280"/>
                </a:lnTo>
                <a:lnTo>
                  <a:pt x="60180" y="6330"/>
                </a:lnTo>
                <a:lnTo>
                  <a:pt x="60300" y="6370"/>
                </a:lnTo>
                <a:lnTo>
                  <a:pt x="60360" y="6450"/>
                </a:lnTo>
                <a:lnTo>
                  <a:pt x="60500" y="6720"/>
                </a:lnTo>
                <a:lnTo>
                  <a:pt x="61090" y="7590"/>
                </a:lnTo>
                <a:lnTo>
                  <a:pt x="63580" y="9880"/>
                </a:lnTo>
                <a:lnTo>
                  <a:pt x="63620" y="9960"/>
                </a:lnTo>
                <a:lnTo>
                  <a:pt x="63820" y="10110"/>
                </a:lnTo>
                <a:lnTo>
                  <a:pt x="63870" y="10190"/>
                </a:lnTo>
                <a:lnTo>
                  <a:pt x="63900" y="10510"/>
                </a:lnTo>
                <a:lnTo>
                  <a:pt x="63970" y="10840"/>
                </a:lnTo>
                <a:lnTo>
                  <a:pt x="64080" y="11110"/>
                </a:lnTo>
                <a:lnTo>
                  <a:pt x="64410" y="11670"/>
                </a:lnTo>
                <a:lnTo>
                  <a:pt x="64620" y="11910"/>
                </a:lnTo>
                <a:lnTo>
                  <a:pt x="64740" y="12030"/>
                </a:lnTo>
                <a:lnTo>
                  <a:pt x="64920" y="12150"/>
                </a:lnTo>
                <a:lnTo>
                  <a:pt x="65120" y="12200"/>
                </a:lnTo>
                <a:lnTo>
                  <a:pt x="65310" y="12110"/>
                </a:lnTo>
                <a:lnTo>
                  <a:pt x="65520" y="11990"/>
                </a:lnTo>
                <a:lnTo>
                  <a:pt x="65690" y="12020"/>
                </a:lnTo>
                <a:lnTo>
                  <a:pt x="65840" y="12110"/>
                </a:lnTo>
                <a:lnTo>
                  <a:pt x="66010" y="12170"/>
                </a:lnTo>
                <a:lnTo>
                  <a:pt x="66660" y="12570"/>
                </a:lnTo>
                <a:lnTo>
                  <a:pt x="67190" y="12760"/>
                </a:lnTo>
                <a:lnTo>
                  <a:pt x="67350" y="12870"/>
                </a:lnTo>
                <a:lnTo>
                  <a:pt x="67470" y="12990"/>
                </a:lnTo>
                <a:lnTo>
                  <a:pt x="67950" y="13680"/>
                </a:lnTo>
                <a:lnTo>
                  <a:pt x="68050" y="13770"/>
                </a:lnTo>
                <a:lnTo>
                  <a:pt x="68130" y="13820"/>
                </a:lnTo>
                <a:lnTo>
                  <a:pt x="68190" y="13880"/>
                </a:lnTo>
                <a:lnTo>
                  <a:pt x="68250" y="14000"/>
                </a:lnTo>
                <a:lnTo>
                  <a:pt x="68320" y="14230"/>
                </a:lnTo>
                <a:lnTo>
                  <a:pt x="68380" y="14340"/>
                </a:lnTo>
                <a:lnTo>
                  <a:pt x="68400" y="14470"/>
                </a:lnTo>
                <a:lnTo>
                  <a:pt x="68450" y="14590"/>
                </a:lnTo>
                <a:lnTo>
                  <a:pt x="68580" y="14650"/>
                </a:lnTo>
                <a:lnTo>
                  <a:pt x="68710" y="14890"/>
                </a:lnTo>
                <a:lnTo>
                  <a:pt x="68810" y="14970"/>
                </a:lnTo>
                <a:lnTo>
                  <a:pt x="68490" y="15310"/>
                </a:lnTo>
                <a:lnTo>
                  <a:pt x="67490" y="17030"/>
                </a:lnTo>
                <a:lnTo>
                  <a:pt x="67310" y="17700"/>
                </a:lnTo>
                <a:lnTo>
                  <a:pt x="67220" y="17930"/>
                </a:lnTo>
                <a:lnTo>
                  <a:pt x="66930" y="18720"/>
                </a:lnTo>
                <a:lnTo>
                  <a:pt x="66960" y="19060"/>
                </a:lnTo>
                <a:lnTo>
                  <a:pt x="67170" y="19460"/>
                </a:lnTo>
                <a:lnTo>
                  <a:pt x="69770" y="23150"/>
                </a:lnTo>
                <a:lnTo>
                  <a:pt x="70120" y="23480"/>
                </a:lnTo>
                <a:lnTo>
                  <a:pt x="70240" y="23500"/>
                </a:lnTo>
                <a:lnTo>
                  <a:pt x="70380" y="23480"/>
                </a:lnTo>
                <a:lnTo>
                  <a:pt x="70400" y="23480"/>
                </a:lnTo>
                <a:lnTo>
                  <a:pt x="70510" y="23480"/>
                </a:lnTo>
                <a:lnTo>
                  <a:pt x="70630" y="23600"/>
                </a:lnTo>
                <a:lnTo>
                  <a:pt x="70490" y="24170"/>
                </a:lnTo>
                <a:lnTo>
                  <a:pt x="70490" y="24490"/>
                </a:lnTo>
                <a:lnTo>
                  <a:pt x="70540" y="24790"/>
                </a:lnTo>
                <a:lnTo>
                  <a:pt x="70650" y="25060"/>
                </a:lnTo>
                <a:lnTo>
                  <a:pt x="70800" y="25310"/>
                </a:lnTo>
                <a:lnTo>
                  <a:pt x="70800" y="25320"/>
                </a:lnTo>
                <a:lnTo>
                  <a:pt x="71100" y="26630"/>
                </a:lnTo>
                <a:lnTo>
                  <a:pt x="71080" y="27070"/>
                </a:lnTo>
                <a:lnTo>
                  <a:pt x="70770" y="27840"/>
                </a:lnTo>
                <a:lnTo>
                  <a:pt x="70750" y="28100"/>
                </a:lnTo>
                <a:lnTo>
                  <a:pt x="70820" y="28280"/>
                </a:lnTo>
                <a:lnTo>
                  <a:pt x="70940" y="28400"/>
                </a:lnTo>
                <a:lnTo>
                  <a:pt x="71070" y="28510"/>
                </a:lnTo>
                <a:lnTo>
                  <a:pt x="71180" y="28630"/>
                </a:lnTo>
                <a:lnTo>
                  <a:pt x="71250" y="28790"/>
                </a:lnTo>
                <a:lnTo>
                  <a:pt x="71390" y="29270"/>
                </a:lnTo>
                <a:lnTo>
                  <a:pt x="71520" y="29440"/>
                </a:lnTo>
                <a:lnTo>
                  <a:pt x="71710" y="29500"/>
                </a:lnTo>
                <a:lnTo>
                  <a:pt x="71910" y="29530"/>
                </a:lnTo>
                <a:lnTo>
                  <a:pt x="72100" y="29640"/>
                </a:lnTo>
                <a:lnTo>
                  <a:pt x="72230" y="29930"/>
                </a:lnTo>
                <a:lnTo>
                  <a:pt x="72300" y="30360"/>
                </a:lnTo>
                <a:lnTo>
                  <a:pt x="72300" y="30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