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libo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300" y="30710"/>
                </a:moveTo>
                <a:lnTo>
                  <a:pt x="66810" y="31320"/>
                </a:lnTo>
                <a:lnTo>
                  <a:pt x="63320" y="32040"/>
                </a:lnTo>
                <a:lnTo>
                  <a:pt x="59820" y="32330"/>
                </a:lnTo>
                <a:lnTo>
                  <a:pt x="57700" y="31890"/>
                </a:lnTo>
                <a:lnTo>
                  <a:pt x="56910" y="31870"/>
                </a:lnTo>
                <a:lnTo>
                  <a:pt x="54580" y="32190"/>
                </a:lnTo>
                <a:lnTo>
                  <a:pt x="52300" y="32020"/>
                </a:lnTo>
                <a:lnTo>
                  <a:pt x="51560" y="32150"/>
                </a:lnTo>
                <a:lnTo>
                  <a:pt x="50820" y="32190"/>
                </a:lnTo>
                <a:lnTo>
                  <a:pt x="50070" y="32370"/>
                </a:lnTo>
                <a:lnTo>
                  <a:pt x="49370" y="32380"/>
                </a:lnTo>
                <a:lnTo>
                  <a:pt x="49530" y="32280"/>
                </a:lnTo>
                <a:lnTo>
                  <a:pt x="49460" y="27590"/>
                </a:lnTo>
                <a:lnTo>
                  <a:pt x="49480" y="27340"/>
                </a:lnTo>
                <a:lnTo>
                  <a:pt x="49540" y="27160"/>
                </a:lnTo>
                <a:lnTo>
                  <a:pt x="49680" y="26910"/>
                </a:lnTo>
                <a:lnTo>
                  <a:pt x="49970" y="26570"/>
                </a:lnTo>
                <a:lnTo>
                  <a:pt x="50830" y="25850"/>
                </a:lnTo>
                <a:lnTo>
                  <a:pt x="50360" y="25390"/>
                </a:lnTo>
                <a:lnTo>
                  <a:pt x="50190" y="25270"/>
                </a:lnTo>
                <a:lnTo>
                  <a:pt x="50150" y="25260"/>
                </a:lnTo>
                <a:lnTo>
                  <a:pt x="50090" y="25260"/>
                </a:lnTo>
                <a:lnTo>
                  <a:pt x="50010" y="25220"/>
                </a:lnTo>
                <a:lnTo>
                  <a:pt x="49940" y="25180"/>
                </a:lnTo>
                <a:lnTo>
                  <a:pt x="49810" y="25120"/>
                </a:lnTo>
                <a:lnTo>
                  <a:pt x="49640" y="25090"/>
                </a:lnTo>
                <a:lnTo>
                  <a:pt x="49500" y="25080"/>
                </a:lnTo>
                <a:lnTo>
                  <a:pt x="48780" y="24050"/>
                </a:lnTo>
                <a:lnTo>
                  <a:pt x="45960" y="18960"/>
                </a:lnTo>
                <a:lnTo>
                  <a:pt x="45890" y="18880"/>
                </a:lnTo>
                <a:lnTo>
                  <a:pt x="47800" y="16930"/>
                </a:lnTo>
                <a:lnTo>
                  <a:pt x="48860" y="16060"/>
                </a:lnTo>
                <a:lnTo>
                  <a:pt x="49640" y="15620"/>
                </a:lnTo>
                <a:lnTo>
                  <a:pt x="49840" y="15420"/>
                </a:lnTo>
                <a:lnTo>
                  <a:pt x="49890" y="15280"/>
                </a:lnTo>
                <a:lnTo>
                  <a:pt x="49880" y="15120"/>
                </a:lnTo>
                <a:lnTo>
                  <a:pt x="49890" y="14860"/>
                </a:lnTo>
                <a:lnTo>
                  <a:pt x="50040" y="14440"/>
                </a:lnTo>
                <a:lnTo>
                  <a:pt x="50600" y="13820"/>
                </a:lnTo>
                <a:lnTo>
                  <a:pt x="50800" y="13430"/>
                </a:lnTo>
                <a:lnTo>
                  <a:pt x="51330" y="12000"/>
                </a:lnTo>
                <a:lnTo>
                  <a:pt x="51300" y="11850"/>
                </a:lnTo>
                <a:lnTo>
                  <a:pt x="51130" y="11590"/>
                </a:lnTo>
                <a:lnTo>
                  <a:pt x="51110" y="11430"/>
                </a:lnTo>
                <a:lnTo>
                  <a:pt x="51190" y="11240"/>
                </a:lnTo>
                <a:lnTo>
                  <a:pt x="51310" y="11210"/>
                </a:lnTo>
                <a:lnTo>
                  <a:pt x="51450" y="11230"/>
                </a:lnTo>
                <a:lnTo>
                  <a:pt x="51580" y="11190"/>
                </a:lnTo>
                <a:lnTo>
                  <a:pt x="51670" y="11080"/>
                </a:lnTo>
                <a:lnTo>
                  <a:pt x="51790" y="10860"/>
                </a:lnTo>
                <a:lnTo>
                  <a:pt x="51890" y="10760"/>
                </a:lnTo>
                <a:lnTo>
                  <a:pt x="52030" y="10740"/>
                </a:lnTo>
                <a:lnTo>
                  <a:pt x="52190" y="10800"/>
                </a:lnTo>
                <a:lnTo>
                  <a:pt x="52290" y="10780"/>
                </a:lnTo>
                <a:lnTo>
                  <a:pt x="52300" y="10520"/>
                </a:lnTo>
                <a:lnTo>
                  <a:pt x="52270" y="10340"/>
                </a:lnTo>
                <a:lnTo>
                  <a:pt x="52180" y="10270"/>
                </a:lnTo>
                <a:lnTo>
                  <a:pt x="52040" y="10240"/>
                </a:lnTo>
                <a:lnTo>
                  <a:pt x="51880" y="10170"/>
                </a:lnTo>
                <a:lnTo>
                  <a:pt x="51730" y="10040"/>
                </a:lnTo>
                <a:lnTo>
                  <a:pt x="51630" y="9920"/>
                </a:lnTo>
                <a:lnTo>
                  <a:pt x="51550" y="9770"/>
                </a:lnTo>
                <a:lnTo>
                  <a:pt x="51060" y="8380"/>
                </a:lnTo>
                <a:lnTo>
                  <a:pt x="50920" y="7560"/>
                </a:lnTo>
                <a:lnTo>
                  <a:pt x="50910" y="7220"/>
                </a:lnTo>
                <a:lnTo>
                  <a:pt x="51030" y="6960"/>
                </a:lnTo>
                <a:lnTo>
                  <a:pt x="51390" y="6800"/>
                </a:lnTo>
                <a:lnTo>
                  <a:pt x="51580" y="6780"/>
                </a:lnTo>
                <a:lnTo>
                  <a:pt x="51920" y="6790"/>
                </a:lnTo>
                <a:lnTo>
                  <a:pt x="52100" y="6770"/>
                </a:lnTo>
                <a:lnTo>
                  <a:pt x="52140" y="6730"/>
                </a:lnTo>
                <a:lnTo>
                  <a:pt x="52260" y="6570"/>
                </a:lnTo>
                <a:lnTo>
                  <a:pt x="52330" y="6510"/>
                </a:lnTo>
                <a:lnTo>
                  <a:pt x="52440" y="6540"/>
                </a:lnTo>
                <a:lnTo>
                  <a:pt x="52520" y="6620"/>
                </a:lnTo>
                <a:lnTo>
                  <a:pt x="52600" y="6650"/>
                </a:lnTo>
                <a:lnTo>
                  <a:pt x="52680" y="6490"/>
                </a:lnTo>
                <a:lnTo>
                  <a:pt x="52750" y="6310"/>
                </a:lnTo>
                <a:lnTo>
                  <a:pt x="52850" y="6270"/>
                </a:lnTo>
                <a:lnTo>
                  <a:pt x="52980" y="6290"/>
                </a:lnTo>
                <a:lnTo>
                  <a:pt x="53150" y="6290"/>
                </a:lnTo>
                <a:lnTo>
                  <a:pt x="53200" y="6330"/>
                </a:lnTo>
                <a:lnTo>
                  <a:pt x="53220" y="6410"/>
                </a:lnTo>
                <a:lnTo>
                  <a:pt x="53260" y="6480"/>
                </a:lnTo>
                <a:lnTo>
                  <a:pt x="53370" y="6470"/>
                </a:lnTo>
                <a:lnTo>
                  <a:pt x="53450" y="6420"/>
                </a:lnTo>
                <a:lnTo>
                  <a:pt x="53590" y="6290"/>
                </a:lnTo>
                <a:lnTo>
                  <a:pt x="53650" y="6250"/>
                </a:lnTo>
                <a:lnTo>
                  <a:pt x="54170" y="6110"/>
                </a:lnTo>
                <a:lnTo>
                  <a:pt x="54220" y="6120"/>
                </a:lnTo>
                <a:lnTo>
                  <a:pt x="54350" y="6190"/>
                </a:lnTo>
                <a:lnTo>
                  <a:pt x="54420" y="6200"/>
                </a:lnTo>
                <a:lnTo>
                  <a:pt x="54510" y="6160"/>
                </a:lnTo>
                <a:lnTo>
                  <a:pt x="54680" y="6030"/>
                </a:lnTo>
                <a:lnTo>
                  <a:pt x="54780" y="6010"/>
                </a:lnTo>
                <a:lnTo>
                  <a:pt x="55290" y="6140"/>
                </a:lnTo>
                <a:lnTo>
                  <a:pt x="55430" y="6070"/>
                </a:lnTo>
                <a:lnTo>
                  <a:pt x="55630" y="5740"/>
                </a:lnTo>
                <a:lnTo>
                  <a:pt x="55680" y="5630"/>
                </a:lnTo>
                <a:lnTo>
                  <a:pt x="55700" y="5510"/>
                </a:lnTo>
                <a:lnTo>
                  <a:pt x="55750" y="5410"/>
                </a:lnTo>
                <a:lnTo>
                  <a:pt x="55820" y="5320"/>
                </a:lnTo>
                <a:lnTo>
                  <a:pt x="55980" y="5260"/>
                </a:lnTo>
                <a:lnTo>
                  <a:pt x="56130" y="5360"/>
                </a:lnTo>
                <a:lnTo>
                  <a:pt x="56290" y="5320"/>
                </a:lnTo>
                <a:lnTo>
                  <a:pt x="56420" y="5220"/>
                </a:lnTo>
                <a:lnTo>
                  <a:pt x="56650" y="4940"/>
                </a:lnTo>
                <a:lnTo>
                  <a:pt x="56810" y="4830"/>
                </a:lnTo>
                <a:lnTo>
                  <a:pt x="56950" y="4800"/>
                </a:lnTo>
                <a:lnTo>
                  <a:pt x="57240" y="4810"/>
                </a:lnTo>
                <a:lnTo>
                  <a:pt x="57390" y="4780"/>
                </a:lnTo>
                <a:lnTo>
                  <a:pt x="57740" y="4770"/>
                </a:lnTo>
                <a:lnTo>
                  <a:pt x="57910" y="4550"/>
                </a:lnTo>
                <a:lnTo>
                  <a:pt x="58610" y="5170"/>
                </a:lnTo>
                <a:lnTo>
                  <a:pt x="58900" y="5330"/>
                </a:lnTo>
                <a:lnTo>
                  <a:pt x="59050" y="5490"/>
                </a:lnTo>
                <a:lnTo>
                  <a:pt x="59160" y="5670"/>
                </a:lnTo>
                <a:lnTo>
                  <a:pt x="59250" y="6010"/>
                </a:lnTo>
                <a:lnTo>
                  <a:pt x="59370" y="6130"/>
                </a:lnTo>
                <a:lnTo>
                  <a:pt x="59530" y="6210"/>
                </a:lnTo>
                <a:lnTo>
                  <a:pt x="59700" y="6280"/>
                </a:lnTo>
                <a:lnTo>
                  <a:pt x="60180" y="6330"/>
                </a:lnTo>
                <a:lnTo>
                  <a:pt x="60300" y="6370"/>
                </a:lnTo>
                <a:lnTo>
                  <a:pt x="60360" y="6450"/>
                </a:lnTo>
                <a:lnTo>
                  <a:pt x="60500" y="6720"/>
                </a:lnTo>
                <a:lnTo>
                  <a:pt x="61090" y="7590"/>
                </a:lnTo>
                <a:lnTo>
                  <a:pt x="63580" y="9880"/>
                </a:lnTo>
                <a:lnTo>
                  <a:pt x="63620" y="9960"/>
                </a:lnTo>
                <a:lnTo>
                  <a:pt x="63820" y="10110"/>
                </a:lnTo>
                <a:lnTo>
                  <a:pt x="63870" y="10190"/>
                </a:lnTo>
                <a:lnTo>
                  <a:pt x="63900" y="10510"/>
                </a:lnTo>
                <a:lnTo>
                  <a:pt x="63970" y="10840"/>
                </a:lnTo>
                <a:lnTo>
                  <a:pt x="64080" y="11110"/>
                </a:lnTo>
                <a:lnTo>
                  <a:pt x="64410" y="11670"/>
                </a:lnTo>
                <a:lnTo>
                  <a:pt x="64620" y="11910"/>
                </a:lnTo>
                <a:lnTo>
                  <a:pt x="64740" y="12030"/>
                </a:lnTo>
                <a:lnTo>
                  <a:pt x="64920" y="12150"/>
                </a:lnTo>
                <a:lnTo>
                  <a:pt x="65120" y="12200"/>
                </a:lnTo>
                <a:lnTo>
                  <a:pt x="65310" y="12110"/>
                </a:lnTo>
                <a:lnTo>
                  <a:pt x="65520" y="11990"/>
                </a:lnTo>
                <a:lnTo>
                  <a:pt x="65690" y="12020"/>
                </a:lnTo>
                <a:lnTo>
                  <a:pt x="65840" y="12110"/>
                </a:lnTo>
                <a:lnTo>
                  <a:pt x="66010" y="12170"/>
                </a:lnTo>
                <a:lnTo>
                  <a:pt x="66660" y="12570"/>
                </a:lnTo>
                <a:lnTo>
                  <a:pt x="67190" y="12760"/>
                </a:lnTo>
                <a:lnTo>
                  <a:pt x="67350" y="12870"/>
                </a:lnTo>
                <a:lnTo>
                  <a:pt x="67470" y="12990"/>
                </a:lnTo>
                <a:lnTo>
                  <a:pt x="67950" y="13680"/>
                </a:lnTo>
                <a:lnTo>
                  <a:pt x="68050" y="13770"/>
                </a:lnTo>
                <a:lnTo>
                  <a:pt x="68130" y="13820"/>
                </a:lnTo>
                <a:lnTo>
                  <a:pt x="68190" y="13880"/>
                </a:lnTo>
                <a:lnTo>
                  <a:pt x="68250" y="14000"/>
                </a:lnTo>
                <a:lnTo>
                  <a:pt x="68320" y="14230"/>
                </a:lnTo>
                <a:lnTo>
                  <a:pt x="68380" y="14340"/>
                </a:lnTo>
                <a:lnTo>
                  <a:pt x="68400" y="14470"/>
                </a:lnTo>
                <a:lnTo>
                  <a:pt x="68450" y="14590"/>
                </a:lnTo>
                <a:lnTo>
                  <a:pt x="68580" y="14650"/>
                </a:lnTo>
                <a:lnTo>
                  <a:pt x="68710" y="14890"/>
                </a:lnTo>
                <a:lnTo>
                  <a:pt x="68810" y="14970"/>
                </a:lnTo>
                <a:lnTo>
                  <a:pt x="68490" y="15310"/>
                </a:lnTo>
                <a:lnTo>
                  <a:pt x="67490" y="17030"/>
                </a:lnTo>
                <a:lnTo>
                  <a:pt x="67310" y="17700"/>
                </a:lnTo>
                <a:lnTo>
                  <a:pt x="67220" y="17930"/>
                </a:lnTo>
                <a:lnTo>
                  <a:pt x="66930" y="18720"/>
                </a:lnTo>
                <a:lnTo>
                  <a:pt x="66960" y="19060"/>
                </a:lnTo>
                <a:lnTo>
                  <a:pt x="67170" y="19460"/>
                </a:lnTo>
                <a:lnTo>
                  <a:pt x="69770" y="23150"/>
                </a:lnTo>
                <a:lnTo>
                  <a:pt x="70120" y="23480"/>
                </a:lnTo>
                <a:lnTo>
                  <a:pt x="70240" y="23500"/>
                </a:lnTo>
                <a:lnTo>
                  <a:pt x="70380" y="23480"/>
                </a:lnTo>
                <a:lnTo>
                  <a:pt x="70400" y="23480"/>
                </a:lnTo>
                <a:lnTo>
                  <a:pt x="70510" y="23480"/>
                </a:lnTo>
                <a:lnTo>
                  <a:pt x="70630" y="23600"/>
                </a:lnTo>
                <a:lnTo>
                  <a:pt x="70490" y="24170"/>
                </a:lnTo>
                <a:lnTo>
                  <a:pt x="70490" y="24490"/>
                </a:lnTo>
                <a:lnTo>
                  <a:pt x="70540" y="24790"/>
                </a:lnTo>
                <a:lnTo>
                  <a:pt x="70650" y="25060"/>
                </a:lnTo>
                <a:lnTo>
                  <a:pt x="70800" y="25310"/>
                </a:lnTo>
                <a:lnTo>
                  <a:pt x="70800" y="25320"/>
                </a:lnTo>
                <a:lnTo>
                  <a:pt x="71100" y="26630"/>
                </a:lnTo>
                <a:lnTo>
                  <a:pt x="71080" y="27070"/>
                </a:lnTo>
                <a:lnTo>
                  <a:pt x="70770" y="27840"/>
                </a:lnTo>
                <a:lnTo>
                  <a:pt x="70750" y="28100"/>
                </a:lnTo>
                <a:lnTo>
                  <a:pt x="70820" y="28280"/>
                </a:lnTo>
                <a:lnTo>
                  <a:pt x="70940" y="28400"/>
                </a:lnTo>
                <a:lnTo>
                  <a:pt x="71070" y="28510"/>
                </a:lnTo>
                <a:lnTo>
                  <a:pt x="71180" y="28630"/>
                </a:lnTo>
                <a:lnTo>
                  <a:pt x="71250" y="28790"/>
                </a:lnTo>
                <a:lnTo>
                  <a:pt x="71390" y="29270"/>
                </a:lnTo>
                <a:lnTo>
                  <a:pt x="71520" y="29440"/>
                </a:lnTo>
                <a:lnTo>
                  <a:pt x="71710" y="29500"/>
                </a:lnTo>
                <a:lnTo>
                  <a:pt x="71910" y="29530"/>
                </a:lnTo>
                <a:lnTo>
                  <a:pt x="72100" y="29640"/>
                </a:lnTo>
                <a:lnTo>
                  <a:pt x="72230" y="29930"/>
                </a:lnTo>
                <a:lnTo>
                  <a:pt x="72300" y="30360"/>
                </a:lnTo>
                <a:lnTo>
                  <a:pt x="7230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org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370" y="32380"/>
                </a:moveTo>
                <a:lnTo>
                  <a:pt x="50070" y="32370"/>
                </a:lnTo>
                <a:lnTo>
                  <a:pt x="50820" y="32190"/>
                </a:lnTo>
                <a:lnTo>
                  <a:pt x="51560" y="32150"/>
                </a:lnTo>
                <a:lnTo>
                  <a:pt x="52300" y="32020"/>
                </a:lnTo>
                <a:lnTo>
                  <a:pt x="54580" y="32190"/>
                </a:lnTo>
                <a:lnTo>
                  <a:pt x="56910" y="31870"/>
                </a:lnTo>
                <a:lnTo>
                  <a:pt x="57700" y="31890"/>
                </a:lnTo>
                <a:lnTo>
                  <a:pt x="59820" y="32330"/>
                </a:lnTo>
                <a:lnTo>
                  <a:pt x="63320" y="32040"/>
                </a:lnTo>
                <a:lnTo>
                  <a:pt x="66810" y="31320"/>
                </a:lnTo>
                <a:lnTo>
                  <a:pt x="72300" y="30710"/>
                </a:lnTo>
                <a:lnTo>
                  <a:pt x="72310" y="31170"/>
                </a:lnTo>
                <a:lnTo>
                  <a:pt x="72200" y="31560"/>
                </a:lnTo>
                <a:lnTo>
                  <a:pt x="71830" y="32300"/>
                </a:lnTo>
                <a:lnTo>
                  <a:pt x="71700" y="32690"/>
                </a:lnTo>
                <a:lnTo>
                  <a:pt x="71680" y="33450"/>
                </a:lnTo>
                <a:lnTo>
                  <a:pt x="71590" y="33720"/>
                </a:lnTo>
                <a:lnTo>
                  <a:pt x="71370" y="34000"/>
                </a:lnTo>
                <a:lnTo>
                  <a:pt x="71140" y="34040"/>
                </a:lnTo>
                <a:lnTo>
                  <a:pt x="70210" y="33550"/>
                </a:lnTo>
                <a:lnTo>
                  <a:pt x="69910" y="33490"/>
                </a:lnTo>
                <a:lnTo>
                  <a:pt x="69620" y="33580"/>
                </a:lnTo>
                <a:lnTo>
                  <a:pt x="69340" y="33870"/>
                </a:lnTo>
                <a:lnTo>
                  <a:pt x="69240" y="34010"/>
                </a:lnTo>
                <a:lnTo>
                  <a:pt x="69200" y="34100"/>
                </a:lnTo>
                <a:lnTo>
                  <a:pt x="69190" y="34390"/>
                </a:lnTo>
                <a:lnTo>
                  <a:pt x="69130" y="34560"/>
                </a:lnTo>
                <a:lnTo>
                  <a:pt x="68760" y="35130"/>
                </a:lnTo>
                <a:lnTo>
                  <a:pt x="68470" y="35800"/>
                </a:lnTo>
                <a:lnTo>
                  <a:pt x="68480" y="36070"/>
                </a:lnTo>
                <a:lnTo>
                  <a:pt x="68690" y="36410"/>
                </a:lnTo>
                <a:lnTo>
                  <a:pt x="69670" y="37430"/>
                </a:lnTo>
                <a:lnTo>
                  <a:pt x="69800" y="37620"/>
                </a:lnTo>
                <a:lnTo>
                  <a:pt x="69840" y="37850"/>
                </a:lnTo>
                <a:lnTo>
                  <a:pt x="69800" y="38110"/>
                </a:lnTo>
                <a:lnTo>
                  <a:pt x="69790" y="38190"/>
                </a:lnTo>
                <a:lnTo>
                  <a:pt x="69660" y="38520"/>
                </a:lnTo>
                <a:lnTo>
                  <a:pt x="69480" y="38650"/>
                </a:lnTo>
                <a:lnTo>
                  <a:pt x="69270" y="38750"/>
                </a:lnTo>
                <a:lnTo>
                  <a:pt x="69040" y="38970"/>
                </a:lnTo>
                <a:lnTo>
                  <a:pt x="68950" y="39210"/>
                </a:lnTo>
                <a:lnTo>
                  <a:pt x="68860" y="40470"/>
                </a:lnTo>
                <a:lnTo>
                  <a:pt x="68710" y="40760"/>
                </a:lnTo>
                <a:lnTo>
                  <a:pt x="68240" y="41320"/>
                </a:lnTo>
                <a:lnTo>
                  <a:pt x="67860" y="42020"/>
                </a:lnTo>
                <a:lnTo>
                  <a:pt x="67610" y="42260"/>
                </a:lnTo>
                <a:lnTo>
                  <a:pt x="66730" y="42170"/>
                </a:lnTo>
                <a:lnTo>
                  <a:pt x="66170" y="42320"/>
                </a:lnTo>
                <a:lnTo>
                  <a:pt x="65130" y="42750"/>
                </a:lnTo>
                <a:lnTo>
                  <a:pt x="64890" y="42920"/>
                </a:lnTo>
                <a:lnTo>
                  <a:pt x="64760" y="43220"/>
                </a:lnTo>
                <a:lnTo>
                  <a:pt x="64730" y="43550"/>
                </a:lnTo>
                <a:lnTo>
                  <a:pt x="64780" y="43840"/>
                </a:lnTo>
                <a:lnTo>
                  <a:pt x="64960" y="44290"/>
                </a:lnTo>
                <a:lnTo>
                  <a:pt x="65080" y="44740"/>
                </a:lnTo>
                <a:lnTo>
                  <a:pt x="64970" y="45120"/>
                </a:lnTo>
                <a:lnTo>
                  <a:pt x="64500" y="45390"/>
                </a:lnTo>
                <a:lnTo>
                  <a:pt x="64250" y="45370"/>
                </a:lnTo>
                <a:lnTo>
                  <a:pt x="63960" y="45320"/>
                </a:lnTo>
                <a:lnTo>
                  <a:pt x="63730" y="45390"/>
                </a:lnTo>
                <a:lnTo>
                  <a:pt x="63620" y="45760"/>
                </a:lnTo>
                <a:lnTo>
                  <a:pt x="63640" y="45850"/>
                </a:lnTo>
                <a:lnTo>
                  <a:pt x="63710" y="46040"/>
                </a:lnTo>
                <a:lnTo>
                  <a:pt x="63700" y="46120"/>
                </a:lnTo>
                <a:lnTo>
                  <a:pt x="62810" y="47280"/>
                </a:lnTo>
                <a:lnTo>
                  <a:pt x="62710" y="47380"/>
                </a:lnTo>
                <a:lnTo>
                  <a:pt x="62470" y="47450"/>
                </a:lnTo>
                <a:lnTo>
                  <a:pt x="62370" y="47530"/>
                </a:lnTo>
                <a:lnTo>
                  <a:pt x="62090" y="47990"/>
                </a:lnTo>
                <a:lnTo>
                  <a:pt x="62030" y="48390"/>
                </a:lnTo>
                <a:lnTo>
                  <a:pt x="62130" y="48800"/>
                </a:lnTo>
                <a:lnTo>
                  <a:pt x="62310" y="49270"/>
                </a:lnTo>
                <a:lnTo>
                  <a:pt x="62360" y="49510"/>
                </a:lnTo>
                <a:lnTo>
                  <a:pt x="62360" y="50460"/>
                </a:lnTo>
                <a:lnTo>
                  <a:pt x="62270" y="50770"/>
                </a:lnTo>
                <a:lnTo>
                  <a:pt x="61970" y="51340"/>
                </a:lnTo>
                <a:lnTo>
                  <a:pt x="61490" y="52850"/>
                </a:lnTo>
                <a:lnTo>
                  <a:pt x="61270" y="53310"/>
                </a:lnTo>
                <a:lnTo>
                  <a:pt x="60910" y="53550"/>
                </a:lnTo>
                <a:lnTo>
                  <a:pt x="59920" y="53810"/>
                </a:lnTo>
                <a:lnTo>
                  <a:pt x="59750" y="53810"/>
                </a:lnTo>
                <a:lnTo>
                  <a:pt x="59610" y="53740"/>
                </a:lnTo>
                <a:lnTo>
                  <a:pt x="59470" y="53650"/>
                </a:lnTo>
                <a:lnTo>
                  <a:pt x="59310" y="53570"/>
                </a:lnTo>
                <a:lnTo>
                  <a:pt x="59150" y="53550"/>
                </a:lnTo>
                <a:lnTo>
                  <a:pt x="58710" y="53570"/>
                </a:lnTo>
                <a:lnTo>
                  <a:pt x="58550" y="53600"/>
                </a:lnTo>
                <a:lnTo>
                  <a:pt x="58400" y="53700"/>
                </a:lnTo>
                <a:lnTo>
                  <a:pt x="58270" y="53830"/>
                </a:lnTo>
                <a:lnTo>
                  <a:pt x="58130" y="53930"/>
                </a:lnTo>
                <a:lnTo>
                  <a:pt x="57940" y="53960"/>
                </a:lnTo>
                <a:lnTo>
                  <a:pt x="56820" y="53870"/>
                </a:lnTo>
                <a:lnTo>
                  <a:pt x="56870" y="54250"/>
                </a:lnTo>
                <a:lnTo>
                  <a:pt x="56840" y="55180"/>
                </a:lnTo>
                <a:lnTo>
                  <a:pt x="56760" y="55590"/>
                </a:lnTo>
                <a:lnTo>
                  <a:pt x="56710" y="55680"/>
                </a:lnTo>
                <a:lnTo>
                  <a:pt x="56550" y="55920"/>
                </a:lnTo>
                <a:lnTo>
                  <a:pt x="56510" y="55950"/>
                </a:lnTo>
                <a:lnTo>
                  <a:pt x="56540" y="56070"/>
                </a:lnTo>
                <a:lnTo>
                  <a:pt x="56600" y="56110"/>
                </a:lnTo>
                <a:lnTo>
                  <a:pt x="56670" y="56130"/>
                </a:lnTo>
                <a:lnTo>
                  <a:pt x="56720" y="56230"/>
                </a:lnTo>
                <a:lnTo>
                  <a:pt x="56720" y="56460"/>
                </a:lnTo>
                <a:lnTo>
                  <a:pt x="56540" y="56880"/>
                </a:lnTo>
                <a:lnTo>
                  <a:pt x="56480" y="57100"/>
                </a:lnTo>
                <a:lnTo>
                  <a:pt x="56500" y="57230"/>
                </a:lnTo>
                <a:lnTo>
                  <a:pt x="56580" y="57460"/>
                </a:lnTo>
                <a:lnTo>
                  <a:pt x="56560" y="57590"/>
                </a:lnTo>
                <a:lnTo>
                  <a:pt x="56480" y="57660"/>
                </a:lnTo>
                <a:lnTo>
                  <a:pt x="56240" y="57780"/>
                </a:lnTo>
                <a:lnTo>
                  <a:pt x="56150" y="57890"/>
                </a:lnTo>
                <a:lnTo>
                  <a:pt x="56150" y="58040"/>
                </a:lnTo>
                <a:lnTo>
                  <a:pt x="56150" y="58060"/>
                </a:lnTo>
                <a:lnTo>
                  <a:pt x="48490" y="57980"/>
                </a:lnTo>
                <a:lnTo>
                  <a:pt x="48610" y="57460"/>
                </a:lnTo>
                <a:lnTo>
                  <a:pt x="48530" y="57370"/>
                </a:lnTo>
                <a:lnTo>
                  <a:pt x="48490" y="57350"/>
                </a:lnTo>
                <a:lnTo>
                  <a:pt x="48400" y="57310"/>
                </a:lnTo>
                <a:lnTo>
                  <a:pt x="46950" y="56900"/>
                </a:lnTo>
                <a:lnTo>
                  <a:pt x="46660" y="56760"/>
                </a:lnTo>
                <a:lnTo>
                  <a:pt x="46520" y="56680"/>
                </a:lnTo>
                <a:lnTo>
                  <a:pt x="46410" y="56580"/>
                </a:lnTo>
                <a:lnTo>
                  <a:pt x="46310" y="56470"/>
                </a:lnTo>
                <a:lnTo>
                  <a:pt x="46220" y="56360"/>
                </a:lnTo>
                <a:lnTo>
                  <a:pt x="46170" y="56250"/>
                </a:lnTo>
                <a:lnTo>
                  <a:pt x="46120" y="56130"/>
                </a:lnTo>
                <a:lnTo>
                  <a:pt x="46060" y="55830"/>
                </a:lnTo>
                <a:lnTo>
                  <a:pt x="46040" y="55590"/>
                </a:lnTo>
                <a:lnTo>
                  <a:pt x="46070" y="54870"/>
                </a:lnTo>
                <a:lnTo>
                  <a:pt x="46100" y="54700"/>
                </a:lnTo>
                <a:lnTo>
                  <a:pt x="46170" y="54200"/>
                </a:lnTo>
                <a:lnTo>
                  <a:pt x="46260" y="53840"/>
                </a:lnTo>
                <a:lnTo>
                  <a:pt x="46380" y="53540"/>
                </a:lnTo>
                <a:lnTo>
                  <a:pt x="46400" y="53460"/>
                </a:lnTo>
                <a:lnTo>
                  <a:pt x="46410" y="53360"/>
                </a:lnTo>
                <a:lnTo>
                  <a:pt x="46390" y="53260"/>
                </a:lnTo>
                <a:lnTo>
                  <a:pt x="46320" y="53140"/>
                </a:lnTo>
                <a:lnTo>
                  <a:pt x="46280" y="53090"/>
                </a:lnTo>
                <a:lnTo>
                  <a:pt x="46230" y="53050"/>
                </a:lnTo>
                <a:lnTo>
                  <a:pt x="45800" y="52850"/>
                </a:lnTo>
                <a:lnTo>
                  <a:pt x="45690" y="52770"/>
                </a:lnTo>
                <a:lnTo>
                  <a:pt x="45620" y="52710"/>
                </a:lnTo>
                <a:lnTo>
                  <a:pt x="45530" y="52610"/>
                </a:lnTo>
                <a:lnTo>
                  <a:pt x="45450" y="52500"/>
                </a:lnTo>
                <a:lnTo>
                  <a:pt x="45370" y="52370"/>
                </a:lnTo>
                <a:lnTo>
                  <a:pt x="45340" y="52300"/>
                </a:lnTo>
                <a:lnTo>
                  <a:pt x="45280" y="51980"/>
                </a:lnTo>
                <a:lnTo>
                  <a:pt x="45240" y="51520"/>
                </a:lnTo>
                <a:lnTo>
                  <a:pt x="45250" y="50680"/>
                </a:lnTo>
                <a:lnTo>
                  <a:pt x="45320" y="50180"/>
                </a:lnTo>
                <a:lnTo>
                  <a:pt x="45530" y="49550"/>
                </a:lnTo>
                <a:lnTo>
                  <a:pt x="45660" y="49450"/>
                </a:lnTo>
                <a:lnTo>
                  <a:pt x="45770" y="49380"/>
                </a:lnTo>
                <a:lnTo>
                  <a:pt x="45840" y="49360"/>
                </a:lnTo>
                <a:lnTo>
                  <a:pt x="46080" y="49320"/>
                </a:lnTo>
                <a:lnTo>
                  <a:pt x="46420" y="49300"/>
                </a:lnTo>
                <a:lnTo>
                  <a:pt x="46960" y="49310"/>
                </a:lnTo>
                <a:lnTo>
                  <a:pt x="47040" y="49290"/>
                </a:lnTo>
                <a:lnTo>
                  <a:pt x="47120" y="49270"/>
                </a:lnTo>
                <a:lnTo>
                  <a:pt x="47180" y="49230"/>
                </a:lnTo>
                <a:lnTo>
                  <a:pt x="47240" y="49190"/>
                </a:lnTo>
                <a:lnTo>
                  <a:pt x="47320" y="49110"/>
                </a:lnTo>
                <a:lnTo>
                  <a:pt x="47380" y="49030"/>
                </a:lnTo>
                <a:lnTo>
                  <a:pt x="47440" y="48830"/>
                </a:lnTo>
                <a:lnTo>
                  <a:pt x="48010" y="45060"/>
                </a:lnTo>
                <a:lnTo>
                  <a:pt x="48010" y="44850"/>
                </a:lnTo>
                <a:lnTo>
                  <a:pt x="47880" y="44590"/>
                </a:lnTo>
                <a:lnTo>
                  <a:pt x="47640" y="44370"/>
                </a:lnTo>
                <a:lnTo>
                  <a:pt x="47340" y="44060"/>
                </a:lnTo>
                <a:lnTo>
                  <a:pt x="47150" y="43750"/>
                </a:lnTo>
                <a:lnTo>
                  <a:pt x="47120" y="43680"/>
                </a:lnTo>
                <a:lnTo>
                  <a:pt x="46840" y="42870"/>
                </a:lnTo>
                <a:lnTo>
                  <a:pt x="46820" y="42680"/>
                </a:lnTo>
                <a:lnTo>
                  <a:pt x="46830" y="42420"/>
                </a:lnTo>
                <a:lnTo>
                  <a:pt x="46960" y="41650"/>
                </a:lnTo>
                <a:lnTo>
                  <a:pt x="47070" y="41230"/>
                </a:lnTo>
                <a:lnTo>
                  <a:pt x="47070" y="40940"/>
                </a:lnTo>
                <a:lnTo>
                  <a:pt x="46940" y="40220"/>
                </a:lnTo>
                <a:lnTo>
                  <a:pt x="47070" y="40000"/>
                </a:lnTo>
                <a:lnTo>
                  <a:pt x="47080" y="39990"/>
                </a:lnTo>
                <a:lnTo>
                  <a:pt x="47100" y="39970"/>
                </a:lnTo>
                <a:lnTo>
                  <a:pt x="47110" y="39910"/>
                </a:lnTo>
                <a:lnTo>
                  <a:pt x="47130" y="39840"/>
                </a:lnTo>
                <a:lnTo>
                  <a:pt x="47000" y="39540"/>
                </a:lnTo>
                <a:lnTo>
                  <a:pt x="46940" y="39270"/>
                </a:lnTo>
                <a:lnTo>
                  <a:pt x="46940" y="39210"/>
                </a:lnTo>
                <a:lnTo>
                  <a:pt x="46960" y="39120"/>
                </a:lnTo>
                <a:lnTo>
                  <a:pt x="47010" y="39010"/>
                </a:lnTo>
                <a:lnTo>
                  <a:pt x="47120" y="38870"/>
                </a:lnTo>
                <a:lnTo>
                  <a:pt x="47200" y="38800"/>
                </a:lnTo>
                <a:lnTo>
                  <a:pt x="47280" y="38750"/>
                </a:lnTo>
                <a:lnTo>
                  <a:pt x="47410" y="38680"/>
                </a:lnTo>
                <a:lnTo>
                  <a:pt x="47560" y="38640"/>
                </a:lnTo>
                <a:lnTo>
                  <a:pt x="48350" y="38610"/>
                </a:lnTo>
                <a:lnTo>
                  <a:pt x="48590" y="38560"/>
                </a:lnTo>
                <a:lnTo>
                  <a:pt x="49160" y="38360"/>
                </a:lnTo>
                <a:lnTo>
                  <a:pt x="49290" y="38280"/>
                </a:lnTo>
                <a:lnTo>
                  <a:pt x="49400" y="38190"/>
                </a:lnTo>
                <a:lnTo>
                  <a:pt x="49500" y="38080"/>
                </a:lnTo>
                <a:lnTo>
                  <a:pt x="49550" y="38020"/>
                </a:lnTo>
                <a:lnTo>
                  <a:pt x="49580" y="37840"/>
                </a:lnTo>
                <a:lnTo>
                  <a:pt x="49590" y="37540"/>
                </a:lnTo>
                <a:lnTo>
                  <a:pt x="49480" y="36490"/>
                </a:lnTo>
                <a:lnTo>
                  <a:pt x="49270" y="35820"/>
                </a:lnTo>
                <a:lnTo>
                  <a:pt x="49230" y="35580"/>
                </a:lnTo>
                <a:lnTo>
                  <a:pt x="49010" y="35020"/>
                </a:lnTo>
                <a:lnTo>
                  <a:pt x="48940" y="34910"/>
                </a:lnTo>
                <a:lnTo>
                  <a:pt x="48850" y="34790"/>
                </a:lnTo>
                <a:lnTo>
                  <a:pt x="48480" y="34440"/>
                </a:lnTo>
                <a:lnTo>
                  <a:pt x="48390" y="34330"/>
                </a:lnTo>
                <a:lnTo>
                  <a:pt x="48340" y="34210"/>
                </a:lnTo>
                <a:lnTo>
                  <a:pt x="48330" y="34170"/>
                </a:lnTo>
                <a:lnTo>
                  <a:pt x="48310" y="34100"/>
                </a:lnTo>
                <a:lnTo>
                  <a:pt x="48310" y="33870"/>
                </a:lnTo>
                <a:lnTo>
                  <a:pt x="48330" y="33660"/>
                </a:lnTo>
                <a:lnTo>
                  <a:pt x="48430" y="33420"/>
                </a:lnTo>
                <a:lnTo>
                  <a:pt x="48600" y="33110"/>
                </a:lnTo>
                <a:lnTo>
                  <a:pt x="48970" y="32630"/>
                </a:lnTo>
                <a:lnTo>
                  <a:pt x="49010" y="32600"/>
                </a:lnTo>
                <a:lnTo>
                  <a:pt x="49060" y="32550"/>
                </a:lnTo>
                <a:lnTo>
                  <a:pt x="49370" y="3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late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70" y="74360"/>
                </a:moveTo>
                <a:lnTo>
                  <a:pt x="56040" y="74840"/>
                </a:lnTo>
                <a:lnTo>
                  <a:pt x="56120" y="75410"/>
                </a:lnTo>
                <a:lnTo>
                  <a:pt x="56410" y="75950"/>
                </a:lnTo>
                <a:lnTo>
                  <a:pt x="56840" y="76470"/>
                </a:lnTo>
                <a:lnTo>
                  <a:pt x="57160" y="77000"/>
                </a:lnTo>
                <a:lnTo>
                  <a:pt x="57120" y="77610"/>
                </a:lnTo>
                <a:lnTo>
                  <a:pt x="57080" y="77740"/>
                </a:lnTo>
                <a:lnTo>
                  <a:pt x="57070" y="77830"/>
                </a:lnTo>
                <a:lnTo>
                  <a:pt x="57030" y="77860"/>
                </a:lnTo>
                <a:lnTo>
                  <a:pt x="56710" y="77790"/>
                </a:lnTo>
                <a:lnTo>
                  <a:pt x="56560" y="77790"/>
                </a:lnTo>
                <a:lnTo>
                  <a:pt x="56450" y="77860"/>
                </a:lnTo>
                <a:lnTo>
                  <a:pt x="56410" y="78020"/>
                </a:lnTo>
                <a:lnTo>
                  <a:pt x="56720" y="81610"/>
                </a:lnTo>
                <a:lnTo>
                  <a:pt x="56700" y="81820"/>
                </a:lnTo>
                <a:lnTo>
                  <a:pt x="56660" y="81950"/>
                </a:lnTo>
                <a:lnTo>
                  <a:pt x="56540" y="82100"/>
                </a:lnTo>
                <a:lnTo>
                  <a:pt x="56410" y="82380"/>
                </a:lnTo>
                <a:lnTo>
                  <a:pt x="56340" y="82480"/>
                </a:lnTo>
                <a:lnTo>
                  <a:pt x="56330" y="82580"/>
                </a:lnTo>
                <a:lnTo>
                  <a:pt x="56380" y="82770"/>
                </a:lnTo>
                <a:lnTo>
                  <a:pt x="56510" y="82930"/>
                </a:lnTo>
                <a:lnTo>
                  <a:pt x="56890" y="83240"/>
                </a:lnTo>
                <a:lnTo>
                  <a:pt x="56970" y="83380"/>
                </a:lnTo>
                <a:lnTo>
                  <a:pt x="56920" y="83540"/>
                </a:lnTo>
                <a:lnTo>
                  <a:pt x="56770" y="83620"/>
                </a:lnTo>
                <a:lnTo>
                  <a:pt x="56580" y="83670"/>
                </a:lnTo>
                <a:lnTo>
                  <a:pt x="56410" y="83750"/>
                </a:lnTo>
                <a:lnTo>
                  <a:pt x="56040" y="84280"/>
                </a:lnTo>
                <a:lnTo>
                  <a:pt x="56090" y="84810"/>
                </a:lnTo>
                <a:lnTo>
                  <a:pt x="56280" y="85370"/>
                </a:lnTo>
                <a:lnTo>
                  <a:pt x="56350" y="85980"/>
                </a:lnTo>
                <a:lnTo>
                  <a:pt x="56200" y="86590"/>
                </a:lnTo>
                <a:lnTo>
                  <a:pt x="56160" y="86910"/>
                </a:lnTo>
                <a:lnTo>
                  <a:pt x="56230" y="87190"/>
                </a:lnTo>
                <a:lnTo>
                  <a:pt x="56340" y="87340"/>
                </a:lnTo>
                <a:lnTo>
                  <a:pt x="56470" y="87430"/>
                </a:lnTo>
                <a:lnTo>
                  <a:pt x="56620" y="87480"/>
                </a:lnTo>
                <a:lnTo>
                  <a:pt x="56800" y="87490"/>
                </a:lnTo>
                <a:lnTo>
                  <a:pt x="56880" y="87560"/>
                </a:lnTo>
                <a:lnTo>
                  <a:pt x="56910" y="87710"/>
                </a:lnTo>
                <a:lnTo>
                  <a:pt x="56960" y="88380"/>
                </a:lnTo>
                <a:lnTo>
                  <a:pt x="56880" y="88550"/>
                </a:lnTo>
                <a:lnTo>
                  <a:pt x="56700" y="88660"/>
                </a:lnTo>
                <a:lnTo>
                  <a:pt x="56440" y="88900"/>
                </a:lnTo>
                <a:lnTo>
                  <a:pt x="56270" y="89210"/>
                </a:lnTo>
                <a:lnTo>
                  <a:pt x="56260" y="89510"/>
                </a:lnTo>
                <a:lnTo>
                  <a:pt x="56390" y="90130"/>
                </a:lnTo>
                <a:lnTo>
                  <a:pt x="56360" y="90430"/>
                </a:lnTo>
                <a:lnTo>
                  <a:pt x="56090" y="91220"/>
                </a:lnTo>
                <a:lnTo>
                  <a:pt x="56090" y="91210"/>
                </a:lnTo>
                <a:lnTo>
                  <a:pt x="55520" y="90260"/>
                </a:lnTo>
                <a:lnTo>
                  <a:pt x="55300" y="90020"/>
                </a:lnTo>
                <a:lnTo>
                  <a:pt x="54600" y="89420"/>
                </a:lnTo>
                <a:lnTo>
                  <a:pt x="54320" y="88960"/>
                </a:lnTo>
                <a:lnTo>
                  <a:pt x="54020" y="87250"/>
                </a:lnTo>
                <a:lnTo>
                  <a:pt x="53320" y="85570"/>
                </a:lnTo>
                <a:lnTo>
                  <a:pt x="53180" y="84830"/>
                </a:lnTo>
                <a:lnTo>
                  <a:pt x="53210" y="84080"/>
                </a:lnTo>
                <a:lnTo>
                  <a:pt x="53490" y="84100"/>
                </a:lnTo>
                <a:lnTo>
                  <a:pt x="53590" y="84100"/>
                </a:lnTo>
                <a:lnTo>
                  <a:pt x="53680" y="84090"/>
                </a:lnTo>
                <a:lnTo>
                  <a:pt x="53740" y="84050"/>
                </a:lnTo>
                <a:lnTo>
                  <a:pt x="53770" y="84010"/>
                </a:lnTo>
                <a:lnTo>
                  <a:pt x="53790" y="83990"/>
                </a:lnTo>
                <a:lnTo>
                  <a:pt x="53790" y="83980"/>
                </a:lnTo>
                <a:lnTo>
                  <a:pt x="53720" y="83330"/>
                </a:lnTo>
                <a:lnTo>
                  <a:pt x="53400" y="81700"/>
                </a:lnTo>
                <a:lnTo>
                  <a:pt x="53420" y="81460"/>
                </a:lnTo>
                <a:lnTo>
                  <a:pt x="53410" y="81380"/>
                </a:lnTo>
                <a:lnTo>
                  <a:pt x="53330" y="81280"/>
                </a:lnTo>
                <a:lnTo>
                  <a:pt x="52640" y="80810"/>
                </a:lnTo>
                <a:lnTo>
                  <a:pt x="52420" y="80330"/>
                </a:lnTo>
                <a:lnTo>
                  <a:pt x="52190" y="79460"/>
                </a:lnTo>
                <a:lnTo>
                  <a:pt x="52150" y="79290"/>
                </a:lnTo>
                <a:lnTo>
                  <a:pt x="52140" y="79060"/>
                </a:lnTo>
                <a:lnTo>
                  <a:pt x="52080" y="78920"/>
                </a:lnTo>
                <a:lnTo>
                  <a:pt x="52000" y="78810"/>
                </a:lnTo>
                <a:lnTo>
                  <a:pt x="51950" y="78680"/>
                </a:lnTo>
                <a:lnTo>
                  <a:pt x="51950" y="78030"/>
                </a:lnTo>
                <a:lnTo>
                  <a:pt x="51870" y="77760"/>
                </a:lnTo>
                <a:lnTo>
                  <a:pt x="51760" y="77390"/>
                </a:lnTo>
                <a:lnTo>
                  <a:pt x="51730" y="77040"/>
                </a:lnTo>
                <a:lnTo>
                  <a:pt x="51900" y="76720"/>
                </a:lnTo>
                <a:lnTo>
                  <a:pt x="52350" y="76080"/>
                </a:lnTo>
                <a:lnTo>
                  <a:pt x="52500" y="75980"/>
                </a:lnTo>
                <a:lnTo>
                  <a:pt x="52710" y="75910"/>
                </a:lnTo>
                <a:lnTo>
                  <a:pt x="52740" y="75750"/>
                </a:lnTo>
                <a:lnTo>
                  <a:pt x="52640" y="75370"/>
                </a:lnTo>
                <a:lnTo>
                  <a:pt x="52670" y="74960"/>
                </a:lnTo>
                <a:lnTo>
                  <a:pt x="52890" y="74350"/>
                </a:lnTo>
                <a:lnTo>
                  <a:pt x="53090" y="74340"/>
                </a:lnTo>
                <a:lnTo>
                  <a:pt x="56070" y="7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olli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90" y="57980"/>
                </a:moveTo>
                <a:lnTo>
                  <a:pt x="56150" y="58060"/>
                </a:lnTo>
                <a:lnTo>
                  <a:pt x="56430" y="61630"/>
                </a:lnTo>
                <a:lnTo>
                  <a:pt x="56470" y="62060"/>
                </a:lnTo>
                <a:lnTo>
                  <a:pt x="56350" y="62560"/>
                </a:lnTo>
                <a:lnTo>
                  <a:pt x="56240" y="62730"/>
                </a:lnTo>
                <a:lnTo>
                  <a:pt x="55950" y="63060"/>
                </a:lnTo>
                <a:lnTo>
                  <a:pt x="55870" y="63240"/>
                </a:lnTo>
                <a:lnTo>
                  <a:pt x="55870" y="63370"/>
                </a:lnTo>
                <a:lnTo>
                  <a:pt x="55910" y="63640"/>
                </a:lnTo>
                <a:lnTo>
                  <a:pt x="55910" y="63780"/>
                </a:lnTo>
                <a:lnTo>
                  <a:pt x="55790" y="64380"/>
                </a:lnTo>
                <a:lnTo>
                  <a:pt x="55780" y="64660"/>
                </a:lnTo>
                <a:lnTo>
                  <a:pt x="55830" y="65010"/>
                </a:lnTo>
                <a:lnTo>
                  <a:pt x="55940" y="65340"/>
                </a:lnTo>
                <a:lnTo>
                  <a:pt x="56230" y="65950"/>
                </a:lnTo>
                <a:lnTo>
                  <a:pt x="56320" y="66260"/>
                </a:lnTo>
                <a:lnTo>
                  <a:pt x="56320" y="66580"/>
                </a:lnTo>
                <a:lnTo>
                  <a:pt x="56200" y="66850"/>
                </a:lnTo>
                <a:lnTo>
                  <a:pt x="56050" y="67090"/>
                </a:lnTo>
                <a:lnTo>
                  <a:pt x="55940" y="67340"/>
                </a:lnTo>
                <a:lnTo>
                  <a:pt x="55900" y="67610"/>
                </a:lnTo>
                <a:lnTo>
                  <a:pt x="55870" y="68480"/>
                </a:lnTo>
                <a:lnTo>
                  <a:pt x="55690" y="69410"/>
                </a:lnTo>
                <a:lnTo>
                  <a:pt x="55630" y="70330"/>
                </a:lnTo>
                <a:lnTo>
                  <a:pt x="55580" y="70460"/>
                </a:lnTo>
                <a:lnTo>
                  <a:pt x="55430" y="70740"/>
                </a:lnTo>
                <a:lnTo>
                  <a:pt x="55400" y="70850"/>
                </a:lnTo>
                <a:lnTo>
                  <a:pt x="55410" y="70920"/>
                </a:lnTo>
                <a:lnTo>
                  <a:pt x="55420" y="70980"/>
                </a:lnTo>
                <a:lnTo>
                  <a:pt x="55530" y="71160"/>
                </a:lnTo>
                <a:lnTo>
                  <a:pt x="55700" y="71580"/>
                </a:lnTo>
                <a:lnTo>
                  <a:pt x="56040" y="71960"/>
                </a:lnTo>
                <a:lnTo>
                  <a:pt x="56170" y="72180"/>
                </a:lnTo>
                <a:lnTo>
                  <a:pt x="56210" y="72390"/>
                </a:lnTo>
                <a:lnTo>
                  <a:pt x="56070" y="74360"/>
                </a:lnTo>
                <a:lnTo>
                  <a:pt x="53090" y="74340"/>
                </a:lnTo>
                <a:lnTo>
                  <a:pt x="52890" y="74350"/>
                </a:lnTo>
                <a:lnTo>
                  <a:pt x="52670" y="74960"/>
                </a:lnTo>
                <a:lnTo>
                  <a:pt x="52640" y="75370"/>
                </a:lnTo>
                <a:lnTo>
                  <a:pt x="52740" y="75750"/>
                </a:lnTo>
                <a:lnTo>
                  <a:pt x="52710" y="75910"/>
                </a:lnTo>
                <a:lnTo>
                  <a:pt x="52500" y="75980"/>
                </a:lnTo>
                <a:lnTo>
                  <a:pt x="52350" y="76080"/>
                </a:lnTo>
                <a:lnTo>
                  <a:pt x="51900" y="76720"/>
                </a:lnTo>
                <a:lnTo>
                  <a:pt x="51730" y="77040"/>
                </a:lnTo>
                <a:lnTo>
                  <a:pt x="51760" y="77390"/>
                </a:lnTo>
                <a:lnTo>
                  <a:pt x="51870" y="77760"/>
                </a:lnTo>
                <a:lnTo>
                  <a:pt x="49270" y="76560"/>
                </a:lnTo>
                <a:lnTo>
                  <a:pt x="48240" y="76240"/>
                </a:lnTo>
                <a:lnTo>
                  <a:pt x="47400" y="76160"/>
                </a:lnTo>
                <a:lnTo>
                  <a:pt x="46640" y="76180"/>
                </a:lnTo>
                <a:lnTo>
                  <a:pt x="45950" y="76070"/>
                </a:lnTo>
                <a:lnTo>
                  <a:pt x="45400" y="75690"/>
                </a:lnTo>
                <a:lnTo>
                  <a:pt x="44860" y="75210"/>
                </a:lnTo>
                <a:lnTo>
                  <a:pt x="44070" y="74880"/>
                </a:lnTo>
                <a:lnTo>
                  <a:pt x="43420" y="74740"/>
                </a:lnTo>
                <a:lnTo>
                  <a:pt x="40490" y="74910"/>
                </a:lnTo>
                <a:lnTo>
                  <a:pt x="40200" y="74880"/>
                </a:lnTo>
                <a:lnTo>
                  <a:pt x="40200" y="74630"/>
                </a:lnTo>
                <a:lnTo>
                  <a:pt x="40190" y="71730"/>
                </a:lnTo>
                <a:lnTo>
                  <a:pt x="40180" y="69410"/>
                </a:lnTo>
                <a:lnTo>
                  <a:pt x="40220" y="67080"/>
                </a:lnTo>
                <a:lnTo>
                  <a:pt x="40240" y="65400"/>
                </a:lnTo>
                <a:lnTo>
                  <a:pt x="40090" y="64140"/>
                </a:lnTo>
                <a:lnTo>
                  <a:pt x="40010" y="64010"/>
                </a:lnTo>
                <a:lnTo>
                  <a:pt x="39930" y="63980"/>
                </a:lnTo>
                <a:lnTo>
                  <a:pt x="39890" y="63920"/>
                </a:lnTo>
                <a:lnTo>
                  <a:pt x="39960" y="63560"/>
                </a:lnTo>
                <a:lnTo>
                  <a:pt x="39960" y="63310"/>
                </a:lnTo>
                <a:lnTo>
                  <a:pt x="39980" y="63180"/>
                </a:lnTo>
                <a:lnTo>
                  <a:pt x="40460" y="62390"/>
                </a:lnTo>
                <a:lnTo>
                  <a:pt x="40510" y="62130"/>
                </a:lnTo>
                <a:lnTo>
                  <a:pt x="40450" y="61990"/>
                </a:lnTo>
                <a:lnTo>
                  <a:pt x="40080" y="61510"/>
                </a:lnTo>
                <a:lnTo>
                  <a:pt x="40000" y="61350"/>
                </a:lnTo>
                <a:lnTo>
                  <a:pt x="39980" y="61180"/>
                </a:lnTo>
                <a:lnTo>
                  <a:pt x="39980" y="60740"/>
                </a:lnTo>
                <a:lnTo>
                  <a:pt x="40240" y="60760"/>
                </a:lnTo>
                <a:lnTo>
                  <a:pt x="41020" y="60780"/>
                </a:lnTo>
                <a:lnTo>
                  <a:pt x="41290" y="60760"/>
                </a:lnTo>
                <a:lnTo>
                  <a:pt x="41370" y="60760"/>
                </a:lnTo>
                <a:lnTo>
                  <a:pt x="41530" y="60750"/>
                </a:lnTo>
                <a:lnTo>
                  <a:pt x="42790" y="60410"/>
                </a:lnTo>
                <a:lnTo>
                  <a:pt x="43030" y="60370"/>
                </a:lnTo>
                <a:lnTo>
                  <a:pt x="43200" y="60350"/>
                </a:lnTo>
                <a:lnTo>
                  <a:pt x="43290" y="60380"/>
                </a:lnTo>
                <a:lnTo>
                  <a:pt x="43450" y="60440"/>
                </a:lnTo>
                <a:lnTo>
                  <a:pt x="43570" y="60520"/>
                </a:lnTo>
                <a:lnTo>
                  <a:pt x="43680" y="60610"/>
                </a:lnTo>
                <a:lnTo>
                  <a:pt x="44070" y="61030"/>
                </a:lnTo>
                <a:lnTo>
                  <a:pt x="44130" y="61080"/>
                </a:lnTo>
                <a:lnTo>
                  <a:pt x="44200" y="61110"/>
                </a:lnTo>
                <a:lnTo>
                  <a:pt x="44270" y="61150"/>
                </a:lnTo>
                <a:lnTo>
                  <a:pt x="44360" y="61170"/>
                </a:lnTo>
                <a:lnTo>
                  <a:pt x="44450" y="61180"/>
                </a:lnTo>
                <a:lnTo>
                  <a:pt x="44890" y="61180"/>
                </a:lnTo>
                <a:lnTo>
                  <a:pt x="44970" y="61190"/>
                </a:lnTo>
                <a:lnTo>
                  <a:pt x="45040" y="61220"/>
                </a:lnTo>
                <a:lnTo>
                  <a:pt x="45100" y="61260"/>
                </a:lnTo>
                <a:lnTo>
                  <a:pt x="45160" y="61310"/>
                </a:lnTo>
                <a:lnTo>
                  <a:pt x="45370" y="61590"/>
                </a:lnTo>
                <a:lnTo>
                  <a:pt x="45480" y="61690"/>
                </a:lnTo>
                <a:lnTo>
                  <a:pt x="45600" y="61770"/>
                </a:lnTo>
                <a:lnTo>
                  <a:pt x="45740" y="61850"/>
                </a:lnTo>
                <a:lnTo>
                  <a:pt x="46170" y="61970"/>
                </a:lnTo>
                <a:lnTo>
                  <a:pt x="46230" y="62010"/>
                </a:lnTo>
                <a:lnTo>
                  <a:pt x="46400" y="62150"/>
                </a:lnTo>
                <a:lnTo>
                  <a:pt x="46470" y="62180"/>
                </a:lnTo>
                <a:lnTo>
                  <a:pt x="46540" y="62190"/>
                </a:lnTo>
                <a:lnTo>
                  <a:pt x="46900" y="62190"/>
                </a:lnTo>
                <a:lnTo>
                  <a:pt x="47070" y="62220"/>
                </a:lnTo>
                <a:lnTo>
                  <a:pt x="47470" y="62370"/>
                </a:lnTo>
                <a:lnTo>
                  <a:pt x="47560" y="62390"/>
                </a:lnTo>
                <a:lnTo>
                  <a:pt x="47650" y="62390"/>
                </a:lnTo>
                <a:lnTo>
                  <a:pt x="47990" y="62380"/>
                </a:lnTo>
                <a:lnTo>
                  <a:pt x="48240" y="62310"/>
                </a:lnTo>
                <a:lnTo>
                  <a:pt x="48410" y="62230"/>
                </a:lnTo>
                <a:lnTo>
                  <a:pt x="48530" y="62150"/>
                </a:lnTo>
                <a:lnTo>
                  <a:pt x="48740" y="61990"/>
                </a:lnTo>
                <a:lnTo>
                  <a:pt x="48850" y="61810"/>
                </a:lnTo>
                <a:lnTo>
                  <a:pt x="48770" y="61730"/>
                </a:lnTo>
                <a:lnTo>
                  <a:pt x="48670" y="61380"/>
                </a:lnTo>
                <a:lnTo>
                  <a:pt x="48860" y="60120"/>
                </a:lnTo>
                <a:lnTo>
                  <a:pt x="48620" y="58810"/>
                </a:lnTo>
                <a:lnTo>
                  <a:pt x="48520" y="58610"/>
                </a:lnTo>
                <a:lnTo>
                  <a:pt x="48380" y="58430"/>
                </a:lnTo>
                <a:lnTo>
                  <a:pt x="48490" y="57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Ouém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90" y="91220"/>
                </a:moveTo>
                <a:lnTo>
                  <a:pt x="56040" y="91360"/>
                </a:lnTo>
                <a:lnTo>
                  <a:pt x="55990" y="91660"/>
                </a:lnTo>
                <a:lnTo>
                  <a:pt x="55880" y="92310"/>
                </a:lnTo>
                <a:lnTo>
                  <a:pt x="55870" y="93200"/>
                </a:lnTo>
                <a:lnTo>
                  <a:pt x="52690" y="93500"/>
                </a:lnTo>
                <a:lnTo>
                  <a:pt x="52650" y="93250"/>
                </a:lnTo>
                <a:lnTo>
                  <a:pt x="52580" y="93210"/>
                </a:lnTo>
                <a:lnTo>
                  <a:pt x="52510" y="93200"/>
                </a:lnTo>
                <a:lnTo>
                  <a:pt x="52400" y="93100"/>
                </a:lnTo>
                <a:lnTo>
                  <a:pt x="52450" y="92800"/>
                </a:lnTo>
                <a:lnTo>
                  <a:pt x="52680" y="92240"/>
                </a:lnTo>
                <a:lnTo>
                  <a:pt x="52740" y="91880"/>
                </a:lnTo>
                <a:lnTo>
                  <a:pt x="52670" y="91220"/>
                </a:lnTo>
                <a:lnTo>
                  <a:pt x="52500" y="91090"/>
                </a:lnTo>
                <a:lnTo>
                  <a:pt x="52440" y="91060"/>
                </a:lnTo>
                <a:lnTo>
                  <a:pt x="52350" y="91030"/>
                </a:lnTo>
                <a:lnTo>
                  <a:pt x="52270" y="91010"/>
                </a:lnTo>
                <a:lnTo>
                  <a:pt x="52110" y="90720"/>
                </a:lnTo>
                <a:lnTo>
                  <a:pt x="52010" y="89390"/>
                </a:lnTo>
                <a:lnTo>
                  <a:pt x="51990" y="88960"/>
                </a:lnTo>
                <a:lnTo>
                  <a:pt x="51940" y="87390"/>
                </a:lnTo>
                <a:lnTo>
                  <a:pt x="51890" y="86550"/>
                </a:lnTo>
                <a:lnTo>
                  <a:pt x="51750" y="85950"/>
                </a:lnTo>
                <a:lnTo>
                  <a:pt x="51250" y="85140"/>
                </a:lnTo>
                <a:lnTo>
                  <a:pt x="51280" y="84850"/>
                </a:lnTo>
                <a:lnTo>
                  <a:pt x="51430" y="84560"/>
                </a:lnTo>
                <a:lnTo>
                  <a:pt x="51670" y="84240"/>
                </a:lnTo>
                <a:lnTo>
                  <a:pt x="51900" y="84120"/>
                </a:lnTo>
                <a:lnTo>
                  <a:pt x="52310" y="84080"/>
                </a:lnTo>
                <a:lnTo>
                  <a:pt x="53210" y="84080"/>
                </a:lnTo>
                <a:lnTo>
                  <a:pt x="53180" y="84830"/>
                </a:lnTo>
                <a:lnTo>
                  <a:pt x="53320" y="85570"/>
                </a:lnTo>
                <a:lnTo>
                  <a:pt x="54020" y="87250"/>
                </a:lnTo>
                <a:lnTo>
                  <a:pt x="54320" y="88960"/>
                </a:lnTo>
                <a:lnTo>
                  <a:pt x="54600" y="89420"/>
                </a:lnTo>
                <a:lnTo>
                  <a:pt x="55300" y="90020"/>
                </a:lnTo>
                <a:lnTo>
                  <a:pt x="55520" y="90260"/>
                </a:lnTo>
                <a:lnTo>
                  <a:pt x="56090" y="91210"/>
                </a:lnTo>
                <a:lnTo>
                  <a:pt x="56090" y="9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tako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890" y="18880"/>
                </a:moveTo>
                <a:lnTo>
                  <a:pt x="45960" y="18960"/>
                </a:lnTo>
                <a:lnTo>
                  <a:pt x="48780" y="24050"/>
                </a:lnTo>
                <a:lnTo>
                  <a:pt x="49500" y="25080"/>
                </a:lnTo>
                <a:lnTo>
                  <a:pt x="49640" y="25090"/>
                </a:lnTo>
                <a:lnTo>
                  <a:pt x="49810" y="25120"/>
                </a:lnTo>
                <a:lnTo>
                  <a:pt x="49940" y="25180"/>
                </a:lnTo>
                <a:lnTo>
                  <a:pt x="50010" y="25220"/>
                </a:lnTo>
                <a:lnTo>
                  <a:pt x="50090" y="25260"/>
                </a:lnTo>
                <a:lnTo>
                  <a:pt x="50150" y="25260"/>
                </a:lnTo>
                <a:lnTo>
                  <a:pt x="50190" y="25270"/>
                </a:lnTo>
                <a:lnTo>
                  <a:pt x="50360" y="25390"/>
                </a:lnTo>
                <a:lnTo>
                  <a:pt x="50830" y="25850"/>
                </a:lnTo>
                <a:lnTo>
                  <a:pt x="49970" y="26570"/>
                </a:lnTo>
                <a:lnTo>
                  <a:pt x="49680" y="26910"/>
                </a:lnTo>
                <a:lnTo>
                  <a:pt x="49540" y="27160"/>
                </a:lnTo>
                <a:lnTo>
                  <a:pt x="49480" y="27340"/>
                </a:lnTo>
                <a:lnTo>
                  <a:pt x="49460" y="27590"/>
                </a:lnTo>
                <a:lnTo>
                  <a:pt x="49530" y="32280"/>
                </a:lnTo>
                <a:lnTo>
                  <a:pt x="49370" y="32380"/>
                </a:lnTo>
                <a:lnTo>
                  <a:pt x="49060" y="32550"/>
                </a:lnTo>
                <a:lnTo>
                  <a:pt x="49010" y="32600"/>
                </a:lnTo>
                <a:lnTo>
                  <a:pt x="48970" y="32630"/>
                </a:lnTo>
                <a:lnTo>
                  <a:pt x="48600" y="33110"/>
                </a:lnTo>
                <a:lnTo>
                  <a:pt x="48430" y="33420"/>
                </a:lnTo>
                <a:lnTo>
                  <a:pt x="48330" y="33660"/>
                </a:lnTo>
                <a:lnTo>
                  <a:pt x="48310" y="33870"/>
                </a:lnTo>
                <a:lnTo>
                  <a:pt x="48310" y="34100"/>
                </a:lnTo>
                <a:lnTo>
                  <a:pt x="48330" y="34170"/>
                </a:lnTo>
                <a:lnTo>
                  <a:pt x="48340" y="34210"/>
                </a:lnTo>
                <a:lnTo>
                  <a:pt x="48390" y="34330"/>
                </a:lnTo>
                <a:lnTo>
                  <a:pt x="48480" y="34440"/>
                </a:lnTo>
                <a:lnTo>
                  <a:pt x="48850" y="34790"/>
                </a:lnTo>
                <a:lnTo>
                  <a:pt x="48940" y="34910"/>
                </a:lnTo>
                <a:lnTo>
                  <a:pt x="49010" y="35020"/>
                </a:lnTo>
                <a:lnTo>
                  <a:pt x="49230" y="35580"/>
                </a:lnTo>
                <a:lnTo>
                  <a:pt x="49270" y="35820"/>
                </a:lnTo>
                <a:lnTo>
                  <a:pt x="49480" y="36490"/>
                </a:lnTo>
                <a:lnTo>
                  <a:pt x="49590" y="37540"/>
                </a:lnTo>
                <a:lnTo>
                  <a:pt x="49580" y="37840"/>
                </a:lnTo>
                <a:lnTo>
                  <a:pt x="49550" y="38020"/>
                </a:lnTo>
                <a:lnTo>
                  <a:pt x="49500" y="38080"/>
                </a:lnTo>
                <a:lnTo>
                  <a:pt x="49400" y="38190"/>
                </a:lnTo>
                <a:lnTo>
                  <a:pt x="49290" y="38280"/>
                </a:lnTo>
                <a:lnTo>
                  <a:pt x="49160" y="38360"/>
                </a:lnTo>
                <a:lnTo>
                  <a:pt x="48590" y="38560"/>
                </a:lnTo>
                <a:lnTo>
                  <a:pt x="48350" y="38610"/>
                </a:lnTo>
                <a:lnTo>
                  <a:pt x="47560" y="38640"/>
                </a:lnTo>
                <a:lnTo>
                  <a:pt x="47410" y="38680"/>
                </a:lnTo>
                <a:lnTo>
                  <a:pt x="47280" y="38750"/>
                </a:lnTo>
                <a:lnTo>
                  <a:pt x="47200" y="38800"/>
                </a:lnTo>
                <a:lnTo>
                  <a:pt x="47120" y="38870"/>
                </a:lnTo>
                <a:lnTo>
                  <a:pt x="47010" y="39010"/>
                </a:lnTo>
                <a:lnTo>
                  <a:pt x="46960" y="39120"/>
                </a:lnTo>
                <a:lnTo>
                  <a:pt x="46940" y="39210"/>
                </a:lnTo>
                <a:lnTo>
                  <a:pt x="46940" y="39270"/>
                </a:lnTo>
                <a:lnTo>
                  <a:pt x="47000" y="39540"/>
                </a:lnTo>
                <a:lnTo>
                  <a:pt x="42890" y="39410"/>
                </a:lnTo>
                <a:lnTo>
                  <a:pt x="42340" y="39610"/>
                </a:lnTo>
                <a:lnTo>
                  <a:pt x="41830" y="39910"/>
                </a:lnTo>
                <a:lnTo>
                  <a:pt x="41360" y="40300"/>
                </a:lnTo>
                <a:lnTo>
                  <a:pt x="40740" y="40610"/>
                </a:lnTo>
                <a:lnTo>
                  <a:pt x="40010" y="40790"/>
                </a:lnTo>
                <a:lnTo>
                  <a:pt x="39100" y="40680"/>
                </a:lnTo>
                <a:lnTo>
                  <a:pt x="38480" y="40540"/>
                </a:lnTo>
                <a:lnTo>
                  <a:pt x="37780" y="40460"/>
                </a:lnTo>
                <a:lnTo>
                  <a:pt x="37160" y="40440"/>
                </a:lnTo>
                <a:lnTo>
                  <a:pt x="36340" y="40600"/>
                </a:lnTo>
                <a:lnTo>
                  <a:pt x="36160" y="40670"/>
                </a:lnTo>
                <a:lnTo>
                  <a:pt x="36160" y="40560"/>
                </a:lnTo>
                <a:lnTo>
                  <a:pt x="35970" y="40060"/>
                </a:lnTo>
                <a:lnTo>
                  <a:pt x="34440" y="39030"/>
                </a:lnTo>
                <a:lnTo>
                  <a:pt x="32370" y="37640"/>
                </a:lnTo>
                <a:lnTo>
                  <a:pt x="31130" y="36820"/>
                </a:lnTo>
                <a:lnTo>
                  <a:pt x="30300" y="36260"/>
                </a:lnTo>
                <a:lnTo>
                  <a:pt x="28920" y="35330"/>
                </a:lnTo>
                <a:lnTo>
                  <a:pt x="27820" y="34600"/>
                </a:lnTo>
                <a:lnTo>
                  <a:pt x="27710" y="34380"/>
                </a:lnTo>
                <a:lnTo>
                  <a:pt x="27690" y="34040"/>
                </a:lnTo>
                <a:lnTo>
                  <a:pt x="27900" y="32520"/>
                </a:lnTo>
                <a:lnTo>
                  <a:pt x="28110" y="31700"/>
                </a:lnTo>
                <a:lnTo>
                  <a:pt x="28120" y="31120"/>
                </a:lnTo>
                <a:lnTo>
                  <a:pt x="28000" y="29790"/>
                </a:lnTo>
                <a:lnTo>
                  <a:pt x="28210" y="29300"/>
                </a:lnTo>
                <a:lnTo>
                  <a:pt x="29000" y="28540"/>
                </a:lnTo>
                <a:lnTo>
                  <a:pt x="29190" y="28270"/>
                </a:lnTo>
                <a:lnTo>
                  <a:pt x="29230" y="28120"/>
                </a:lnTo>
                <a:lnTo>
                  <a:pt x="29250" y="27780"/>
                </a:lnTo>
                <a:lnTo>
                  <a:pt x="29280" y="27620"/>
                </a:lnTo>
                <a:lnTo>
                  <a:pt x="29510" y="27190"/>
                </a:lnTo>
                <a:lnTo>
                  <a:pt x="29490" y="27030"/>
                </a:lnTo>
                <a:lnTo>
                  <a:pt x="29370" y="26730"/>
                </a:lnTo>
                <a:lnTo>
                  <a:pt x="29330" y="26570"/>
                </a:lnTo>
                <a:lnTo>
                  <a:pt x="29370" y="26280"/>
                </a:lnTo>
                <a:lnTo>
                  <a:pt x="29750" y="25370"/>
                </a:lnTo>
                <a:lnTo>
                  <a:pt x="30190" y="25610"/>
                </a:lnTo>
                <a:lnTo>
                  <a:pt x="30380" y="25640"/>
                </a:lnTo>
                <a:lnTo>
                  <a:pt x="30640" y="25640"/>
                </a:lnTo>
                <a:lnTo>
                  <a:pt x="30700" y="25560"/>
                </a:lnTo>
                <a:lnTo>
                  <a:pt x="30740" y="25390"/>
                </a:lnTo>
                <a:lnTo>
                  <a:pt x="30730" y="25220"/>
                </a:lnTo>
                <a:lnTo>
                  <a:pt x="30640" y="25140"/>
                </a:lnTo>
                <a:lnTo>
                  <a:pt x="30530" y="25080"/>
                </a:lnTo>
                <a:lnTo>
                  <a:pt x="30480" y="24950"/>
                </a:lnTo>
                <a:lnTo>
                  <a:pt x="30470" y="24780"/>
                </a:lnTo>
                <a:lnTo>
                  <a:pt x="30480" y="24630"/>
                </a:lnTo>
                <a:lnTo>
                  <a:pt x="30540" y="24600"/>
                </a:lnTo>
                <a:lnTo>
                  <a:pt x="30660" y="24410"/>
                </a:lnTo>
                <a:lnTo>
                  <a:pt x="30740" y="24230"/>
                </a:lnTo>
                <a:lnTo>
                  <a:pt x="30840" y="24100"/>
                </a:lnTo>
                <a:lnTo>
                  <a:pt x="30900" y="24080"/>
                </a:lnTo>
                <a:lnTo>
                  <a:pt x="30970" y="24100"/>
                </a:lnTo>
                <a:lnTo>
                  <a:pt x="31290" y="24150"/>
                </a:lnTo>
                <a:lnTo>
                  <a:pt x="31390" y="24220"/>
                </a:lnTo>
                <a:lnTo>
                  <a:pt x="31460" y="24290"/>
                </a:lnTo>
                <a:lnTo>
                  <a:pt x="31540" y="24320"/>
                </a:lnTo>
                <a:lnTo>
                  <a:pt x="31580" y="24350"/>
                </a:lnTo>
                <a:lnTo>
                  <a:pt x="31660" y="24500"/>
                </a:lnTo>
                <a:lnTo>
                  <a:pt x="31680" y="24530"/>
                </a:lnTo>
                <a:lnTo>
                  <a:pt x="31770" y="24530"/>
                </a:lnTo>
                <a:lnTo>
                  <a:pt x="31930" y="24450"/>
                </a:lnTo>
                <a:lnTo>
                  <a:pt x="31990" y="24430"/>
                </a:lnTo>
                <a:lnTo>
                  <a:pt x="32430" y="24480"/>
                </a:lnTo>
                <a:lnTo>
                  <a:pt x="32580" y="24530"/>
                </a:lnTo>
                <a:lnTo>
                  <a:pt x="32620" y="24610"/>
                </a:lnTo>
                <a:lnTo>
                  <a:pt x="32720" y="24750"/>
                </a:lnTo>
                <a:lnTo>
                  <a:pt x="32830" y="24850"/>
                </a:lnTo>
                <a:lnTo>
                  <a:pt x="32880" y="24790"/>
                </a:lnTo>
                <a:lnTo>
                  <a:pt x="32890" y="24550"/>
                </a:lnTo>
                <a:lnTo>
                  <a:pt x="32730" y="24380"/>
                </a:lnTo>
                <a:lnTo>
                  <a:pt x="32640" y="24220"/>
                </a:lnTo>
                <a:lnTo>
                  <a:pt x="32610" y="24060"/>
                </a:lnTo>
                <a:lnTo>
                  <a:pt x="32610" y="23890"/>
                </a:lnTo>
                <a:lnTo>
                  <a:pt x="32580" y="23720"/>
                </a:lnTo>
                <a:lnTo>
                  <a:pt x="32550" y="23720"/>
                </a:lnTo>
                <a:lnTo>
                  <a:pt x="32420" y="23650"/>
                </a:lnTo>
                <a:lnTo>
                  <a:pt x="32370" y="23630"/>
                </a:lnTo>
                <a:lnTo>
                  <a:pt x="32360" y="23560"/>
                </a:lnTo>
                <a:lnTo>
                  <a:pt x="32390" y="23370"/>
                </a:lnTo>
                <a:lnTo>
                  <a:pt x="32370" y="23310"/>
                </a:lnTo>
                <a:lnTo>
                  <a:pt x="32240" y="23280"/>
                </a:lnTo>
                <a:lnTo>
                  <a:pt x="32150" y="23360"/>
                </a:lnTo>
                <a:lnTo>
                  <a:pt x="32090" y="23390"/>
                </a:lnTo>
                <a:lnTo>
                  <a:pt x="32080" y="23160"/>
                </a:lnTo>
                <a:lnTo>
                  <a:pt x="32150" y="23130"/>
                </a:lnTo>
                <a:lnTo>
                  <a:pt x="32630" y="23020"/>
                </a:lnTo>
                <a:lnTo>
                  <a:pt x="32710" y="22960"/>
                </a:lnTo>
                <a:lnTo>
                  <a:pt x="32810" y="22690"/>
                </a:lnTo>
                <a:lnTo>
                  <a:pt x="32880" y="22620"/>
                </a:lnTo>
                <a:lnTo>
                  <a:pt x="33030" y="22620"/>
                </a:lnTo>
                <a:lnTo>
                  <a:pt x="33320" y="22760"/>
                </a:lnTo>
                <a:lnTo>
                  <a:pt x="33470" y="22810"/>
                </a:lnTo>
                <a:lnTo>
                  <a:pt x="33400" y="22550"/>
                </a:lnTo>
                <a:lnTo>
                  <a:pt x="33340" y="22050"/>
                </a:lnTo>
                <a:lnTo>
                  <a:pt x="33070" y="21600"/>
                </a:lnTo>
                <a:lnTo>
                  <a:pt x="33140" y="21420"/>
                </a:lnTo>
                <a:lnTo>
                  <a:pt x="33290" y="21270"/>
                </a:lnTo>
                <a:lnTo>
                  <a:pt x="33440" y="21040"/>
                </a:lnTo>
                <a:lnTo>
                  <a:pt x="33580" y="21150"/>
                </a:lnTo>
                <a:lnTo>
                  <a:pt x="33690" y="21320"/>
                </a:lnTo>
                <a:lnTo>
                  <a:pt x="33670" y="21400"/>
                </a:lnTo>
                <a:lnTo>
                  <a:pt x="33800" y="21400"/>
                </a:lnTo>
                <a:lnTo>
                  <a:pt x="33870" y="21360"/>
                </a:lnTo>
                <a:lnTo>
                  <a:pt x="33950" y="21320"/>
                </a:lnTo>
                <a:lnTo>
                  <a:pt x="34070" y="21290"/>
                </a:lnTo>
                <a:lnTo>
                  <a:pt x="34350" y="21300"/>
                </a:lnTo>
                <a:lnTo>
                  <a:pt x="34580" y="21370"/>
                </a:lnTo>
                <a:lnTo>
                  <a:pt x="35060" y="21600"/>
                </a:lnTo>
                <a:lnTo>
                  <a:pt x="35250" y="21260"/>
                </a:lnTo>
                <a:lnTo>
                  <a:pt x="35270" y="21140"/>
                </a:lnTo>
                <a:lnTo>
                  <a:pt x="35240" y="21000"/>
                </a:lnTo>
                <a:lnTo>
                  <a:pt x="35100" y="20850"/>
                </a:lnTo>
                <a:lnTo>
                  <a:pt x="35060" y="20740"/>
                </a:lnTo>
                <a:lnTo>
                  <a:pt x="35140" y="20560"/>
                </a:lnTo>
                <a:lnTo>
                  <a:pt x="35300" y="20640"/>
                </a:lnTo>
                <a:lnTo>
                  <a:pt x="35470" y="20830"/>
                </a:lnTo>
                <a:lnTo>
                  <a:pt x="35560" y="20990"/>
                </a:lnTo>
                <a:lnTo>
                  <a:pt x="35660" y="20870"/>
                </a:lnTo>
                <a:lnTo>
                  <a:pt x="35760" y="20830"/>
                </a:lnTo>
                <a:lnTo>
                  <a:pt x="35860" y="20870"/>
                </a:lnTo>
                <a:lnTo>
                  <a:pt x="35960" y="20990"/>
                </a:lnTo>
                <a:lnTo>
                  <a:pt x="36220" y="20780"/>
                </a:lnTo>
                <a:lnTo>
                  <a:pt x="36190" y="20590"/>
                </a:lnTo>
                <a:lnTo>
                  <a:pt x="36050" y="20380"/>
                </a:lnTo>
                <a:lnTo>
                  <a:pt x="35960" y="20130"/>
                </a:lnTo>
                <a:lnTo>
                  <a:pt x="36090" y="19850"/>
                </a:lnTo>
                <a:lnTo>
                  <a:pt x="36380" y="19660"/>
                </a:lnTo>
                <a:lnTo>
                  <a:pt x="36710" y="19520"/>
                </a:lnTo>
                <a:lnTo>
                  <a:pt x="36940" y="19370"/>
                </a:lnTo>
                <a:lnTo>
                  <a:pt x="36810" y="19050"/>
                </a:lnTo>
                <a:lnTo>
                  <a:pt x="36830" y="18930"/>
                </a:lnTo>
                <a:lnTo>
                  <a:pt x="36940" y="18750"/>
                </a:lnTo>
                <a:lnTo>
                  <a:pt x="37130" y="18610"/>
                </a:lnTo>
                <a:lnTo>
                  <a:pt x="37310" y="18550"/>
                </a:lnTo>
                <a:lnTo>
                  <a:pt x="37460" y="18470"/>
                </a:lnTo>
                <a:lnTo>
                  <a:pt x="37550" y="18260"/>
                </a:lnTo>
                <a:lnTo>
                  <a:pt x="37780" y="18390"/>
                </a:lnTo>
                <a:lnTo>
                  <a:pt x="38060" y="18450"/>
                </a:lnTo>
                <a:lnTo>
                  <a:pt x="39430" y="18560"/>
                </a:lnTo>
                <a:lnTo>
                  <a:pt x="39400" y="18660"/>
                </a:lnTo>
                <a:lnTo>
                  <a:pt x="39360" y="18870"/>
                </a:lnTo>
                <a:lnTo>
                  <a:pt x="39340" y="18960"/>
                </a:lnTo>
                <a:lnTo>
                  <a:pt x="39590" y="18950"/>
                </a:lnTo>
                <a:lnTo>
                  <a:pt x="39890" y="19520"/>
                </a:lnTo>
                <a:lnTo>
                  <a:pt x="40180" y="19420"/>
                </a:lnTo>
                <a:lnTo>
                  <a:pt x="40430" y="19290"/>
                </a:lnTo>
                <a:lnTo>
                  <a:pt x="41100" y="19140"/>
                </a:lnTo>
                <a:lnTo>
                  <a:pt x="41370" y="19010"/>
                </a:lnTo>
                <a:lnTo>
                  <a:pt x="41600" y="18940"/>
                </a:lnTo>
                <a:lnTo>
                  <a:pt x="42240" y="18980"/>
                </a:lnTo>
                <a:lnTo>
                  <a:pt x="42510" y="18960"/>
                </a:lnTo>
                <a:lnTo>
                  <a:pt x="43080" y="18730"/>
                </a:lnTo>
                <a:lnTo>
                  <a:pt x="43360" y="18680"/>
                </a:lnTo>
                <a:lnTo>
                  <a:pt x="43610" y="18750"/>
                </a:lnTo>
                <a:lnTo>
                  <a:pt x="43750" y="18660"/>
                </a:lnTo>
                <a:lnTo>
                  <a:pt x="43930" y="18690"/>
                </a:lnTo>
                <a:lnTo>
                  <a:pt x="44300" y="18860"/>
                </a:lnTo>
                <a:lnTo>
                  <a:pt x="44920" y="19100"/>
                </a:lnTo>
                <a:lnTo>
                  <a:pt x="45430" y="19140"/>
                </a:lnTo>
                <a:lnTo>
                  <a:pt x="45830" y="18950"/>
                </a:lnTo>
                <a:lnTo>
                  <a:pt x="45890" y="1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Do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00" y="39540"/>
                </a:moveTo>
                <a:lnTo>
                  <a:pt x="47130" y="39840"/>
                </a:lnTo>
                <a:lnTo>
                  <a:pt x="47110" y="39910"/>
                </a:lnTo>
                <a:lnTo>
                  <a:pt x="47100" y="39970"/>
                </a:lnTo>
                <a:lnTo>
                  <a:pt x="47080" y="39990"/>
                </a:lnTo>
                <a:lnTo>
                  <a:pt x="47070" y="40000"/>
                </a:lnTo>
                <a:lnTo>
                  <a:pt x="46940" y="40220"/>
                </a:lnTo>
                <a:lnTo>
                  <a:pt x="47070" y="40940"/>
                </a:lnTo>
                <a:lnTo>
                  <a:pt x="47070" y="41230"/>
                </a:lnTo>
                <a:lnTo>
                  <a:pt x="46960" y="41650"/>
                </a:lnTo>
                <a:lnTo>
                  <a:pt x="46830" y="42420"/>
                </a:lnTo>
                <a:lnTo>
                  <a:pt x="46820" y="42680"/>
                </a:lnTo>
                <a:lnTo>
                  <a:pt x="46840" y="42870"/>
                </a:lnTo>
                <a:lnTo>
                  <a:pt x="47120" y="43680"/>
                </a:lnTo>
                <a:lnTo>
                  <a:pt x="47150" y="43750"/>
                </a:lnTo>
                <a:lnTo>
                  <a:pt x="47340" y="44060"/>
                </a:lnTo>
                <a:lnTo>
                  <a:pt x="47640" y="44370"/>
                </a:lnTo>
                <a:lnTo>
                  <a:pt x="47880" y="44590"/>
                </a:lnTo>
                <a:lnTo>
                  <a:pt x="48010" y="44850"/>
                </a:lnTo>
                <a:lnTo>
                  <a:pt x="48010" y="45060"/>
                </a:lnTo>
                <a:lnTo>
                  <a:pt x="47440" y="48830"/>
                </a:lnTo>
                <a:lnTo>
                  <a:pt x="47380" y="49030"/>
                </a:lnTo>
                <a:lnTo>
                  <a:pt x="47320" y="49110"/>
                </a:lnTo>
                <a:lnTo>
                  <a:pt x="47240" y="49190"/>
                </a:lnTo>
                <a:lnTo>
                  <a:pt x="47180" y="49230"/>
                </a:lnTo>
                <a:lnTo>
                  <a:pt x="47120" y="49270"/>
                </a:lnTo>
                <a:lnTo>
                  <a:pt x="47040" y="49290"/>
                </a:lnTo>
                <a:lnTo>
                  <a:pt x="46960" y="49310"/>
                </a:lnTo>
                <a:lnTo>
                  <a:pt x="46420" y="49300"/>
                </a:lnTo>
                <a:lnTo>
                  <a:pt x="46080" y="49320"/>
                </a:lnTo>
                <a:lnTo>
                  <a:pt x="45840" y="49360"/>
                </a:lnTo>
                <a:lnTo>
                  <a:pt x="45770" y="49380"/>
                </a:lnTo>
                <a:lnTo>
                  <a:pt x="45660" y="49450"/>
                </a:lnTo>
                <a:lnTo>
                  <a:pt x="45530" y="49550"/>
                </a:lnTo>
                <a:lnTo>
                  <a:pt x="45320" y="50180"/>
                </a:lnTo>
                <a:lnTo>
                  <a:pt x="45250" y="50680"/>
                </a:lnTo>
                <a:lnTo>
                  <a:pt x="45240" y="51520"/>
                </a:lnTo>
                <a:lnTo>
                  <a:pt x="45280" y="51980"/>
                </a:lnTo>
                <a:lnTo>
                  <a:pt x="45340" y="52300"/>
                </a:lnTo>
                <a:lnTo>
                  <a:pt x="45370" y="52370"/>
                </a:lnTo>
                <a:lnTo>
                  <a:pt x="45450" y="52500"/>
                </a:lnTo>
                <a:lnTo>
                  <a:pt x="45530" y="52610"/>
                </a:lnTo>
                <a:lnTo>
                  <a:pt x="45620" y="52710"/>
                </a:lnTo>
                <a:lnTo>
                  <a:pt x="45690" y="52770"/>
                </a:lnTo>
                <a:lnTo>
                  <a:pt x="45800" y="52850"/>
                </a:lnTo>
                <a:lnTo>
                  <a:pt x="46230" y="53050"/>
                </a:lnTo>
                <a:lnTo>
                  <a:pt x="46280" y="53090"/>
                </a:lnTo>
                <a:lnTo>
                  <a:pt x="46320" y="53140"/>
                </a:lnTo>
                <a:lnTo>
                  <a:pt x="46390" y="53260"/>
                </a:lnTo>
                <a:lnTo>
                  <a:pt x="46410" y="53360"/>
                </a:lnTo>
                <a:lnTo>
                  <a:pt x="46400" y="53460"/>
                </a:lnTo>
                <a:lnTo>
                  <a:pt x="46380" y="53540"/>
                </a:lnTo>
                <a:lnTo>
                  <a:pt x="46260" y="53840"/>
                </a:lnTo>
                <a:lnTo>
                  <a:pt x="46170" y="54200"/>
                </a:lnTo>
                <a:lnTo>
                  <a:pt x="46100" y="54700"/>
                </a:lnTo>
                <a:lnTo>
                  <a:pt x="46070" y="54870"/>
                </a:lnTo>
                <a:lnTo>
                  <a:pt x="46040" y="55590"/>
                </a:lnTo>
                <a:lnTo>
                  <a:pt x="46060" y="55830"/>
                </a:lnTo>
                <a:lnTo>
                  <a:pt x="46120" y="56130"/>
                </a:lnTo>
                <a:lnTo>
                  <a:pt x="46170" y="56250"/>
                </a:lnTo>
                <a:lnTo>
                  <a:pt x="46220" y="56360"/>
                </a:lnTo>
                <a:lnTo>
                  <a:pt x="46310" y="56470"/>
                </a:lnTo>
                <a:lnTo>
                  <a:pt x="46410" y="56580"/>
                </a:lnTo>
                <a:lnTo>
                  <a:pt x="46520" y="56680"/>
                </a:lnTo>
                <a:lnTo>
                  <a:pt x="46660" y="56760"/>
                </a:lnTo>
                <a:lnTo>
                  <a:pt x="46950" y="56900"/>
                </a:lnTo>
                <a:lnTo>
                  <a:pt x="48400" y="57310"/>
                </a:lnTo>
                <a:lnTo>
                  <a:pt x="48490" y="57350"/>
                </a:lnTo>
                <a:lnTo>
                  <a:pt x="48530" y="57370"/>
                </a:lnTo>
                <a:lnTo>
                  <a:pt x="48610" y="57460"/>
                </a:lnTo>
                <a:lnTo>
                  <a:pt x="48490" y="57980"/>
                </a:lnTo>
                <a:lnTo>
                  <a:pt x="48380" y="58430"/>
                </a:lnTo>
                <a:lnTo>
                  <a:pt x="48520" y="58610"/>
                </a:lnTo>
                <a:lnTo>
                  <a:pt x="48620" y="58810"/>
                </a:lnTo>
                <a:lnTo>
                  <a:pt x="48860" y="60120"/>
                </a:lnTo>
                <a:lnTo>
                  <a:pt x="48670" y="61380"/>
                </a:lnTo>
                <a:lnTo>
                  <a:pt x="48770" y="61730"/>
                </a:lnTo>
                <a:lnTo>
                  <a:pt x="48850" y="61810"/>
                </a:lnTo>
                <a:lnTo>
                  <a:pt x="48740" y="61990"/>
                </a:lnTo>
                <a:lnTo>
                  <a:pt x="48530" y="62150"/>
                </a:lnTo>
                <a:lnTo>
                  <a:pt x="48410" y="62230"/>
                </a:lnTo>
                <a:lnTo>
                  <a:pt x="48240" y="62310"/>
                </a:lnTo>
                <a:lnTo>
                  <a:pt x="47990" y="62380"/>
                </a:lnTo>
                <a:lnTo>
                  <a:pt x="47650" y="62390"/>
                </a:lnTo>
                <a:lnTo>
                  <a:pt x="47560" y="62390"/>
                </a:lnTo>
                <a:lnTo>
                  <a:pt x="47470" y="62370"/>
                </a:lnTo>
                <a:lnTo>
                  <a:pt x="47070" y="62220"/>
                </a:lnTo>
                <a:lnTo>
                  <a:pt x="46900" y="62190"/>
                </a:lnTo>
                <a:lnTo>
                  <a:pt x="46540" y="62190"/>
                </a:lnTo>
                <a:lnTo>
                  <a:pt x="46470" y="62180"/>
                </a:lnTo>
                <a:lnTo>
                  <a:pt x="46400" y="62150"/>
                </a:lnTo>
                <a:lnTo>
                  <a:pt x="46230" y="62010"/>
                </a:lnTo>
                <a:lnTo>
                  <a:pt x="46170" y="61970"/>
                </a:lnTo>
                <a:lnTo>
                  <a:pt x="45740" y="61850"/>
                </a:lnTo>
                <a:lnTo>
                  <a:pt x="45600" y="61770"/>
                </a:lnTo>
                <a:lnTo>
                  <a:pt x="45480" y="61690"/>
                </a:lnTo>
                <a:lnTo>
                  <a:pt x="45370" y="61590"/>
                </a:lnTo>
                <a:lnTo>
                  <a:pt x="45160" y="61310"/>
                </a:lnTo>
                <a:lnTo>
                  <a:pt x="45100" y="61260"/>
                </a:lnTo>
                <a:lnTo>
                  <a:pt x="45040" y="61220"/>
                </a:lnTo>
                <a:lnTo>
                  <a:pt x="44970" y="61190"/>
                </a:lnTo>
                <a:lnTo>
                  <a:pt x="44890" y="61180"/>
                </a:lnTo>
                <a:lnTo>
                  <a:pt x="44450" y="61180"/>
                </a:lnTo>
                <a:lnTo>
                  <a:pt x="44360" y="61170"/>
                </a:lnTo>
                <a:lnTo>
                  <a:pt x="44270" y="61150"/>
                </a:lnTo>
                <a:lnTo>
                  <a:pt x="44200" y="61110"/>
                </a:lnTo>
                <a:lnTo>
                  <a:pt x="44130" y="61080"/>
                </a:lnTo>
                <a:lnTo>
                  <a:pt x="44070" y="61030"/>
                </a:lnTo>
                <a:lnTo>
                  <a:pt x="43680" y="60610"/>
                </a:lnTo>
                <a:lnTo>
                  <a:pt x="43570" y="60520"/>
                </a:lnTo>
                <a:lnTo>
                  <a:pt x="43450" y="60440"/>
                </a:lnTo>
                <a:lnTo>
                  <a:pt x="43290" y="60380"/>
                </a:lnTo>
                <a:lnTo>
                  <a:pt x="43200" y="60350"/>
                </a:lnTo>
                <a:lnTo>
                  <a:pt x="43030" y="60370"/>
                </a:lnTo>
                <a:lnTo>
                  <a:pt x="42790" y="60410"/>
                </a:lnTo>
                <a:lnTo>
                  <a:pt x="41530" y="60750"/>
                </a:lnTo>
                <a:lnTo>
                  <a:pt x="41370" y="60760"/>
                </a:lnTo>
                <a:lnTo>
                  <a:pt x="41290" y="60760"/>
                </a:lnTo>
                <a:lnTo>
                  <a:pt x="41020" y="60780"/>
                </a:lnTo>
                <a:lnTo>
                  <a:pt x="40240" y="60760"/>
                </a:lnTo>
                <a:lnTo>
                  <a:pt x="39980" y="60740"/>
                </a:lnTo>
                <a:lnTo>
                  <a:pt x="39950" y="58770"/>
                </a:lnTo>
                <a:lnTo>
                  <a:pt x="39930" y="57410"/>
                </a:lnTo>
                <a:lnTo>
                  <a:pt x="39910" y="55810"/>
                </a:lnTo>
                <a:lnTo>
                  <a:pt x="39890" y="53980"/>
                </a:lnTo>
                <a:lnTo>
                  <a:pt x="39810" y="53580"/>
                </a:lnTo>
                <a:lnTo>
                  <a:pt x="39700" y="53220"/>
                </a:lnTo>
                <a:lnTo>
                  <a:pt x="39400" y="52700"/>
                </a:lnTo>
                <a:lnTo>
                  <a:pt x="38500" y="51750"/>
                </a:lnTo>
                <a:lnTo>
                  <a:pt x="37340" y="50530"/>
                </a:lnTo>
                <a:lnTo>
                  <a:pt x="37260" y="50410"/>
                </a:lnTo>
                <a:lnTo>
                  <a:pt x="36990" y="49990"/>
                </a:lnTo>
                <a:lnTo>
                  <a:pt x="36780" y="49400"/>
                </a:lnTo>
                <a:lnTo>
                  <a:pt x="36680" y="47910"/>
                </a:lnTo>
                <a:lnTo>
                  <a:pt x="36510" y="47490"/>
                </a:lnTo>
                <a:lnTo>
                  <a:pt x="36270" y="47620"/>
                </a:lnTo>
                <a:lnTo>
                  <a:pt x="36050" y="47400"/>
                </a:lnTo>
                <a:lnTo>
                  <a:pt x="35910" y="47040"/>
                </a:lnTo>
                <a:lnTo>
                  <a:pt x="35860" y="46740"/>
                </a:lnTo>
                <a:lnTo>
                  <a:pt x="35920" y="46550"/>
                </a:lnTo>
                <a:lnTo>
                  <a:pt x="36180" y="46150"/>
                </a:lnTo>
                <a:lnTo>
                  <a:pt x="36270" y="45960"/>
                </a:lnTo>
                <a:lnTo>
                  <a:pt x="36280" y="45810"/>
                </a:lnTo>
                <a:lnTo>
                  <a:pt x="36280" y="45520"/>
                </a:lnTo>
                <a:lnTo>
                  <a:pt x="36310" y="45370"/>
                </a:lnTo>
                <a:lnTo>
                  <a:pt x="36340" y="45190"/>
                </a:lnTo>
                <a:lnTo>
                  <a:pt x="36220" y="44500"/>
                </a:lnTo>
                <a:lnTo>
                  <a:pt x="36200" y="43360"/>
                </a:lnTo>
                <a:lnTo>
                  <a:pt x="36180" y="41750"/>
                </a:lnTo>
                <a:lnTo>
                  <a:pt x="36160" y="40670"/>
                </a:lnTo>
                <a:lnTo>
                  <a:pt x="36340" y="40600"/>
                </a:lnTo>
                <a:lnTo>
                  <a:pt x="37160" y="40440"/>
                </a:lnTo>
                <a:lnTo>
                  <a:pt x="37780" y="40460"/>
                </a:lnTo>
                <a:lnTo>
                  <a:pt x="38480" y="40540"/>
                </a:lnTo>
                <a:lnTo>
                  <a:pt x="39100" y="40680"/>
                </a:lnTo>
                <a:lnTo>
                  <a:pt x="40010" y="40790"/>
                </a:lnTo>
                <a:lnTo>
                  <a:pt x="40740" y="40610"/>
                </a:lnTo>
                <a:lnTo>
                  <a:pt x="41360" y="40300"/>
                </a:lnTo>
                <a:lnTo>
                  <a:pt x="41830" y="39910"/>
                </a:lnTo>
                <a:lnTo>
                  <a:pt x="42340" y="39610"/>
                </a:lnTo>
                <a:lnTo>
                  <a:pt x="42890" y="39410"/>
                </a:lnTo>
                <a:lnTo>
                  <a:pt x="47000" y="3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Z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70" y="77760"/>
                </a:moveTo>
                <a:lnTo>
                  <a:pt x="51950" y="78030"/>
                </a:lnTo>
                <a:lnTo>
                  <a:pt x="51950" y="78680"/>
                </a:lnTo>
                <a:lnTo>
                  <a:pt x="52000" y="78810"/>
                </a:lnTo>
                <a:lnTo>
                  <a:pt x="52080" y="78920"/>
                </a:lnTo>
                <a:lnTo>
                  <a:pt x="52140" y="79060"/>
                </a:lnTo>
                <a:lnTo>
                  <a:pt x="52150" y="79290"/>
                </a:lnTo>
                <a:lnTo>
                  <a:pt x="52190" y="79460"/>
                </a:lnTo>
                <a:lnTo>
                  <a:pt x="52420" y="80330"/>
                </a:lnTo>
                <a:lnTo>
                  <a:pt x="52640" y="80810"/>
                </a:lnTo>
                <a:lnTo>
                  <a:pt x="53330" y="81280"/>
                </a:lnTo>
                <a:lnTo>
                  <a:pt x="53410" y="81380"/>
                </a:lnTo>
                <a:lnTo>
                  <a:pt x="53420" y="81460"/>
                </a:lnTo>
                <a:lnTo>
                  <a:pt x="53400" y="81700"/>
                </a:lnTo>
                <a:lnTo>
                  <a:pt x="53720" y="83330"/>
                </a:lnTo>
                <a:lnTo>
                  <a:pt x="53790" y="83980"/>
                </a:lnTo>
                <a:lnTo>
                  <a:pt x="53790" y="83990"/>
                </a:lnTo>
                <a:lnTo>
                  <a:pt x="53770" y="84010"/>
                </a:lnTo>
                <a:lnTo>
                  <a:pt x="53740" y="84050"/>
                </a:lnTo>
                <a:lnTo>
                  <a:pt x="53680" y="84090"/>
                </a:lnTo>
                <a:lnTo>
                  <a:pt x="53590" y="84100"/>
                </a:lnTo>
                <a:lnTo>
                  <a:pt x="53490" y="84100"/>
                </a:lnTo>
                <a:lnTo>
                  <a:pt x="53210" y="84080"/>
                </a:lnTo>
                <a:lnTo>
                  <a:pt x="52310" y="84080"/>
                </a:lnTo>
                <a:lnTo>
                  <a:pt x="51900" y="84120"/>
                </a:lnTo>
                <a:lnTo>
                  <a:pt x="51670" y="84240"/>
                </a:lnTo>
                <a:lnTo>
                  <a:pt x="51430" y="84560"/>
                </a:lnTo>
                <a:lnTo>
                  <a:pt x="51280" y="84850"/>
                </a:lnTo>
                <a:lnTo>
                  <a:pt x="51250" y="85140"/>
                </a:lnTo>
                <a:lnTo>
                  <a:pt x="46890" y="85160"/>
                </a:lnTo>
                <a:lnTo>
                  <a:pt x="46790" y="85070"/>
                </a:lnTo>
                <a:lnTo>
                  <a:pt x="46550" y="85210"/>
                </a:lnTo>
                <a:lnTo>
                  <a:pt x="46390" y="85270"/>
                </a:lnTo>
                <a:lnTo>
                  <a:pt x="46300" y="85260"/>
                </a:lnTo>
                <a:lnTo>
                  <a:pt x="46170" y="85210"/>
                </a:lnTo>
                <a:lnTo>
                  <a:pt x="45680" y="84840"/>
                </a:lnTo>
                <a:lnTo>
                  <a:pt x="45600" y="84760"/>
                </a:lnTo>
                <a:lnTo>
                  <a:pt x="45570" y="84700"/>
                </a:lnTo>
                <a:lnTo>
                  <a:pt x="45500" y="84440"/>
                </a:lnTo>
                <a:lnTo>
                  <a:pt x="45300" y="84140"/>
                </a:lnTo>
                <a:lnTo>
                  <a:pt x="45070" y="84020"/>
                </a:lnTo>
                <a:lnTo>
                  <a:pt x="44830" y="83690"/>
                </a:lnTo>
                <a:lnTo>
                  <a:pt x="44530" y="83220"/>
                </a:lnTo>
                <a:lnTo>
                  <a:pt x="44300" y="83040"/>
                </a:lnTo>
                <a:lnTo>
                  <a:pt x="44220" y="83010"/>
                </a:lnTo>
                <a:lnTo>
                  <a:pt x="44120" y="82930"/>
                </a:lnTo>
                <a:lnTo>
                  <a:pt x="43940" y="82630"/>
                </a:lnTo>
                <a:lnTo>
                  <a:pt x="43800" y="81990"/>
                </a:lnTo>
                <a:lnTo>
                  <a:pt x="43610" y="81310"/>
                </a:lnTo>
                <a:lnTo>
                  <a:pt x="43390" y="80920"/>
                </a:lnTo>
                <a:lnTo>
                  <a:pt x="43200" y="80800"/>
                </a:lnTo>
                <a:lnTo>
                  <a:pt x="43150" y="80710"/>
                </a:lnTo>
                <a:lnTo>
                  <a:pt x="43080" y="80550"/>
                </a:lnTo>
                <a:lnTo>
                  <a:pt x="42520" y="79830"/>
                </a:lnTo>
                <a:lnTo>
                  <a:pt x="42300" y="79660"/>
                </a:lnTo>
                <a:lnTo>
                  <a:pt x="42180" y="79520"/>
                </a:lnTo>
                <a:lnTo>
                  <a:pt x="42120" y="79400"/>
                </a:lnTo>
                <a:lnTo>
                  <a:pt x="42100" y="79120"/>
                </a:lnTo>
                <a:lnTo>
                  <a:pt x="42070" y="79030"/>
                </a:lnTo>
                <a:lnTo>
                  <a:pt x="41990" y="78900"/>
                </a:lnTo>
                <a:lnTo>
                  <a:pt x="41940" y="78790"/>
                </a:lnTo>
                <a:lnTo>
                  <a:pt x="41860" y="78420"/>
                </a:lnTo>
                <a:lnTo>
                  <a:pt x="41100" y="76790"/>
                </a:lnTo>
                <a:lnTo>
                  <a:pt x="40990" y="76610"/>
                </a:lnTo>
                <a:lnTo>
                  <a:pt x="40680" y="76240"/>
                </a:lnTo>
                <a:lnTo>
                  <a:pt x="40210" y="76140"/>
                </a:lnTo>
                <a:lnTo>
                  <a:pt x="40200" y="74880"/>
                </a:lnTo>
                <a:lnTo>
                  <a:pt x="40490" y="74910"/>
                </a:lnTo>
                <a:lnTo>
                  <a:pt x="43420" y="74740"/>
                </a:lnTo>
                <a:lnTo>
                  <a:pt x="44070" y="74880"/>
                </a:lnTo>
                <a:lnTo>
                  <a:pt x="44860" y="75210"/>
                </a:lnTo>
                <a:lnTo>
                  <a:pt x="45400" y="75690"/>
                </a:lnTo>
                <a:lnTo>
                  <a:pt x="45950" y="76070"/>
                </a:lnTo>
                <a:lnTo>
                  <a:pt x="46640" y="76180"/>
                </a:lnTo>
                <a:lnTo>
                  <a:pt x="47400" y="76160"/>
                </a:lnTo>
                <a:lnTo>
                  <a:pt x="48240" y="76240"/>
                </a:lnTo>
                <a:lnTo>
                  <a:pt x="49270" y="76560"/>
                </a:lnTo>
                <a:lnTo>
                  <a:pt x="51870" y="7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ouff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10" y="76140"/>
                </a:moveTo>
                <a:lnTo>
                  <a:pt x="40680" y="76240"/>
                </a:lnTo>
                <a:lnTo>
                  <a:pt x="40990" y="76610"/>
                </a:lnTo>
                <a:lnTo>
                  <a:pt x="41100" y="76790"/>
                </a:lnTo>
                <a:lnTo>
                  <a:pt x="41860" y="78420"/>
                </a:lnTo>
                <a:lnTo>
                  <a:pt x="41940" y="78790"/>
                </a:lnTo>
                <a:lnTo>
                  <a:pt x="41990" y="78900"/>
                </a:lnTo>
                <a:lnTo>
                  <a:pt x="42070" y="79030"/>
                </a:lnTo>
                <a:lnTo>
                  <a:pt x="42100" y="79120"/>
                </a:lnTo>
                <a:lnTo>
                  <a:pt x="42120" y="79400"/>
                </a:lnTo>
                <a:lnTo>
                  <a:pt x="42180" y="79520"/>
                </a:lnTo>
                <a:lnTo>
                  <a:pt x="42300" y="79660"/>
                </a:lnTo>
                <a:lnTo>
                  <a:pt x="42520" y="79830"/>
                </a:lnTo>
                <a:lnTo>
                  <a:pt x="43080" y="80550"/>
                </a:lnTo>
                <a:lnTo>
                  <a:pt x="43150" y="80710"/>
                </a:lnTo>
                <a:lnTo>
                  <a:pt x="43200" y="80800"/>
                </a:lnTo>
                <a:lnTo>
                  <a:pt x="43390" y="80920"/>
                </a:lnTo>
                <a:lnTo>
                  <a:pt x="43610" y="81310"/>
                </a:lnTo>
                <a:lnTo>
                  <a:pt x="43800" y="81990"/>
                </a:lnTo>
                <a:lnTo>
                  <a:pt x="43940" y="82630"/>
                </a:lnTo>
                <a:lnTo>
                  <a:pt x="44120" y="82930"/>
                </a:lnTo>
                <a:lnTo>
                  <a:pt x="44220" y="83010"/>
                </a:lnTo>
                <a:lnTo>
                  <a:pt x="44300" y="83040"/>
                </a:lnTo>
                <a:lnTo>
                  <a:pt x="44530" y="83220"/>
                </a:lnTo>
                <a:lnTo>
                  <a:pt x="44830" y="83690"/>
                </a:lnTo>
                <a:lnTo>
                  <a:pt x="45070" y="84020"/>
                </a:lnTo>
                <a:lnTo>
                  <a:pt x="45300" y="84140"/>
                </a:lnTo>
                <a:lnTo>
                  <a:pt x="45500" y="84440"/>
                </a:lnTo>
                <a:lnTo>
                  <a:pt x="45570" y="84700"/>
                </a:lnTo>
                <a:lnTo>
                  <a:pt x="45600" y="84760"/>
                </a:lnTo>
                <a:lnTo>
                  <a:pt x="45680" y="84840"/>
                </a:lnTo>
                <a:lnTo>
                  <a:pt x="46170" y="85210"/>
                </a:lnTo>
                <a:lnTo>
                  <a:pt x="46300" y="85260"/>
                </a:lnTo>
                <a:lnTo>
                  <a:pt x="46390" y="85270"/>
                </a:lnTo>
                <a:lnTo>
                  <a:pt x="46550" y="85210"/>
                </a:lnTo>
                <a:lnTo>
                  <a:pt x="46790" y="85070"/>
                </a:lnTo>
                <a:lnTo>
                  <a:pt x="46890" y="85160"/>
                </a:lnTo>
                <a:lnTo>
                  <a:pt x="47020" y="85520"/>
                </a:lnTo>
                <a:lnTo>
                  <a:pt x="46950" y="85740"/>
                </a:lnTo>
                <a:lnTo>
                  <a:pt x="46860" y="85910"/>
                </a:lnTo>
                <a:lnTo>
                  <a:pt x="46630" y="86500"/>
                </a:lnTo>
                <a:lnTo>
                  <a:pt x="46570" y="86630"/>
                </a:lnTo>
                <a:lnTo>
                  <a:pt x="46450" y="86770"/>
                </a:lnTo>
                <a:lnTo>
                  <a:pt x="46240" y="87130"/>
                </a:lnTo>
                <a:lnTo>
                  <a:pt x="46190" y="87280"/>
                </a:lnTo>
                <a:lnTo>
                  <a:pt x="46170" y="87400"/>
                </a:lnTo>
                <a:lnTo>
                  <a:pt x="46190" y="87580"/>
                </a:lnTo>
                <a:lnTo>
                  <a:pt x="46210" y="87870"/>
                </a:lnTo>
                <a:lnTo>
                  <a:pt x="46010" y="88270"/>
                </a:lnTo>
                <a:lnTo>
                  <a:pt x="45130" y="87820"/>
                </a:lnTo>
                <a:lnTo>
                  <a:pt x="44680" y="87700"/>
                </a:lnTo>
                <a:lnTo>
                  <a:pt x="44200" y="87680"/>
                </a:lnTo>
                <a:lnTo>
                  <a:pt x="43410" y="87850"/>
                </a:lnTo>
                <a:lnTo>
                  <a:pt x="42490" y="88190"/>
                </a:lnTo>
                <a:lnTo>
                  <a:pt x="41130" y="88510"/>
                </a:lnTo>
                <a:lnTo>
                  <a:pt x="40810" y="88500"/>
                </a:lnTo>
                <a:lnTo>
                  <a:pt x="40570" y="88470"/>
                </a:lnTo>
                <a:lnTo>
                  <a:pt x="39780" y="88090"/>
                </a:lnTo>
                <a:lnTo>
                  <a:pt x="39720" y="88060"/>
                </a:lnTo>
                <a:lnTo>
                  <a:pt x="39830" y="87910"/>
                </a:lnTo>
                <a:lnTo>
                  <a:pt x="39890" y="87680"/>
                </a:lnTo>
                <a:lnTo>
                  <a:pt x="39800" y="87330"/>
                </a:lnTo>
                <a:lnTo>
                  <a:pt x="39690" y="87030"/>
                </a:lnTo>
                <a:lnTo>
                  <a:pt x="39630" y="86780"/>
                </a:lnTo>
                <a:lnTo>
                  <a:pt x="39620" y="86530"/>
                </a:lnTo>
                <a:lnTo>
                  <a:pt x="39730" y="85920"/>
                </a:lnTo>
                <a:lnTo>
                  <a:pt x="39700" y="85720"/>
                </a:lnTo>
                <a:lnTo>
                  <a:pt x="39570" y="85560"/>
                </a:lnTo>
                <a:lnTo>
                  <a:pt x="39350" y="85400"/>
                </a:lnTo>
                <a:lnTo>
                  <a:pt x="39330" y="85380"/>
                </a:lnTo>
                <a:lnTo>
                  <a:pt x="39170" y="85140"/>
                </a:lnTo>
                <a:lnTo>
                  <a:pt x="38890" y="84100"/>
                </a:lnTo>
                <a:lnTo>
                  <a:pt x="39980" y="84110"/>
                </a:lnTo>
                <a:lnTo>
                  <a:pt x="40240" y="84030"/>
                </a:lnTo>
                <a:lnTo>
                  <a:pt x="40230" y="81880"/>
                </a:lnTo>
                <a:lnTo>
                  <a:pt x="40220" y="79760"/>
                </a:lnTo>
                <a:lnTo>
                  <a:pt x="40220" y="77580"/>
                </a:lnTo>
                <a:lnTo>
                  <a:pt x="40210" y="7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o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720" y="88060"/>
                </a:moveTo>
                <a:lnTo>
                  <a:pt x="39780" y="88090"/>
                </a:lnTo>
                <a:lnTo>
                  <a:pt x="40570" y="88470"/>
                </a:lnTo>
                <a:lnTo>
                  <a:pt x="40810" y="88500"/>
                </a:lnTo>
                <a:lnTo>
                  <a:pt x="41130" y="88510"/>
                </a:lnTo>
                <a:lnTo>
                  <a:pt x="42490" y="88190"/>
                </a:lnTo>
                <a:lnTo>
                  <a:pt x="43410" y="87850"/>
                </a:lnTo>
                <a:lnTo>
                  <a:pt x="44200" y="87680"/>
                </a:lnTo>
                <a:lnTo>
                  <a:pt x="44680" y="87700"/>
                </a:lnTo>
                <a:lnTo>
                  <a:pt x="45130" y="87820"/>
                </a:lnTo>
                <a:lnTo>
                  <a:pt x="46010" y="88270"/>
                </a:lnTo>
                <a:lnTo>
                  <a:pt x="45930" y="88650"/>
                </a:lnTo>
                <a:lnTo>
                  <a:pt x="45950" y="88910"/>
                </a:lnTo>
                <a:lnTo>
                  <a:pt x="45920" y="89070"/>
                </a:lnTo>
                <a:lnTo>
                  <a:pt x="45890" y="89170"/>
                </a:lnTo>
                <a:lnTo>
                  <a:pt x="45770" y="89290"/>
                </a:lnTo>
                <a:lnTo>
                  <a:pt x="45700" y="89380"/>
                </a:lnTo>
                <a:lnTo>
                  <a:pt x="45590" y="89560"/>
                </a:lnTo>
                <a:lnTo>
                  <a:pt x="45540" y="89680"/>
                </a:lnTo>
                <a:lnTo>
                  <a:pt x="45520" y="89820"/>
                </a:lnTo>
                <a:lnTo>
                  <a:pt x="45540" y="90220"/>
                </a:lnTo>
                <a:lnTo>
                  <a:pt x="45590" y="91040"/>
                </a:lnTo>
                <a:lnTo>
                  <a:pt x="45570" y="91340"/>
                </a:lnTo>
                <a:lnTo>
                  <a:pt x="45530" y="91520"/>
                </a:lnTo>
                <a:lnTo>
                  <a:pt x="45450" y="91720"/>
                </a:lnTo>
                <a:lnTo>
                  <a:pt x="45130" y="92550"/>
                </a:lnTo>
                <a:lnTo>
                  <a:pt x="45060" y="92850"/>
                </a:lnTo>
                <a:lnTo>
                  <a:pt x="45100" y="93300"/>
                </a:lnTo>
                <a:lnTo>
                  <a:pt x="45330" y="93630"/>
                </a:lnTo>
                <a:lnTo>
                  <a:pt x="45450" y="94010"/>
                </a:lnTo>
                <a:lnTo>
                  <a:pt x="45500" y="94270"/>
                </a:lnTo>
                <a:lnTo>
                  <a:pt x="45490" y="94390"/>
                </a:lnTo>
                <a:lnTo>
                  <a:pt x="45490" y="94400"/>
                </a:lnTo>
                <a:lnTo>
                  <a:pt x="44000" y="94570"/>
                </a:lnTo>
                <a:lnTo>
                  <a:pt x="40160" y="95450"/>
                </a:lnTo>
                <a:lnTo>
                  <a:pt x="40050" y="95150"/>
                </a:lnTo>
                <a:lnTo>
                  <a:pt x="40350" y="94990"/>
                </a:lnTo>
                <a:lnTo>
                  <a:pt x="42210" y="94550"/>
                </a:lnTo>
                <a:lnTo>
                  <a:pt x="42520" y="94530"/>
                </a:lnTo>
                <a:lnTo>
                  <a:pt x="42240" y="93460"/>
                </a:lnTo>
                <a:lnTo>
                  <a:pt x="41960" y="92360"/>
                </a:lnTo>
                <a:lnTo>
                  <a:pt x="41590" y="91760"/>
                </a:lnTo>
                <a:lnTo>
                  <a:pt x="41460" y="91670"/>
                </a:lnTo>
                <a:lnTo>
                  <a:pt x="41150" y="91510"/>
                </a:lnTo>
                <a:lnTo>
                  <a:pt x="41060" y="91430"/>
                </a:lnTo>
                <a:lnTo>
                  <a:pt x="41020" y="91300"/>
                </a:lnTo>
                <a:lnTo>
                  <a:pt x="41060" y="90990"/>
                </a:lnTo>
                <a:lnTo>
                  <a:pt x="41040" y="90840"/>
                </a:lnTo>
                <a:lnTo>
                  <a:pt x="40950" y="90720"/>
                </a:lnTo>
                <a:lnTo>
                  <a:pt x="40710" y="90520"/>
                </a:lnTo>
                <a:lnTo>
                  <a:pt x="40670" y="90420"/>
                </a:lnTo>
                <a:lnTo>
                  <a:pt x="40650" y="90250"/>
                </a:lnTo>
                <a:lnTo>
                  <a:pt x="40550" y="90210"/>
                </a:lnTo>
                <a:lnTo>
                  <a:pt x="40410" y="90230"/>
                </a:lnTo>
                <a:lnTo>
                  <a:pt x="40270" y="90210"/>
                </a:lnTo>
                <a:lnTo>
                  <a:pt x="40160" y="90140"/>
                </a:lnTo>
                <a:lnTo>
                  <a:pt x="40030" y="90050"/>
                </a:lnTo>
                <a:lnTo>
                  <a:pt x="39920" y="89930"/>
                </a:lnTo>
                <a:lnTo>
                  <a:pt x="39830" y="89810"/>
                </a:lnTo>
                <a:lnTo>
                  <a:pt x="39790" y="89660"/>
                </a:lnTo>
                <a:lnTo>
                  <a:pt x="39800" y="89530"/>
                </a:lnTo>
                <a:lnTo>
                  <a:pt x="39820" y="89400"/>
                </a:lnTo>
                <a:lnTo>
                  <a:pt x="39820" y="89290"/>
                </a:lnTo>
                <a:lnTo>
                  <a:pt x="39660" y="89000"/>
                </a:lnTo>
                <a:lnTo>
                  <a:pt x="39470" y="88850"/>
                </a:lnTo>
                <a:lnTo>
                  <a:pt x="39380" y="88680"/>
                </a:lnTo>
                <a:lnTo>
                  <a:pt x="39500" y="88350"/>
                </a:lnTo>
                <a:lnTo>
                  <a:pt x="39720" y="8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tlantiq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50" y="85140"/>
                </a:moveTo>
                <a:lnTo>
                  <a:pt x="51750" y="85950"/>
                </a:lnTo>
                <a:lnTo>
                  <a:pt x="51890" y="86550"/>
                </a:lnTo>
                <a:lnTo>
                  <a:pt x="51940" y="87390"/>
                </a:lnTo>
                <a:lnTo>
                  <a:pt x="51990" y="88960"/>
                </a:lnTo>
                <a:lnTo>
                  <a:pt x="52010" y="89390"/>
                </a:lnTo>
                <a:lnTo>
                  <a:pt x="52110" y="90720"/>
                </a:lnTo>
                <a:lnTo>
                  <a:pt x="52270" y="91010"/>
                </a:lnTo>
                <a:lnTo>
                  <a:pt x="52350" y="91030"/>
                </a:lnTo>
                <a:lnTo>
                  <a:pt x="52440" y="91060"/>
                </a:lnTo>
                <a:lnTo>
                  <a:pt x="52500" y="91090"/>
                </a:lnTo>
                <a:lnTo>
                  <a:pt x="52670" y="91220"/>
                </a:lnTo>
                <a:lnTo>
                  <a:pt x="52740" y="91880"/>
                </a:lnTo>
                <a:lnTo>
                  <a:pt x="52680" y="92240"/>
                </a:lnTo>
                <a:lnTo>
                  <a:pt x="52450" y="92800"/>
                </a:lnTo>
                <a:lnTo>
                  <a:pt x="51760" y="92890"/>
                </a:lnTo>
                <a:lnTo>
                  <a:pt x="51460" y="92970"/>
                </a:lnTo>
                <a:lnTo>
                  <a:pt x="51200" y="93140"/>
                </a:lnTo>
                <a:lnTo>
                  <a:pt x="51020" y="93310"/>
                </a:lnTo>
                <a:lnTo>
                  <a:pt x="50890" y="93670"/>
                </a:lnTo>
                <a:lnTo>
                  <a:pt x="50120" y="93740"/>
                </a:lnTo>
                <a:lnTo>
                  <a:pt x="48960" y="94000"/>
                </a:lnTo>
                <a:lnTo>
                  <a:pt x="45490" y="94400"/>
                </a:lnTo>
                <a:lnTo>
                  <a:pt x="45490" y="94390"/>
                </a:lnTo>
                <a:lnTo>
                  <a:pt x="45500" y="94270"/>
                </a:lnTo>
                <a:lnTo>
                  <a:pt x="45450" y="94010"/>
                </a:lnTo>
                <a:lnTo>
                  <a:pt x="45330" y="93630"/>
                </a:lnTo>
                <a:lnTo>
                  <a:pt x="45100" y="93300"/>
                </a:lnTo>
                <a:lnTo>
                  <a:pt x="45060" y="92850"/>
                </a:lnTo>
                <a:lnTo>
                  <a:pt x="45130" y="92550"/>
                </a:lnTo>
                <a:lnTo>
                  <a:pt x="45450" y="91720"/>
                </a:lnTo>
                <a:lnTo>
                  <a:pt x="45530" y="91520"/>
                </a:lnTo>
                <a:lnTo>
                  <a:pt x="45570" y="91340"/>
                </a:lnTo>
                <a:lnTo>
                  <a:pt x="45590" y="91040"/>
                </a:lnTo>
                <a:lnTo>
                  <a:pt x="45540" y="90220"/>
                </a:lnTo>
                <a:lnTo>
                  <a:pt x="45520" y="89820"/>
                </a:lnTo>
                <a:lnTo>
                  <a:pt x="45540" y="89680"/>
                </a:lnTo>
                <a:lnTo>
                  <a:pt x="45590" y="89560"/>
                </a:lnTo>
                <a:lnTo>
                  <a:pt x="45700" y="89380"/>
                </a:lnTo>
                <a:lnTo>
                  <a:pt x="45770" y="89290"/>
                </a:lnTo>
                <a:lnTo>
                  <a:pt x="45890" y="89170"/>
                </a:lnTo>
                <a:lnTo>
                  <a:pt x="45920" y="89070"/>
                </a:lnTo>
                <a:lnTo>
                  <a:pt x="45950" y="88910"/>
                </a:lnTo>
                <a:lnTo>
                  <a:pt x="45930" y="88650"/>
                </a:lnTo>
                <a:lnTo>
                  <a:pt x="46010" y="88270"/>
                </a:lnTo>
                <a:lnTo>
                  <a:pt x="46210" y="87870"/>
                </a:lnTo>
                <a:lnTo>
                  <a:pt x="46190" y="87580"/>
                </a:lnTo>
                <a:lnTo>
                  <a:pt x="46170" y="87400"/>
                </a:lnTo>
                <a:lnTo>
                  <a:pt x="46190" y="87280"/>
                </a:lnTo>
                <a:lnTo>
                  <a:pt x="46240" y="87130"/>
                </a:lnTo>
                <a:lnTo>
                  <a:pt x="46450" y="86770"/>
                </a:lnTo>
                <a:lnTo>
                  <a:pt x="46570" y="86630"/>
                </a:lnTo>
                <a:lnTo>
                  <a:pt x="46630" y="86500"/>
                </a:lnTo>
                <a:lnTo>
                  <a:pt x="46860" y="85910"/>
                </a:lnTo>
                <a:lnTo>
                  <a:pt x="46950" y="85740"/>
                </a:lnTo>
                <a:lnTo>
                  <a:pt x="47020" y="85520"/>
                </a:lnTo>
                <a:lnTo>
                  <a:pt x="46890" y="85160"/>
                </a:lnTo>
                <a:lnTo>
                  <a:pt x="51250" y="8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itto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50" y="92800"/>
                </a:moveTo>
                <a:lnTo>
                  <a:pt x="52400" y="93100"/>
                </a:lnTo>
                <a:lnTo>
                  <a:pt x="52510" y="93200"/>
                </a:lnTo>
                <a:lnTo>
                  <a:pt x="52580" y="93210"/>
                </a:lnTo>
                <a:lnTo>
                  <a:pt x="52650" y="93250"/>
                </a:lnTo>
                <a:lnTo>
                  <a:pt x="52690" y="93500"/>
                </a:lnTo>
                <a:lnTo>
                  <a:pt x="50890" y="93670"/>
                </a:lnTo>
                <a:lnTo>
                  <a:pt x="51020" y="93310"/>
                </a:lnTo>
                <a:lnTo>
                  <a:pt x="51200" y="93140"/>
                </a:lnTo>
                <a:lnTo>
                  <a:pt x="51460" y="92970"/>
                </a:lnTo>
                <a:lnTo>
                  <a:pt x="51760" y="92890"/>
                </a:lnTo>
                <a:lnTo>
                  <a:pt x="52450" y="92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