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Toledo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Belize • State Map | Fully Editable Vector Shape</a:t>
            </a:r>
          </a:p>
        </p:txBody>
      </p:sp>
      <p:sp>
        <p:nvSpPr>
          <p:cNvPr id="101" name="Tole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270" y="77690"/>
                </a:moveTo>
                <a:lnTo>
                  <a:pt x="27640" y="77130"/>
                </a:lnTo>
                <a:lnTo>
                  <a:pt x="27830" y="76890"/>
                </a:lnTo>
                <a:lnTo>
                  <a:pt x="27990" y="76720"/>
                </a:lnTo>
                <a:lnTo>
                  <a:pt x="28220" y="76440"/>
                </a:lnTo>
                <a:lnTo>
                  <a:pt x="28310" y="76290"/>
                </a:lnTo>
                <a:lnTo>
                  <a:pt x="28370" y="76150"/>
                </a:lnTo>
                <a:lnTo>
                  <a:pt x="28390" y="75970"/>
                </a:lnTo>
                <a:lnTo>
                  <a:pt x="28410" y="75900"/>
                </a:lnTo>
                <a:lnTo>
                  <a:pt x="28520" y="75740"/>
                </a:lnTo>
                <a:lnTo>
                  <a:pt x="28660" y="75570"/>
                </a:lnTo>
                <a:lnTo>
                  <a:pt x="28810" y="75470"/>
                </a:lnTo>
                <a:lnTo>
                  <a:pt x="29980" y="74990"/>
                </a:lnTo>
                <a:lnTo>
                  <a:pt x="30420" y="74950"/>
                </a:lnTo>
                <a:lnTo>
                  <a:pt x="30550" y="74930"/>
                </a:lnTo>
                <a:lnTo>
                  <a:pt x="30790" y="74840"/>
                </a:lnTo>
                <a:lnTo>
                  <a:pt x="31350" y="74780"/>
                </a:lnTo>
                <a:lnTo>
                  <a:pt x="31570" y="74670"/>
                </a:lnTo>
                <a:lnTo>
                  <a:pt x="31820" y="74480"/>
                </a:lnTo>
                <a:lnTo>
                  <a:pt x="32500" y="73820"/>
                </a:lnTo>
                <a:lnTo>
                  <a:pt x="32720" y="73570"/>
                </a:lnTo>
                <a:lnTo>
                  <a:pt x="32800" y="73520"/>
                </a:lnTo>
                <a:lnTo>
                  <a:pt x="32960" y="73580"/>
                </a:lnTo>
                <a:lnTo>
                  <a:pt x="33070" y="73650"/>
                </a:lnTo>
                <a:lnTo>
                  <a:pt x="33170" y="73740"/>
                </a:lnTo>
                <a:lnTo>
                  <a:pt x="33400" y="73990"/>
                </a:lnTo>
                <a:lnTo>
                  <a:pt x="33510" y="74050"/>
                </a:lnTo>
                <a:lnTo>
                  <a:pt x="33650" y="74050"/>
                </a:lnTo>
                <a:lnTo>
                  <a:pt x="33830" y="74010"/>
                </a:lnTo>
                <a:lnTo>
                  <a:pt x="35140" y="73510"/>
                </a:lnTo>
                <a:lnTo>
                  <a:pt x="35280" y="73410"/>
                </a:lnTo>
                <a:lnTo>
                  <a:pt x="35240" y="73120"/>
                </a:lnTo>
                <a:lnTo>
                  <a:pt x="35240" y="73000"/>
                </a:lnTo>
                <a:lnTo>
                  <a:pt x="35390" y="72780"/>
                </a:lnTo>
                <a:lnTo>
                  <a:pt x="35530" y="72640"/>
                </a:lnTo>
                <a:lnTo>
                  <a:pt x="35720" y="72510"/>
                </a:lnTo>
                <a:lnTo>
                  <a:pt x="36100" y="72340"/>
                </a:lnTo>
                <a:lnTo>
                  <a:pt x="36300" y="72300"/>
                </a:lnTo>
                <a:lnTo>
                  <a:pt x="36460" y="72320"/>
                </a:lnTo>
                <a:lnTo>
                  <a:pt x="36660" y="72270"/>
                </a:lnTo>
                <a:lnTo>
                  <a:pt x="36960" y="72090"/>
                </a:lnTo>
                <a:lnTo>
                  <a:pt x="37850" y="71400"/>
                </a:lnTo>
                <a:lnTo>
                  <a:pt x="38080" y="71280"/>
                </a:lnTo>
                <a:lnTo>
                  <a:pt x="38350" y="71200"/>
                </a:lnTo>
                <a:lnTo>
                  <a:pt x="38500" y="71130"/>
                </a:lnTo>
                <a:lnTo>
                  <a:pt x="39030" y="70720"/>
                </a:lnTo>
                <a:lnTo>
                  <a:pt x="39700" y="70030"/>
                </a:lnTo>
                <a:lnTo>
                  <a:pt x="39800" y="69670"/>
                </a:lnTo>
                <a:lnTo>
                  <a:pt x="39770" y="69490"/>
                </a:lnTo>
                <a:lnTo>
                  <a:pt x="39630" y="68900"/>
                </a:lnTo>
                <a:lnTo>
                  <a:pt x="39660" y="68760"/>
                </a:lnTo>
                <a:lnTo>
                  <a:pt x="39740" y="68590"/>
                </a:lnTo>
                <a:lnTo>
                  <a:pt x="40100" y="68140"/>
                </a:lnTo>
                <a:lnTo>
                  <a:pt x="40290" y="67930"/>
                </a:lnTo>
                <a:lnTo>
                  <a:pt x="40390" y="67860"/>
                </a:lnTo>
                <a:lnTo>
                  <a:pt x="40650" y="67720"/>
                </a:lnTo>
                <a:lnTo>
                  <a:pt x="41210" y="67690"/>
                </a:lnTo>
                <a:lnTo>
                  <a:pt x="42170" y="67370"/>
                </a:lnTo>
                <a:lnTo>
                  <a:pt x="44660" y="67310"/>
                </a:lnTo>
                <a:lnTo>
                  <a:pt x="45420" y="67400"/>
                </a:lnTo>
                <a:lnTo>
                  <a:pt x="45910" y="67520"/>
                </a:lnTo>
                <a:lnTo>
                  <a:pt x="47060" y="68160"/>
                </a:lnTo>
                <a:lnTo>
                  <a:pt x="47230" y="68320"/>
                </a:lnTo>
                <a:lnTo>
                  <a:pt x="47330" y="68480"/>
                </a:lnTo>
                <a:lnTo>
                  <a:pt x="47430" y="68770"/>
                </a:lnTo>
                <a:lnTo>
                  <a:pt x="47510" y="68920"/>
                </a:lnTo>
                <a:lnTo>
                  <a:pt x="47520" y="69060"/>
                </a:lnTo>
                <a:lnTo>
                  <a:pt x="47510" y="69200"/>
                </a:lnTo>
                <a:lnTo>
                  <a:pt x="47380" y="69520"/>
                </a:lnTo>
                <a:lnTo>
                  <a:pt x="47400" y="69690"/>
                </a:lnTo>
                <a:lnTo>
                  <a:pt x="47540" y="69890"/>
                </a:lnTo>
                <a:lnTo>
                  <a:pt x="47950" y="70340"/>
                </a:lnTo>
                <a:lnTo>
                  <a:pt x="48060" y="70510"/>
                </a:lnTo>
                <a:lnTo>
                  <a:pt x="48160" y="70650"/>
                </a:lnTo>
                <a:lnTo>
                  <a:pt x="48230" y="70780"/>
                </a:lnTo>
                <a:lnTo>
                  <a:pt x="48320" y="70920"/>
                </a:lnTo>
                <a:lnTo>
                  <a:pt x="48390" y="71080"/>
                </a:lnTo>
                <a:lnTo>
                  <a:pt x="48480" y="71210"/>
                </a:lnTo>
                <a:lnTo>
                  <a:pt x="48620" y="71470"/>
                </a:lnTo>
                <a:lnTo>
                  <a:pt x="48680" y="71640"/>
                </a:lnTo>
                <a:lnTo>
                  <a:pt x="48690" y="71770"/>
                </a:lnTo>
                <a:lnTo>
                  <a:pt x="48670" y="71890"/>
                </a:lnTo>
                <a:lnTo>
                  <a:pt x="48630" y="72110"/>
                </a:lnTo>
                <a:lnTo>
                  <a:pt x="48580" y="72680"/>
                </a:lnTo>
                <a:lnTo>
                  <a:pt x="48560" y="72790"/>
                </a:lnTo>
                <a:lnTo>
                  <a:pt x="48560" y="72940"/>
                </a:lnTo>
                <a:lnTo>
                  <a:pt x="48490" y="73080"/>
                </a:lnTo>
                <a:lnTo>
                  <a:pt x="48420" y="73160"/>
                </a:lnTo>
                <a:lnTo>
                  <a:pt x="48370" y="73310"/>
                </a:lnTo>
                <a:lnTo>
                  <a:pt x="48570" y="73400"/>
                </a:lnTo>
                <a:lnTo>
                  <a:pt x="49920" y="73590"/>
                </a:lnTo>
                <a:lnTo>
                  <a:pt x="50120" y="73580"/>
                </a:lnTo>
                <a:lnTo>
                  <a:pt x="50220" y="73550"/>
                </a:lnTo>
                <a:lnTo>
                  <a:pt x="51530" y="73630"/>
                </a:lnTo>
                <a:lnTo>
                  <a:pt x="51670" y="73620"/>
                </a:lnTo>
                <a:lnTo>
                  <a:pt x="52020" y="73630"/>
                </a:lnTo>
                <a:lnTo>
                  <a:pt x="52200" y="73670"/>
                </a:lnTo>
                <a:lnTo>
                  <a:pt x="52350" y="73680"/>
                </a:lnTo>
                <a:lnTo>
                  <a:pt x="53040" y="73570"/>
                </a:lnTo>
                <a:lnTo>
                  <a:pt x="53370" y="73590"/>
                </a:lnTo>
                <a:lnTo>
                  <a:pt x="53510" y="73630"/>
                </a:lnTo>
                <a:lnTo>
                  <a:pt x="53600" y="73890"/>
                </a:lnTo>
                <a:lnTo>
                  <a:pt x="53980" y="74050"/>
                </a:lnTo>
                <a:lnTo>
                  <a:pt x="54100" y="74300"/>
                </a:lnTo>
                <a:lnTo>
                  <a:pt x="53480" y="74780"/>
                </a:lnTo>
                <a:lnTo>
                  <a:pt x="52800" y="76150"/>
                </a:lnTo>
                <a:lnTo>
                  <a:pt x="52170" y="76440"/>
                </a:lnTo>
                <a:lnTo>
                  <a:pt x="52110" y="76630"/>
                </a:lnTo>
                <a:lnTo>
                  <a:pt x="52050" y="77450"/>
                </a:lnTo>
                <a:lnTo>
                  <a:pt x="52060" y="77620"/>
                </a:lnTo>
                <a:lnTo>
                  <a:pt x="51870" y="77740"/>
                </a:lnTo>
                <a:lnTo>
                  <a:pt x="51700" y="77740"/>
                </a:lnTo>
                <a:lnTo>
                  <a:pt x="51580" y="77680"/>
                </a:lnTo>
                <a:lnTo>
                  <a:pt x="51580" y="77620"/>
                </a:lnTo>
                <a:lnTo>
                  <a:pt x="51370" y="77760"/>
                </a:lnTo>
                <a:lnTo>
                  <a:pt x="51300" y="77830"/>
                </a:lnTo>
                <a:lnTo>
                  <a:pt x="51260" y="77920"/>
                </a:lnTo>
                <a:lnTo>
                  <a:pt x="51130" y="78090"/>
                </a:lnTo>
                <a:lnTo>
                  <a:pt x="50700" y="79130"/>
                </a:lnTo>
                <a:lnTo>
                  <a:pt x="50570" y="79300"/>
                </a:lnTo>
                <a:lnTo>
                  <a:pt x="50310" y="79450"/>
                </a:lnTo>
                <a:lnTo>
                  <a:pt x="49440" y="80600"/>
                </a:lnTo>
                <a:lnTo>
                  <a:pt x="49340" y="80780"/>
                </a:lnTo>
                <a:lnTo>
                  <a:pt x="49200" y="81240"/>
                </a:lnTo>
                <a:lnTo>
                  <a:pt x="49110" y="81410"/>
                </a:lnTo>
                <a:lnTo>
                  <a:pt x="49090" y="81510"/>
                </a:lnTo>
                <a:lnTo>
                  <a:pt x="49130" y="81800"/>
                </a:lnTo>
                <a:lnTo>
                  <a:pt x="49110" y="81900"/>
                </a:lnTo>
                <a:lnTo>
                  <a:pt x="49020" y="81920"/>
                </a:lnTo>
                <a:lnTo>
                  <a:pt x="48750" y="81880"/>
                </a:lnTo>
                <a:lnTo>
                  <a:pt x="48650" y="81900"/>
                </a:lnTo>
                <a:lnTo>
                  <a:pt x="48510" y="81980"/>
                </a:lnTo>
                <a:lnTo>
                  <a:pt x="48110" y="82070"/>
                </a:lnTo>
                <a:lnTo>
                  <a:pt x="47950" y="82160"/>
                </a:lnTo>
                <a:lnTo>
                  <a:pt x="47880" y="82290"/>
                </a:lnTo>
                <a:lnTo>
                  <a:pt x="47720" y="82850"/>
                </a:lnTo>
                <a:lnTo>
                  <a:pt x="47720" y="81410"/>
                </a:lnTo>
                <a:lnTo>
                  <a:pt x="47500" y="81410"/>
                </a:lnTo>
                <a:lnTo>
                  <a:pt x="47270" y="82160"/>
                </a:lnTo>
                <a:lnTo>
                  <a:pt x="46800" y="82270"/>
                </a:lnTo>
                <a:lnTo>
                  <a:pt x="46340" y="81980"/>
                </a:lnTo>
                <a:lnTo>
                  <a:pt x="46140" y="81530"/>
                </a:lnTo>
                <a:lnTo>
                  <a:pt x="46010" y="81340"/>
                </a:lnTo>
                <a:lnTo>
                  <a:pt x="45730" y="81310"/>
                </a:lnTo>
                <a:lnTo>
                  <a:pt x="45450" y="81370"/>
                </a:lnTo>
                <a:lnTo>
                  <a:pt x="45330" y="81410"/>
                </a:lnTo>
                <a:lnTo>
                  <a:pt x="45290" y="81530"/>
                </a:lnTo>
                <a:lnTo>
                  <a:pt x="45300" y="82140"/>
                </a:lnTo>
                <a:lnTo>
                  <a:pt x="45210" y="82370"/>
                </a:lnTo>
                <a:lnTo>
                  <a:pt x="44970" y="82450"/>
                </a:lnTo>
                <a:lnTo>
                  <a:pt x="43840" y="82610"/>
                </a:lnTo>
                <a:lnTo>
                  <a:pt x="43650" y="82740"/>
                </a:lnTo>
                <a:lnTo>
                  <a:pt x="43490" y="82900"/>
                </a:lnTo>
                <a:lnTo>
                  <a:pt x="43260" y="83040"/>
                </a:lnTo>
                <a:lnTo>
                  <a:pt x="42810" y="83100"/>
                </a:lnTo>
                <a:lnTo>
                  <a:pt x="42340" y="83320"/>
                </a:lnTo>
                <a:lnTo>
                  <a:pt x="42200" y="83870"/>
                </a:lnTo>
                <a:lnTo>
                  <a:pt x="42280" y="85210"/>
                </a:lnTo>
                <a:lnTo>
                  <a:pt x="42150" y="85930"/>
                </a:lnTo>
                <a:lnTo>
                  <a:pt x="41840" y="86460"/>
                </a:lnTo>
                <a:lnTo>
                  <a:pt x="41370" y="86780"/>
                </a:lnTo>
                <a:lnTo>
                  <a:pt x="40790" y="86890"/>
                </a:lnTo>
                <a:lnTo>
                  <a:pt x="40620" y="86980"/>
                </a:lnTo>
                <a:lnTo>
                  <a:pt x="40420" y="87200"/>
                </a:lnTo>
                <a:lnTo>
                  <a:pt x="40260" y="87460"/>
                </a:lnTo>
                <a:lnTo>
                  <a:pt x="40110" y="88070"/>
                </a:lnTo>
                <a:lnTo>
                  <a:pt x="39910" y="88240"/>
                </a:lnTo>
                <a:lnTo>
                  <a:pt x="39620" y="88360"/>
                </a:lnTo>
                <a:lnTo>
                  <a:pt x="39300" y="88540"/>
                </a:lnTo>
                <a:lnTo>
                  <a:pt x="38930" y="88860"/>
                </a:lnTo>
                <a:lnTo>
                  <a:pt x="38770" y="89040"/>
                </a:lnTo>
                <a:lnTo>
                  <a:pt x="38620" y="89250"/>
                </a:lnTo>
                <a:lnTo>
                  <a:pt x="38540" y="89630"/>
                </a:lnTo>
                <a:lnTo>
                  <a:pt x="38570" y="90020"/>
                </a:lnTo>
                <a:lnTo>
                  <a:pt x="38480" y="90310"/>
                </a:lnTo>
                <a:lnTo>
                  <a:pt x="37610" y="90570"/>
                </a:lnTo>
                <a:lnTo>
                  <a:pt x="37030" y="90920"/>
                </a:lnTo>
                <a:lnTo>
                  <a:pt x="36480" y="91380"/>
                </a:lnTo>
                <a:lnTo>
                  <a:pt x="36100" y="91850"/>
                </a:lnTo>
                <a:lnTo>
                  <a:pt x="35990" y="92710"/>
                </a:lnTo>
                <a:lnTo>
                  <a:pt x="36680" y="94150"/>
                </a:lnTo>
                <a:lnTo>
                  <a:pt x="36560" y="94960"/>
                </a:lnTo>
                <a:lnTo>
                  <a:pt x="35300" y="95450"/>
                </a:lnTo>
                <a:lnTo>
                  <a:pt x="32360" y="94690"/>
                </a:lnTo>
                <a:lnTo>
                  <a:pt x="31290" y="94700"/>
                </a:lnTo>
                <a:lnTo>
                  <a:pt x="30340" y="94860"/>
                </a:lnTo>
                <a:lnTo>
                  <a:pt x="27790" y="94740"/>
                </a:lnTo>
                <a:lnTo>
                  <a:pt x="27190" y="95000"/>
                </a:lnTo>
                <a:lnTo>
                  <a:pt x="26880" y="95010"/>
                </a:lnTo>
                <a:lnTo>
                  <a:pt x="26490" y="95140"/>
                </a:lnTo>
                <a:lnTo>
                  <a:pt x="26180" y="95300"/>
                </a:lnTo>
                <a:lnTo>
                  <a:pt x="26110" y="95410"/>
                </a:lnTo>
                <a:lnTo>
                  <a:pt x="25830" y="94960"/>
                </a:lnTo>
                <a:lnTo>
                  <a:pt x="25850" y="94530"/>
                </a:lnTo>
                <a:lnTo>
                  <a:pt x="25910" y="92850"/>
                </a:lnTo>
                <a:lnTo>
                  <a:pt x="26760" y="84850"/>
                </a:lnTo>
                <a:lnTo>
                  <a:pt x="27270" y="77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