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Stann Creek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Belize • State Map | Fully Editable Vector Shape</a:t>
            </a:r>
          </a:p>
        </p:txBody>
      </p:sp>
      <p:sp>
        <p:nvSpPr>
          <p:cNvPr id="101" name="Stann Cree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10" y="67690"/>
                </a:moveTo>
                <a:lnTo>
                  <a:pt x="41090" y="67250"/>
                </a:lnTo>
                <a:lnTo>
                  <a:pt x="41090" y="67100"/>
                </a:lnTo>
                <a:lnTo>
                  <a:pt x="41280" y="66420"/>
                </a:lnTo>
                <a:lnTo>
                  <a:pt x="41640" y="65760"/>
                </a:lnTo>
                <a:lnTo>
                  <a:pt x="41830" y="65240"/>
                </a:lnTo>
                <a:lnTo>
                  <a:pt x="42750" y="63820"/>
                </a:lnTo>
                <a:lnTo>
                  <a:pt x="42910" y="63660"/>
                </a:lnTo>
                <a:lnTo>
                  <a:pt x="43090" y="63540"/>
                </a:lnTo>
                <a:lnTo>
                  <a:pt x="43730" y="63320"/>
                </a:lnTo>
                <a:lnTo>
                  <a:pt x="44320" y="63220"/>
                </a:lnTo>
                <a:lnTo>
                  <a:pt x="44460" y="63180"/>
                </a:lnTo>
                <a:lnTo>
                  <a:pt x="44560" y="63090"/>
                </a:lnTo>
                <a:lnTo>
                  <a:pt x="44570" y="62980"/>
                </a:lnTo>
                <a:lnTo>
                  <a:pt x="44450" y="62840"/>
                </a:lnTo>
                <a:lnTo>
                  <a:pt x="44010" y="62520"/>
                </a:lnTo>
                <a:lnTo>
                  <a:pt x="43980" y="62390"/>
                </a:lnTo>
                <a:lnTo>
                  <a:pt x="44040" y="62280"/>
                </a:lnTo>
                <a:lnTo>
                  <a:pt x="44230" y="62100"/>
                </a:lnTo>
                <a:lnTo>
                  <a:pt x="44550" y="61950"/>
                </a:lnTo>
                <a:lnTo>
                  <a:pt x="44660" y="61860"/>
                </a:lnTo>
                <a:lnTo>
                  <a:pt x="44740" y="61750"/>
                </a:lnTo>
                <a:lnTo>
                  <a:pt x="44800" y="61600"/>
                </a:lnTo>
                <a:lnTo>
                  <a:pt x="44830" y="61420"/>
                </a:lnTo>
                <a:lnTo>
                  <a:pt x="44780" y="60990"/>
                </a:lnTo>
                <a:lnTo>
                  <a:pt x="44790" y="60810"/>
                </a:lnTo>
                <a:lnTo>
                  <a:pt x="44870" y="60340"/>
                </a:lnTo>
                <a:lnTo>
                  <a:pt x="44880" y="60130"/>
                </a:lnTo>
                <a:lnTo>
                  <a:pt x="44840" y="59990"/>
                </a:lnTo>
                <a:lnTo>
                  <a:pt x="44840" y="59840"/>
                </a:lnTo>
                <a:lnTo>
                  <a:pt x="44900" y="59670"/>
                </a:lnTo>
                <a:lnTo>
                  <a:pt x="45900" y="58560"/>
                </a:lnTo>
                <a:lnTo>
                  <a:pt x="46130" y="58160"/>
                </a:lnTo>
                <a:lnTo>
                  <a:pt x="46290" y="58010"/>
                </a:lnTo>
                <a:lnTo>
                  <a:pt x="46680" y="57730"/>
                </a:lnTo>
                <a:lnTo>
                  <a:pt x="46880" y="57430"/>
                </a:lnTo>
                <a:lnTo>
                  <a:pt x="47090" y="57040"/>
                </a:lnTo>
                <a:lnTo>
                  <a:pt x="47290" y="56480"/>
                </a:lnTo>
                <a:lnTo>
                  <a:pt x="47630" y="55770"/>
                </a:lnTo>
                <a:lnTo>
                  <a:pt x="47740" y="55620"/>
                </a:lnTo>
                <a:lnTo>
                  <a:pt x="47930" y="55490"/>
                </a:lnTo>
                <a:lnTo>
                  <a:pt x="48080" y="55330"/>
                </a:lnTo>
                <a:lnTo>
                  <a:pt x="48100" y="55040"/>
                </a:lnTo>
                <a:lnTo>
                  <a:pt x="47870" y="54800"/>
                </a:lnTo>
                <a:lnTo>
                  <a:pt x="47410" y="54390"/>
                </a:lnTo>
                <a:lnTo>
                  <a:pt x="46930" y="53600"/>
                </a:lnTo>
                <a:lnTo>
                  <a:pt x="46810" y="53310"/>
                </a:lnTo>
                <a:lnTo>
                  <a:pt x="46920" y="52970"/>
                </a:lnTo>
                <a:lnTo>
                  <a:pt x="55730" y="52810"/>
                </a:lnTo>
                <a:lnTo>
                  <a:pt x="56040" y="52700"/>
                </a:lnTo>
                <a:lnTo>
                  <a:pt x="56210" y="52600"/>
                </a:lnTo>
                <a:lnTo>
                  <a:pt x="56890" y="52340"/>
                </a:lnTo>
                <a:lnTo>
                  <a:pt x="57330" y="51880"/>
                </a:lnTo>
                <a:lnTo>
                  <a:pt x="57360" y="52190"/>
                </a:lnTo>
                <a:lnTo>
                  <a:pt x="57530" y="52990"/>
                </a:lnTo>
                <a:lnTo>
                  <a:pt x="57660" y="53420"/>
                </a:lnTo>
                <a:lnTo>
                  <a:pt x="57980" y="53600"/>
                </a:lnTo>
                <a:lnTo>
                  <a:pt x="58690" y="53840"/>
                </a:lnTo>
                <a:lnTo>
                  <a:pt x="59090" y="54370"/>
                </a:lnTo>
                <a:lnTo>
                  <a:pt x="59370" y="55040"/>
                </a:lnTo>
                <a:lnTo>
                  <a:pt x="59520" y="55800"/>
                </a:lnTo>
                <a:lnTo>
                  <a:pt x="59610" y="56900"/>
                </a:lnTo>
                <a:lnTo>
                  <a:pt x="59800" y="57750"/>
                </a:lnTo>
                <a:lnTo>
                  <a:pt x="59720" y="58150"/>
                </a:lnTo>
                <a:lnTo>
                  <a:pt x="59510" y="58240"/>
                </a:lnTo>
                <a:lnTo>
                  <a:pt x="59220" y="58240"/>
                </a:lnTo>
                <a:lnTo>
                  <a:pt x="58900" y="58360"/>
                </a:lnTo>
                <a:lnTo>
                  <a:pt x="58530" y="58690"/>
                </a:lnTo>
                <a:lnTo>
                  <a:pt x="58080" y="59220"/>
                </a:lnTo>
                <a:lnTo>
                  <a:pt x="57690" y="59820"/>
                </a:lnTo>
                <a:lnTo>
                  <a:pt x="57530" y="60380"/>
                </a:lnTo>
                <a:lnTo>
                  <a:pt x="57680" y="61020"/>
                </a:lnTo>
                <a:lnTo>
                  <a:pt x="58330" y="62050"/>
                </a:lnTo>
                <a:lnTo>
                  <a:pt x="58460" y="62650"/>
                </a:lnTo>
                <a:lnTo>
                  <a:pt x="58520" y="62650"/>
                </a:lnTo>
                <a:lnTo>
                  <a:pt x="58630" y="62740"/>
                </a:lnTo>
                <a:lnTo>
                  <a:pt x="58720" y="62900"/>
                </a:lnTo>
                <a:lnTo>
                  <a:pt x="58690" y="63100"/>
                </a:lnTo>
                <a:lnTo>
                  <a:pt x="58560" y="63130"/>
                </a:lnTo>
                <a:lnTo>
                  <a:pt x="58130" y="63070"/>
                </a:lnTo>
                <a:lnTo>
                  <a:pt x="57990" y="63100"/>
                </a:lnTo>
                <a:lnTo>
                  <a:pt x="57560" y="63440"/>
                </a:lnTo>
                <a:lnTo>
                  <a:pt x="57390" y="63650"/>
                </a:lnTo>
                <a:lnTo>
                  <a:pt x="57330" y="63960"/>
                </a:lnTo>
                <a:lnTo>
                  <a:pt x="57250" y="64130"/>
                </a:lnTo>
                <a:lnTo>
                  <a:pt x="57090" y="64300"/>
                </a:lnTo>
                <a:lnTo>
                  <a:pt x="56920" y="64540"/>
                </a:lnTo>
                <a:lnTo>
                  <a:pt x="56850" y="64900"/>
                </a:lnTo>
                <a:lnTo>
                  <a:pt x="56880" y="65320"/>
                </a:lnTo>
                <a:lnTo>
                  <a:pt x="57040" y="65860"/>
                </a:lnTo>
                <a:lnTo>
                  <a:pt x="57080" y="66200"/>
                </a:lnTo>
                <a:lnTo>
                  <a:pt x="56770" y="68660"/>
                </a:lnTo>
                <a:lnTo>
                  <a:pt x="56560" y="69040"/>
                </a:lnTo>
                <a:lnTo>
                  <a:pt x="56270" y="69340"/>
                </a:lnTo>
                <a:lnTo>
                  <a:pt x="55940" y="69780"/>
                </a:lnTo>
                <a:lnTo>
                  <a:pt x="55560" y="71200"/>
                </a:lnTo>
                <a:lnTo>
                  <a:pt x="55380" y="71630"/>
                </a:lnTo>
                <a:lnTo>
                  <a:pt x="55270" y="72250"/>
                </a:lnTo>
                <a:lnTo>
                  <a:pt x="55490" y="73120"/>
                </a:lnTo>
                <a:lnTo>
                  <a:pt x="55350" y="73440"/>
                </a:lnTo>
                <a:lnTo>
                  <a:pt x="55110" y="73750"/>
                </a:lnTo>
                <a:lnTo>
                  <a:pt x="54890" y="73770"/>
                </a:lnTo>
                <a:lnTo>
                  <a:pt x="54790" y="73230"/>
                </a:lnTo>
                <a:lnTo>
                  <a:pt x="55830" y="69280"/>
                </a:lnTo>
                <a:lnTo>
                  <a:pt x="56390" y="68690"/>
                </a:lnTo>
                <a:lnTo>
                  <a:pt x="56600" y="68340"/>
                </a:lnTo>
                <a:lnTo>
                  <a:pt x="55730" y="68790"/>
                </a:lnTo>
                <a:lnTo>
                  <a:pt x="54830" y="71070"/>
                </a:lnTo>
                <a:lnTo>
                  <a:pt x="54100" y="71910"/>
                </a:lnTo>
                <a:lnTo>
                  <a:pt x="54320" y="71950"/>
                </a:lnTo>
                <a:lnTo>
                  <a:pt x="54790" y="72170"/>
                </a:lnTo>
                <a:lnTo>
                  <a:pt x="54560" y="72290"/>
                </a:lnTo>
                <a:lnTo>
                  <a:pt x="54390" y="72340"/>
                </a:lnTo>
                <a:lnTo>
                  <a:pt x="54180" y="72310"/>
                </a:lnTo>
                <a:lnTo>
                  <a:pt x="53880" y="72170"/>
                </a:lnTo>
                <a:lnTo>
                  <a:pt x="53950" y="72480"/>
                </a:lnTo>
                <a:lnTo>
                  <a:pt x="54030" y="72620"/>
                </a:lnTo>
                <a:lnTo>
                  <a:pt x="54210" y="72660"/>
                </a:lnTo>
                <a:lnTo>
                  <a:pt x="54560" y="72650"/>
                </a:lnTo>
                <a:lnTo>
                  <a:pt x="54560" y="72860"/>
                </a:lnTo>
                <a:lnTo>
                  <a:pt x="54200" y="73100"/>
                </a:lnTo>
                <a:lnTo>
                  <a:pt x="53950" y="73450"/>
                </a:lnTo>
                <a:lnTo>
                  <a:pt x="53890" y="73870"/>
                </a:lnTo>
                <a:lnTo>
                  <a:pt x="53980" y="74050"/>
                </a:lnTo>
                <a:lnTo>
                  <a:pt x="53600" y="73890"/>
                </a:lnTo>
                <a:lnTo>
                  <a:pt x="53510" y="73630"/>
                </a:lnTo>
                <a:lnTo>
                  <a:pt x="53370" y="73590"/>
                </a:lnTo>
                <a:lnTo>
                  <a:pt x="53040" y="73570"/>
                </a:lnTo>
                <a:lnTo>
                  <a:pt x="52350" y="73680"/>
                </a:lnTo>
                <a:lnTo>
                  <a:pt x="52200" y="73670"/>
                </a:lnTo>
                <a:lnTo>
                  <a:pt x="52020" y="73630"/>
                </a:lnTo>
                <a:lnTo>
                  <a:pt x="51670" y="73620"/>
                </a:lnTo>
                <a:lnTo>
                  <a:pt x="51530" y="73630"/>
                </a:lnTo>
                <a:lnTo>
                  <a:pt x="50220" y="73550"/>
                </a:lnTo>
                <a:lnTo>
                  <a:pt x="50120" y="73580"/>
                </a:lnTo>
                <a:lnTo>
                  <a:pt x="49920" y="73590"/>
                </a:lnTo>
                <a:lnTo>
                  <a:pt x="48570" y="73400"/>
                </a:lnTo>
                <a:lnTo>
                  <a:pt x="48370" y="73310"/>
                </a:lnTo>
                <a:lnTo>
                  <a:pt x="48420" y="73160"/>
                </a:lnTo>
                <a:lnTo>
                  <a:pt x="48490" y="73080"/>
                </a:lnTo>
                <a:lnTo>
                  <a:pt x="48560" y="72940"/>
                </a:lnTo>
                <a:lnTo>
                  <a:pt x="48560" y="72790"/>
                </a:lnTo>
                <a:lnTo>
                  <a:pt x="48580" y="72680"/>
                </a:lnTo>
                <a:lnTo>
                  <a:pt x="48630" y="72110"/>
                </a:lnTo>
                <a:lnTo>
                  <a:pt x="48670" y="71890"/>
                </a:lnTo>
                <a:lnTo>
                  <a:pt x="48690" y="71770"/>
                </a:lnTo>
                <a:lnTo>
                  <a:pt x="48680" y="71640"/>
                </a:lnTo>
                <a:lnTo>
                  <a:pt x="48620" y="71470"/>
                </a:lnTo>
                <a:lnTo>
                  <a:pt x="48480" y="71210"/>
                </a:lnTo>
                <a:lnTo>
                  <a:pt x="48390" y="71080"/>
                </a:lnTo>
                <a:lnTo>
                  <a:pt x="48320" y="70920"/>
                </a:lnTo>
                <a:lnTo>
                  <a:pt x="48230" y="70780"/>
                </a:lnTo>
                <a:lnTo>
                  <a:pt x="48160" y="70650"/>
                </a:lnTo>
                <a:lnTo>
                  <a:pt x="48060" y="70510"/>
                </a:lnTo>
                <a:lnTo>
                  <a:pt x="47950" y="70340"/>
                </a:lnTo>
                <a:lnTo>
                  <a:pt x="47540" y="69890"/>
                </a:lnTo>
                <a:lnTo>
                  <a:pt x="47400" y="69690"/>
                </a:lnTo>
                <a:lnTo>
                  <a:pt x="47380" y="69520"/>
                </a:lnTo>
                <a:lnTo>
                  <a:pt x="47510" y="69200"/>
                </a:lnTo>
                <a:lnTo>
                  <a:pt x="47520" y="69060"/>
                </a:lnTo>
                <a:lnTo>
                  <a:pt x="47510" y="68920"/>
                </a:lnTo>
                <a:lnTo>
                  <a:pt x="47430" y="68770"/>
                </a:lnTo>
                <a:lnTo>
                  <a:pt x="47330" y="68480"/>
                </a:lnTo>
                <a:lnTo>
                  <a:pt x="47230" y="68320"/>
                </a:lnTo>
                <a:lnTo>
                  <a:pt x="47060" y="68160"/>
                </a:lnTo>
                <a:lnTo>
                  <a:pt x="45910" y="67520"/>
                </a:lnTo>
                <a:lnTo>
                  <a:pt x="45420" y="67400"/>
                </a:lnTo>
                <a:lnTo>
                  <a:pt x="44660" y="67310"/>
                </a:lnTo>
                <a:lnTo>
                  <a:pt x="42170" y="67370"/>
                </a:lnTo>
                <a:lnTo>
                  <a:pt x="41210" y="6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