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Orange Walk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Belize • State Map | Fully Editable Vector Shape</a:t>
            </a:r>
          </a:p>
        </p:txBody>
      </p:sp>
      <p:sp>
        <p:nvSpPr>
          <p:cNvPr id="101" name="Orange Wal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040" y="40800"/>
                </a:moveTo>
                <a:lnTo>
                  <a:pt x="45570" y="40640"/>
                </a:lnTo>
                <a:lnTo>
                  <a:pt x="45320" y="40710"/>
                </a:lnTo>
                <a:lnTo>
                  <a:pt x="44640" y="41050"/>
                </a:lnTo>
                <a:lnTo>
                  <a:pt x="44250" y="41110"/>
                </a:lnTo>
                <a:lnTo>
                  <a:pt x="43690" y="41320"/>
                </a:lnTo>
                <a:lnTo>
                  <a:pt x="42710" y="41980"/>
                </a:lnTo>
                <a:lnTo>
                  <a:pt x="42110" y="42190"/>
                </a:lnTo>
                <a:lnTo>
                  <a:pt x="41360" y="42290"/>
                </a:lnTo>
                <a:lnTo>
                  <a:pt x="40460" y="42250"/>
                </a:lnTo>
                <a:lnTo>
                  <a:pt x="39980" y="42300"/>
                </a:lnTo>
                <a:lnTo>
                  <a:pt x="39640" y="42280"/>
                </a:lnTo>
                <a:lnTo>
                  <a:pt x="38860" y="42310"/>
                </a:lnTo>
                <a:lnTo>
                  <a:pt x="38270" y="42270"/>
                </a:lnTo>
                <a:lnTo>
                  <a:pt x="37770" y="42180"/>
                </a:lnTo>
                <a:lnTo>
                  <a:pt x="37540" y="42260"/>
                </a:lnTo>
                <a:lnTo>
                  <a:pt x="37300" y="42540"/>
                </a:lnTo>
                <a:lnTo>
                  <a:pt x="37100" y="42820"/>
                </a:lnTo>
                <a:lnTo>
                  <a:pt x="36760" y="43060"/>
                </a:lnTo>
                <a:lnTo>
                  <a:pt x="36300" y="43210"/>
                </a:lnTo>
                <a:lnTo>
                  <a:pt x="32430" y="43650"/>
                </a:lnTo>
                <a:lnTo>
                  <a:pt x="32170" y="43590"/>
                </a:lnTo>
                <a:lnTo>
                  <a:pt x="31910" y="43490"/>
                </a:lnTo>
                <a:lnTo>
                  <a:pt x="31540" y="43510"/>
                </a:lnTo>
                <a:lnTo>
                  <a:pt x="31070" y="43680"/>
                </a:lnTo>
                <a:lnTo>
                  <a:pt x="29690" y="44600"/>
                </a:lnTo>
                <a:lnTo>
                  <a:pt x="28680" y="45430"/>
                </a:lnTo>
                <a:lnTo>
                  <a:pt x="28500" y="35770"/>
                </a:lnTo>
                <a:lnTo>
                  <a:pt x="28360" y="28220"/>
                </a:lnTo>
                <a:lnTo>
                  <a:pt x="28330" y="25180"/>
                </a:lnTo>
                <a:lnTo>
                  <a:pt x="28580" y="23790"/>
                </a:lnTo>
                <a:lnTo>
                  <a:pt x="28830" y="23430"/>
                </a:lnTo>
                <a:lnTo>
                  <a:pt x="29290" y="22770"/>
                </a:lnTo>
                <a:lnTo>
                  <a:pt x="32050" y="21760"/>
                </a:lnTo>
                <a:lnTo>
                  <a:pt x="32760" y="22010"/>
                </a:lnTo>
                <a:lnTo>
                  <a:pt x="33310" y="22510"/>
                </a:lnTo>
                <a:lnTo>
                  <a:pt x="33810" y="23070"/>
                </a:lnTo>
                <a:lnTo>
                  <a:pt x="34370" y="23500"/>
                </a:lnTo>
                <a:lnTo>
                  <a:pt x="34770" y="23540"/>
                </a:lnTo>
                <a:lnTo>
                  <a:pt x="35140" y="23460"/>
                </a:lnTo>
                <a:lnTo>
                  <a:pt x="35460" y="23530"/>
                </a:lnTo>
                <a:lnTo>
                  <a:pt x="35910" y="24520"/>
                </a:lnTo>
                <a:lnTo>
                  <a:pt x="36340" y="24840"/>
                </a:lnTo>
                <a:lnTo>
                  <a:pt x="37680" y="25630"/>
                </a:lnTo>
                <a:lnTo>
                  <a:pt x="37970" y="25540"/>
                </a:lnTo>
                <a:lnTo>
                  <a:pt x="38170" y="25260"/>
                </a:lnTo>
                <a:lnTo>
                  <a:pt x="38320" y="24490"/>
                </a:lnTo>
                <a:lnTo>
                  <a:pt x="38470" y="24240"/>
                </a:lnTo>
                <a:lnTo>
                  <a:pt x="40170" y="22960"/>
                </a:lnTo>
                <a:lnTo>
                  <a:pt x="40480" y="22580"/>
                </a:lnTo>
                <a:lnTo>
                  <a:pt x="40960" y="21220"/>
                </a:lnTo>
                <a:lnTo>
                  <a:pt x="41120" y="20900"/>
                </a:lnTo>
                <a:lnTo>
                  <a:pt x="41610" y="20480"/>
                </a:lnTo>
                <a:lnTo>
                  <a:pt x="42070" y="20220"/>
                </a:lnTo>
                <a:lnTo>
                  <a:pt x="42460" y="19920"/>
                </a:lnTo>
                <a:lnTo>
                  <a:pt x="42790" y="19400"/>
                </a:lnTo>
                <a:lnTo>
                  <a:pt x="42890" y="19020"/>
                </a:lnTo>
                <a:lnTo>
                  <a:pt x="42990" y="18230"/>
                </a:lnTo>
                <a:lnTo>
                  <a:pt x="43090" y="17880"/>
                </a:lnTo>
                <a:lnTo>
                  <a:pt x="43910" y="16480"/>
                </a:lnTo>
                <a:lnTo>
                  <a:pt x="44020" y="16090"/>
                </a:lnTo>
                <a:lnTo>
                  <a:pt x="43910" y="15600"/>
                </a:lnTo>
                <a:lnTo>
                  <a:pt x="43790" y="15500"/>
                </a:lnTo>
                <a:lnTo>
                  <a:pt x="44730" y="14790"/>
                </a:lnTo>
                <a:lnTo>
                  <a:pt x="45700" y="14330"/>
                </a:lnTo>
                <a:lnTo>
                  <a:pt x="46100" y="14020"/>
                </a:lnTo>
                <a:lnTo>
                  <a:pt x="46430" y="13490"/>
                </a:lnTo>
                <a:lnTo>
                  <a:pt x="46530" y="13090"/>
                </a:lnTo>
                <a:lnTo>
                  <a:pt x="46870" y="13160"/>
                </a:lnTo>
                <a:lnTo>
                  <a:pt x="48990" y="14100"/>
                </a:lnTo>
                <a:lnTo>
                  <a:pt x="50510" y="15220"/>
                </a:lnTo>
                <a:lnTo>
                  <a:pt x="52930" y="18530"/>
                </a:lnTo>
                <a:lnTo>
                  <a:pt x="57500" y="22700"/>
                </a:lnTo>
                <a:lnTo>
                  <a:pt x="50120" y="24610"/>
                </a:lnTo>
                <a:lnTo>
                  <a:pt x="48360" y="25620"/>
                </a:lnTo>
                <a:lnTo>
                  <a:pt x="48150" y="26230"/>
                </a:lnTo>
                <a:lnTo>
                  <a:pt x="48080" y="26530"/>
                </a:lnTo>
                <a:lnTo>
                  <a:pt x="48040" y="26880"/>
                </a:lnTo>
                <a:lnTo>
                  <a:pt x="48060" y="27140"/>
                </a:lnTo>
                <a:lnTo>
                  <a:pt x="48180" y="27600"/>
                </a:lnTo>
                <a:lnTo>
                  <a:pt x="48210" y="27820"/>
                </a:lnTo>
                <a:lnTo>
                  <a:pt x="48200" y="28270"/>
                </a:lnTo>
                <a:lnTo>
                  <a:pt x="48000" y="29190"/>
                </a:lnTo>
                <a:lnTo>
                  <a:pt x="47980" y="29350"/>
                </a:lnTo>
                <a:lnTo>
                  <a:pt x="47980" y="29540"/>
                </a:lnTo>
                <a:lnTo>
                  <a:pt x="48090" y="30320"/>
                </a:lnTo>
                <a:lnTo>
                  <a:pt x="48100" y="30520"/>
                </a:lnTo>
                <a:lnTo>
                  <a:pt x="47990" y="31350"/>
                </a:lnTo>
                <a:lnTo>
                  <a:pt x="48010" y="31600"/>
                </a:lnTo>
                <a:lnTo>
                  <a:pt x="48180" y="32050"/>
                </a:lnTo>
                <a:lnTo>
                  <a:pt x="48220" y="32230"/>
                </a:lnTo>
                <a:lnTo>
                  <a:pt x="48200" y="32460"/>
                </a:lnTo>
                <a:lnTo>
                  <a:pt x="48050" y="32620"/>
                </a:lnTo>
                <a:lnTo>
                  <a:pt x="47770" y="32740"/>
                </a:lnTo>
                <a:lnTo>
                  <a:pt x="47440" y="32840"/>
                </a:lnTo>
                <a:lnTo>
                  <a:pt x="46460" y="33300"/>
                </a:lnTo>
                <a:lnTo>
                  <a:pt x="46080" y="33890"/>
                </a:lnTo>
                <a:lnTo>
                  <a:pt x="45650" y="35120"/>
                </a:lnTo>
                <a:lnTo>
                  <a:pt x="45630" y="35740"/>
                </a:lnTo>
                <a:lnTo>
                  <a:pt x="46040" y="40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