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Corozal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Belize • State Map | Fully Editable Vector Shape</a:t>
            </a:r>
          </a:p>
        </p:txBody>
      </p:sp>
      <p:sp>
        <p:nvSpPr>
          <p:cNvPr id="101" name="Coroz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500" y="22700"/>
                </a:moveTo>
                <a:lnTo>
                  <a:pt x="52930" y="18530"/>
                </a:lnTo>
                <a:lnTo>
                  <a:pt x="50510" y="15220"/>
                </a:lnTo>
                <a:lnTo>
                  <a:pt x="48990" y="14100"/>
                </a:lnTo>
                <a:lnTo>
                  <a:pt x="46870" y="13160"/>
                </a:lnTo>
                <a:lnTo>
                  <a:pt x="46530" y="13090"/>
                </a:lnTo>
                <a:lnTo>
                  <a:pt x="46560" y="12960"/>
                </a:lnTo>
                <a:lnTo>
                  <a:pt x="46620" y="12410"/>
                </a:lnTo>
                <a:lnTo>
                  <a:pt x="46740" y="11810"/>
                </a:lnTo>
                <a:lnTo>
                  <a:pt x="47060" y="11250"/>
                </a:lnTo>
                <a:lnTo>
                  <a:pt x="48090" y="10060"/>
                </a:lnTo>
                <a:lnTo>
                  <a:pt x="48500" y="9400"/>
                </a:lnTo>
                <a:lnTo>
                  <a:pt x="48620" y="9000"/>
                </a:lnTo>
                <a:lnTo>
                  <a:pt x="48750" y="8110"/>
                </a:lnTo>
                <a:lnTo>
                  <a:pt x="49050" y="7270"/>
                </a:lnTo>
                <a:lnTo>
                  <a:pt x="49230" y="6210"/>
                </a:lnTo>
                <a:lnTo>
                  <a:pt x="49400" y="5830"/>
                </a:lnTo>
                <a:lnTo>
                  <a:pt x="49650" y="5570"/>
                </a:lnTo>
                <a:lnTo>
                  <a:pt x="50680" y="4760"/>
                </a:lnTo>
                <a:lnTo>
                  <a:pt x="51020" y="4800"/>
                </a:lnTo>
                <a:lnTo>
                  <a:pt x="51330" y="4970"/>
                </a:lnTo>
                <a:lnTo>
                  <a:pt x="51670" y="5070"/>
                </a:lnTo>
                <a:lnTo>
                  <a:pt x="51960" y="5030"/>
                </a:lnTo>
                <a:lnTo>
                  <a:pt x="52630" y="4790"/>
                </a:lnTo>
                <a:lnTo>
                  <a:pt x="52990" y="4610"/>
                </a:lnTo>
                <a:lnTo>
                  <a:pt x="53210" y="4550"/>
                </a:lnTo>
                <a:lnTo>
                  <a:pt x="53390" y="4610"/>
                </a:lnTo>
                <a:lnTo>
                  <a:pt x="53710" y="4920"/>
                </a:lnTo>
                <a:lnTo>
                  <a:pt x="53960" y="5070"/>
                </a:lnTo>
                <a:lnTo>
                  <a:pt x="54150" y="5040"/>
                </a:lnTo>
                <a:lnTo>
                  <a:pt x="54350" y="4930"/>
                </a:lnTo>
                <a:lnTo>
                  <a:pt x="54600" y="4860"/>
                </a:lnTo>
                <a:lnTo>
                  <a:pt x="56660" y="4840"/>
                </a:lnTo>
                <a:lnTo>
                  <a:pt x="56850" y="4880"/>
                </a:lnTo>
                <a:lnTo>
                  <a:pt x="56850" y="5000"/>
                </a:lnTo>
                <a:lnTo>
                  <a:pt x="57420" y="5530"/>
                </a:lnTo>
                <a:lnTo>
                  <a:pt x="56770" y="6380"/>
                </a:lnTo>
                <a:lnTo>
                  <a:pt x="54190" y="8250"/>
                </a:lnTo>
                <a:lnTo>
                  <a:pt x="53950" y="8760"/>
                </a:lnTo>
                <a:lnTo>
                  <a:pt x="54330" y="9310"/>
                </a:lnTo>
                <a:lnTo>
                  <a:pt x="54800" y="9340"/>
                </a:lnTo>
                <a:lnTo>
                  <a:pt x="56400" y="8610"/>
                </a:lnTo>
                <a:lnTo>
                  <a:pt x="56210" y="9120"/>
                </a:lnTo>
                <a:lnTo>
                  <a:pt x="55900" y="9660"/>
                </a:lnTo>
                <a:lnTo>
                  <a:pt x="55140" y="10630"/>
                </a:lnTo>
                <a:lnTo>
                  <a:pt x="54950" y="10940"/>
                </a:lnTo>
                <a:lnTo>
                  <a:pt x="55050" y="11100"/>
                </a:lnTo>
                <a:lnTo>
                  <a:pt x="55310" y="11080"/>
                </a:lnTo>
                <a:lnTo>
                  <a:pt x="55600" y="10870"/>
                </a:lnTo>
                <a:lnTo>
                  <a:pt x="56160" y="10240"/>
                </a:lnTo>
                <a:lnTo>
                  <a:pt x="57260" y="9440"/>
                </a:lnTo>
                <a:lnTo>
                  <a:pt x="57780" y="9190"/>
                </a:lnTo>
                <a:lnTo>
                  <a:pt x="58340" y="9090"/>
                </a:lnTo>
                <a:lnTo>
                  <a:pt x="59080" y="9190"/>
                </a:lnTo>
                <a:lnTo>
                  <a:pt x="60050" y="9670"/>
                </a:lnTo>
                <a:lnTo>
                  <a:pt x="60480" y="9810"/>
                </a:lnTo>
                <a:lnTo>
                  <a:pt x="61190" y="9700"/>
                </a:lnTo>
                <a:lnTo>
                  <a:pt x="62190" y="9000"/>
                </a:lnTo>
                <a:lnTo>
                  <a:pt x="63350" y="8640"/>
                </a:lnTo>
                <a:lnTo>
                  <a:pt x="63740" y="8590"/>
                </a:lnTo>
                <a:lnTo>
                  <a:pt x="63910" y="8720"/>
                </a:lnTo>
                <a:lnTo>
                  <a:pt x="63850" y="9210"/>
                </a:lnTo>
                <a:lnTo>
                  <a:pt x="63660" y="9540"/>
                </a:lnTo>
                <a:lnTo>
                  <a:pt x="63000" y="10050"/>
                </a:lnTo>
                <a:lnTo>
                  <a:pt x="62240" y="10370"/>
                </a:lnTo>
                <a:lnTo>
                  <a:pt x="62090" y="10520"/>
                </a:lnTo>
                <a:lnTo>
                  <a:pt x="62080" y="10910"/>
                </a:lnTo>
                <a:lnTo>
                  <a:pt x="62320" y="10990"/>
                </a:lnTo>
                <a:lnTo>
                  <a:pt x="62610" y="10870"/>
                </a:lnTo>
                <a:lnTo>
                  <a:pt x="62860" y="10450"/>
                </a:lnTo>
                <a:lnTo>
                  <a:pt x="63130" y="10260"/>
                </a:lnTo>
                <a:lnTo>
                  <a:pt x="63470" y="10110"/>
                </a:lnTo>
                <a:lnTo>
                  <a:pt x="63800" y="10050"/>
                </a:lnTo>
                <a:lnTo>
                  <a:pt x="63910" y="10240"/>
                </a:lnTo>
                <a:lnTo>
                  <a:pt x="64180" y="14380"/>
                </a:lnTo>
                <a:lnTo>
                  <a:pt x="63910" y="17590"/>
                </a:lnTo>
                <a:lnTo>
                  <a:pt x="63800" y="18140"/>
                </a:lnTo>
                <a:lnTo>
                  <a:pt x="63340" y="18970"/>
                </a:lnTo>
                <a:lnTo>
                  <a:pt x="63230" y="19520"/>
                </a:lnTo>
                <a:lnTo>
                  <a:pt x="61980" y="22730"/>
                </a:lnTo>
                <a:lnTo>
                  <a:pt x="61410" y="23120"/>
                </a:lnTo>
                <a:lnTo>
                  <a:pt x="61410" y="23130"/>
                </a:lnTo>
                <a:lnTo>
                  <a:pt x="57500" y="2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