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Belize • State Map | Fully Editable Vector Shape</a:t>
            </a:r>
          </a:p>
        </p:txBody>
      </p:sp>
      <p:sp>
        <p:nvSpPr>
          <p:cNvPr id="101" name="Ca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270" y="77690"/>
                </a:moveTo>
                <a:lnTo>
                  <a:pt x="27570" y="74110"/>
                </a:lnTo>
                <a:lnTo>
                  <a:pt x="28170" y="64360"/>
                </a:lnTo>
                <a:lnTo>
                  <a:pt x="28730" y="55340"/>
                </a:lnTo>
                <a:lnTo>
                  <a:pt x="28680" y="45430"/>
                </a:lnTo>
                <a:lnTo>
                  <a:pt x="29690" y="44600"/>
                </a:lnTo>
                <a:lnTo>
                  <a:pt x="31070" y="43680"/>
                </a:lnTo>
                <a:lnTo>
                  <a:pt x="31540" y="43510"/>
                </a:lnTo>
                <a:lnTo>
                  <a:pt x="31910" y="43490"/>
                </a:lnTo>
                <a:lnTo>
                  <a:pt x="32170" y="43590"/>
                </a:lnTo>
                <a:lnTo>
                  <a:pt x="32430" y="43650"/>
                </a:lnTo>
                <a:lnTo>
                  <a:pt x="36300" y="43210"/>
                </a:lnTo>
                <a:lnTo>
                  <a:pt x="36760" y="43060"/>
                </a:lnTo>
                <a:lnTo>
                  <a:pt x="37100" y="42820"/>
                </a:lnTo>
                <a:lnTo>
                  <a:pt x="37300" y="42540"/>
                </a:lnTo>
                <a:lnTo>
                  <a:pt x="37540" y="42260"/>
                </a:lnTo>
                <a:lnTo>
                  <a:pt x="37770" y="42180"/>
                </a:lnTo>
                <a:lnTo>
                  <a:pt x="38270" y="42270"/>
                </a:lnTo>
                <a:lnTo>
                  <a:pt x="38860" y="42310"/>
                </a:lnTo>
                <a:lnTo>
                  <a:pt x="39640" y="42280"/>
                </a:lnTo>
                <a:lnTo>
                  <a:pt x="39980" y="42300"/>
                </a:lnTo>
                <a:lnTo>
                  <a:pt x="40460" y="42250"/>
                </a:lnTo>
                <a:lnTo>
                  <a:pt x="41360" y="42290"/>
                </a:lnTo>
                <a:lnTo>
                  <a:pt x="42110" y="42190"/>
                </a:lnTo>
                <a:lnTo>
                  <a:pt x="42710" y="41980"/>
                </a:lnTo>
                <a:lnTo>
                  <a:pt x="43690" y="41320"/>
                </a:lnTo>
                <a:lnTo>
                  <a:pt x="44250" y="41110"/>
                </a:lnTo>
                <a:lnTo>
                  <a:pt x="44640" y="41050"/>
                </a:lnTo>
                <a:lnTo>
                  <a:pt x="45320" y="40710"/>
                </a:lnTo>
                <a:lnTo>
                  <a:pt x="45570" y="40640"/>
                </a:lnTo>
                <a:lnTo>
                  <a:pt x="46040" y="40800"/>
                </a:lnTo>
                <a:lnTo>
                  <a:pt x="46820" y="40470"/>
                </a:lnTo>
                <a:lnTo>
                  <a:pt x="47020" y="40120"/>
                </a:lnTo>
                <a:lnTo>
                  <a:pt x="47220" y="39680"/>
                </a:lnTo>
                <a:lnTo>
                  <a:pt x="47500" y="39540"/>
                </a:lnTo>
                <a:lnTo>
                  <a:pt x="47620" y="39750"/>
                </a:lnTo>
                <a:lnTo>
                  <a:pt x="47700" y="40230"/>
                </a:lnTo>
                <a:lnTo>
                  <a:pt x="48040" y="47170"/>
                </a:lnTo>
                <a:lnTo>
                  <a:pt x="48040" y="47190"/>
                </a:lnTo>
                <a:lnTo>
                  <a:pt x="48000" y="48450"/>
                </a:lnTo>
                <a:lnTo>
                  <a:pt x="48040" y="48640"/>
                </a:lnTo>
                <a:lnTo>
                  <a:pt x="48410" y="49180"/>
                </a:lnTo>
                <a:lnTo>
                  <a:pt x="48690" y="49840"/>
                </a:lnTo>
                <a:lnTo>
                  <a:pt x="48720" y="50230"/>
                </a:lnTo>
                <a:lnTo>
                  <a:pt x="48710" y="50550"/>
                </a:lnTo>
                <a:lnTo>
                  <a:pt x="48550" y="50960"/>
                </a:lnTo>
                <a:lnTo>
                  <a:pt x="48510" y="51210"/>
                </a:lnTo>
                <a:lnTo>
                  <a:pt x="48390" y="51590"/>
                </a:lnTo>
                <a:lnTo>
                  <a:pt x="48320" y="51760"/>
                </a:lnTo>
                <a:lnTo>
                  <a:pt x="48250" y="51840"/>
                </a:lnTo>
                <a:lnTo>
                  <a:pt x="48180" y="51880"/>
                </a:lnTo>
                <a:lnTo>
                  <a:pt x="48120" y="51980"/>
                </a:lnTo>
                <a:lnTo>
                  <a:pt x="48060" y="52100"/>
                </a:lnTo>
                <a:lnTo>
                  <a:pt x="48030" y="52280"/>
                </a:lnTo>
                <a:lnTo>
                  <a:pt x="47910" y="52490"/>
                </a:lnTo>
                <a:lnTo>
                  <a:pt x="47850" y="52570"/>
                </a:lnTo>
                <a:lnTo>
                  <a:pt x="47770" y="52640"/>
                </a:lnTo>
                <a:lnTo>
                  <a:pt x="47660" y="52700"/>
                </a:lnTo>
                <a:lnTo>
                  <a:pt x="46920" y="52970"/>
                </a:lnTo>
                <a:lnTo>
                  <a:pt x="46810" y="53310"/>
                </a:lnTo>
                <a:lnTo>
                  <a:pt x="46930" y="53600"/>
                </a:lnTo>
                <a:lnTo>
                  <a:pt x="47410" y="54390"/>
                </a:lnTo>
                <a:lnTo>
                  <a:pt x="47870" y="54800"/>
                </a:lnTo>
                <a:lnTo>
                  <a:pt x="48100" y="55040"/>
                </a:lnTo>
                <a:lnTo>
                  <a:pt x="48080" y="55330"/>
                </a:lnTo>
                <a:lnTo>
                  <a:pt x="47930" y="55490"/>
                </a:lnTo>
                <a:lnTo>
                  <a:pt x="47740" y="55620"/>
                </a:lnTo>
                <a:lnTo>
                  <a:pt x="47630" y="55770"/>
                </a:lnTo>
                <a:lnTo>
                  <a:pt x="47290" y="56480"/>
                </a:lnTo>
                <a:lnTo>
                  <a:pt x="47090" y="57040"/>
                </a:lnTo>
                <a:lnTo>
                  <a:pt x="46880" y="57430"/>
                </a:lnTo>
                <a:lnTo>
                  <a:pt x="46680" y="57730"/>
                </a:lnTo>
                <a:lnTo>
                  <a:pt x="46290" y="58010"/>
                </a:lnTo>
                <a:lnTo>
                  <a:pt x="46130" y="58160"/>
                </a:lnTo>
                <a:lnTo>
                  <a:pt x="45900" y="58560"/>
                </a:lnTo>
                <a:lnTo>
                  <a:pt x="44900" y="59670"/>
                </a:lnTo>
                <a:lnTo>
                  <a:pt x="44840" y="59840"/>
                </a:lnTo>
                <a:lnTo>
                  <a:pt x="44840" y="59990"/>
                </a:lnTo>
                <a:lnTo>
                  <a:pt x="44880" y="60130"/>
                </a:lnTo>
                <a:lnTo>
                  <a:pt x="44870" y="60340"/>
                </a:lnTo>
                <a:lnTo>
                  <a:pt x="44790" y="60810"/>
                </a:lnTo>
                <a:lnTo>
                  <a:pt x="44780" y="60990"/>
                </a:lnTo>
                <a:lnTo>
                  <a:pt x="44830" y="61420"/>
                </a:lnTo>
                <a:lnTo>
                  <a:pt x="44800" y="61600"/>
                </a:lnTo>
                <a:lnTo>
                  <a:pt x="44740" y="61750"/>
                </a:lnTo>
                <a:lnTo>
                  <a:pt x="44660" y="61860"/>
                </a:lnTo>
                <a:lnTo>
                  <a:pt x="44550" y="61950"/>
                </a:lnTo>
                <a:lnTo>
                  <a:pt x="44230" y="62100"/>
                </a:lnTo>
                <a:lnTo>
                  <a:pt x="44040" y="62280"/>
                </a:lnTo>
                <a:lnTo>
                  <a:pt x="43980" y="62390"/>
                </a:lnTo>
                <a:lnTo>
                  <a:pt x="44010" y="62520"/>
                </a:lnTo>
                <a:lnTo>
                  <a:pt x="44450" y="62840"/>
                </a:lnTo>
                <a:lnTo>
                  <a:pt x="44570" y="62980"/>
                </a:lnTo>
                <a:lnTo>
                  <a:pt x="44560" y="63090"/>
                </a:lnTo>
                <a:lnTo>
                  <a:pt x="44460" y="63180"/>
                </a:lnTo>
                <a:lnTo>
                  <a:pt x="44320" y="63220"/>
                </a:lnTo>
                <a:lnTo>
                  <a:pt x="43730" y="63320"/>
                </a:lnTo>
                <a:lnTo>
                  <a:pt x="43090" y="63540"/>
                </a:lnTo>
                <a:lnTo>
                  <a:pt x="42910" y="63660"/>
                </a:lnTo>
                <a:lnTo>
                  <a:pt x="42750" y="63820"/>
                </a:lnTo>
                <a:lnTo>
                  <a:pt x="41830" y="65240"/>
                </a:lnTo>
                <a:lnTo>
                  <a:pt x="41640" y="65760"/>
                </a:lnTo>
                <a:lnTo>
                  <a:pt x="41280" y="66420"/>
                </a:lnTo>
                <a:lnTo>
                  <a:pt x="41090" y="67100"/>
                </a:lnTo>
                <a:lnTo>
                  <a:pt x="41090" y="67250"/>
                </a:lnTo>
                <a:lnTo>
                  <a:pt x="41210" y="67690"/>
                </a:lnTo>
                <a:lnTo>
                  <a:pt x="40650" y="67720"/>
                </a:lnTo>
                <a:lnTo>
                  <a:pt x="40390" y="67860"/>
                </a:lnTo>
                <a:lnTo>
                  <a:pt x="40290" y="67930"/>
                </a:lnTo>
                <a:lnTo>
                  <a:pt x="40100" y="68140"/>
                </a:lnTo>
                <a:lnTo>
                  <a:pt x="39740" y="68590"/>
                </a:lnTo>
                <a:lnTo>
                  <a:pt x="39660" y="68760"/>
                </a:lnTo>
                <a:lnTo>
                  <a:pt x="39630" y="68900"/>
                </a:lnTo>
                <a:lnTo>
                  <a:pt x="39770" y="69490"/>
                </a:lnTo>
                <a:lnTo>
                  <a:pt x="39800" y="69670"/>
                </a:lnTo>
                <a:lnTo>
                  <a:pt x="39700" y="70030"/>
                </a:lnTo>
                <a:lnTo>
                  <a:pt x="39030" y="70720"/>
                </a:lnTo>
                <a:lnTo>
                  <a:pt x="38500" y="71130"/>
                </a:lnTo>
                <a:lnTo>
                  <a:pt x="38350" y="71200"/>
                </a:lnTo>
                <a:lnTo>
                  <a:pt x="38080" y="71280"/>
                </a:lnTo>
                <a:lnTo>
                  <a:pt x="37850" y="71400"/>
                </a:lnTo>
                <a:lnTo>
                  <a:pt x="36960" y="72090"/>
                </a:lnTo>
                <a:lnTo>
                  <a:pt x="36660" y="72270"/>
                </a:lnTo>
                <a:lnTo>
                  <a:pt x="36460" y="72320"/>
                </a:lnTo>
                <a:lnTo>
                  <a:pt x="36300" y="72300"/>
                </a:lnTo>
                <a:lnTo>
                  <a:pt x="36100" y="72340"/>
                </a:lnTo>
                <a:lnTo>
                  <a:pt x="35720" y="72510"/>
                </a:lnTo>
                <a:lnTo>
                  <a:pt x="35530" y="72640"/>
                </a:lnTo>
                <a:lnTo>
                  <a:pt x="35390" y="72780"/>
                </a:lnTo>
                <a:lnTo>
                  <a:pt x="35240" y="73000"/>
                </a:lnTo>
                <a:lnTo>
                  <a:pt x="35240" y="73120"/>
                </a:lnTo>
                <a:lnTo>
                  <a:pt x="35280" y="73410"/>
                </a:lnTo>
                <a:lnTo>
                  <a:pt x="35140" y="73510"/>
                </a:lnTo>
                <a:lnTo>
                  <a:pt x="33830" y="74010"/>
                </a:lnTo>
                <a:lnTo>
                  <a:pt x="33650" y="74050"/>
                </a:lnTo>
                <a:lnTo>
                  <a:pt x="33510" y="74050"/>
                </a:lnTo>
                <a:lnTo>
                  <a:pt x="33400" y="73990"/>
                </a:lnTo>
                <a:lnTo>
                  <a:pt x="33170" y="73740"/>
                </a:lnTo>
                <a:lnTo>
                  <a:pt x="33070" y="73650"/>
                </a:lnTo>
                <a:lnTo>
                  <a:pt x="32960" y="73580"/>
                </a:lnTo>
                <a:lnTo>
                  <a:pt x="32800" y="73520"/>
                </a:lnTo>
                <a:lnTo>
                  <a:pt x="32720" y="73570"/>
                </a:lnTo>
                <a:lnTo>
                  <a:pt x="32500" y="73820"/>
                </a:lnTo>
                <a:lnTo>
                  <a:pt x="31820" y="74480"/>
                </a:lnTo>
                <a:lnTo>
                  <a:pt x="31570" y="74670"/>
                </a:lnTo>
                <a:lnTo>
                  <a:pt x="31350" y="74780"/>
                </a:lnTo>
                <a:lnTo>
                  <a:pt x="30790" y="74840"/>
                </a:lnTo>
                <a:lnTo>
                  <a:pt x="30550" y="74930"/>
                </a:lnTo>
                <a:lnTo>
                  <a:pt x="30420" y="74950"/>
                </a:lnTo>
                <a:lnTo>
                  <a:pt x="29980" y="74990"/>
                </a:lnTo>
                <a:lnTo>
                  <a:pt x="28810" y="75470"/>
                </a:lnTo>
                <a:lnTo>
                  <a:pt x="28660" y="75570"/>
                </a:lnTo>
                <a:lnTo>
                  <a:pt x="28520" y="75740"/>
                </a:lnTo>
                <a:lnTo>
                  <a:pt x="28410" y="75900"/>
                </a:lnTo>
                <a:lnTo>
                  <a:pt x="28390" y="75970"/>
                </a:lnTo>
                <a:lnTo>
                  <a:pt x="28370" y="76150"/>
                </a:lnTo>
                <a:lnTo>
                  <a:pt x="28310" y="76290"/>
                </a:lnTo>
                <a:lnTo>
                  <a:pt x="28220" y="76440"/>
                </a:lnTo>
                <a:lnTo>
                  <a:pt x="27990" y="76720"/>
                </a:lnTo>
                <a:lnTo>
                  <a:pt x="27830" y="76890"/>
                </a:lnTo>
                <a:lnTo>
                  <a:pt x="27640" y="77130"/>
                </a:lnTo>
                <a:lnTo>
                  <a:pt x="27270" y="7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