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Belize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Ca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270" y="77690"/>
                </a:moveTo>
                <a:lnTo>
                  <a:pt x="27570" y="74110"/>
                </a:lnTo>
                <a:lnTo>
                  <a:pt x="28170" y="64360"/>
                </a:lnTo>
                <a:lnTo>
                  <a:pt x="28730" y="55340"/>
                </a:lnTo>
                <a:lnTo>
                  <a:pt x="28680" y="45430"/>
                </a:lnTo>
                <a:lnTo>
                  <a:pt x="29690" y="44600"/>
                </a:lnTo>
                <a:lnTo>
                  <a:pt x="31070" y="43680"/>
                </a:lnTo>
                <a:lnTo>
                  <a:pt x="31540" y="43510"/>
                </a:lnTo>
                <a:lnTo>
                  <a:pt x="31910" y="43490"/>
                </a:lnTo>
                <a:lnTo>
                  <a:pt x="32170" y="43590"/>
                </a:lnTo>
                <a:lnTo>
                  <a:pt x="32430" y="43650"/>
                </a:lnTo>
                <a:lnTo>
                  <a:pt x="36300" y="43210"/>
                </a:lnTo>
                <a:lnTo>
                  <a:pt x="36760" y="43060"/>
                </a:lnTo>
                <a:lnTo>
                  <a:pt x="37100" y="42820"/>
                </a:lnTo>
                <a:lnTo>
                  <a:pt x="37300" y="42540"/>
                </a:lnTo>
                <a:lnTo>
                  <a:pt x="37540" y="42260"/>
                </a:lnTo>
                <a:lnTo>
                  <a:pt x="37770" y="42180"/>
                </a:lnTo>
                <a:lnTo>
                  <a:pt x="38270" y="42270"/>
                </a:lnTo>
                <a:lnTo>
                  <a:pt x="38860" y="42310"/>
                </a:lnTo>
                <a:lnTo>
                  <a:pt x="39640" y="42280"/>
                </a:lnTo>
                <a:lnTo>
                  <a:pt x="39980" y="42300"/>
                </a:lnTo>
                <a:lnTo>
                  <a:pt x="40460" y="42250"/>
                </a:lnTo>
                <a:lnTo>
                  <a:pt x="41360" y="42290"/>
                </a:lnTo>
                <a:lnTo>
                  <a:pt x="42110" y="42190"/>
                </a:lnTo>
                <a:lnTo>
                  <a:pt x="42710" y="41980"/>
                </a:lnTo>
                <a:lnTo>
                  <a:pt x="43690" y="41320"/>
                </a:lnTo>
                <a:lnTo>
                  <a:pt x="44250" y="41110"/>
                </a:lnTo>
                <a:lnTo>
                  <a:pt x="44640" y="41050"/>
                </a:lnTo>
                <a:lnTo>
                  <a:pt x="45320" y="40710"/>
                </a:lnTo>
                <a:lnTo>
                  <a:pt x="45570" y="40640"/>
                </a:lnTo>
                <a:lnTo>
                  <a:pt x="46040" y="40800"/>
                </a:lnTo>
                <a:lnTo>
                  <a:pt x="46820" y="40470"/>
                </a:lnTo>
                <a:lnTo>
                  <a:pt x="47020" y="40120"/>
                </a:lnTo>
                <a:lnTo>
                  <a:pt x="47220" y="39680"/>
                </a:lnTo>
                <a:lnTo>
                  <a:pt x="47500" y="39540"/>
                </a:lnTo>
                <a:lnTo>
                  <a:pt x="47620" y="39750"/>
                </a:lnTo>
                <a:lnTo>
                  <a:pt x="47700" y="40230"/>
                </a:lnTo>
                <a:lnTo>
                  <a:pt x="48040" y="47170"/>
                </a:lnTo>
                <a:lnTo>
                  <a:pt x="48040" y="47190"/>
                </a:lnTo>
                <a:lnTo>
                  <a:pt x="48000" y="48450"/>
                </a:lnTo>
                <a:lnTo>
                  <a:pt x="48040" y="48640"/>
                </a:lnTo>
                <a:lnTo>
                  <a:pt x="48410" y="49180"/>
                </a:lnTo>
                <a:lnTo>
                  <a:pt x="48690" y="49840"/>
                </a:lnTo>
                <a:lnTo>
                  <a:pt x="48720" y="50230"/>
                </a:lnTo>
                <a:lnTo>
                  <a:pt x="48710" y="50550"/>
                </a:lnTo>
                <a:lnTo>
                  <a:pt x="48550" y="50960"/>
                </a:lnTo>
                <a:lnTo>
                  <a:pt x="48510" y="51210"/>
                </a:lnTo>
                <a:lnTo>
                  <a:pt x="48390" y="51590"/>
                </a:lnTo>
                <a:lnTo>
                  <a:pt x="48320" y="51760"/>
                </a:lnTo>
                <a:lnTo>
                  <a:pt x="48250" y="51840"/>
                </a:lnTo>
                <a:lnTo>
                  <a:pt x="48180" y="51880"/>
                </a:lnTo>
                <a:lnTo>
                  <a:pt x="48120" y="51980"/>
                </a:lnTo>
                <a:lnTo>
                  <a:pt x="48060" y="52100"/>
                </a:lnTo>
                <a:lnTo>
                  <a:pt x="48030" y="52280"/>
                </a:lnTo>
                <a:lnTo>
                  <a:pt x="47910" y="52490"/>
                </a:lnTo>
                <a:lnTo>
                  <a:pt x="47850" y="52570"/>
                </a:lnTo>
                <a:lnTo>
                  <a:pt x="47770" y="52640"/>
                </a:lnTo>
                <a:lnTo>
                  <a:pt x="47660" y="52700"/>
                </a:lnTo>
                <a:lnTo>
                  <a:pt x="46920" y="52970"/>
                </a:lnTo>
                <a:lnTo>
                  <a:pt x="46810" y="53310"/>
                </a:lnTo>
                <a:lnTo>
                  <a:pt x="46930" y="53600"/>
                </a:lnTo>
                <a:lnTo>
                  <a:pt x="47410" y="54390"/>
                </a:lnTo>
                <a:lnTo>
                  <a:pt x="47870" y="54800"/>
                </a:lnTo>
                <a:lnTo>
                  <a:pt x="48100" y="55040"/>
                </a:lnTo>
                <a:lnTo>
                  <a:pt x="48080" y="55330"/>
                </a:lnTo>
                <a:lnTo>
                  <a:pt x="47930" y="55490"/>
                </a:lnTo>
                <a:lnTo>
                  <a:pt x="47740" y="55620"/>
                </a:lnTo>
                <a:lnTo>
                  <a:pt x="47630" y="55770"/>
                </a:lnTo>
                <a:lnTo>
                  <a:pt x="47290" y="56480"/>
                </a:lnTo>
                <a:lnTo>
                  <a:pt x="47090" y="57040"/>
                </a:lnTo>
                <a:lnTo>
                  <a:pt x="46880" y="57430"/>
                </a:lnTo>
                <a:lnTo>
                  <a:pt x="46680" y="57730"/>
                </a:lnTo>
                <a:lnTo>
                  <a:pt x="46290" y="58010"/>
                </a:lnTo>
                <a:lnTo>
                  <a:pt x="46130" y="58160"/>
                </a:lnTo>
                <a:lnTo>
                  <a:pt x="45900" y="58560"/>
                </a:lnTo>
                <a:lnTo>
                  <a:pt x="44900" y="59670"/>
                </a:lnTo>
                <a:lnTo>
                  <a:pt x="44840" y="59840"/>
                </a:lnTo>
                <a:lnTo>
                  <a:pt x="44840" y="59990"/>
                </a:lnTo>
                <a:lnTo>
                  <a:pt x="44880" y="60130"/>
                </a:lnTo>
                <a:lnTo>
                  <a:pt x="44870" y="60340"/>
                </a:lnTo>
                <a:lnTo>
                  <a:pt x="44790" y="60810"/>
                </a:lnTo>
                <a:lnTo>
                  <a:pt x="44780" y="60990"/>
                </a:lnTo>
                <a:lnTo>
                  <a:pt x="44830" y="61420"/>
                </a:lnTo>
                <a:lnTo>
                  <a:pt x="44800" y="61600"/>
                </a:lnTo>
                <a:lnTo>
                  <a:pt x="44740" y="61750"/>
                </a:lnTo>
                <a:lnTo>
                  <a:pt x="44660" y="61860"/>
                </a:lnTo>
                <a:lnTo>
                  <a:pt x="44550" y="61950"/>
                </a:lnTo>
                <a:lnTo>
                  <a:pt x="44230" y="62100"/>
                </a:lnTo>
                <a:lnTo>
                  <a:pt x="44040" y="62280"/>
                </a:lnTo>
                <a:lnTo>
                  <a:pt x="43980" y="62390"/>
                </a:lnTo>
                <a:lnTo>
                  <a:pt x="44010" y="62520"/>
                </a:lnTo>
                <a:lnTo>
                  <a:pt x="44450" y="62840"/>
                </a:lnTo>
                <a:lnTo>
                  <a:pt x="44570" y="62980"/>
                </a:lnTo>
                <a:lnTo>
                  <a:pt x="44560" y="63090"/>
                </a:lnTo>
                <a:lnTo>
                  <a:pt x="44460" y="63180"/>
                </a:lnTo>
                <a:lnTo>
                  <a:pt x="44320" y="63220"/>
                </a:lnTo>
                <a:lnTo>
                  <a:pt x="43730" y="63320"/>
                </a:lnTo>
                <a:lnTo>
                  <a:pt x="43090" y="63540"/>
                </a:lnTo>
                <a:lnTo>
                  <a:pt x="42910" y="63660"/>
                </a:lnTo>
                <a:lnTo>
                  <a:pt x="42750" y="63820"/>
                </a:lnTo>
                <a:lnTo>
                  <a:pt x="41830" y="65240"/>
                </a:lnTo>
                <a:lnTo>
                  <a:pt x="41640" y="65760"/>
                </a:lnTo>
                <a:lnTo>
                  <a:pt x="41280" y="66420"/>
                </a:lnTo>
                <a:lnTo>
                  <a:pt x="41090" y="67100"/>
                </a:lnTo>
                <a:lnTo>
                  <a:pt x="41090" y="67250"/>
                </a:lnTo>
                <a:lnTo>
                  <a:pt x="41210" y="67690"/>
                </a:lnTo>
                <a:lnTo>
                  <a:pt x="40650" y="67720"/>
                </a:lnTo>
                <a:lnTo>
                  <a:pt x="40390" y="67860"/>
                </a:lnTo>
                <a:lnTo>
                  <a:pt x="40290" y="67930"/>
                </a:lnTo>
                <a:lnTo>
                  <a:pt x="40100" y="68140"/>
                </a:lnTo>
                <a:lnTo>
                  <a:pt x="39740" y="68590"/>
                </a:lnTo>
                <a:lnTo>
                  <a:pt x="39660" y="68760"/>
                </a:lnTo>
                <a:lnTo>
                  <a:pt x="39630" y="68900"/>
                </a:lnTo>
                <a:lnTo>
                  <a:pt x="39770" y="69490"/>
                </a:lnTo>
                <a:lnTo>
                  <a:pt x="39800" y="69670"/>
                </a:lnTo>
                <a:lnTo>
                  <a:pt x="39700" y="70030"/>
                </a:lnTo>
                <a:lnTo>
                  <a:pt x="39030" y="70720"/>
                </a:lnTo>
                <a:lnTo>
                  <a:pt x="38500" y="71130"/>
                </a:lnTo>
                <a:lnTo>
                  <a:pt x="38350" y="71200"/>
                </a:lnTo>
                <a:lnTo>
                  <a:pt x="38080" y="71280"/>
                </a:lnTo>
                <a:lnTo>
                  <a:pt x="37850" y="71400"/>
                </a:lnTo>
                <a:lnTo>
                  <a:pt x="36960" y="72090"/>
                </a:lnTo>
                <a:lnTo>
                  <a:pt x="36660" y="72270"/>
                </a:lnTo>
                <a:lnTo>
                  <a:pt x="36460" y="72320"/>
                </a:lnTo>
                <a:lnTo>
                  <a:pt x="36300" y="72300"/>
                </a:lnTo>
                <a:lnTo>
                  <a:pt x="36100" y="72340"/>
                </a:lnTo>
                <a:lnTo>
                  <a:pt x="35720" y="72510"/>
                </a:lnTo>
                <a:lnTo>
                  <a:pt x="35530" y="72640"/>
                </a:lnTo>
                <a:lnTo>
                  <a:pt x="35390" y="72780"/>
                </a:lnTo>
                <a:lnTo>
                  <a:pt x="35240" y="73000"/>
                </a:lnTo>
                <a:lnTo>
                  <a:pt x="35240" y="73120"/>
                </a:lnTo>
                <a:lnTo>
                  <a:pt x="35280" y="73410"/>
                </a:lnTo>
                <a:lnTo>
                  <a:pt x="35140" y="73510"/>
                </a:lnTo>
                <a:lnTo>
                  <a:pt x="33830" y="74010"/>
                </a:lnTo>
                <a:lnTo>
                  <a:pt x="33650" y="74050"/>
                </a:lnTo>
                <a:lnTo>
                  <a:pt x="33510" y="74050"/>
                </a:lnTo>
                <a:lnTo>
                  <a:pt x="33400" y="73990"/>
                </a:lnTo>
                <a:lnTo>
                  <a:pt x="33170" y="73740"/>
                </a:lnTo>
                <a:lnTo>
                  <a:pt x="33070" y="73650"/>
                </a:lnTo>
                <a:lnTo>
                  <a:pt x="32960" y="73580"/>
                </a:lnTo>
                <a:lnTo>
                  <a:pt x="32800" y="73520"/>
                </a:lnTo>
                <a:lnTo>
                  <a:pt x="32720" y="73570"/>
                </a:lnTo>
                <a:lnTo>
                  <a:pt x="32500" y="73820"/>
                </a:lnTo>
                <a:lnTo>
                  <a:pt x="31820" y="74480"/>
                </a:lnTo>
                <a:lnTo>
                  <a:pt x="31570" y="74670"/>
                </a:lnTo>
                <a:lnTo>
                  <a:pt x="31350" y="74780"/>
                </a:lnTo>
                <a:lnTo>
                  <a:pt x="30790" y="74840"/>
                </a:lnTo>
                <a:lnTo>
                  <a:pt x="30550" y="74930"/>
                </a:lnTo>
                <a:lnTo>
                  <a:pt x="30420" y="74950"/>
                </a:lnTo>
                <a:lnTo>
                  <a:pt x="29980" y="74990"/>
                </a:lnTo>
                <a:lnTo>
                  <a:pt x="28810" y="75470"/>
                </a:lnTo>
                <a:lnTo>
                  <a:pt x="28660" y="75570"/>
                </a:lnTo>
                <a:lnTo>
                  <a:pt x="28520" y="75740"/>
                </a:lnTo>
                <a:lnTo>
                  <a:pt x="28410" y="75900"/>
                </a:lnTo>
                <a:lnTo>
                  <a:pt x="28390" y="75970"/>
                </a:lnTo>
                <a:lnTo>
                  <a:pt x="28370" y="76150"/>
                </a:lnTo>
                <a:lnTo>
                  <a:pt x="28310" y="76290"/>
                </a:lnTo>
                <a:lnTo>
                  <a:pt x="28220" y="76440"/>
                </a:lnTo>
                <a:lnTo>
                  <a:pt x="27990" y="76720"/>
                </a:lnTo>
                <a:lnTo>
                  <a:pt x="27830" y="76890"/>
                </a:lnTo>
                <a:lnTo>
                  <a:pt x="27640" y="77130"/>
                </a:lnTo>
                <a:lnTo>
                  <a:pt x="27270" y="7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Orange Wal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40" y="40800"/>
                </a:moveTo>
                <a:lnTo>
                  <a:pt x="45570" y="40640"/>
                </a:lnTo>
                <a:lnTo>
                  <a:pt x="45320" y="40710"/>
                </a:lnTo>
                <a:lnTo>
                  <a:pt x="44640" y="41050"/>
                </a:lnTo>
                <a:lnTo>
                  <a:pt x="44250" y="41110"/>
                </a:lnTo>
                <a:lnTo>
                  <a:pt x="43690" y="41320"/>
                </a:lnTo>
                <a:lnTo>
                  <a:pt x="42710" y="41980"/>
                </a:lnTo>
                <a:lnTo>
                  <a:pt x="42110" y="42190"/>
                </a:lnTo>
                <a:lnTo>
                  <a:pt x="41360" y="42290"/>
                </a:lnTo>
                <a:lnTo>
                  <a:pt x="40460" y="42250"/>
                </a:lnTo>
                <a:lnTo>
                  <a:pt x="39980" y="42300"/>
                </a:lnTo>
                <a:lnTo>
                  <a:pt x="39640" y="42280"/>
                </a:lnTo>
                <a:lnTo>
                  <a:pt x="38860" y="42310"/>
                </a:lnTo>
                <a:lnTo>
                  <a:pt x="38270" y="42270"/>
                </a:lnTo>
                <a:lnTo>
                  <a:pt x="37770" y="42180"/>
                </a:lnTo>
                <a:lnTo>
                  <a:pt x="37540" y="42260"/>
                </a:lnTo>
                <a:lnTo>
                  <a:pt x="37300" y="42540"/>
                </a:lnTo>
                <a:lnTo>
                  <a:pt x="37100" y="42820"/>
                </a:lnTo>
                <a:lnTo>
                  <a:pt x="36760" y="43060"/>
                </a:lnTo>
                <a:lnTo>
                  <a:pt x="36300" y="43210"/>
                </a:lnTo>
                <a:lnTo>
                  <a:pt x="32430" y="43650"/>
                </a:lnTo>
                <a:lnTo>
                  <a:pt x="32170" y="43590"/>
                </a:lnTo>
                <a:lnTo>
                  <a:pt x="31910" y="43490"/>
                </a:lnTo>
                <a:lnTo>
                  <a:pt x="31540" y="43510"/>
                </a:lnTo>
                <a:lnTo>
                  <a:pt x="31070" y="43680"/>
                </a:lnTo>
                <a:lnTo>
                  <a:pt x="29690" y="44600"/>
                </a:lnTo>
                <a:lnTo>
                  <a:pt x="28680" y="45430"/>
                </a:lnTo>
                <a:lnTo>
                  <a:pt x="28500" y="35770"/>
                </a:lnTo>
                <a:lnTo>
                  <a:pt x="28360" y="28220"/>
                </a:lnTo>
                <a:lnTo>
                  <a:pt x="28330" y="25180"/>
                </a:lnTo>
                <a:lnTo>
                  <a:pt x="28580" y="23790"/>
                </a:lnTo>
                <a:lnTo>
                  <a:pt x="28830" y="23430"/>
                </a:lnTo>
                <a:lnTo>
                  <a:pt x="29290" y="22770"/>
                </a:lnTo>
                <a:lnTo>
                  <a:pt x="32050" y="21760"/>
                </a:lnTo>
                <a:lnTo>
                  <a:pt x="32760" y="22010"/>
                </a:lnTo>
                <a:lnTo>
                  <a:pt x="33310" y="22510"/>
                </a:lnTo>
                <a:lnTo>
                  <a:pt x="33810" y="23070"/>
                </a:lnTo>
                <a:lnTo>
                  <a:pt x="34370" y="23500"/>
                </a:lnTo>
                <a:lnTo>
                  <a:pt x="34770" y="23540"/>
                </a:lnTo>
                <a:lnTo>
                  <a:pt x="35140" y="23460"/>
                </a:lnTo>
                <a:lnTo>
                  <a:pt x="35460" y="23530"/>
                </a:lnTo>
                <a:lnTo>
                  <a:pt x="35910" y="24520"/>
                </a:lnTo>
                <a:lnTo>
                  <a:pt x="36340" y="24840"/>
                </a:lnTo>
                <a:lnTo>
                  <a:pt x="37680" y="25630"/>
                </a:lnTo>
                <a:lnTo>
                  <a:pt x="37970" y="25540"/>
                </a:lnTo>
                <a:lnTo>
                  <a:pt x="38170" y="25260"/>
                </a:lnTo>
                <a:lnTo>
                  <a:pt x="38320" y="24490"/>
                </a:lnTo>
                <a:lnTo>
                  <a:pt x="38470" y="24240"/>
                </a:lnTo>
                <a:lnTo>
                  <a:pt x="40170" y="22960"/>
                </a:lnTo>
                <a:lnTo>
                  <a:pt x="40480" y="22580"/>
                </a:lnTo>
                <a:lnTo>
                  <a:pt x="40960" y="21220"/>
                </a:lnTo>
                <a:lnTo>
                  <a:pt x="41120" y="20900"/>
                </a:lnTo>
                <a:lnTo>
                  <a:pt x="41610" y="20480"/>
                </a:lnTo>
                <a:lnTo>
                  <a:pt x="42070" y="20220"/>
                </a:lnTo>
                <a:lnTo>
                  <a:pt x="42460" y="19920"/>
                </a:lnTo>
                <a:lnTo>
                  <a:pt x="42790" y="19400"/>
                </a:lnTo>
                <a:lnTo>
                  <a:pt x="42890" y="19020"/>
                </a:lnTo>
                <a:lnTo>
                  <a:pt x="42990" y="18230"/>
                </a:lnTo>
                <a:lnTo>
                  <a:pt x="43090" y="17880"/>
                </a:lnTo>
                <a:lnTo>
                  <a:pt x="43910" y="16480"/>
                </a:lnTo>
                <a:lnTo>
                  <a:pt x="44020" y="16090"/>
                </a:lnTo>
                <a:lnTo>
                  <a:pt x="43910" y="15600"/>
                </a:lnTo>
                <a:lnTo>
                  <a:pt x="43790" y="15500"/>
                </a:lnTo>
                <a:lnTo>
                  <a:pt x="44730" y="14790"/>
                </a:lnTo>
                <a:lnTo>
                  <a:pt x="45700" y="14330"/>
                </a:lnTo>
                <a:lnTo>
                  <a:pt x="46100" y="14020"/>
                </a:lnTo>
                <a:lnTo>
                  <a:pt x="46430" y="13490"/>
                </a:lnTo>
                <a:lnTo>
                  <a:pt x="46530" y="13090"/>
                </a:lnTo>
                <a:lnTo>
                  <a:pt x="46870" y="13160"/>
                </a:lnTo>
                <a:lnTo>
                  <a:pt x="48990" y="14100"/>
                </a:lnTo>
                <a:lnTo>
                  <a:pt x="50510" y="15220"/>
                </a:lnTo>
                <a:lnTo>
                  <a:pt x="52930" y="18530"/>
                </a:lnTo>
                <a:lnTo>
                  <a:pt x="57500" y="22700"/>
                </a:lnTo>
                <a:lnTo>
                  <a:pt x="50120" y="24610"/>
                </a:lnTo>
                <a:lnTo>
                  <a:pt x="48360" y="25620"/>
                </a:lnTo>
                <a:lnTo>
                  <a:pt x="48150" y="26230"/>
                </a:lnTo>
                <a:lnTo>
                  <a:pt x="48080" y="26530"/>
                </a:lnTo>
                <a:lnTo>
                  <a:pt x="48040" y="26880"/>
                </a:lnTo>
                <a:lnTo>
                  <a:pt x="48060" y="27140"/>
                </a:lnTo>
                <a:lnTo>
                  <a:pt x="48180" y="27600"/>
                </a:lnTo>
                <a:lnTo>
                  <a:pt x="48210" y="27820"/>
                </a:lnTo>
                <a:lnTo>
                  <a:pt x="48200" y="28270"/>
                </a:lnTo>
                <a:lnTo>
                  <a:pt x="48000" y="29190"/>
                </a:lnTo>
                <a:lnTo>
                  <a:pt x="47980" y="29350"/>
                </a:lnTo>
                <a:lnTo>
                  <a:pt x="47980" y="29540"/>
                </a:lnTo>
                <a:lnTo>
                  <a:pt x="48090" y="30320"/>
                </a:lnTo>
                <a:lnTo>
                  <a:pt x="48100" y="30520"/>
                </a:lnTo>
                <a:lnTo>
                  <a:pt x="47990" y="31350"/>
                </a:lnTo>
                <a:lnTo>
                  <a:pt x="48010" y="31600"/>
                </a:lnTo>
                <a:lnTo>
                  <a:pt x="48180" y="32050"/>
                </a:lnTo>
                <a:lnTo>
                  <a:pt x="48220" y="32230"/>
                </a:lnTo>
                <a:lnTo>
                  <a:pt x="48200" y="32460"/>
                </a:lnTo>
                <a:lnTo>
                  <a:pt x="48050" y="32620"/>
                </a:lnTo>
                <a:lnTo>
                  <a:pt x="47770" y="32740"/>
                </a:lnTo>
                <a:lnTo>
                  <a:pt x="47440" y="32840"/>
                </a:lnTo>
                <a:lnTo>
                  <a:pt x="46460" y="33300"/>
                </a:lnTo>
                <a:lnTo>
                  <a:pt x="46080" y="33890"/>
                </a:lnTo>
                <a:lnTo>
                  <a:pt x="45650" y="35120"/>
                </a:lnTo>
                <a:lnTo>
                  <a:pt x="45630" y="35740"/>
                </a:lnTo>
                <a:lnTo>
                  <a:pt x="46040" y="40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oroz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00" y="22700"/>
                </a:moveTo>
                <a:lnTo>
                  <a:pt x="52930" y="18530"/>
                </a:lnTo>
                <a:lnTo>
                  <a:pt x="50510" y="15220"/>
                </a:lnTo>
                <a:lnTo>
                  <a:pt x="48990" y="14100"/>
                </a:lnTo>
                <a:lnTo>
                  <a:pt x="46870" y="13160"/>
                </a:lnTo>
                <a:lnTo>
                  <a:pt x="46530" y="13090"/>
                </a:lnTo>
                <a:lnTo>
                  <a:pt x="46560" y="12960"/>
                </a:lnTo>
                <a:lnTo>
                  <a:pt x="46620" y="12410"/>
                </a:lnTo>
                <a:lnTo>
                  <a:pt x="46740" y="11810"/>
                </a:lnTo>
                <a:lnTo>
                  <a:pt x="47060" y="11250"/>
                </a:lnTo>
                <a:lnTo>
                  <a:pt x="48090" y="10060"/>
                </a:lnTo>
                <a:lnTo>
                  <a:pt x="48500" y="9400"/>
                </a:lnTo>
                <a:lnTo>
                  <a:pt x="48620" y="9000"/>
                </a:lnTo>
                <a:lnTo>
                  <a:pt x="48750" y="8110"/>
                </a:lnTo>
                <a:lnTo>
                  <a:pt x="49050" y="7270"/>
                </a:lnTo>
                <a:lnTo>
                  <a:pt x="49230" y="6210"/>
                </a:lnTo>
                <a:lnTo>
                  <a:pt x="49400" y="5830"/>
                </a:lnTo>
                <a:lnTo>
                  <a:pt x="49650" y="5570"/>
                </a:lnTo>
                <a:lnTo>
                  <a:pt x="50680" y="4760"/>
                </a:lnTo>
                <a:lnTo>
                  <a:pt x="51020" y="4800"/>
                </a:lnTo>
                <a:lnTo>
                  <a:pt x="51330" y="4970"/>
                </a:lnTo>
                <a:lnTo>
                  <a:pt x="51670" y="5070"/>
                </a:lnTo>
                <a:lnTo>
                  <a:pt x="51960" y="5030"/>
                </a:lnTo>
                <a:lnTo>
                  <a:pt x="52630" y="4790"/>
                </a:lnTo>
                <a:lnTo>
                  <a:pt x="52990" y="4610"/>
                </a:lnTo>
                <a:lnTo>
                  <a:pt x="53210" y="4550"/>
                </a:lnTo>
                <a:lnTo>
                  <a:pt x="53390" y="4610"/>
                </a:lnTo>
                <a:lnTo>
                  <a:pt x="53710" y="4920"/>
                </a:lnTo>
                <a:lnTo>
                  <a:pt x="53960" y="5070"/>
                </a:lnTo>
                <a:lnTo>
                  <a:pt x="54150" y="5040"/>
                </a:lnTo>
                <a:lnTo>
                  <a:pt x="54350" y="4930"/>
                </a:lnTo>
                <a:lnTo>
                  <a:pt x="54600" y="4860"/>
                </a:lnTo>
                <a:lnTo>
                  <a:pt x="56660" y="4840"/>
                </a:lnTo>
                <a:lnTo>
                  <a:pt x="56850" y="4880"/>
                </a:lnTo>
                <a:lnTo>
                  <a:pt x="56850" y="5000"/>
                </a:lnTo>
                <a:lnTo>
                  <a:pt x="57420" y="5530"/>
                </a:lnTo>
                <a:lnTo>
                  <a:pt x="56770" y="6380"/>
                </a:lnTo>
                <a:lnTo>
                  <a:pt x="54190" y="8250"/>
                </a:lnTo>
                <a:lnTo>
                  <a:pt x="53950" y="8760"/>
                </a:lnTo>
                <a:lnTo>
                  <a:pt x="54330" y="9310"/>
                </a:lnTo>
                <a:lnTo>
                  <a:pt x="54800" y="9340"/>
                </a:lnTo>
                <a:lnTo>
                  <a:pt x="56400" y="8610"/>
                </a:lnTo>
                <a:lnTo>
                  <a:pt x="56210" y="9120"/>
                </a:lnTo>
                <a:lnTo>
                  <a:pt x="55900" y="9660"/>
                </a:lnTo>
                <a:lnTo>
                  <a:pt x="55140" y="10630"/>
                </a:lnTo>
                <a:lnTo>
                  <a:pt x="54950" y="10940"/>
                </a:lnTo>
                <a:lnTo>
                  <a:pt x="55050" y="11100"/>
                </a:lnTo>
                <a:lnTo>
                  <a:pt x="55310" y="11080"/>
                </a:lnTo>
                <a:lnTo>
                  <a:pt x="55600" y="10870"/>
                </a:lnTo>
                <a:lnTo>
                  <a:pt x="56160" y="10240"/>
                </a:lnTo>
                <a:lnTo>
                  <a:pt x="57260" y="9440"/>
                </a:lnTo>
                <a:lnTo>
                  <a:pt x="57780" y="9190"/>
                </a:lnTo>
                <a:lnTo>
                  <a:pt x="58340" y="9090"/>
                </a:lnTo>
                <a:lnTo>
                  <a:pt x="59080" y="9190"/>
                </a:lnTo>
                <a:lnTo>
                  <a:pt x="60050" y="9670"/>
                </a:lnTo>
                <a:lnTo>
                  <a:pt x="60480" y="9810"/>
                </a:lnTo>
                <a:lnTo>
                  <a:pt x="61190" y="9700"/>
                </a:lnTo>
                <a:lnTo>
                  <a:pt x="62190" y="9000"/>
                </a:lnTo>
                <a:lnTo>
                  <a:pt x="63350" y="8640"/>
                </a:lnTo>
                <a:lnTo>
                  <a:pt x="63740" y="8590"/>
                </a:lnTo>
                <a:lnTo>
                  <a:pt x="63910" y="8720"/>
                </a:lnTo>
                <a:lnTo>
                  <a:pt x="63850" y="9210"/>
                </a:lnTo>
                <a:lnTo>
                  <a:pt x="63660" y="9540"/>
                </a:lnTo>
                <a:lnTo>
                  <a:pt x="63000" y="10050"/>
                </a:lnTo>
                <a:lnTo>
                  <a:pt x="62240" y="10370"/>
                </a:lnTo>
                <a:lnTo>
                  <a:pt x="62090" y="10520"/>
                </a:lnTo>
                <a:lnTo>
                  <a:pt x="62080" y="10910"/>
                </a:lnTo>
                <a:lnTo>
                  <a:pt x="62320" y="10990"/>
                </a:lnTo>
                <a:lnTo>
                  <a:pt x="62610" y="10870"/>
                </a:lnTo>
                <a:lnTo>
                  <a:pt x="62860" y="10450"/>
                </a:lnTo>
                <a:lnTo>
                  <a:pt x="63130" y="10260"/>
                </a:lnTo>
                <a:lnTo>
                  <a:pt x="63470" y="10110"/>
                </a:lnTo>
                <a:lnTo>
                  <a:pt x="63800" y="10050"/>
                </a:lnTo>
                <a:lnTo>
                  <a:pt x="63910" y="10240"/>
                </a:lnTo>
                <a:lnTo>
                  <a:pt x="64180" y="14380"/>
                </a:lnTo>
                <a:lnTo>
                  <a:pt x="63910" y="17590"/>
                </a:lnTo>
                <a:lnTo>
                  <a:pt x="63800" y="18140"/>
                </a:lnTo>
                <a:lnTo>
                  <a:pt x="63340" y="18970"/>
                </a:lnTo>
                <a:lnTo>
                  <a:pt x="63230" y="19520"/>
                </a:lnTo>
                <a:lnTo>
                  <a:pt x="61980" y="22730"/>
                </a:lnTo>
                <a:lnTo>
                  <a:pt x="61410" y="23120"/>
                </a:lnTo>
                <a:lnTo>
                  <a:pt x="61410" y="23130"/>
                </a:lnTo>
                <a:lnTo>
                  <a:pt x="57500" y="2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ole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270" y="77690"/>
                </a:moveTo>
                <a:lnTo>
                  <a:pt x="27640" y="77130"/>
                </a:lnTo>
                <a:lnTo>
                  <a:pt x="27830" y="76890"/>
                </a:lnTo>
                <a:lnTo>
                  <a:pt x="27990" y="76720"/>
                </a:lnTo>
                <a:lnTo>
                  <a:pt x="28220" y="76440"/>
                </a:lnTo>
                <a:lnTo>
                  <a:pt x="28310" y="76290"/>
                </a:lnTo>
                <a:lnTo>
                  <a:pt x="28370" y="76150"/>
                </a:lnTo>
                <a:lnTo>
                  <a:pt x="28390" y="75970"/>
                </a:lnTo>
                <a:lnTo>
                  <a:pt x="28410" y="75900"/>
                </a:lnTo>
                <a:lnTo>
                  <a:pt x="28520" y="75740"/>
                </a:lnTo>
                <a:lnTo>
                  <a:pt x="28660" y="75570"/>
                </a:lnTo>
                <a:lnTo>
                  <a:pt x="28810" y="75470"/>
                </a:lnTo>
                <a:lnTo>
                  <a:pt x="29980" y="74990"/>
                </a:lnTo>
                <a:lnTo>
                  <a:pt x="30420" y="74950"/>
                </a:lnTo>
                <a:lnTo>
                  <a:pt x="30550" y="74930"/>
                </a:lnTo>
                <a:lnTo>
                  <a:pt x="30790" y="74840"/>
                </a:lnTo>
                <a:lnTo>
                  <a:pt x="31350" y="74780"/>
                </a:lnTo>
                <a:lnTo>
                  <a:pt x="31570" y="74670"/>
                </a:lnTo>
                <a:lnTo>
                  <a:pt x="31820" y="74480"/>
                </a:lnTo>
                <a:lnTo>
                  <a:pt x="32500" y="73820"/>
                </a:lnTo>
                <a:lnTo>
                  <a:pt x="32720" y="73570"/>
                </a:lnTo>
                <a:lnTo>
                  <a:pt x="32800" y="73520"/>
                </a:lnTo>
                <a:lnTo>
                  <a:pt x="32960" y="73580"/>
                </a:lnTo>
                <a:lnTo>
                  <a:pt x="33070" y="73650"/>
                </a:lnTo>
                <a:lnTo>
                  <a:pt x="33170" y="73740"/>
                </a:lnTo>
                <a:lnTo>
                  <a:pt x="33400" y="73990"/>
                </a:lnTo>
                <a:lnTo>
                  <a:pt x="33510" y="74050"/>
                </a:lnTo>
                <a:lnTo>
                  <a:pt x="33650" y="74050"/>
                </a:lnTo>
                <a:lnTo>
                  <a:pt x="33830" y="74010"/>
                </a:lnTo>
                <a:lnTo>
                  <a:pt x="35140" y="73510"/>
                </a:lnTo>
                <a:lnTo>
                  <a:pt x="35280" y="73410"/>
                </a:lnTo>
                <a:lnTo>
                  <a:pt x="35240" y="73120"/>
                </a:lnTo>
                <a:lnTo>
                  <a:pt x="35240" y="73000"/>
                </a:lnTo>
                <a:lnTo>
                  <a:pt x="35390" y="72780"/>
                </a:lnTo>
                <a:lnTo>
                  <a:pt x="35530" y="72640"/>
                </a:lnTo>
                <a:lnTo>
                  <a:pt x="35720" y="72510"/>
                </a:lnTo>
                <a:lnTo>
                  <a:pt x="36100" y="72340"/>
                </a:lnTo>
                <a:lnTo>
                  <a:pt x="36300" y="72300"/>
                </a:lnTo>
                <a:lnTo>
                  <a:pt x="36460" y="72320"/>
                </a:lnTo>
                <a:lnTo>
                  <a:pt x="36660" y="72270"/>
                </a:lnTo>
                <a:lnTo>
                  <a:pt x="36960" y="72090"/>
                </a:lnTo>
                <a:lnTo>
                  <a:pt x="37850" y="71400"/>
                </a:lnTo>
                <a:lnTo>
                  <a:pt x="38080" y="71280"/>
                </a:lnTo>
                <a:lnTo>
                  <a:pt x="38350" y="71200"/>
                </a:lnTo>
                <a:lnTo>
                  <a:pt x="38500" y="71130"/>
                </a:lnTo>
                <a:lnTo>
                  <a:pt x="39030" y="70720"/>
                </a:lnTo>
                <a:lnTo>
                  <a:pt x="39700" y="70030"/>
                </a:lnTo>
                <a:lnTo>
                  <a:pt x="39800" y="69670"/>
                </a:lnTo>
                <a:lnTo>
                  <a:pt x="39770" y="69490"/>
                </a:lnTo>
                <a:lnTo>
                  <a:pt x="39630" y="68900"/>
                </a:lnTo>
                <a:lnTo>
                  <a:pt x="39660" y="68760"/>
                </a:lnTo>
                <a:lnTo>
                  <a:pt x="39740" y="68590"/>
                </a:lnTo>
                <a:lnTo>
                  <a:pt x="40100" y="68140"/>
                </a:lnTo>
                <a:lnTo>
                  <a:pt x="40290" y="67930"/>
                </a:lnTo>
                <a:lnTo>
                  <a:pt x="40390" y="67860"/>
                </a:lnTo>
                <a:lnTo>
                  <a:pt x="40650" y="67720"/>
                </a:lnTo>
                <a:lnTo>
                  <a:pt x="41210" y="67690"/>
                </a:lnTo>
                <a:lnTo>
                  <a:pt x="42170" y="67370"/>
                </a:lnTo>
                <a:lnTo>
                  <a:pt x="44660" y="67310"/>
                </a:lnTo>
                <a:lnTo>
                  <a:pt x="45420" y="67400"/>
                </a:lnTo>
                <a:lnTo>
                  <a:pt x="45910" y="67520"/>
                </a:lnTo>
                <a:lnTo>
                  <a:pt x="47060" y="68160"/>
                </a:lnTo>
                <a:lnTo>
                  <a:pt x="47230" y="68320"/>
                </a:lnTo>
                <a:lnTo>
                  <a:pt x="47330" y="68480"/>
                </a:lnTo>
                <a:lnTo>
                  <a:pt x="47430" y="68770"/>
                </a:lnTo>
                <a:lnTo>
                  <a:pt x="47510" y="68920"/>
                </a:lnTo>
                <a:lnTo>
                  <a:pt x="47520" y="69060"/>
                </a:lnTo>
                <a:lnTo>
                  <a:pt x="47510" y="69200"/>
                </a:lnTo>
                <a:lnTo>
                  <a:pt x="47380" y="69520"/>
                </a:lnTo>
                <a:lnTo>
                  <a:pt x="47400" y="69690"/>
                </a:lnTo>
                <a:lnTo>
                  <a:pt x="47540" y="69890"/>
                </a:lnTo>
                <a:lnTo>
                  <a:pt x="47950" y="70340"/>
                </a:lnTo>
                <a:lnTo>
                  <a:pt x="48060" y="70510"/>
                </a:lnTo>
                <a:lnTo>
                  <a:pt x="48160" y="70650"/>
                </a:lnTo>
                <a:lnTo>
                  <a:pt x="48230" y="70780"/>
                </a:lnTo>
                <a:lnTo>
                  <a:pt x="48320" y="70920"/>
                </a:lnTo>
                <a:lnTo>
                  <a:pt x="48390" y="71080"/>
                </a:lnTo>
                <a:lnTo>
                  <a:pt x="48480" y="71210"/>
                </a:lnTo>
                <a:lnTo>
                  <a:pt x="48620" y="71470"/>
                </a:lnTo>
                <a:lnTo>
                  <a:pt x="48680" y="71640"/>
                </a:lnTo>
                <a:lnTo>
                  <a:pt x="48690" y="71770"/>
                </a:lnTo>
                <a:lnTo>
                  <a:pt x="48670" y="71890"/>
                </a:lnTo>
                <a:lnTo>
                  <a:pt x="48630" y="72110"/>
                </a:lnTo>
                <a:lnTo>
                  <a:pt x="48580" y="72680"/>
                </a:lnTo>
                <a:lnTo>
                  <a:pt x="48560" y="72790"/>
                </a:lnTo>
                <a:lnTo>
                  <a:pt x="48560" y="72940"/>
                </a:lnTo>
                <a:lnTo>
                  <a:pt x="48490" y="73080"/>
                </a:lnTo>
                <a:lnTo>
                  <a:pt x="48420" y="73160"/>
                </a:lnTo>
                <a:lnTo>
                  <a:pt x="48370" y="73310"/>
                </a:lnTo>
                <a:lnTo>
                  <a:pt x="48570" y="73400"/>
                </a:lnTo>
                <a:lnTo>
                  <a:pt x="49920" y="73590"/>
                </a:lnTo>
                <a:lnTo>
                  <a:pt x="50120" y="73580"/>
                </a:lnTo>
                <a:lnTo>
                  <a:pt x="50220" y="73550"/>
                </a:lnTo>
                <a:lnTo>
                  <a:pt x="51530" y="73630"/>
                </a:lnTo>
                <a:lnTo>
                  <a:pt x="51670" y="73620"/>
                </a:lnTo>
                <a:lnTo>
                  <a:pt x="52020" y="73630"/>
                </a:lnTo>
                <a:lnTo>
                  <a:pt x="52200" y="73670"/>
                </a:lnTo>
                <a:lnTo>
                  <a:pt x="52350" y="73680"/>
                </a:lnTo>
                <a:lnTo>
                  <a:pt x="53040" y="73570"/>
                </a:lnTo>
                <a:lnTo>
                  <a:pt x="53370" y="73590"/>
                </a:lnTo>
                <a:lnTo>
                  <a:pt x="53510" y="73630"/>
                </a:lnTo>
                <a:lnTo>
                  <a:pt x="53600" y="73890"/>
                </a:lnTo>
                <a:lnTo>
                  <a:pt x="53980" y="74050"/>
                </a:lnTo>
                <a:lnTo>
                  <a:pt x="54100" y="74300"/>
                </a:lnTo>
                <a:lnTo>
                  <a:pt x="53480" y="74780"/>
                </a:lnTo>
                <a:lnTo>
                  <a:pt x="52800" y="76150"/>
                </a:lnTo>
                <a:lnTo>
                  <a:pt x="52170" y="76440"/>
                </a:lnTo>
                <a:lnTo>
                  <a:pt x="52110" y="76630"/>
                </a:lnTo>
                <a:lnTo>
                  <a:pt x="52050" y="77450"/>
                </a:lnTo>
                <a:lnTo>
                  <a:pt x="52060" y="77620"/>
                </a:lnTo>
                <a:lnTo>
                  <a:pt x="51870" y="77740"/>
                </a:lnTo>
                <a:lnTo>
                  <a:pt x="51700" y="77740"/>
                </a:lnTo>
                <a:lnTo>
                  <a:pt x="51580" y="77680"/>
                </a:lnTo>
                <a:lnTo>
                  <a:pt x="51580" y="77620"/>
                </a:lnTo>
                <a:lnTo>
                  <a:pt x="51370" y="77760"/>
                </a:lnTo>
                <a:lnTo>
                  <a:pt x="51300" y="77830"/>
                </a:lnTo>
                <a:lnTo>
                  <a:pt x="51260" y="77920"/>
                </a:lnTo>
                <a:lnTo>
                  <a:pt x="51130" y="78090"/>
                </a:lnTo>
                <a:lnTo>
                  <a:pt x="50700" y="79130"/>
                </a:lnTo>
                <a:lnTo>
                  <a:pt x="50570" y="79300"/>
                </a:lnTo>
                <a:lnTo>
                  <a:pt x="50310" y="79450"/>
                </a:lnTo>
                <a:lnTo>
                  <a:pt x="49440" y="80600"/>
                </a:lnTo>
                <a:lnTo>
                  <a:pt x="49340" y="80780"/>
                </a:lnTo>
                <a:lnTo>
                  <a:pt x="49200" y="81240"/>
                </a:lnTo>
                <a:lnTo>
                  <a:pt x="49110" y="81410"/>
                </a:lnTo>
                <a:lnTo>
                  <a:pt x="49090" y="81510"/>
                </a:lnTo>
                <a:lnTo>
                  <a:pt x="49130" y="81800"/>
                </a:lnTo>
                <a:lnTo>
                  <a:pt x="49110" y="81900"/>
                </a:lnTo>
                <a:lnTo>
                  <a:pt x="49020" y="81920"/>
                </a:lnTo>
                <a:lnTo>
                  <a:pt x="48750" y="81880"/>
                </a:lnTo>
                <a:lnTo>
                  <a:pt x="48650" y="81900"/>
                </a:lnTo>
                <a:lnTo>
                  <a:pt x="48510" y="81980"/>
                </a:lnTo>
                <a:lnTo>
                  <a:pt x="48110" y="82070"/>
                </a:lnTo>
                <a:lnTo>
                  <a:pt x="47950" y="82160"/>
                </a:lnTo>
                <a:lnTo>
                  <a:pt x="47880" y="82290"/>
                </a:lnTo>
                <a:lnTo>
                  <a:pt x="47720" y="82850"/>
                </a:lnTo>
                <a:lnTo>
                  <a:pt x="47720" y="81410"/>
                </a:lnTo>
                <a:lnTo>
                  <a:pt x="47500" y="81410"/>
                </a:lnTo>
                <a:lnTo>
                  <a:pt x="47270" y="82160"/>
                </a:lnTo>
                <a:lnTo>
                  <a:pt x="46800" y="82270"/>
                </a:lnTo>
                <a:lnTo>
                  <a:pt x="46340" y="81980"/>
                </a:lnTo>
                <a:lnTo>
                  <a:pt x="46140" y="81530"/>
                </a:lnTo>
                <a:lnTo>
                  <a:pt x="46010" y="81340"/>
                </a:lnTo>
                <a:lnTo>
                  <a:pt x="45730" y="81310"/>
                </a:lnTo>
                <a:lnTo>
                  <a:pt x="45450" y="81370"/>
                </a:lnTo>
                <a:lnTo>
                  <a:pt x="45330" y="81410"/>
                </a:lnTo>
                <a:lnTo>
                  <a:pt x="45290" y="81530"/>
                </a:lnTo>
                <a:lnTo>
                  <a:pt x="45300" y="82140"/>
                </a:lnTo>
                <a:lnTo>
                  <a:pt x="45210" y="82370"/>
                </a:lnTo>
                <a:lnTo>
                  <a:pt x="44970" y="82450"/>
                </a:lnTo>
                <a:lnTo>
                  <a:pt x="43840" y="82610"/>
                </a:lnTo>
                <a:lnTo>
                  <a:pt x="43650" y="82740"/>
                </a:lnTo>
                <a:lnTo>
                  <a:pt x="43490" y="82900"/>
                </a:lnTo>
                <a:lnTo>
                  <a:pt x="43260" y="83040"/>
                </a:lnTo>
                <a:lnTo>
                  <a:pt x="42810" y="83100"/>
                </a:lnTo>
                <a:lnTo>
                  <a:pt x="42340" y="83320"/>
                </a:lnTo>
                <a:lnTo>
                  <a:pt x="42200" y="83870"/>
                </a:lnTo>
                <a:lnTo>
                  <a:pt x="42280" y="85210"/>
                </a:lnTo>
                <a:lnTo>
                  <a:pt x="42150" y="85930"/>
                </a:lnTo>
                <a:lnTo>
                  <a:pt x="41840" y="86460"/>
                </a:lnTo>
                <a:lnTo>
                  <a:pt x="41370" y="86780"/>
                </a:lnTo>
                <a:lnTo>
                  <a:pt x="40790" y="86890"/>
                </a:lnTo>
                <a:lnTo>
                  <a:pt x="40620" y="86980"/>
                </a:lnTo>
                <a:lnTo>
                  <a:pt x="40420" y="87200"/>
                </a:lnTo>
                <a:lnTo>
                  <a:pt x="40260" y="87460"/>
                </a:lnTo>
                <a:lnTo>
                  <a:pt x="40110" y="88070"/>
                </a:lnTo>
                <a:lnTo>
                  <a:pt x="39910" y="88240"/>
                </a:lnTo>
                <a:lnTo>
                  <a:pt x="39620" y="88360"/>
                </a:lnTo>
                <a:lnTo>
                  <a:pt x="39300" y="88540"/>
                </a:lnTo>
                <a:lnTo>
                  <a:pt x="38930" y="88860"/>
                </a:lnTo>
                <a:lnTo>
                  <a:pt x="38770" y="89040"/>
                </a:lnTo>
                <a:lnTo>
                  <a:pt x="38620" y="89250"/>
                </a:lnTo>
                <a:lnTo>
                  <a:pt x="38540" y="89630"/>
                </a:lnTo>
                <a:lnTo>
                  <a:pt x="38570" y="90020"/>
                </a:lnTo>
                <a:lnTo>
                  <a:pt x="38480" y="90310"/>
                </a:lnTo>
                <a:lnTo>
                  <a:pt x="37610" y="90570"/>
                </a:lnTo>
                <a:lnTo>
                  <a:pt x="37030" y="90920"/>
                </a:lnTo>
                <a:lnTo>
                  <a:pt x="36480" y="91380"/>
                </a:lnTo>
                <a:lnTo>
                  <a:pt x="36100" y="91850"/>
                </a:lnTo>
                <a:lnTo>
                  <a:pt x="35990" y="92710"/>
                </a:lnTo>
                <a:lnTo>
                  <a:pt x="36680" y="94150"/>
                </a:lnTo>
                <a:lnTo>
                  <a:pt x="36560" y="94960"/>
                </a:lnTo>
                <a:lnTo>
                  <a:pt x="35300" y="95450"/>
                </a:lnTo>
                <a:lnTo>
                  <a:pt x="32360" y="94690"/>
                </a:lnTo>
                <a:lnTo>
                  <a:pt x="31290" y="94700"/>
                </a:lnTo>
                <a:lnTo>
                  <a:pt x="30340" y="94860"/>
                </a:lnTo>
                <a:lnTo>
                  <a:pt x="27790" y="94740"/>
                </a:lnTo>
                <a:lnTo>
                  <a:pt x="27190" y="95000"/>
                </a:lnTo>
                <a:lnTo>
                  <a:pt x="26880" y="95010"/>
                </a:lnTo>
                <a:lnTo>
                  <a:pt x="26490" y="95140"/>
                </a:lnTo>
                <a:lnTo>
                  <a:pt x="26180" y="95300"/>
                </a:lnTo>
                <a:lnTo>
                  <a:pt x="26110" y="95410"/>
                </a:lnTo>
                <a:lnTo>
                  <a:pt x="25830" y="94960"/>
                </a:lnTo>
                <a:lnTo>
                  <a:pt x="25850" y="94530"/>
                </a:lnTo>
                <a:lnTo>
                  <a:pt x="25910" y="92850"/>
                </a:lnTo>
                <a:lnTo>
                  <a:pt x="26760" y="84850"/>
                </a:lnTo>
                <a:lnTo>
                  <a:pt x="27270" y="7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tann Cree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10" y="67690"/>
                </a:moveTo>
                <a:lnTo>
                  <a:pt x="41090" y="67250"/>
                </a:lnTo>
                <a:lnTo>
                  <a:pt x="41090" y="67100"/>
                </a:lnTo>
                <a:lnTo>
                  <a:pt x="41280" y="66420"/>
                </a:lnTo>
                <a:lnTo>
                  <a:pt x="41640" y="65760"/>
                </a:lnTo>
                <a:lnTo>
                  <a:pt x="41830" y="65240"/>
                </a:lnTo>
                <a:lnTo>
                  <a:pt x="42750" y="63820"/>
                </a:lnTo>
                <a:lnTo>
                  <a:pt x="42910" y="63660"/>
                </a:lnTo>
                <a:lnTo>
                  <a:pt x="43090" y="63540"/>
                </a:lnTo>
                <a:lnTo>
                  <a:pt x="43730" y="63320"/>
                </a:lnTo>
                <a:lnTo>
                  <a:pt x="44320" y="63220"/>
                </a:lnTo>
                <a:lnTo>
                  <a:pt x="44460" y="63180"/>
                </a:lnTo>
                <a:lnTo>
                  <a:pt x="44560" y="63090"/>
                </a:lnTo>
                <a:lnTo>
                  <a:pt x="44570" y="62980"/>
                </a:lnTo>
                <a:lnTo>
                  <a:pt x="44450" y="62840"/>
                </a:lnTo>
                <a:lnTo>
                  <a:pt x="44010" y="62520"/>
                </a:lnTo>
                <a:lnTo>
                  <a:pt x="43980" y="62390"/>
                </a:lnTo>
                <a:lnTo>
                  <a:pt x="44040" y="62280"/>
                </a:lnTo>
                <a:lnTo>
                  <a:pt x="44230" y="62100"/>
                </a:lnTo>
                <a:lnTo>
                  <a:pt x="44550" y="61950"/>
                </a:lnTo>
                <a:lnTo>
                  <a:pt x="44660" y="61860"/>
                </a:lnTo>
                <a:lnTo>
                  <a:pt x="44740" y="61750"/>
                </a:lnTo>
                <a:lnTo>
                  <a:pt x="44800" y="61600"/>
                </a:lnTo>
                <a:lnTo>
                  <a:pt x="44830" y="61420"/>
                </a:lnTo>
                <a:lnTo>
                  <a:pt x="44780" y="60990"/>
                </a:lnTo>
                <a:lnTo>
                  <a:pt x="44790" y="60810"/>
                </a:lnTo>
                <a:lnTo>
                  <a:pt x="44870" y="60340"/>
                </a:lnTo>
                <a:lnTo>
                  <a:pt x="44880" y="60130"/>
                </a:lnTo>
                <a:lnTo>
                  <a:pt x="44840" y="59990"/>
                </a:lnTo>
                <a:lnTo>
                  <a:pt x="44840" y="59840"/>
                </a:lnTo>
                <a:lnTo>
                  <a:pt x="44900" y="59670"/>
                </a:lnTo>
                <a:lnTo>
                  <a:pt x="45900" y="58560"/>
                </a:lnTo>
                <a:lnTo>
                  <a:pt x="46130" y="58160"/>
                </a:lnTo>
                <a:lnTo>
                  <a:pt x="46290" y="58010"/>
                </a:lnTo>
                <a:lnTo>
                  <a:pt x="46680" y="57730"/>
                </a:lnTo>
                <a:lnTo>
                  <a:pt x="46880" y="57430"/>
                </a:lnTo>
                <a:lnTo>
                  <a:pt x="47090" y="57040"/>
                </a:lnTo>
                <a:lnTo>
                  <a:pt x="47290" y="56480"/>
                </a:lnTo>
                <a:lnTo>
                  <a:pt x="47630" y="55770"/>
                </a:lnTo>
                <a:lnTo>
                  <a:pt x="47740" y="55620"/>
                </a:lnTo>
                <a:lnTo>
                  <a:pt x="47930" y="55490"/>
                </a:lnTo>
                <a:lnTo>
                  <a:pt x="48080" y="55330"/>
                </a:lnTo>
                <a:lnTo>
                  <a:pt x="48100" y="55040"/>
                </a:lnTo>
                <a:lnTo>
                  <a:pt x="47870" y="54800"/>
                </a:lnTo>
                <a:lnTo>
                  <a:pt x="47410" y="54390"/>
                </a:lnTo>
                <a:lnTo>
                  <a:pt x="46930" y="53600"/>
                </a:lnTo>
                <a:lnTo>
                  <a:pt x="46810" y="53310"/>
                </a:lnTo>
                <a:lnTo>
                  <a:pt x="46920" y="52970"/>
                </a:lnTo>
                <a:lnTo>
                  <a:pt x="55730" y="52810"/>
                </a:lnTo>
                <a:lnTo>
                  <a:pt x="56040" y="52700"/>
                </a:lnTo>
                <a:lnTo>
                  <a:pt x="56210" y="52600"/>
                </a:lnTo>
                <a:lnTo>
                  <a:pt x="56890" y="52340"/>
                </a:lnTo>
                <a:lnTo>
                  <a:pt x="57330" y="51880"/>
                </a:lnTo>
                <a:lnTo>
                  <a:pt x="57360" y="52190"/>
                </a:lnTo>
                <a:lnTo>
                  <a:pt x="57530" y="52990"/>
                </a:lnTo>
                <a:lnTo>
                  <a:pt x="57660" y="53420"/>
                </a:lnTo>
                <a:lnTo>
                  <a:pt x="57980" y="53600"/>
                </a:lnTo>
                <a:lnTo>
                  <a:pt x="58690" y="53840"/>
                </a:lnTo>
                <a:lnTo>
                  <a:pt x="59090" y="54370"/>
                </a:lnTo>
                <a:lnTo>
                  <a:pt x="59370" y="55040"/>
                </a:lnTo>
                <a:lnTo>
                  <a:pt x="59520" y="55800"/>
                </a:lnTo>
                <a:lnTo>
                  <a:pt x="59610" y="56900"/>
                </a:lnTo>
                <a:lnTo>
                  <a:pt x="59800" y="57750"/>
                </a:lnTo>
                <a:lnTo>
                  <a:pt x="59720" y="58150"/>
                </a:lnTo>
                <a:lnTo>
                  <a:pt x="59510" y="58240"/>
                </a:lnTo>
                <a:lnTo>
                  <a:pt x="59220" y="58240"/>
                </a:lnTo>
                <a:lnTo>
                  <a:pt x="58900" y="58360"/>
                </a:lnTo>
                <a:lnTo>
                  <a:pt x="58530" y="58690"/>
                </a:lnTo>
                <a:lnTo>
                  <a:pt x="58080" y="59220"/>
                </a:lnTo>
                <a:lnTo>
                  <a:pt x="57690" y="59820"/>
                </a:lnTo>
                <a:lnTo>
                  <a:pt x="57530" y="60380"/>
                </a:lnTo>
                <a:lnTo>
                  <a:pt x="57680" y="61020"/>
                </a:lnTo>
                <a:lnTo>
                  <a:pt x="58330" y="62050"/>
                </a:lnTo>
                <a:lnTo>
                  <a:pt x="58460" y="62650"/>
                </a:lnTo>
                <a:lnTo>
                  <a:pt x="58520" y="62650"/>
                </a:lnTo>
                <a:lnTo>
                  <a:pt x="58630" y="62740"/>
                </a:lnTo>
                <a:lnTo>
                  <a:pt x="58720" y="62900"/>
                </a:lnTo>
                <a:lnTo>
                  <a:pt x="58690" y="63100"/>
                </a:lnTo>
                <a:lnTo>
                  <a:pt x="58560" y="63130"/>
                </a:lnTo>
                <a:lnTo>
                  <a:pt x="58130" y="63070"/>
                </a:lnTo>
                <a:lnTo>
                  <a:pt x="57990" y="63100"/>
                </a:lnTo>
                <a:lnTo>
                  <a:pt x="57560" y="63440"/>
                </a:lnTo>
                <a:lnTo>
                  <a:pt x="57390" y="63650"/>
                </a:lnTo>
                <a:lnTo>
                  <a:pt x="57330" y="63960"/>
                </a:lnTo>
                <a:lnTo>
                  <a:pt x="57250" y="64130"/>
                </a:lnTo>
                <a:lnTo>
                  <a:pt x="57090" y="64300"/>
                </a:lnTo>
                <a:lnTo>
                  <a:pt x="56920" y="64540"/>
                </a:lnTo>
                <a:lnTo>
                  <a:pt x="56850" y="64900"/>
                </a:lnTo>
                <a:lnTo>
                  <a:pt x="56880" y="65320"/>
                </a:lnTo>
                <a:lnTo>
                  <a:pt x="57040" y="65860"/>
                </a:lnTo>
                <a:lnTo>
                  <a:pt x="57080" y="66200"/>
                </a:lnTo>
                <a:lnTo>
                  <a:pt x="56770" y="68660"/>
                </a:lnTo>
                <a:lnTo>
                  <a:pt x="56560" y="69040"/>
                </a:lnTo>
                <a:lnTo>
                  <a:pt x="56270" y="69340"/>
                </a:lnTo>
                <a:lnTo>
                  <a:pt x="55940" y="69780"/>
                </a:lnTo>
                <a:lnTo>
                  <a:pt x="55560" y="71200"/>
                </a:lnTo>
                <a:lnTo>
                  <a:pt x="55380" y="71630"/>
                </a:lnTo>
                <a:lnTo>
                  <a:pt x="55270" y="72250"/>
                </a:lnTo>
                <a:lnTo>
                  <a:pt x="55490" y="73120"/>
                </a:lnTo>
                <a:lnTo>
                  <a:pt x="55350" y="73440"/>
                </a:lnTo>
                <a:lnTo>
                  <a:pt x="55110" y="73750"/>
                </a:lnTo>
                <a:lnTo>
                  <a:pt x="54890" y="73770"/>
                </a:lnTo>
                <a:lnTo>
                  <a:pt x="54790" y="73230"/>
                </a:lnTo>
                <a:lnTo>
                  <a:pt x="55830" y="69280"/>
                </a:lnTo>
                <a:lnTo>
                  <a:pt x="56390" y="68690"/>
                </a:lnTo>
                <a:lnTo>
                  <a:pt x="56600" y="68340"/>
                </a:lnTo>
                <a:lnTo>
                  <a:pt x="55730" y="68790"/>
                </a:lnTo>
                <a:lnTo>
                  <a:pt x="54830" y="71070"/>
                </a:lnTo>
                <a:lnTo>
                  <a:pt x="54100" y="71910"/>
                </a:lnTo>
                <a:lnTo>
                  <a:pt x="54320" y="71950"/>
                </a:lnTo>
                <a:lnTo>
                  <a:pt x="54790" y="72170"/>
                </a:lnTo>
                <a:lnTo>
                  <a:pt x="54560" y="72290"/>
                </a:lnTo>
                <a:lnTo>
                  <a:pt x="54390" y="72340"/>
                </a:lnTo>
                <a:lnTo>
                  <a:pt x="54180" y="72310"/>
                </a:lnTo>
                <a:lnTo>
                  <a:pt x="53880" y="72170"/>
                </a:lnTo>
                <a:lnTo>
                  <a:pt x="53950" y="72480"/>
                </a:lnTo>
                <a:lnTo>
                  <a:pt x="54030" y="72620"/>
                </a:lnTo>
                <a:lnTo>
                  <a:pt x="54210" y="72660"/>
                </a:lnTo>
                <a:lnTo>
                  <a:pt x="54560" y="72650"/>
                </a:lnTo>
                <a:lnTo>
                  <a:pt x="54560" y="72860"/>
                </a:lnTo>
                <a:lnTo>
                  <a:pt x="54200" y="73100"/>
                </a:lnTo>
                <a:lnTo>
                  <a:pt x="53950" y="73450"/>
                </a:lnTo>
                <a:lnTo>
                  <a:pt x="53890" y="73870"/>
                </a:lnTo>
                <a:lnTo>
                  <a:pt x="53980" y="74050"/>
                </a:lnTo>
                <a:lnTo>
                  <a:pt x="53600" y="73890"/>
                </a:lnTo>
                <a:lnTo>
                  <a:pt x="53510" y="73630"/>
                </a:lnTo>
                <a:lnTo>
                  <a:pt x="53370" y="73590"/>
                </a:lnTo>
                <a:lnTo>
                  <a:pt x="53040" y="73570"/>
                </a:lnTo>
                <a:lnTo>
                  <a:pt x="52350" y="73680"/>
                </a:lnTo>
                <a:lnTo>
                  <a:pt x="52200" y="73670"/>
                </a:lnTo>
                <a:lnTo>
                  <a:pt x="52020" y="73630"/>
                </a:lnTo>
                <a:lnTo>
                  <a:pt x="51670" y="73620"/>
                </a:lnTo>
                <a:lnTo>
                  <a:pt x="51530" y="73630"/>
                </a:lnTo>
                <a:lnTo>
                  <a:pt x="50220" y="73550"/>
                </a:lnTo>
                <a:lnTo>
                  <a:pt x="50120" y="73580"/>
                </a:lnTo>
                <a:lnTo>
                  <a:pt x="49920" y="73590"/>
                </a:lnTo>
                <a:lnTo>
                  <a:pt x="48570" y="73400"/>
                </a:lnTo>
                <a:lnTo>
                  <a:pt x="48370" y="73310"/>
                </a:lnTo>
                <a:lnTo>
                  <a:pt x="48420" y="73160"/>
                </a:lnTo>
                <a:lnTo>
                  <a:pt x="48490" y="73080"/>
                </a:lnTo>
                <a:lnTo>
                  <a:pt x="48560" y="72940"/>
                </a:lnTo>
                <a:lnTo>
                  <a:pt x="48560" y="72790"/>
                </a:lnTo>
                <a:lnTo>
                  <a:pt x="48580" y="72680"/>
                </a:lnTo>
                <a:lnTo>
                  <a:pt x="48630" y="72110"/>
                </a:lnTo>
                <a:lnTo>
                  <a:pt x="48670" y="71890"/>
                </a:lnTo>
                <a:lnTo>
                  <a:pt x="48690" y="71770"/>
                </a:lnTo>
                <a:lnTo>
                  <a:pt x="48680" y="71640"/>
                </a:lnTo>
                <a:lnTo>
                  <a:pt x="48620" y="71470"/>
                </a:lnTo>
                <a:lnTo>
                  <a:pt x="48480" y="71210"/>
                </a:lnTo>
                <a:lnTo>
                  <a:pt x="48390" y="71080"/>
                </a:lnTo>
                <a:lnTo>
                  <a:pt x="48320" y="70920"/>
                </a:lnTo>
                <a:lnTo>
                  <a:pt x="48230" y="70780"/>
                </a:lnTo>
                <a:lnTo>
                  <a:pt x="48160" y="70650"/>
                </a:lnTo>
                <a:lnTo>
                  <a:pt x="48060" y="70510"/>
                </a:lnTo>
                <a:lnTo>
                  <a:pt x="47950" y="70340"/>
                </a:lnTo>
                <a:lnTo>
                  <a:pt x="47540" y="69890"/>
                </a:lnTo>
                <a:lnTo>
                  <a:pt x="47400" y="69690"/>
                </a:lnTo>
                <a:lnTo>
                  <a:pt x="47380" y="69520"/>
                </a:lnTo>
                <a:lnTo>
                  <a:pt x="47510" y="69200"/>
                </a:lnTo>
                <a:lnTo>
                  <a:pt x="47520" y="69060"/>
                </a:lnTo>
                <a:lnTo>
                  <a:pt x="47510" y="68920"/>
                </a:lnTo>
                <a:lnTo>
                  <a:pt x="47430" y="68770"/>
                </a:lnTo>
                <a:lnTo>
                  <a:pt x="47330" y="68480"/>
                </a:lnTo>
                <a:lnTo>
                  <a:pt x="47230" y="68320"/>
                </a:lnTo>
                <a:lnTo>
                  <a:pt x="47060" y="68160"/>
                </a:lnTo>
                <a:lnTo>
                  <a:pt x="45910" y="67520"/>
                </a:lnTo>
                <a:lnTo>
                  <a:pt x="45420" y="67400"/>
                </a:lnTo>
                <a:lnTo>
                  <a:pt x="44660" y="67310"/>
                </a:lnTo>
                <a:lnTo>
                  <a:pt x="42170" y="67370"/>
                </a:lnTo>
                <a:lnTo>
                  <a:pt x="41210" y="6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eliz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920" y="52970"/>
                </a:moveTo>
                <a:lnTo>
                  <a:pt x="47660" y="52700"/>
                </a:lnTo>
                <a:lnTo>
                  <a:pt x="47770" y="52640"/>
                </a:lnTo>
                <a:lnTo>
                  <a:pt x="47850" y="52570"/>
                </a:lnTo>
                <a:lnTo>
                  <a:pt x="47910" y="52490"/>
                </a:lnTo>
                <a:lnTo>
                  <a:pt x="48030" y="52280"/>
                </a:lnTo>
                <a:lnTo>
                  <a:pt x="48060" y="52100"/>
                </a:lnTo>
                <a:lnTo>
                  <a:pt x="48120" y="51980"/>
                </a:lnTo>
                <a:lnTo>
                  <a:pt x="48180" y="51880"/>
                </a:lnTo>
                <a:lnTo>
                  <a:pt x="48250" y="51840"/>
                </a:lnTo>
                <a:lnTo>
                  <a:pt x="48320" y="51760"/>
                </a:lnTo>
                <a:lnTo>
                  <a:pt x="48390" y="51590"/>
                </a:lnTo>
                <a:lnTo>
                  <a:pt x="48510" y="51210"/>
                </a:lnTo>
                <a:lnTo>
                  <a:pt x="48550" y="50960"/>
                </a:lnTo>
                <a:lnTo>
                  <a:pt x="48710" y="50550"/>
                </a:lnTo>
                <a:lnTo>
                  <a:pt x="48720" y="50230"/>
                </a:lnTo>
                <a:lnTo>
                  <a:pt x="48690" y="49840"/>
                </a:lnTo>
                <a:lnTo>
                  <a:pt x="48410" y="49180"/>
                </a:lnTo>
                <a:lnTo>
                  <a:pt x="48040" y="48640"/>
                </a:lnTo>
                <a:lnTo>
                  <a:pt x="48000" y="48450"/>
                </a:lnTo>
                <a:lnTo>
                  <a:pt x="48040" y="47190"/>
                </a:lnTo>
                <a:lnTo>
                  <a:pt x="48040" y="47170"/>
                </a:lnTo>
                <a:lnTo>
                  <a:pt x="47700" y="40230"/>
                </a:lnTo>
                <a:lnTo>
                  <a:pt x="47620" y="39750"/>
                </a:lnTo>
                <a:lnTo>
                  <a:pt x="47500" y="39540"/>
                </a:lnTo>
                <a:lnTo>
                  <a:pt x="47220" y="39680"/>
                </a:lnTo>
                <a:lnTo>
                  <a:pt x="47020" y="40120"/>
                </a:lnTo>
                <a:lnTo>
                  <a:pt x="46820" y="40470"/>
                </a:lnTo>
                <a:lnTo>
                  <a:pt x="46040" y="40800"/>
                </a:lnTo>
                <a:lnTo>
                  <a:pt x="45630" y="35740"/>
                </a:lnTo>
                <a:lnTo>
                  <a:pt x="45650" y="35120"/>
                </a:lnTo>
                <a:lnTo>
                  <a:pt x="46080" y="33890"/>
                </a:lnTo>
                <a:lnTo>
                  <a:pt x="46460" y="33300"/>
                </a:lnTo>
                <a:lnTo>
                  <a:pt x="47440" y="32840"/>
                </a:lnTo>
                <a:lnTo>
                  <a:pt x="47770" y="32740"/>
                </a:lnTo>
                <a:lnTo>
                  <a:pt x="48050" y="32620"/>
                </a:lnTo>
                <a:lnTo>
                  <a:pt x="48200" y="32460"/>
                </a:lnTo>
                <a:lnTo>
                  <a:pt x="48220" y="32230"/>
                </a:lnTo>
                <a:lnTo>
                  <a:pt x="48180" y="32050"/>
                </a:lnTo>
                <a:lnTo>
                  <a:pt x="48010" y="31600"/>
                </a:lnTo>
                <a:lnTo>
                  <a:pt x="47990" y="31350"/>
                </a:lnTo>
                <a:lnTo>
                  <a:pt x="48100" y="30520"/>
                </a:lnTo>
                <a:lnTo>
                  <a:pt x="48090" y="30320"/>
                </a:lnTo>
                <a:lnTo>
                  <a:pt x="47980" y="29540"/>
                </a:lnTo>
                <a:lnTo>
                  <a:pt x="47980" y="29350"/>
                </a:lnTo>
                <a:lnTo>
                  <a:pt x="48000" y="29190"/>
                </a:lnTo>
                <a:lnTo>
                  <a:pt x="48200" y="28270"/>
                </a:lnTo>
                <a:lnTo>
                  <a:pt x="48210" y="27820"/>
                </a:lnTo>
                <a:lnTo>
                  <a:pt x="48180" y="27600"/>
                </a:lnTo>
                <a:lnTo>
                  <a:pt x="48060" y="27140"/>
                </a:lnTo>
                <a:lnTo>
                  <a:pt x="48040" y="26880"/>
                </a:lnTo>
                <a:lnTo>
                  <a:pt x="48080" y="26530"/>
                </a:lnTo>
                <a:lnTo>
                  <a:pt x="48150" y="26230"/>
                </a:lnTo>
                <a:lnTo>
                  <a:pt x="48360" y="25620"/>
                </a:lnTo>
                <a:lnTo>
                  <a:pt x="50120" y="24610"/>
                </a:lnTo>
                <a:lnTo>
                  <a:pt x="57500" y="22700"/>
                </a:lnTo>
                <a:lnTo>
                  <a:pt x="61410" y="23130"/>
                </a:lnTo>
                <a:lnTo>
                  <a:pt x="60030" y="25860"/>
                </a:lnTo>
                <a:lnTo>
                  <a:pt x="60230" y="26760"/>
                </a:lnTo>
                <a:lnTo>
                  <a:pt x="59830" y="29660"/>
                </a:lnTo>
                <a:lnTo>
                  <a:pt x="59010" y="32550"/>
                </a:lnTo>
                <a:lnTo>
                  <a:pt x="58750" y="33130"/>
                </a:lnTo>
                <a:lnTo>
                  <a:pt x="57890" y="34170"/>
                </a:lnTo>
                <a:lnTo>
                  <a:pt x="57540" y="34810"/>
                </a:lnTo>
                <a:lnTo>
                  <a:pt x="57390" y="35560"/>
                </a:lnTo>
                <a:lnTo>
                  <a:pt x="57530" y="36390"/>
                </a:lnTo>
                <a:lnTo>
                  <a:pt x="57930" y="36820"/>
                </a:lnTo>
                <a:lnTo>
                  <a:pt x="59120" y="37420"/>
                </a:lnTo>
                <a:lnTo>
                  <a:pt x="59370" y="37950"/>
                </a:lnTo>
                <a:lnTo>
                  <a:pt x="59690" y="38240"/>
                </a:lnTo>
                <a:lnTo>
                  <a:pt x="61080" y="38490"/>
                </a:lnTo>
                <a:lnTo>
                  <a:pt x="61390" y="38770"/>
                </a:lnTo>
                <a:lnTo>
                  <a:pt x="60990" y="39450"/>
                </a:lnTo>
                <a:lnTo>
                  <a:pt x="60130" y="39440"/>
                </a:lnTo>
                <a:lnTo>
                  <a:pt x="59280" y="39310"/>
                </a:lnTo>
                <a:lnTo>
                  <a:pt x="58900" y="39630"/>
                </a:lnTo>
                <a:lnTo>
                  <a:pt x="58810" y="40170"/>
                </a:lnTo>
                <a:lnTo>
                  <a:pt x="57430" y="44780"/>
                </a:lnTo>
                <a:lnTo>
                  <a:pt x="57110" y="48320"/>
                </a:lnTo>
                <a:lnTo>
                  <a:pt x="57080" y="49050"/>
                </a:lnTo>
                <a:lnTo>
                  <a:pt x="56960" y="50410"/>
                </a:lnTo>
                <a:lnTo>
                  <a:pt x="57200" y="51150"/>
                </a:lnTo>
                <a:lnTo>
                  <a:pt x="57330" y="51810"/>
                </a:lnTo>
                <a:lnTo>
                  <a:pt x="57330" y="51880"/>
                </a:lnTo>
                <a:lnTo>
                  <a:pt x="56890" y="52340"/>
                </a:lnTo>
                <a:lnTo>
                  <a:pt x="56210" y="52600"/>
                </a:lnTo>
                <a:lnTo>
                  <a:pt x="56040" y="52700"/>
                </a:lnTo>
                <a:lnTo>
                  <a:pt x="55730" y="52810"/>
                </a:lnTo>
                <a:lnTo>
                  <a:pt x="46920" y="52970"/>
                </a:lnTo>
                <a:close/>
                <a:moveTo>
                  <a:pt x="72330" y="43080"/>
                </a:moveTo>
                <a:lnTo>
                  <a:pt x="72750" y="42710"/>
                </a:lnTo>
                <a:lnTo>
                  <a:pt x="73130" y="43330"/>
                </a:lnTo>
                <a:lnTo>
                  <a:pt x="73690" y="45000"/>
                </a:lnTo>
                <a:lnTo>
                  <a:pt x="73540" y="45260"/>
                </a:lnTo>
                <a:lnTo>
                  <a:pt x="73480" y="45610"/>
                </a:lnTo>
                <a:lnTo>
                  <a:pt x="73490" y="46430"/>
                </a:lnTo>
                <a:lnTo>
                  <a:pt x="73260" y="46430"/>
                </a:lnTo>
                <a:lnTo>
                  <a:pt x="73270" y="46070"/>
                </a:lnTo>
                <a:lnTo>
                  <a:pt x="73260" y="45950"/>
                </a:lnTo>
                <a:lnTo>
                  <a:pt x="73070" y="46010"/>
                </a:lnTo>
                <a:lnTo>
                  <a:pt x="72940" y="46110"/>
                </a:lnTo>
                <a:lnTo>
                  <a:pt x="72860" y="46250"/>
                </a:lnTo>
                <a:lnTo>
                  <a:pt x="72790" y="46430"/>
                </a:lnTo>
                <a:lnTo>
                  <a:pt x="72810" y="44320"/>
                </a:lnTo>
                <a:lnTo>
                  <a:pt x="72700" y="43440"/>
                </a:lnTo>
                <a:lnTo>
                  <a:pt x="72330" y="43080"/>
                </a:lnTo>
                <a:close/>
                <a:moveTo>
                  <a:pt x="72680" y="37600"/>
                </a:moveTo>
                <a:lnTo>
                  <a:pt x="73080" y="37620"/>
                </a:lnTo>
                <a:lnTo>
                  <a:pt x="73560" y="37730"/>
                </a:lnTo>
                <a:lnTo>
                  <a:pt x="73970" y="38080"/>
                </a:lnTo>
                <a:lnTo>
                  <a:pt x="74170" y="38770"/>
                </a:lnTo>
                <a:lnTo>
                  <a:pt x="74030" y="39300"/>
                </a:lnTo>
                <a:lnTo>
                  <a:pt x="73350" y="40660"/>
                </a:lnTo>
                <a:lnTo>
                  <a:pt x="72900" y="41260"/>
                </a:lnTo>
                <a:lnTo>
                  <a:pt x="72570" y="41850"/>
                </a:lnTo>
                <a:lnTo>
                  <a:pt x="72080" y="42170"/>
                </a:lnTo>
                <a:lnTo>
                  <a:pt x="71420" y="41650"/>
                </a:lnTo>
                <a:lnTo>
                  <a:pt x="71080" y="42220"/>
                </a:lnTo>
                <a:lnTo>
                  <a:pt x="70660" y="42540"/>
                </a:lnTo>
                <a:lnTo>
                  <a:pt x="70280" y="42960"/>
                </a:lnTo>
                <a:lnTo>
                  <a:pt x="70040" y="43810"/>
                </a:lnTo>
                <a:lnTo>
                  <a:pt x="69830" y="45370"/>
                </a:lnTo>
                <a:lnTo>
                  <a:pt x="69750" y="45630"/>
                </a:lnTo>
                <a:lnTo>
                  <a:pt x="69580" y="45980"/>
                </a:lnTo>
                <a:lnTo>
                  <a:pt x="69430" y="46410"/>
                </a:lnTo>
                <a:lnTo>
                  <a:pt x="69400" y="46910"/>
                </a:lnTo>
                <a:lnTo>
                  <a:pt x="68930" y="46430"/>
                </a:lnTo>
                <a:lnTo>
                  <a:pt x="69050" y="46310"/>
                </a:lnTo>
                <a:lnTo>
                  <a:pt x="69090" y="46200"/>
                </a:lnTo>
                <a:lnTo>
                  <a:pt x="69110" y="46080"/>
                </a:lnTo>
                <a:lnTo>
                  <a:pt x="69150" y="45950"/>
                </a:lnTo>
                <a:lnTo>
                  <a:pt x="69230" y="45210"/>
                </a:lnTo>
                <a:lnTo>
                  <a:pt x="69540" y="43990"/>
                </a:lnTo>
                <a:lnTo>
                  <a:pt x="69700" y="42310"/>
                </a:lnTo>
                <a:lnTo>
                  <a:pt x="69960" y="41760"/>
                </a:lnTo>
                <a:lnTo>
                  <a:pt x="70390" y="41360"/>
                </a:lnTo>
                <a:lnTo>
                  <a:pt x="70970" y="40940"/>
                </a:lnTo>
                <a:lnTo>
                  <a:pt x="71650" y="40220"/>
                </a:lnTo>
                <a:lnTo>
                  <a:pt x="71990" y="40190"/>
                </a:lnTo>
                <a:lnTo>
                  <a:pt x="72480" y="40400"/>
                </a:lnTo>
                <a:lnTo>
                  <a:pt x="72900" y="40460"/>
                </a:lnTo>
                <a:lnTo>
                  <a:pt x="73220" y="40160"/>
                </a:lnTo>
                <a:lnTo>
                  <a:pt x="73480" y="39470"/>
                </a:lnTo>
                <a:lnTo>
                  <a:pt x="73540" y="38740"/>
                </a:lnTo>
                <a:lnTo>
                  <a:pt x="73260" y="38300"/>
                </a:lnTo>
                <a:lnTo>
                  <a:pt x="72890" y="38630"/>
                </a:lnTo>
                <a:lnTo>
                  <a:pt x="72590" y="38800"/>
                </a:lnTo>
                <a:lnTo>
                  <a:pt x="72330" y="38770"/>
                </a:lnTo>
                <a:lnTo>
                  <a:pt x="72350" y="38550"/>
                </a:lnTo>
                <a:lnTo>
                  <a:pt x="72680" y="37600"/>
                </a:lnTo>
                <a:close/>
                <a:moveTo>
                  <a:pt x="64390" y="34250"/>
                </a:moveTo>
                <a:lnTo>
                  <a:pt x="64840" y="34640"/>
                </a:lnTo>
                <a:lnTo>
                  <a:pt x="65170" y="35490"/>
                </a:lnTo>
                <a:lnTo>
                  <a:pt x="65500" y="37340"/>
                </a:lnTo>
                <a:lnTo>
                  <a:pt x="65270" y="37340"/>
                </a:lnTo>
                <a:lnTo>
                  <a:pt x="65100" y="37010"/>
                </a:lnTo>
                <a:lnTo>
                  <a:pt x="64810" y="36180"/>
                </a:lnTo>
                <a:lnTo>
                  <a:pt x="64390" y="34250"/>
                </a:lnTo>
                <a:close/>
                <a:moveTo>
                  <a:pt x="61620" y="32820"/>
                </a:moveTo>
                <a:lnTo>
                  <a:pt x="62310" y="32490"/>
                </a:lnTo>
                <a:lnTo>
                  <a:pt x="64200" y="31190"/>
                </a:lnTo>
                <a:lnTo>
                  <a:pt x="64590" y="31020"/>
                </a:lnTo>
                <a:lnTo>
                  <a:pt x="64280" y="32150"/>
                </a:lnTo>
                <a:lnTo>
                  <a:pt x="63510" y="32850"/>
                </a:lnTo>
                <a:lnTo>
                  <a:pt x="62470" y="33200"/>
                </a:lnTo>
                <a:lnTo>
                  <a:pt x="61390" y="33290"/>
                </a:lnTo>
                <a:lnTo>
                  <a:pt x="61390" y="33130"/>
                </a:lnTo>
                <a:lnTo>
                  <a:pt x="61430" y="33020"/>
                </a:lnTo>
                <a:lnTo>
                  <a:pt x="61620" y="32820"/>
                </a:lnTo>
                <a:close/>
                <a:moveTo>
                  <a:pt x="69830" y="20820"/>
                </a:moveTo>
                <a:lnTo>
                  <a:pt x="70040" y="20820"/>
                </a:lnTo>
                <a:lnTo>
                  <a:pt x="69780" y="22340"/>
                </a:lnTo>
                <a:lnTo>
                  <a:pt x="69130" y="23730"/>
                </a:lnTo>
                <a:lnTo>
                  <a:pt x="68090" y="24750"/>
                </a:lnTo>
                <a:lnTo>
                  <a:pt x="66650" y="25140"/>
                </a:lnTo>
                <a:lnTo>
                  <a:pt x="66650" y="24900"/>
                </a:lnTo>
                <a:lnTo>
                  <a:pt x="67000" y="24920"/>
                </a:lnTo>
                <a:lnTo>
                  <a:pt x="67110" y="24900"/>
                </a:lnTo>
                <a:lnTo>
                  <a:pt x="68320" y="24030"/>
                </a:lnTo>
                <a:lnTo>
                  <a:pt x="68750" y="23420"/>
                </a:lnTo>
                <a:lnTo>
                  <a:pt x="68930" y="22520"/>
                </a:lnTo>
                <a:lnTo>
                  <a:pt x="68400" y="22540"/>
                </a:lnTo>
                <a:lnTo>
                  <a:pt x="68540" y="21460"/>
                </a:lnTo>
                <a:lnTo>
                  <a:pt x="69150" y="19270"/>
                </a:lnTo>
                <a:lnTo>
                  <a:pt x="69220" y="19120"/>
                </a:lnTo>
                <a:lnTo>
                  <a:pt x="69380" y="18990"/>
                </a:lnTo>
                <a:lnTo>
                  <a:pt x="69540" y="18830"/>
                </a:lnTo>
                <a:lnTo>
                  <a:pt x="69610" y="18560"/>
                </a:lnTo>
                <a:lnTo>
                  <a:pt x="69630" y="18210"/>
                </a:lnTo>
                <a:lnTo>
                  <a:pt x="70120" y="16370"/>
                </a:lnTo>
                <a:lnTo>
                  <a:pt x="70450" y="16060"/>
                </a:lnTo>
                <a:lnTo>
                  <a:pt x="70970" y="16280"/>
                </a:lnTo>
                <a:lnTo>
                  <a:pt x="71700" y="15800"/>
                </a:lnTo>
                <a:lnTo>
                  <a:pt x="72030" y="16270"/>
                </a:lnTo>
                <a:lnTo>
                  <a:pt x="71980" y="17050"/>
                </a:lnTo>
                <a:lnTo>
                  <a:pt x="71540" y="17460"/>
                </a:lnTo>
                <a:lnTo>
                  <a:pt x="71290" y="17850"/>
                </a:lnTo>
                <a:lnTo>
                  <a:pt x="70610" y="19740"/>
                </a:lnTo>
                <a:lnTo>
                  <a:pt x="70290" y="20370"/>
                </a:lnTo>
                <a:lnTo>
                  <a:pt x="70060" y="20210"/>
                </a:lnTo>
                <a:lnTo>
                  <a:pt x="69830" y="20110"/>
                </a:lnTo>
                <a:lnTo>
                  <a:pt x="69750" y="20470"/>
                </a:lnTo>
                <a:lnTo>
                  <a:pt x="69630" y="20730"/>
                </a:lnTo>
                <a:lnTo>
                  <a:pt x="69430" y="20920"/>
                </a:lnTo>
                <a:lnTo>
                  <a:pt x="69150" y="21060"/>
                </a:lnTo>
                <a:lnTo>
                  <a:pt x="69150" y="21300"/>
                </a:lnTo>
                <a:lnTo>
                  <a:pt x="69400" y="21800"/>
                </a:lnTo>
                <a:lnTo>
                  <a:pt x="69710" y="21340"/>
                </a:lnTo>
                <a:lnTo>
                  <a:pt x="69790" y="21130"/>
                </a:lnTo>
                <a:lnTo>
                  <a:pt x="69830" y="20820"/>
                </a:lnTo>
                <a:close/>
                <a:moveTo>
                  <a:pt x="63780" y="38590"/>
                </a:moveTo>
                <a:lnTo>
                  <a:pt x="64390" y="39060"/>
                </a:lnTo>
                <a:lnTo>
                  <a:pt x="64700" y="39520"/>
                </a:lnTo>
                <a:lnTo>
                  <a:pt x="64630" y="39870"/>
                </a:lnTo>
                <a:lnTo>
                  <a:pt x="64540" y="40020"/>
                </a:lnTo>
                <a:lnTo>
                  <a:pt x="64530" y="40230"/>
                </a:lnTo>
                <a:lnTo>
                  <a:pt x="64390" y="40550"/>
                </a:lnTo>
                <a:lnTo>
                  <a:pt x="64160" y="40520"/>
                </a:lnTo>
                <a:lnTo>
                  <a:pt x="64100" y="40230"/>
                </a:lnTo>
                <a:lnTo>
                  <a:pt x="64060" y="39510"/>
                </a:lnTo>
                <a:lnTo>
                  <a:pt x="64010" y="39360"/>
                </a:lnTo>
                <a:lnTo>
                  <a:pt x="63750" y="39390"/>
                </a:lnTo>
                <a:lnTo>
                  <a:pt x="63460" y="39260"/>
                </a:lnTo>
                <a:lnTo>
                  <a:pt x="63270" y="39020"/>
                </a:lnTo>
                <a:lnTo>
                  <a:pt x="63160" y="38840"/>
                </a:lnTo>
                <a:lnTo>
                  <a:pt x="63050" y="38740"/>
                </a:lnTo>
                <a:lnTo>
                  <a:pt x="63060" y="38540"/>
                </a:lnTo>
                <a:lnTo>
                  <a:pt x="63280" y="38390"/>
                </a:lnTo>
                <a:lnTo>
                  <a:pt x="63780" y="38590"/>
                </a:lnTo>
                <a:close/>
                <a:moveTo>
                  <a:pt x="67980" y="18550"/>
                </a:moveTo>
                <a:lnTo>
                  <a:pt x="68180" y="18470"/>
                </a:lnTo>
                <a:lnTo>
                  <a:pt x="68270" y="18570"/>
                </a:lnTo>
                <a:lnTo>
                  <a:pt x="68200" y="18930"/>
                </a:lnTo>
                <a:lnTo>
                  <a:pt x="67930" y="19170"/>
                </a:lnTo>
                <a:lnTo>
                  <a:pt x="67570" y="19240"/>
                </a:lnTo>
                <a:lnTo>
                  <a:pt x="67470" y="19020"/>
                </a:lnTo>
                <a:lnTo>
                  <a:pt x="67710" y="18670"/>
                </a:lnTo>
                <a:lnTo>
                  <a:pt x="67880" y="18560"/>
                </a:lnTo>
                <a:lnTo>
                  <a:pt x="67980" y="18550"/>
                </a:lnTo>
                <a:close/>
                <a:moveTo>
                  <a:pt x="68970" y="17580"/>
                </a:moveTo>
                <a:lnTo>
                  <a:pt x="69050" y="17720"/>
                </a:lnTo>
                <a:lnTo>
                  <a:pt x="69070" y="18100"/>
                </a:lnTo>
                <a:lnTo>
                  <a:pt x="68880" y="18460"/>
                </a:lnTo>
                <a:lnTo>
                  <a:pt x="68600" y="18670"/>
                </a:lnTo>
                <a:lnTo>
                  <a:pt x="68480" y="18640"/>
                </a:lnTo>
                <a:lnTo>
                  <a:pt x="68440" y="18460"/>
                </a:lnTo>
                <a:lnTo>
                  <a:pt x="68390" y="18330"/>
                </a:lnTo>
                <a:lnTo>
                  <a:pt x="68440" y="18200"/>
                </a:lnTo>
                <a:lnTo>
                  <a:pt x="68610" y="18110"/>
                </a:lnTo>
                <a:lnTo>
                  <a:pt x="68790" y="17960"/>
                </a:lnTo>
                <a:lnTo>
                  <a:pt x="68850" y="17760"/>
                </a:lnTo>
                <a:lnTo>
                  <a:pt x="68910" y="17630"/>
                </a:lnTo>
                <a:lnTo>
                  <a:pt x="68970" y="17580"/>
                </a:lnTo>
                <a:close/>
                <a:moveTo>
                  <a:pt x="71000" y="14450"/>
                </a:moveTo>
                <a:lnTo>
                  <a:pt x="71120" y="14510"/>
                </a:lnTo>
                <a:lnTo>
                  <a:pt x="71140" y="14650"/>
                </a:lnTo>
                <a:lnTo>
                  <a:pt x="71120" y="14830"/>
                </a:lnTo>
                <a:lnTo>
                  <a:pt x="71000" y="15180"/>
                </a:lnTo>
                <a:lnTo>
                  <a:pt x="70690" y="15590"/>
                </a:lnTo>
                <a:lnTo>
                  <a:pt x="70500" y="15420"/>
                </a:lnTo>
                <a:lnTo>
                  <a:pt x="70590" y="14820"/>
                </a:lnTo>
                <a:lnTo>
                  <a:pt x="70720" y="14610"/>
                </a:lnTo>
                <a:lnTo>
                  <a:pt x="70820" y="14700"/>
                </a:lnTo>
                <a:lnTo>
                  <a:pt x="70840" y="14620"/>
                </a:lnTo>
                <a:lnTo>
                  <a:pt x="70790" y="14470"/>
                </a:lnTo>
                <a:lnTo>
                  <a:pt x="70800" y="14410"/>
                </a:lnTo>
                <a:lnTo>
                  <a:pt x="70910" y="14440"/>
                </a:lnTo>
                <a:lnTo>
                  <a:pt x="7100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