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Wallonia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Belgium • State Map | Fully Editable Vector Shape</a:t>
            </a:r>
          </a:p>
        </p:txBody>
      </p:sp>
      <p:sp>
        <p:nvSpPr>
          <p:cNvPr id="101" name="Wallonia"/>
          <p:cNvSpPr/>
          <p:nvPr/>
        </p:nvSpPr>
        <p:spPr>
          <a:xfrm>
            <a:off x="3073962" y="1325880"/>
            <a:ext cx="6043769" cy="4937760"/>
          </a:xfrm>
          <a:custGeom>
            <a:avLst/>
            <a:gdLst/>
            <a:ahLst/>
            <a:cxnLst/>
            <a:rect l="0" t="0" r="100000" b="81700"/>
            <a:pathLst>
              <a:path w="100000" h="81700">
                <a:moveTo>
                  <a:pt x="16390" y="31090"/>
                </a:moveTo>
                <a:lnTo>
                  <a:pt x="15150" y="31470"/>
                </a:lnTo>
                <a:lnTo>
                  <a:pt x="14610" y="31820"/>
                </a:lnTo>
                <a:lnTo>
                  <a:pt x="14180" y="32280"/>
                </a:lnTo>
                <a:lnTo>
                  <a:pt x="13470" y="33510"/>
                </a:lnTo>
                <a:lnTo>
                  <a:pt x="13160" y="33760"/>
                </a:lnTo>
                <a:lnTo>
                  <a:pt x="12790" y="33680"/>
                </a:lnTo>
                <a:lnTo>
                  <a:pt x="12680" y="33630"/>
                </a:lnTo>
                <a:lnTo>
                  <a:pt x="12580" y="33270"/>
                </a:lnTo>
                <a:lnTo>
                  <a:pt x="12110" y="31740"/>
                </a:lnTo>
                <a:lnTo>
                  <a:pt x="12730" y="31350"/>
                </a:lnTo>
                <a:lnTo>
                  <a:pt x="12890" y="31300"/>
                </a:lnTo>
                <a:lnTo>
                  <a:pt x="13220" y="31610"/>
                </a:lnTo>
                <a:lnTo>
                  <a:pt x="13900" y="31480"/>
                </a:lnTo>
                <a:lnTo>
                  <a:pt x="14000" y="31130"/>
                </a:lnTo>
                <a:lnTo>
                  <a:pt x="14890" y="30770"/>
                </a:lnTo>
                <a:lnTo>
                  <a:pt x="14410" y="30190"/>
                </a:lnTo>
                <a:lnTo>
                  <a:pt x="14430" y="30030"/>
                </a:lnTo>
                <a:lnTo>
                  <a:pt x="15800" y="29470"/>
                </a:lnTo>
                <a:lnTo>
                  <a:pt x="16170" y="29710"/>
                </a:lnTo>
                <a:lnTo>
                  <a:pt x="16370" y="30960"/>
                </a:lnTo>
                <a:lnTo>
                  <a:pt x="16390" y="31090"/>
                </a:lnTo>
                <a:close/>
                <a:moveTo>
                  <a:pt x="78530" y="29620"/>
                </a:moveTo>
                <a:lnTo>
                  <a:pt x="78670" y="29710"/>
                </a:lnTo>
                <a:lnTo>
                  <a:pt x="79180" y="29960"/>
                </a:lnTo>
                <a:lnTo>
                  <a:pt x="79550" y="30070"/>
                </a:lnTo>
                <a:lnTo>
                  <a:pt x="79510" y="30510"/>
                </a:lnTo>
                <a:lnTo>
                  <a:pt x="79260" y="31360"/>
                </a:lnTo>
                <a:lnTo>
                  <a:pt x="79690" y="31610"/>
                </a:lnTo>
                <a:lnTo>
                  <a:pt x="79950" y="31660"/>
                </a:lnTo>
                <a:lnTo>
                  <a:pt x="80200" y="31610"/>
                </a:lnTo>
                <a:lnTo>
                  <a:pt x="80310" y="31440"/>
                </a:lnTo>
                <a:lnTo>
                  <a:pt x="80370" y="31530"/>
                </a:lnTo>
                <a:lnTo>
                  <a:pt x="80720" y="31880"/>
                </a:lnTo>
                <a:lnTo>
                  <a:pt x="81330" y="31720"/>
                </a:lnTo>
                <a:lnTo>
                  <a:pt x="82330" y="33050"/>
                </a:lnTo>
                <a:lnTo>
                  <a:pt x="83180" y="32930"/>
                </a:lnTo>
                <a:lnTo>
                  <a:pt x="83740" y="33220"/>
                </a:lnTo>
                <a:lnTo>
                  <a:pt x="83950" y="33130"/>
                </a:lnTo>
                <a:lnTo>
                  <a:pt x="84500" y="32290"/>
                </a:lnTo>
                <a:lnTo>
                  <a:pt x="84050" y="31720"/>
                </a:lnTo>
                <a:lnTo>
                  <a:pt x="84310" y="31800"/>
                </a:lnTo>
                <a:lnTo>
                  <a:pt x="86020" y="31860"/>
                </a:lnTo>
                <a:lnTo>
                  <a:pt x="86500" y="31770"/>
                </a:lnTo>
                <a:lnTo>
                  <a:pt x="86460" y="31840"/>
                </a:lnTo>
                <a:lnTo>
                  <a:pt x="86440" y="31910"/>
                </a:lnTo>
                <a:lnTo>
                  <a:pt x="86450" y="31970"/>
                </a:lnTo>
                <a:lnTo>
                  <a:pt x="86480" y="32040"/>
                </a:lnTo>
                <a:lnTo>
                  <a:pt x="86870" y="32250"/>
                </a:lnTo>
                <a:lnTo>
                  <a:pt x="86880" y="32610"/>
                </a:lnTo>
                <a:lnTo>
                  <a:pt x="86800" y="33000"/>
                </a:lnTo>
                <a:lnTo>
                  <a:pt x="86890" y="33310"/>
                </a:lnTo>
                <a:lnTo>
                  <a:pt x="87200" y="33350"/>
                </a:lnTo>
                <a:lnTo>
                  <a:pt x="88140" y="33090"/>
                </a:lnTo>
                <a:lnTo>
                  <a:pt x="88530" y="33130"/>
                </a:lnTo>
                <a:lnTo>
                  <a:pt x="88980" y="33580"/>
                </a:lnTo>
                <a:lnTo>
                  <a:pt x="90420" y="35780"/>
                </a:lnTo>
                <a:lnTo>
                  <a:pt x="90100" y="35990"/>
                </a:lnTo>
                <a:lnTo>
                  <a:pt x="90380" y="36520"/>
                </a:lnTo>
                <a:lnTo>
                  <a:pt x="90860" y="36780"/>
                </a:lnTo>
                <a:lnTo>
                  <a:pt x="92490" y="36820"/>
                </a:lnTo>
                <a:lnTo>
                  <a:pt x="92550" y="37040"/>
                </a:lnTo>
                <a:lnTo>
                  <a:pt x="92380" y="37370"/>
                </a:lnTo>
                <a:lnTo>
                  <a:pt x="92110" y="37700"/>
                </a:lnTo>
                <a:lnTo>
                  <a:pt x="92110" y="37830"/>
                </a:lnTo>
                <a:lnTo>
                  <a:pt x="91590" y="38140"/>
                </a:lnTo>
                <a:lnTo>
                  <a:pt x="90840" y="38770"/>
                </a:lnTo>
                <a:lnTo>
                  <a:pt x="90410" y="39450"/>
                </a:lnTo>
                <a:lnTo>
                  <a:pt x="90800" y="39950"/>
                </a:lnTo>
                <a:lnTo>
                  <a:pt x="90620" y="40230"/>
                </a:lnTo>
                <a:lnTo>
                  <a:pt x="90650" y="40400"/>
                </a:lnTo>
                <a:lnTo>
                  <a:pt x="90840" y="40480"/>
                </a:lnTo>
                <a:lnTo>
                  <a:pt x="91110" y="40500"/>
                </a:lnTo>
                <a:lnTo>
                  <a:pt x="90930" y="40820"/>
                </a:lnTo>
                <a:lnTo>
                  <a:pt x="91120" y="41000"/>
                </a:lnTo>
                <a:lnTo>
                  <a:pt x="91320" y="41420"/>
                </a:lnTo>
                <a:lnTo>
                  <a:pt x="91510" y="41570"/>
                </a:lnTo>
                <a:lnTo>
                  <a:pt x="91740" y="41580"/>
                </a:lnTo>
                <a:lnTo>
                  <a:pt x="92540" y="41340"/>
                </a:lnTo>
                <a:lnTo>
                  <a:pt x="92590" y="41290"/>
                </a:lnTo>
                <a:lnTo>
                  <a:pt x="92650" y="41270"/>
                </a:lnTo>
                <a:lnTo>
                  <a:pt x="92700" y="41290"/>
                </a:lnTo>
                <a:lnTo>
                  <a:pt x="92750" y="41340"/>
                </a:lnTo>
                <a:lnTo>
                  <a:pt x="93120" y="41510"/>
                </a:lnTo>
                <a:lnTo>
                  <a:pt x="94140" y="41750"/>
                </a:lnTo>
                <a:lnTo>
                  <a:pt x="94570" y="41770"/>
                </a:lnTo>
                <a:lnTo>
                  <a:pt x="94300" y="42030"/>
                </a:lnTo>
                <a:lnTo>
                  <a:pt x="94240" y="42330"/>
                </a:lnTo>
                <a:lnTo>
                  <a:pt x="94310" y="42660"/>
                </a:lnTo>
                <a:lnTo>
                  <a:pt x="94440" y="43030"/>
                </a:lnTo>
                <a:lnTo>
                  <a:pt x="94640" y="43370"/>
                </a:lnTo>
                <a:lnTo>
                  <a:pt x="94810" y="43400"/>
                </a:lnTo>
                <a:lnTo>
                  <a:pt x="94900" y="43530"/>
                </a:lnTo>
                <a:lnTo>
                  <a:pt x="94890" y="44150"/>
                </a:lnTo>
                <a:lnTo>
                  <a:pt x="94720" y="45020"/>
                </a:lnTo>
                <a:lnTo>
                  <a:pt x="94550" y="45510"/>
                </a:lnTo>
                <a:lnTo>
                  <a:pt x="94590" y="45950"/>
                </a:lnTo>
                <a:lnTo>
                  <a:pt x="95410" y="47380"/>
                </a:lnTo>
                <a:lnTo>
                  <a:pt x="95430" y="47620"/>
                </a:lnTo>
                <a:lnTo>
                  <a:pt x="95450" y="47900"/>
                </a:lnTo>
                <a:lnTo>
                  <a:pt x="95160" y="48210"/>
                </a:lnTo>
                <a:lnTo>
                  <a:pt x="94530" y="48330"/>
                </a:lnTo>
                <a:lnTo>
                  <a:pt x="94220" y="48270"/>
                </a:lnTo>
                <a:lnTo>
                  <a:pt x="93950" y="48160"/>
                </a:lnTo>
                <a:lnTo>
                  <a:pt x="93680" y="48140"/>
                </a:lnTo>
                <a:lnTo>
                  <a:pt x="93360" y="48330"/>
                </a:lnTo>
                <a:lnTo>
                  <a:pt x="93130" y="48610"/>
                </a:lnTo>
                <a:lnTo>
                  <a:pt x="92970" y="48970"/>
                </a:lnTo>
                <a:lnTo>
                  <a:pt x="92930" y="49340"/>
                </a:lnTo>
                <a:lnTo>
                  <a:pt x="93030" y="49670"/>
                </a:lnTo>
                <a:lnTo>
                  <a:pt x="92600" y="50070"/>
                </a:lnTo>
                <a:lnTo>
                  <a:pt x="91580" y="50350"/>
                </a:lnTo>
                <a:lnTo>
                  <a:pt x="91090" y="50580"/>
                </a:lnTo>
                <a:lnTo>
                  <a:pt x="90860" y="50940"/>
                </a:lnTo>
                <a:lnTo>
                  <a:pt x="90330" y="51320"/>
                </a:lnTo>
                <a:lnTo>
                  <a:pt x="90080" y="51640"/>
                </a:lnTo>
                <a:lnTo>
                  <a:pt x="90400" y="51990"/>
                </a:lnTo>
                <a:lnTo>
                  <a:pt x="90530" y="52410"/>
                </a:lnTo>
                <a:lnTo>
                  <a:pt x="90510" y="52830"/>
                </a:lnTo>
                <a:lnTo>
                  <a:pt x="90370" y="53170"/>
                </a:lnTo>
                <a:lnTo>
                  <a:pt x="90200" y="53290"/>
                </a:lnTo>
                <a:lnTo>
                  <a:pt x="89730" y="53330"/>
                </a:lnTo>
                <a:lnTo>
                  <a:pt x="89520" y="53450"/>
                </a:lnTo>
                <a:lnTo>
                  <a:pt x="89480" y="53570"/>
                </a:lnTo>
                <a:lnTo>
                  <a:pt x="89400" y="53990"/>
                </a:lnTo>
                <a:lnTo>
                  <a:pt x="89350" y="54170"/>
                </a:lnTo>
                <a:lnTo>
                  <a:pt x="89590" y="54360"/>
                </a:lnTo>
                <a:lnTo>
                  <a:pt x="89670" y="54590"/>
                </a:lnTo>
                <a:lnTo>
                  <a:pt x="89630" y="54730"/>
                </a:lnTo>
                <a:lnTo>
                  <a:pt x="89600" y="54840"/>
                </a:lnTo>
                <a:lnTo>
                  <a:pt x="89390" y="55090"/>
                </a:lnTo>
                <a:lnTo>
                  <a:pt x="89040" y="54930"/>
                </a:lnTo>
                <a:lnTo>
                  <a:pt x="88980" y="54640"/>
                </a:lnTo>
                <a:lnTo>
                  <a:pt x="89010" y="54290"/>
                </a:lnTo>
                <a:lnTo>
                  <a:pt x="88910" y="53950"/>
                </a:lnTo>
                <a:lnTo>
                  <a:pt x="88600" y="53660"/>
                </a:lnTo>
                <a:lnTo>
                  <a:pt x="88550" y="53670"/>
                </a:lnTo>
                <a:lnTo>
                  <a:pt x="88420" y="53680"/>
                </a:lnTo>
                <a:lnTo>
                  <a:pt x="88270" y="53850"/>
                </a:lnTo>
                <a:lnTo>
                  <a:pt x="88070" y="53970"/>
                </a:lnTo>
                <a:lnTo>
                  <a:pt x="87530" y="54060"/>
                </a:lnTo>
                <a:lnTo>
                  <a:pt x="87260" y="54020"/>
                </a:lnTo>
                <a:lnTo>
                  <a:pt x="87160" y="53970"/>
                </a:lnTo>
                <a:lnTo>
                  <a:pt x="86950" y="53870"/>
                </a:lnTo>
                <a:lnTo>
                  <a:pt x="86810" y="53600"/>
                </a:lnTo>
                <a:lnTo>
                  <a:pt x="86730" y="53250"/>
                </a:lnTo>
                <a:lnTo>
                  <a:pt x="86580" y="53080"/>
                </a:lnTo>
                <a:lnTo>
                  <a:pt x="86210" y="53370"/>
                </a:lnTo>
                <a:lnTo>
                  <a:pt x="85770" y="53420"/>
                </a:lnTo>
                <a:lnTo>
                  <a:pt x="85710" y="53430"/>
                </a:lnTo>
                <a:lnTo>
                  <a:pt x="85510" y="53770"/>
                </a:lnTo>
                <a:lnTo>
                  <a:pt x="85410" y="54270"/>
                </a:lnTo>
                <a:lnTo>
                  <a:pt x="85230" y="54800"/>
                </a:lnTo>
                <a:lnTo>
                  <a:pt x="85040" y="55000"/>
                </a:lnTo>
                <a:lnTo>
                  <a:pt x="84880" y="55170"/>
                </a:lnTo>
                <a:lnTo>
                  <a:pt x="84020" y="55590"/>
                </a:lnTo>
                <a:lnTo>
                  <a:pt x="84000" y="55600"/>
                </a:lnTo>
                <a:lnTo>
                  <a:pt x="83610" y="55960"/>
                </a:lnTo>
                <a:lnTo>
                  <a:pt x="83520" y="56190"/>
                </a:lnTo>
                <a:lnTo>
                  <a:pt x="83480" y="56790"/>
                </a:lnTo>
                <a:lnTo>
                  <a:pt x="83420" y="57010"/>
                </a:lnTo>
                <a:lnTo>
                  <a:pt x="83420" y="57040"/>
                </a:lnTo>
                <a:lnTo>
                  <a:pt x="83270" y="57250"/>
                </a:lnTo>
                <a:lnTo>
                  <a:pt x="83240" y="57270"/>
                </a:lnTo>
                <a:lnTo>
                  <a:pt x="82930" y="57550"/>
                </a:lnTo>
                <a:lnTo>
                  <a:pt x="82790" y="57770"/>
                </a:lnTo>
                <a:lnTo>
                  <a:pt x="82810" y="58200"/>
                </a:lnTo>
                <a:lnTo>
                  <a:pt x="82810" y="58550"/>
                </a:lnTo>
                <a:lnTo>
                  <a:pt x="82760" y="58810"/>
                </a:lnTo>
                <a:lnTo>
                  <a:pt x="82760" y="58840"/>
                </a:lnTo>
                <a:lnTo>
                  <a:pt x="82590" y="59020"/>
                </a:lnTo>
                <a:lnTo>
                  <a:pt x="82470" y="59070"/>
                </a:lnTo>
                <a:lnTo>
                  <a:pt x="82110" y="59230"/>
                </a:lnTo>
                <a:lnTo>
                  <a:pt x="81960" y="59430"/>
                </a:lnTo>
                <a:lnTo>
                  <a:pt x="81930" y="59930"/>
                </a:lnTo>
                <a:lnTo>
                  <a:pt x="82100" y="60140"/>
                </a:lnTo>
                <a:lnTo>
                  <a:pt x="82200" y="60340"/>
                </a:lnTo>
                <a:lnTo>
                  <a:pt x="81940" y="60840"/>
                </a:lnTo>
                <a:lnTo>
                  <a:pt x="81740" y="61030"/>
                </a:lnTo>
                <a:lnTo>
                  <a:pt x="81670" y="61040"/>
                </a:lnTo>
                <a:lnTo>
                  <a:pt x="81510" y="61080"/>
                </a:lnTo>
                <a:lnTo>
                  <a:pt x="81390" y="61110"/>
                </a:lnTo>
                <a:lnTo>
                  <a:pt x="81230" y="61220"/>
                </a:lnTo>
                <a:lnTo>
                  <a:pt x="81180" y="61280"/>
                </a:lnTo>
                <a:lnTo>
                  <a:pt x="81040" y="61470"/>
                </a:lnTo>
                <a:lnTo>
                  <a:pt x="80950" y="61660"/>
                </a:lnTo>
                <a:lnTo>
                  <a:pt x="80900" y="61840"/>
                </a:lnTo>
                <a:lnTo>
                  <a:pt x="80800" y="62080"/>
                </a:lnTo>
                <a:lnTo>
                  <a:pt x="79990" y="63500"/>
                </a:lnTo>
                <a:lnTo>
                  <a:pt x="79890" y="63850"/>
                </a:lnTo>
                <a:lnTo>
                  <a:pt x="80170" y="63980"/>
                </a:lnTo>
                <a:lnTo>
                  <a:pt x="80690" y="64380"/>
                </a:lnTo>
                <a:lnTo>
                  <a:pt x="80780" y="64520"/>
                </a:lnTo>
                <a:lnTo>
                  <a:pt x="80910" y="64710"/>
                </a:lnTo>
                <a:lnTo>
                  <a:pt x="80740" y="64700"/>
                </a:lnTo>
                <a:lnTo>
                  <a:pt x="80290" y="64650"/>
                </a:lnTo>
                <a:lnTo>
                  <a:pt x="80290" y="64860"/>
                </a:lnTo>
                <a:lnTo>
                  <a:pt x="80260" y="64970"/>
                </a:lnTo>
                <a:lnTo>
                  <a:pt x="80210" y="65060"/>
                </a:lnTo>
                <a:lnTo>
                  <a:pt x="80170" y="65190"/>
                </a:lnTo>
                <a:lnTo>
                  <a:pt x="80400" y="65400"/>
                </a:lnTo>
                <a:lnTo>
                  <a:pt x="80120" y="65590"/>
                </a:lnTo>
                <a:lnTo>
                  <a:pt x="80020" y="65940"/>
                </a:lnTo>
                <a:lnTo>
                  <a:pt x="80050" y="66380"/>
                </a:lnTo>
                <a:lnTo>
                  <a:pt x="80190" y="66840"/>
                </a:lnTo>
                <a:lnTo>
                  <a:pt x="80440" y="67250"/>
                </a:lnTo>
                <a:lnTo>
                  <a:pt x="80680" y="67370"/>
                </a:lnTo>
                <a:lnTo>
                  <a:pt x="80930" y="67410"/>
                </a:lnTo>
                <a:lnTo>
                  <a:pt x="81230" y="67600"/>
                </a:lnTo>
                <a:lnTo>
                  <a:pt x="81390" y="67830"/>
                </a:lnTo>
                <a:lnTo>
                  <a:pt x="81950" y="68930"/>
                </a:lnTo>
                <a:lnTo>
                  <a:pt x="81980" y="69100"/>
                </a:lnTo>
                <a:lnTo>
                  <a:pt x="82030" y="69610"/>
                </a:lnTo>
                <a:lnTo>
                  <a:pt x="82020" y="69700"/>
                </a:lnTo>
                <a:lnTo>
                  <a:pt x="82180" y="69820"/>
                </a:lnTo>
                <a:lnTo>
                  <a:pt x="82500" y="69920"/>
                </a:lnTo>
                <a:lnTo>
                  <a:pt x="82650" y="70000"/>
                </a:lnTo>
                <a:lnTo>
                  <a:pt x="82780" y="70020"/>
                </a:lnTo>
                <a:lnTo>
                  <a:pt x="82930" y="69970"/>
                </a:lnTo>
                <a:lnTo>
                  <a:pt x="83080" y="69980"/>
                </a:lnTo>
                <a:lnTo>
                  <a:pt x="83220" y="70200"/>
                </a:lnTo>
                <a:lnTo>
                  <a:pt x="83230" y="70280"/>
                </a:lnTo>
                <a:lnTo>
                  <a:pt x="83250" y="70480"/>
                </a:lnTo>
                <a:lnTo>
                  <a:pt x="83160" y="70630"/>
                </a:lnTo>
                <a:lnTo>
                  <a:pt x="83050" y="70760"/>
                </a:lnTo>
                <a:lnTo>
                  <a:pt x="83010" y="70960"/>
                </a:lnTo>
                <a:lnTo>
                  <a:pt x="83000" y="71200"/>
                </a:lnTo>
                <a:lnTo>
                  <a:pt x="82930" y="71320"/>
                </a:lnTo>
                <a:lnTo>
                  <a:pt x="82900" y="71450"/>
                </a:lnTo>
                <a:lnTo>
                  <a:pt x="82980" y="71710"/>
                </a:lnTo>
                <a:lnTo>
                  <a:pt x="83140" y="71840"/>
                </a:lnTo>
                <a:lnTo>
                  <a:pt x="83610" y="71890"/>
                </a:lnTo>
                <a:lnTo>
                  <a:pt x="83780" y="72040"/>
                </a:lnTo>
                <a:lnTo>
                  <a:pt x="83910" y="72550"/>
                </a:lnTo>
                <a:lnTo>
                  <a:pt x="83780" y="72870"/>
                </a:lnTo>
                <a:lnTo>
                  <a:pt x="83550" y="73090"/>
                </a:lnTo>
                <a:lnTo>
                  <a:pt x="83360" y="73310"/>
                </a:lnTo>
                <a:lnTo>
                  <a:pt x="83060" y="74150"/>
                </a:lnTo>
                <a:lnTo>
                  <a:pt x="82870" y="74510"/>
                </a:lnTo>
                <a:lnTo>
                  <a:pt x="82600" y="74770"/>
                </a:lnTo>
                <a:lnTo>
                  <a:pt x="83000" y="74990"/>
                </a:lnTo>
                <a:lnTo>
                  <a:pt x="82780" y="75550"/>
                </a:lnTo>
                <a:lnTo>
                  <a:pt x="82540" y="75810"/>
                </a:lnTo>
                <a:lnTo>
                  <a:pt x="82320" y="76040"/>
                </a:lnTo>
                <a:lnTo>
                  <a:pt x="82240" y="76140"/>
                </a:lnTo>
                <a:lnTo>
                  <a:pt x="81680" y="76400"/>
                </a:lnTo>
                <a:lnTo>
                  <a:pt x="81400" y="76340"/>
                </a:lnTo>
                <a:lnTo>
                  <a:pt x="80890" y="76020"/>
                </a:lnTo>
                <a:lnTo>
                  <a:pt x="80630" y="75980"/>
                </a:lnTo>
                <a:lnTo>
                  <a:pt x="80380" y="76110"/>
                </a:lnTo>
                <a:lnTo>
                  <a:pt x="80070" y="76520"/>
                </a:lnTo>
                <a:lnTo>
                  <a:pt x="79780" y="76650"/>
                </a:lnTo>
                <a:lnTo>
                  <a:pt x="79270" y="76560"/>
                </a:lnTo>
                <a:lnTo>
                  <a:pt x="78760" y="76310"/>
                </a:lnTo>
                <a:lnTo>
                  <a:pt x="78230" y="76180"/>
                </a:lnTo>
                <a:lnTo>
                  <a:pt x="77640" y="76490"/>
                </a:lnTo>
                <a:lnTo>
                  <a:pt x="77360" y="76870"/>
                </a:lnTo>
                <a:lnTo>
                  <a:pt x="77310" y="77130"/>
                </a:lnTo>
                <a:lnTo>
                  <a:pt x="77230" y="77280"/>
                </a:lnTo>
                <a:lnTo>
                  <a:pt x="76880" y="77320"/>
                </a:lnTo>
                <a:lnTo>
                  <a:pt x="76680" y="77270"/>
                </a:lnTo>
                <a:lnTo>
                  <a:pt x="75940" y="76920"/>
                </a:lnTo>
                <a:lnTo>
                  <a:pt x="75500" y="77120"/>
                </a:lnTo>
                <a:lnTo>
                  <a:pt x="74910" y="77590"/>
                </a:lnTo>
                <a:lnTo>
                  <a:pt x="74290" y="77950"/>
                </a:lnTo>
                <a:lnTo>
                  <a:pt x="73780" y="77810"/>
                </a:lnTo>
                <a:lnTo>
                  <a:pt x="73640" y="77490"/>
                </a:lnTo>
                <a:lnTo>
                  <a:pt x="73660" y="77170"/>
                </a:lnTo>
                <a:lnTo>
                  <a:pt x="73740" y="76830"/>
                </a:lnTo>
                <a:lnTo>
                  <a:pt x="73740" y="76450"/>
                </a:lnTo>
                <a:lnTo>
                  <a:pt x="73650" y="76110"/>
                </a:lnTo>
                <a:lnTo>
                  <a:pt x="72510" y="74050"/>
                </a:lnTo>
                <a:lnTo>
                  <a:pt x="72250" y="73820"/>
                </a:lnTo>
                <a:lnTo>
                  <a:pt x="72070" y="73660"/>
                </a:lnTo>
                <a:lnTo>
                  <a:pt x="71340" y="73390"/>
                </a:lnTo>
                <a:lnTo>
                  <a:pt x="71070" y="73220"/>
                </a:lnTo>
                <a:lnTo>
                  <a:pt x="70920" y="73200"/>
                </a:lnTo>
                <a:lnTo>
                  <a:pt x="70840" y="73300"/>
                </a:lnTo>
                <a:lnTo>
                  <a:pt x="70740" y="73500"/>
                </a:lnTo>
                <a:lnTo>
                  <a:pt x="70610" y="73680"/>
                </a:lnTo>
                <a:lnTo>
                  <a:pt x="70440" y="73730"/>
                </a:lnTo>
                <a:lnTo>
                  <a:pt x="70050" y="73660"/>
                </a:lnTo>
                <a:lnTo>
                  <a:pt x="69940" y="73510"/>
                </a:lnTo>
                <a:lnTo>
                  <a:pt x="69880" y="73180"/>
                </a:lnTo>
                <a:lnTo>
                  <a:pt x="69950" y="72660"/>
                </a:lnTo>
                <a:lnTo>
                  <a:pt x="70140" y="72540"/>
                </a:lnTo>
                <a:lnTo>
                  <a:pt x="70250" y="72410"/>
                </a:lnTo>
                <a:lnTo>
                  <a:pt x="70090" y="71860"/>
                </a:lnTo>
                <a:lnTo>
                  <a:pt x="69630" y="71300"/>
                </a:lnTo>
                <a:lnTo>
                  <a:pt x="69140" y="70810"/>
                </a:lnTo>
                <a:lnTo>
                  <a:pt x="68630" y="70820"/>
                </a:lnTo>
                <a:lnTo>
                  <a:pt x="67560" y="71120"/>
                </a:lnTo>
                <a:lnTo>
                  <a:pt x="67020" y="70960"/>
                </a:lnTo>
                <a:lnTo>
                  <a:pt x="66590" y="70640"/>
                </a:lnTo>
                <a:lnTo>
                  <a:pt x="66240" y="70300"/>
                </a:lnTo>
                <a:lnTo>
                  <a:pt x="65230" y="68840"/>
                </a:lnTo>
                <a:lnTo>
                  <a:pt x="64950" y="68570"/>
                </a:lnTo>
                <a:lnTo>
                  <a:pt x="64110" y="68330"/>
                </a:lnTo>
                <a:lnTo>
                  <a:pt x="63640" y="68060"/>
                </a:lnTo>
                <a:lnTo>
                  <a:pt x="62760" y="67190"/>
                </a:lnTo>
                <a:lnTo>
                  <a:pt x="62340" y="66950"/>
                </a:lnTo>
                <a:lnTo>
                  <a:pt x="62270" y="66950"/>
                </a:lnTo>
                <a:lnTo>
                  <a:pt x="61840" y="66970"/>
                </a:lnTo>
                <a:lnTo>
                  <a:pt x="60820" y="67340"/>
                </a:lnTo>
                <a:lnTo>
                  <a:pt x="60290" y="67420"/>
                </a:lnTo>
                <a:lnTo>
                  <a:pt x="59670" y="67330"/>
                </a:lnTo>
                <a:lnTo>
                  <a:pt x="59460" y="67060"/>
                </a:lnTo>
                <a:lnTo>
                  <a:pt x="59460" y="65690"/>
                </a:lnTo>
                <a:lnTo>
                  <a:pt x="59410" y="65470"/>
                </a:lnTo>
                <a:lnTo>
                  <a:pt x="59170" y="65090"/>
                </a:lnTo>
                <a:lnTo>
                  <a:pt x="59120" y="64900"/>
                </a:lnTo>
                <a:lnTo>
                  <a:pt x="59170" y="64680"/>
                </a:lnTo>
                <a:lnTo>
                  <a:pt x="59380" y="64430"/>
                </a:lnTo>
                <a:lnTo>
                  <a:pt x="59460" y="64240"/>
                </a:lnTo>
                <a:lnTo>
                  <a:pt x="59580" y="63790"/>
                </a:lnTo>
                <a:lnTo>
                  <a:pt x="59700" y="63490"/>
                </a:lnTo>
                <a:lnTo>
                  <a:pt x="59760" y="63170"/>
                </a:lnTo>
                <a:lnTo>
                  <a:pt x="59720" y="62690"/>
                </a:lnTo>
                <a:lnTo>
                  <a:pt x="59350" y="62020"/>
                </a:lnTo>
                <a:lnTo>
                  <a:pt x="58240" y="61560"/>
                </a:lnTo>
                <a:lnTo>
                  <a:pt x="57920" y="61050"/>
                </a:lnTo>
                <a:lnTo>
                  <a:pt x="58030" y="60460"/>
                </a:lnTo>
                <a:lnTo>
                  <a:pt x="58930" y="58190"/>
                </a:lnTo>
                <a:lnTo>
                  <a:pt x="58950" y="57800"/>
                </a:lnTo>
                <a:lnTo>
                  <a:pt x="58920" y="57500"/>
                </a:lnTo>
                <a:lnTo>
                  <a:pt x="58940" y="57160"/>
                </a:lnTo>
                <a:lnTo>
                  <a:pt x="59390" y="56180"/>
                </a:lnTo>
                <a:lnTo>
                  <a:pt x="59530" y="56150"/>
                </a:lnTo>
                <a:lnTo>
                  <a:pt x="59790" y="56430"/>
                </a:lnTo>
                <a:lnTo>
                  <a:pt x="59840" y="55780"/>
                </a:lnTo>
                <a:lnTo>
                  <a:pt x="59970" y="55020"/>
                </a:lnTo>
                <a:lnTo>
                  <a:pt x="60000" y="54380"/>
                </a:lnTo>
                <a:lnTo>
                  <a:pt x="59780" y="54090"/>
                </a:lnTo>
                <a:lnTo>
                  <a:pt x="59040" y="54240"/>
                </a:lnTo>
                <a:lnTo>
                  <a:pt x="58780" y="54130"/>
                </a:lnTo>
                <a:lnTo>
                  <a:pt x="58670" y="53580"/>
                </a:lnTo>
                <a:lnTo>
                  <a:pt x="58030" y="53880"/>
                </a:lnTo>
                <a:lnTo>
                  <a:pt x="55520" y="56430"/>
                </a:lnTo>
                <a:lnTo>
                  <a:pt x="55380" y="56720"/>
                </a:lnTo>
                <a:lnTo>
                  <a:pt x="55320" y="57080"/>
                </a:lnTo>
                <a:lnTo>
                  <a:pt x="55370" y="57310"/>
                </a:lnTo>
                <a:lnTo>
                  <a:pt x="55460" y="57490"/>
                </a:lnTo>
                <a:lnTo>
                  <a:pt x="55480" y="57740"/>
                </a:lnTo>
                <a:lnTo>
                  <a:pt x="55300" y="58920"/>
                </a:lnTo>
                <a:lnTo>
                  <a:pt x="55140" y="59500"/>
                </a:lnTo>
                <a:lnTo>
                  <a:pt x="54920" y="59920"/>
                </a:lnTo>
                <a:lnTo>
                  <a:pt x="54660" y="60090"/>
                </a:lnTo>
                <a:lnTo>
                  <a:pt x="53680" y="60240"/>
                </a:lnTo>
                <a:lnTo>
                  <a:pt x="50390" y="61880"/>
                </a:lnTo>
                <a:lnTo>
                  <a:pt x="49690" y="62000"/>
                </a:lnTo>
                <a:lnTo>
                  <a:pt x="49520" y="61950"/>
                </a:lnTo>
                <a:lnTo>
                  <a:pt x="45980" y="60980"/>
                </a:lnTo>
                <a:lnTo>
                  <a:pt x="44520" y="61190"/>
                </a:lnTo>
                <a:lnTo>
                  <a:pt x="44170" y="61240"/>
                </a:lnTo>
                <a:lnTo>
                  <a:pt x="43850" y="61150"/>
                </a:lnTo>
                <a:lnTo>
                  <a:pt x="42530" y="60430"/>
                </a:lnTo>
                <a:lnTo>
                  <a:pt x="42550" y="60440"/>
                </a:lnTo>
                <a:lnTo>
                  <a:pt x="42720" y="60450"/>
                </a:lnTo>
                <a:lnTo>
                  <a:pt x="42690" y="59910"/>
                </a:lnTo>
                <a:lnTo>
                  <a:pt x="42560" y="59350"/>
                </a:lnTo>
                <a:lnTo>
                  <a:pt x="42450" y="59300"/>
                </a:lnTo>
                <a:lnTo>
                  <a:pt x="42550" y="58870"/>
                </a:lnTo>
                <a:lnTo>
                  <a:pt x="42670" y="58600"/>
                </a:lnTo>
                <a:lnTo>
                  <a:pt x="42840" y="58390"/>
                </a:lnTo>
                <a:lnTo>
                  <a:pt x="43270" y="57980"/>
                </a:lnTo>
                <a:lnTo>
                  <a:pt x="43810" y="57590"/>
                </a:lnTo>
                <a:lnTo>
                  <a:pt x="44380" y="57310"/>
                </a:lnTo>
                <a:lnTo>
                  <a:pt x="44390" y="57070"/>
                </a:lnTo>
                <a:lnTo>
                  <a:pt x="44220" y="56770"/>
                </a:lnTo>
                <a:lnTo>
                  <a:pt x="44080" y="56430"/>
                </a:lnTo>
                <a:lnTo>
                  <a:pt x="43690" y="54840"/>
                </a:lnTo>
                <a:lnTo>
                  <a:pt x="43450" y="54720"/>
                </a:lnTo>
                <a:lnTo>
                  <a:pt x="43200" y="54760"/>
                </a:lnTo>
                <a:lnTo>
                  <a:pt x="42730" y="54980"/>
                </a:lnTo>
                <a:lnTo>
                  <a:pt x="42390" y="54810"/>
                </a:lnTo>
                <a:lnTo>
                  <a:pt x="42450" y="54140"/>
                </a:lnTo>
                <a:lnTo>
                  <a:pt x="42900" y="52660"/>
                </a:lnTo>
                <a:lnTo>
                  <a:pt x="43030" y="51990"/>
                </a:lnTo>
                <a:lnTo>
                  <a:pt x="43140" y="51690"/>
                </a:lnTo>
                <a:lnTo>
                  <a:pt x="43390" y="51330"/>
                </a:lnTo>
                <a:lnTo>
                  <a:pt x="43940" y="50890"/>
                </a:lnTo>
                <a:lnTo>
                  <a:pt x="44180" y="50630"/>
                </a:lnTo>
                <a:lnTo>
                  <a:pt x="44230" y="50240"/>
                </a:lnTo>
                <a:lnTo>
                  <a:pt x="44090" y="50000"/>
                </a:lnTo>
                <a:lnTo>
                  <a:pt x="43800" y="49740"/>
                </a:lnTo>
                <a:lnTo>
                  <a:pt x="43480" y="49540"/>
                </a:lnTo>
                <a:lnTo>
                  <a:pt x="43270" y="49470"/>
                </a:lnTo>
                <a:lnTo>
                  <a:pt x="42970" y="49590"/>
                </a:lnTo>
                <a:lnTo>
                  <a:pt x="42960" y="49830"/>
                </a:lnTo>
                <a:lnTo>
                  <a:pt x="42990" y="50080"/>
                </a:lnTo>
                <a:lnTo>
                  <a:pt x="42810" y="50260"/>
                </a:lnTo>
                <a:lnTo>
                  <a:pt x="42380" y="50050"/>
                </a:lnTo>
                <a:lnTo>
                  <a:pt x="41730" y="48660"/>
                </a:lnTo>
                <a:lnTo>
                  <a:pt x="41250" y="48220"/>
                </a:lnTo>
                <a:lnTo>
                  <a:pt x="40740" y="47930"/>
                </a:lnTo>
                <a:lnTo>
                  <a:pt x="39960" y="47060"/>
                </a:lnTo>
                <a:lnTo>
                  <a:pt x="39500" y="46840"/>
                </a:lnTo>
                <a:lnTo>
                  <a:pt x="39000" y="46890"/>
                </a:lnTo>
                <a:lnTo>
                  <a:pt x="37500" y="47530"/>
                </a:lnTo>
                <a:lnTo>
                  <a:pt x="36970" y="47530"/>
                </a:lnTo>
                <a:lnTo>
                  <a:pt x="36550" y="47330"/>
                </a:lnTo>
                <a:lnTo>
                  <a:pt x="36140" y="47050"/>
                </a:lnTo>
                <a:lnTo>
                  <a:pt x="35650" y="46800"/>
                </a:lnTo>
                <a:lnTo>
                  <a:pt x="34670" y="46680"/>
                </a:lnTo>
                <a:lnTo>
                  <a:pt x="33650" y="46760"/>
                </a:lnTo>
                <a:lnTo>
                  <a:pt x="33330" y="46880"/>
                </a:lnTo>
                <a:lnTo>
                  <a:pt x="33140" y="47090"/>
                </a:lnTo>
                <a:lnTo>
                  <a:pt x="32710" y="47820"/>
                </a:lnTo>
                <a:lnTo>
                  <a:pt x="32610" y="48120"/>
                </a:lnTo>
                <a:lnTo>
                  <a:pt x="32550" y="48240"/>
                </a:lnTo>
                <a:lnTo>
                  <a:pt x="32440" y="48310"/>
                </a:lnTo>
                <a:lnTo>
                  <a:pt x="32400" y="48280"/>
                </a:lnTo>
                <a:lnTo>
                  <a:pt x="32360" y="48300"/>
                </a:lnTo>
                <a:lnTo>
                  <a:pt x="32270" y="48530"/>
                </a:lnTo>
                <a:lnTo>
                  <a:pt x="31440" y="47760"/>
                </a:lnTo>
                <a:lnTo>
                  <a:pt x="31240" y="46240"/>
                </a:lnTo>
                <a:lnTo>
                  <a:pt x="31230" y="44520"/>
                </a:lnTo>
                <a:lnTo>
                  <a:pt x="31030" y="43090"/>
                </a:lnTo>
                <a:lnTo>
                  <a:pt x="30650" y="42390"/>
                </a:lnTo>
                <a:lnTo>
                  <a:pt x="30180" y="41940"/>
                </a:lnTo>
                <a:lnTo>
                  <a:pt x="29670" y="41680"/>
                </a:lnTo>
                <a:lnTo>
                  <a:pt x="29130" y="41570"/>
                </a:lnTo>
                <a:lnTo>
                  <a:pt x="27610" y="41560"/>
                </a:lnTo>
                <a:lnTo>
                  <a:pt x="27310" y="41340"/>
                </a:lnTo>
                <a:lnTo>
                  <a:pt x="27540" y="40930"/>
                </a:lnTo>
                <a:lnTo>
                  <a:pt x="27580" y="40630"/>
                </a:lnTo>
                <a:lnTo>
                  <a:pt x="27430" y="40430"/>
                </a:lnTo>
                <a:lnTo>
                  <a:pt x="27090" y="40330"/>
                </a:lnTo>
                <a:lnTo>
                  <a:pt x="26750" y="40360"/>
                </a:lnTo>
                <a:lnTo>
                  <a:pt x="26510" y="40510"/>
                </a:lnTo>
                <a:lnTo>
                  <a:pt x="26280" y="40750"/>
                </a:lnTo>
                <a:lnTo>
                  <a:pt x="25960" y="41000"/>
                </a:lnTo>
                <a:lnTo>
                  <a:pt x="24920" y="41380"/>
                </a:lnTo>
                <a:lnTo>
                  <a:pt x="24350" y="41440"/>
                </a:lnTo>
                <a:lnTo>
                  <a:pt x="23940" y="41330"/>
                </a:lnTo>
                <a:lnTo>
                  <a:pt x="22910" y="40790"/>
                </a:lnTo>
                <a:lnTo>
                  <a:pt x="22600" y="40540"/>
                </a:lnTo>
                <a:lnTo>
                  <a:pt x="22220" y="40070"/>
                </a:lnTo>
                <a:lnTo>
                  <a:pt x="22100" y="39640"/>
                </a:lnTo>
                <a:lnTo>
                  <a:pt x="22070" y="38460"/>
                </a:lnTo>
                <a:lnTo>
                  <a:pt x="21440" y="36370"/>
                </a:lnTo>
                <a:lnTo>
                  <a:pt x="21250" y="35290"/>
                </a:lnTo>
                <a:lnTo>
                  <a:pt x="21580" y="34670"/>
                </a:lnTo>
                <a:lnTo>
                  <a:pt x="21310" y="33780"/>
                </a:lnTo>
                <a:lnTo>
                  <a:pt x="21120" y="33440"/>
                </a:lnTo>
                <a:lnTo>
                  <a:pt x="20810" y="33330"/>
                </a:lnTo>
                <a:lnTo>
                  <a:pt x="20480" y="33290"/>
                </a:lnTo>
                <a:lnTo>
                  <a:pt x="20290" y="33070"/>
                </a:lnTo>
                <a:lnTo>
                  <a:pt x="20000" y="32360"/>
                </a:lnTo>
                <a:lnTo>
                  <a:pt x="19670" y="31770"/>
                </a:lnTo>
                <a:lnTo>
                  <a:pt x="19960" y="31670"/>
                </a:lnTo>
                <a:lnTo>
                  <a:pt x="21010" y="31120"/>
                </a:lnTo>
                <a:lnTo>
                  <a:pt x="21980" y="31680"/>
                </a:lnTo>
                <a:lnTo>
                  <a:pt x="22990" y="31530"/>
                </a:lnTo>
                <a:lnTo>
                  <a:pt x="23490" y="32250"/>
                </a:lnTo>
                <a:lnTo>
                  <a:pt x="23450" y="32760"/>
                </a:lnTo>
                <a:lnTo>
                  <a:pt x="24040" y="33190"/>
                </a:lnTo>
                <a:lnTo>
                  <a:pt x="24170" y="33200"/>
                </a:lnTo>
                <a:lnTo>
                  <a:pt x="24410" y="33270"/>
                </a:lnTo>
                <a:lnTo>
                  <a:pt x="24500" y="32990"/>
                </a:lnTo>
                <a:lnTo>
                  <a:pt x="25570" y="31860"/>
                </a:lnTo>
                <a:lnTo>
                  <a:pt x="26630" y="31080"/>
                </a:lnTo>
                <a:lnTo>
                  <a:pt x="27490" y="31440"/>
                </a:lnTo>
                <a:lnTo>
                  <a:pt x="28430" y="31150"/>
                </a:lnTo>
                <a:lnTo>
                  <a:pt x="28580" y="32330"/>
                </a:lnTo>
                <a:lnTo>
                  <a:pt x="30140" y="32360"/>
                </a:lnTo>
                <a:lnTo>
                  <a:pt x="30800" y="32820"/>
                </a:lnTo>
                <a:lnTo>
                  <a:pt x="31760" y="30950"/>
                </a:lnTo>
                <a:lnTo>
                  <a:pt x="32440" y="30570"/>
                </a:lnTo>
                <a:lnTo>
                  <a:pt x="32690" y="31070"/>
                </a:lnTo>
                <a:lnTo>
                  <a:pt x="33710" y="30640"/>
                </a:lnTo>
                <a:lnTo>
                  <a:pt x="34110" y="31810"/>
                </a:lnTo>
                <a:lnTo>
                  <a:pt x="35050" y="31700"/>
                </a:lnTo>
                <a:lnTo>
                  <a:pt x="35370" y="32010"/>
                </a:lnTo>
                <a:lnTo>
                  <a:pt x="36700" y="31720"/>
                </a:lnTo>
                <a:lnTo>
                  <a:pt x="36950" y="32360"/>
                </a:lnTo>
                <a:lnTo>
                  <a:pt x="36780" y="32980"/>
                </a:lnTo>
                <a:lnTo>
                  <a:pt x="36890" y="33390"/>
                </a:lnTo>
                <a:lnTo>
                  <a:pt x="37230" y="33830"/>
                </a:lnTo>
                <a:lnTo>
                  <a:pt x="37730" y="34010"/>
                </a:lnTo>
                <a:lnTo>
                  <a:pt x="39160" y="34050"/>
                </a:lnTo>
                <a:lnTo>
                  <a:pt x="39640" y="33670"/>
                </a:lnTo>
                <a:lnTo>
                  <a:pt x="40090" y="33820"/>
                </a:lnTo>
                <a:lnTo>
                  <a:pt x="40640" y="33530"/>
                </a:lnTo>
                <a:lnTo>
                  <a:pt x="40810" y="33780"/>
                </a:lnTo>
                <a:lnTo>
                  <a:pt x="41140" y="33150"/>
                </a:lnTo>
                <a:lnTo>
                  <a:pt x="41780" y="33370"/>
                </a:lnTo>
                <a:lnTo>
                  <a:pt x="41960" y="32990"/>
                </a:lnTo>
                <a:lnTo>
                  <a:pt x="42540" y="33000"/>
                </a:lnTo>
                <a:lnTo>
                  <a:pt x="42710" y="32590"/>
                </a:lnTo>
                <a:lnTo>
                  <a:pt x="42940" y="32500"/>
                </a:lnTo>
                <a:lnTo>
                  <a:pt x="43170" y="32590"/>
                </a:lnTo>
                <a:lnTo>
                  <a:pt x="43680" y="33310"/>
                </a:lnTo>
                <a:lnTo>
                  <a:pt x="44320" y="33290"/>
                </a:lnTo>
                <a:lnTo>
                  <a:pt x="45090" y="33930"/>
                </a:lnTo>
                <a:lnTo>
                  <a:pt x="45550" y="33590"/>
                </a:lnTo>
                <a:lnTo>
                  <a:pt x="46200" y="33810"/>
                </a:lnTo>
                <a:lnTo>
                  <a:pt x="46550" y="33690"/>
                </a:lnTo>
                <a:lnTo>
                  <a:pt x="46710" y="33500"/>
                </a:lnTo>
                <a:lnTo>
                  <a:pt x="46770" y="32930"/>
                </a:lnTo>
                <a:lnTo>
                  <a:pt x="47290" y="32920"/>
                </a:lnTo>
                <a:lnTo>
                  <a:pt x="47040" y="32550"/>
                </a:lnTo>
                <a:lnTo>
                  <a:pt x="47210" y="32350"/>
                </a:lnTo>
                <a:lnTo>
                  <a:pt x="47660" y="32970"/>
                </a:lnTo>
                <a:lnTo>
                  <a:pt x="48110" y="33010"/>
                </a:lnTo>
                <a:lnTo>
                  <a:pt x="48240" y="32440"/>
                </a:lnTo>
                <a:lnTo>
                  <a:pt x="49380" y="32270"/>
                </a:lnTo>
                <a:lnTo>
                  <a:pt x="50230" y="31600"/>
                </a:lnTo>
                <a:lnTo>
                  <a:pt x="50750" y="31430"/>
                </a:lnTo>
                <a:lnTo>
                  <a:pt x="51090" y="31480"/>
                </a:lnTo>
                <a:lnTo>
                  <a:pt x="50990" y="31910"/>
                </a:lnTo>
                <a:lnTo>
                  <a:pt x="51110" y="32100"/>
                </a:lnTo>
                <a:lnTo>
                  <a:pt x="51860" y="32530"/>
                </a:lnTo>
                <a:lnTo>
                  <a:pt x="51910" y="32070"/>
                </a:lnTo>
                <a:lnTo>
                  <a:pt x="52940" y="31830"/>
                </a:lnTo>
                <a:lnTo>
                  <a:pt x="53500" y="31220"/>
                </a:lnTo>
                <a:lnTo>
                  <a:pt x="53630" y="32030"/>
                </a:lnTo>
                <a:lnTo>
                  <a:pt x="54410" y="31990"/>
                </a:lnTo>
                <a:lnTo>
                  <a:pt x="54870" y="31450"/>
                </a:lnTo>
                <a:lnTo>
                  <a:pt x="54440" y="30870"/>
                </a:lnTo>
                <a:lnTo>
                  <a:pt x="54540" y="29920"/>
                </a:lnTo>
                <a:lnTo>
                  <a:pt x="55770" y="30240"/>
                </a:lnTo>
                <a:lnTo>
                  <a:pt x="56180" y="30000"/>
                </a:lnTo>
                <a:lnTo>
                  <a:pt x="56280" y="30280"/>
                </a:lnTo>
                <a:lnTo>
                  <a:pt x="56480" y="29810"/>
                </a:lnTo>
                <a:lnTo>
                  <a:pt x="57110" y="29580"/>
                </a:lnTo>
                <a:lnTo>
                  <a:pt x="58100" y="29920"/>
                </a:lnTo>
                <a:lnTo>
                  <a:pt x="58610" y="30760"/>
                </a:lnTo>
                <a:lnTo>
                  <a:pt x="59170" y="30820"/>
                </a:lnTo>
                <a:lnTo>
                  <a:pt x="59070" y="31220"/>
                </a:lnTo>
                <a:lnTo>
                  <a:pt x="60850" y="31040"/>
                </a:lnTo>
                <a:lnTo>
                  <a:pt x="60770" y="31710"/>
                </a:lnTo>
                <a:lnTo>
                  <a:pt x="61070" y="31960"/>
                </a:lnTo>
                <a:lnTo>
                  <a:pt x="61420" y="31910"/>
                </a:lnTo>
                <a:lnTo>
                  <a:pt x="62580" y="30990"/>
                </a:lnTo>
                <a:lnTo>
                  <a:pt x="63470" y="31690"/>
                </a:lnTo>
                <a:lnTo>
                  <a:pt x="64050" y="32030"/>
                </a:lnTo>
                <a:lnTo>
                  <a:pt x="64040" y="32700"/>
                </a:lnTo>
                <a:lnTo>
                  <a:pt x="64430" y="33200"/>
                </a:lnTo>
                <a:lnTo>
                  <a:pt x="64780" y="33370"/>
                </a:lnTo>
                <a:lnTo>
                  <a:pt x="65410" y="33270"/>
                </a:lnTo>
                <a:lnTo>
                  <a:pt x="66980" y="33730"/>
                </a:lnTo>
                <a:lnTo>
                  <a:pt x="67280" y="33360"/>
                </a:lnTo>
                <a:lnTo>
                  <a:pt x="67020" y="32750"/>
                </a:lnTo>
                <a:lnTo>
                  <a:pt x="68420" y="32930"/>
                </a:lnTo>
                <a:lnTo>
                  <a:pt x="68590" y="32580"/>
                </a:lnTo>
                <a:lnTo>
                  <a:pt x="68760" y="33000"/>
                </a:lnTo>
                <a:lnTo>
                  <a:pt x="69520" y="32530"/>
                </a:lnTo>
                <a:lnTo>
                  <a:pt x="70270" y="32950"/>
                </a:lnTo>
                <a:lnTo>
                  <a:pt x="70390" y="32520"/>
                </a:lnTo>
                <a:lnTo>
                  <a:pt x="70860" y="32100"/>
                </a:lnTo>
                <a:lnTo>
                  <a:pt x="71950" y="31740"/>
                </a:lnTo>
                <a:lnTo>
                  <a:pt x="72260" y="31870"/>
                </a:lnTo>
                <a:lnTo>
                  <a:pt x="72560" y="32610"/>
                </a:lnTo>
                <a:lnTo>
                  <a:pt x="73190" y="32850"/>
                </a:lnTo>
                <a:lnTo>
                  <a:pt x="73720" y="32800"/>
                </a:lnTo>
                <a:lnTo>
                  <a:pt x="73900" y="32140"/>
                </a:lnTo>
                <a:lnTo>
                  <a:pt x="74370" y="32650"/>
                </a:lnTo>
                <a:lnTo>
                  <a:pt x="74740" y="32560"/>
                </a:lnTo>
                <a:lnTo>
                  <a:pt x="75380" y="32000"/>
                </a:lnTo>
                <a:lnTo>
                  <a:pt x="75340" y="31390"/>
                </a:lnTo>
                <a:lnTo>
                  <a:pt x="77380" y="30780"/>
                </a:lnTo>
                <a:lnTo>
                  <a:pt x="78530" y="29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