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Flanders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Belgium • State Map | Fully Editable Vector Shape</a:t>
            </a:r>
          </a:p>
        </p:txBody>
      </p:sp>
      <p:sp>
        <p:nvSpPr>
          <p:cNvPr id="101" name="Flanders"/>
          <p:cNvSpPr/>
          <p:nvPr/>
        </p:nvSpPr>
        <p:spPr>
          <a:xfrm>
            <a:off x="3073962" y="1325880"/>
            <a:ext cx="6043769" cy="4937760"/>
          </a:xfrm>
          <a:custGeom>
            <a:avLst/>
            <a:gdLst/>
            <a:ahLst/>
            <a:cxnLst/>
            <a:rect l="0" t="0" r="100000" b="81700"/>
            <a:pathLst>
              <a:path w="100000" h="81700">
                <a:moveTo>
                  <a:pt x="78530" y="29620"/>
                </a:moveTo>
                <a:lnTo>
                  <a:pt x="77380" y="30780"/>
                </a:lnTo>
                <a:lnTo>
                  <a:pt x="75340" y="31390"/>
                </a:lnTo>
                <a:lnTo>
                  <a:pt x="75380" y="32000"/>
                </a:lnTo>
                <a:lnTo>
                  <a:pt x="74740" y="32560"/>
                </a:lnTo>
                <a:lnTo>
                  <a:pt x="74370" y="32650"/>
                </a:lnTo>
                <a:lnTo>
                  <a:pt x="73900" y="32140"/>
                </a:lnTo>
                <a:lnTo>
                  <a:pt x="73720" y="32800"/>
                </a:lnTo>
                <a:lnTo>
                  <a:pt x="73190" y="32850"/>
                </a:lnTo>
                <a:lnTo>
                  <a:pt x="72560" y="32610"/>
                </a:lnTo>
                <a:lnTo>
                  <a:pt x="72260" y="31870"/>
                </a:lnTo>
                <a:lnTo>
                  <a:pt x="71950" y="31740"/>
                </a:lnTo>
                <a:lnTo>
                  <a:pt x="70860" y="32100"/>
                </a:lnTo>
                <a:lnTo>
                  <a:pt x="70390" y="32520"/>
                </a:lnTo>
                <a:lnTo>
                  <a:pt x="70270" y="32950"/>
                </a:lnTo>
                <a:lnTo>
                  <a:pt x="69520" y="32530"/>
                </a:lnTo>
                <a:lnTo>
                  <a:pt x="68760" y="33000"/>
                </a:lnTo>
                <a:lnTo>
                  <a:pt x="68590" y="32580"/>
                </a:lnTo>
                <a:lnTo>
                  <a:pt x="68420" y="32930"/>
                </a:lnTo>
                <a:lnTo>
                  <a:pt x="67020" y="32750"/>
                </a:lnTo>
                <a:lnTo>
                  <a:pt x="67280" y="33360"/>
                </a:lnTo>
                <a:lnTo>
                  <a:pt x="66980" y="33730"/>
                </a:lnTo>
                <a:lnTo>
                  <a:pt x="65410" y="33270"/>
                </a:lnTo>
                <a:lnTo>
                  <a:pt x="64780" y="33370"/>
                </a:lnTo>
                <a:lnTo>
                  <a:pt x="64430" y="33200"/>
                </a:lnTo>
                <a:lnTo>
                  <a:pt x="64040" y="32700"/>
                </a:lnTo>
                <a:lnTo>
                  <a:pt x="64050" y="32030"/>
                </a:lnTo>
                <a:lnTo>
                  <a:pt x="63470" y="31690"/>
                </a:lnTo>
                <a:lnTo>
                  <a:pt x="62580" y="30990"/>
                </a:lnTo>
                <a:lnTo>
                  <a:pt x="61420" y="31910"/>
                </a:lnTo>
                <a:lnTo>
                  <a:pt x="61070" y="31960"/>
                </a:lnTo>
                <a:lnTo>
                  <a:pt x="60770" y="31710"/>
                </a:lnTo>
                <a:lnTo>
                  <a:pt x="60850" y="31040"/>
                </a:lnTo>
                <a:lnTo>
                  <a:pt x="59070" y="31220"/>
                </a:lnTo>
                <a:lnTo>
                  <a:pt x="59170" y="30820"/>
                </a:lnTo>
                <a:lnTo>
                  <a:pt x="58610" y="30760"/>
                </a:lnTo>
                <a:lnTo>
                  <a:pt x="58100" y="29920"/>
                </a:lnTo>
                <a:lnTo>
                  <a:pt x="57110" y="29580"/>
                </a:lnTo>
                <a:lnTo>
                  <a:pt x="56480" y="29810"/>
                </a:lnTo>
                <a:lnTo>
                  <a:pt x="56280" y="30280"/>
                </a:lnTo>
                <a:lnTo>
                  <a:pt x="56180" y="30000"/>
                </a:lnTo>
                <a:lnTo>
                  <a:pt x="55770" y="30240"/>
                </a:lnTo>
                <a:lnTo>
                  <a:pt x="54540" y="29920"/>
                </a:lnTo>
                <a:lnTo>
                  <a:pt x="54440" y="30870"/>
                </a:lnTo>
                <a:lnTo>
                  <a:pt x="54870" y="31450"/>
                </a:lnTo>
                <a:lnTo>
                  <a:pt x="54410" y="31990"/>
                </a:lnTo>
                <a:lnTo>
                  <a:pt x="53630" y="32030"/>
                </a:lnTo>
                <a:lnTo>
                  <a:pt x="53500" y="31220"/>
                </a:lnTo>
                <a:lnTo>
                  <a:pt x="52940" y="31830"/>
                </a:lnTo>
                <a:lnTo>
                  <a:pt x="51910" y="32070"/>
                </a:lnTo>
                <a:lnTo>
                  <a:pt x="51860" y="32530"/>
                </a:lnTo>
                <a:lnTo>
                  <a:pt x="51110" y="32100"/>
                </a:lnTo>
                <a:lnTo>
                  <a:pt x="50990" y="31910"/>
                </a:lnTo>
                <a:lnTo>
                  <a:pt x="51090" y="31480"/>
                </a:lnTo>
                <a:lnTo>
                  <a:pt x="50750" y="31430"/>
                </a:lnTo>
                <a:lnTo>
                  <a:pt x="50230" y="31600"/>
                </a:lnTo>
                <a:lnTo>
                  <a:pt x="49380" y="32270"/>
                </a:lnTo>
                <a:lnTo>
                  <a:pt x="48240" y="32440"/>
                </a:lnTo>
                <a:lnTo>
                  <a:pt x="48110" y="33010"/>
                </a:lnTo>
                <a:lnTo>
                  <a:pt x="47660" y="32970"/>
                </a:lnTo>
                <a:lnTo>
                  <a:pt x="47210" y="32350"/>
                </a:lnTo>
                <a:lnTo>
                  <a:pt x="47040" y="32550"/>
                </a:lnTo>
                <a:lnTo>
                  <a:pt x="47290" y="32920"/>
                </a:lnTo>
                <a:lnTo>
                  <a:pt x="46770" y="32930"/>
                </a:lnTo>
                <a:lnTo>
                  <a:pt x="46710" y="33500"/>
                </a:lnTo>
                <a:lnTo>
                  <a:pt x="46550" y="33690"/>
                </a:lnTo>
                <a:lnTo>
                  <a:pt x="46200" y="33810"/>
                </a:lnTo>
                <a:lnTo>
                  <a:pt x="45550" y="33590"/>
                </a:lnTo>
                <a:lnTo>
                  <a:pt x="45090" y="33930"/>
                </a:lnTo>
                <a:lnTo>
                  <a:pt x="44320" y="33290"/>
                </a:lnTo>
                <a:lnTo>
                  <a:pt x="43680" y="33310"/>
                </a:lnTo>
                <a:lnTo>
                  <a:pt x="43170" y="32590"/>
                </a:lnTo>
                <a:lnTo>
                  <a:pt x="42940" y="32500"/>
                </a:lnTo>
                <a:lnTo>
                  <a:pt x="42710" y="32590"/>
                </a:lnTo>
                <a:lnTo>
                  <a:pt x="42540" y="33000"/>
                </a:lnTo>
                <a:lnTo>
                  <a:pt x="41960" y="32990"/>
                </a:lnTo>
                <a:lnTo>
                  <a:pt x="41780" y="33370"/>
                </a:lnTo>
                <a:lnTo>
                  <a:pt x="41140" y="33150"/>
                </a:lnTo>
                <a:lnTo>
                  <a:pt x="40810" y="33780"/>
                </a:lnTo>
                <a:lnTo>
                  <a:pt x="40640" y="33530"/>
                </a:lnTo>
                <a:lnTo>
                  <a:pt x="40090" y="33820"/>
                </a:lnTo>
                <a:lnTo>
                  <a:pt x="39640" y="33670"/>
                </a:lnTo>
                <a:lnTo>
                  <a:pt x="39160" y="34050"/>
                </a:lnTo>
                <a:lnTo>
                  <a:pt x="37730" y="34010"/>
                </a:lnTo>
                <a:lnTo>
                  <a:pt x="37230" y="33830"/>
                </a:lnTo>
                <a:lnTo>
                  <a:pt x="36890" y="33390"/>
                </a:lnTo>
                <a:lnTo>
                  <a:pt x="36780" y="32980"/>
                </a:lnTo>
                <a:lnTo>
                  <a:pt x="36950" y="32360"/>
                </a:lnTo>
                <a:lnTo>
                  <a:pt x="36700" y="31720"/>
                </a:lnTo>
                <a:lnTo>
                  <a:pt x="35370" y="32010"/>
                </a:lnTo>
                <a:lnTo>
                  <a:pt x="35050" y="31700"/>
                </a:lnTo>
                <a:lnTo>
                  <a:pt x="34110" y="31810"/>
                </a:lnTo>
                <a:lnTo>
                  <a:pt x="33710" y="30640"/>
                </a:lnTo>
                <a:lnTo>
                  <a:pt x="32690" y="31070"/>
                </a:lnTo>
                <a:lnTo>
                  <a:pt x="32440" y="30570"/>
                </a:lnTo>
                <a:lnTo>
                  <a:pt x="31760" y="30950"/>
                </a:lnTo>
                <a:lnTo>
                  <a:pt x="30800" y="32820"/>
                </a:lnTo>
                <a:lnTo>
                  <a:pt x="30140" y="32360"/>
                </a:lnTo>
                <a:lnTo>
                  <a:pt x="28580" y="32330"/>
                </a:lnTo>
                <a:lnTo>
                  <a:pt x="28430" y="31150"/>
                </a:lnTo>
                <a:lnTo>
                  <a:pt x="27490" y="31440"/>
                </a:lnTo>
                <a:lnTo>
                  <a:pt x="26630" y="31080"/>
                </a:lnTo>
                <a:lnTo>
                  <a:pt x="25570" y="31860"/>
                </a:lnTo>
                <a:lnTo>
                  <a:pt x="24500" y="32990"/>
                </a:lnTo>
                <a:lnTo>
                  <a:pt x="24410" y="33270"/>
                </a:lnTo>
                <a:lnTo>
                  <a:pt x="24170" y="33200"/>
                </a:lnTo>
                <a:lnTo>
                  <a:pt x="24040" y="33190"/>
                </a:lnTo>
                <a:lnTo>
                  <a:pt x="23450" y="32760"/>
                </a:lnTo>
                <a:lnTo>
                  <a:pt x="23490" y="32250"/>
                </a:lnTo>
                <a:lnTo>
                  <a:pt x="22990" y="31530"/>
                </a:lnTo>
                <a:lnTo>
                  <a:pt x="21980" y="31680"/>
                </a:lnTo>
                <a:lnTo>
                  <a:pt x="21010" y="31120"/>
                </a:lnTo>
                <a:lnTo>
                  <a:pt x="19960" y="31670"/>
                </a:lnTo>
                <a:lnTo>
                  <a:pt x="19670" y="31770"/>
                </a:lnTo>
                <a:lnTo>
                  <a:pt x="19280" y="31060"/>
                </a:lnTo>
                <a:lnTo>
                  <a:pt x="18880" y="30680"/>
                </a:lnTo>
                <a:lnTo>
                  <a:pt x="18270" y="30500"/>
                </a:lnTo>
                <a:lnTo>
                  <a:pt x="16390" y="31090"/>
                </a:lnTo>
                <a:lnTo>
                  <a:pt x="16370" y="30960"/>
                </a:lnTo>
                <a:lnTo>
                  <a:pt x="16170" y="29710"/>
                </a:lnTo>
                <a:lnTo>
                  <a:pt x="15800" y="29470"/>
                </a:lnTo>
                <a:lnTo>
                  <a:pt x="14430" y="30030"/>
                </a:lnTo>
                <a:lnTo>
                  <a:pt x="14410" y="30190"/>
                </a:lnTo>
                <a:lnTo>
                  <a:pt x="14890" y="30770"/>
                </a:lnTo>
                <a:lnTo>
                  <a:pt x="14000" y="31130"/>
                </a:lnTo>
                <a:lnTo>
                  <a:pt x="13900" y="31480"/>
                </a:lnTo>
                <a:lnTo>
                  <a:pt x="13220" y="31610"/>
                </a:lnTo>
                <a:lnTo>
                  <a:pt x="12890" y="31300"/>
                </a:lnTo>
                <a:lnTo>
                  <a:pt x="12730" y="31350"/>
                </a:lnTo>
                <a:lnTo>
                  <a:pt x="12110" y="31740"/>
                </a:lnTo>
                <a:lnTo>
                  <a:pt x="12580" y="33270"/>
                </a:lnTo>
                <a:lnTo>
                  <a:pt x="12680" y="33630"/>
                </a:lnTo>
                <a:lnTo>
                  <a:pt x="10800" y="32760"/>
                </a:lnTo>
                <a:lnTo>
                  <a:pt x="10360" y="32390"/>
                </a:lnTo>
                <a:lnTo>
                  <a:pt x="10240" y="32160"/>
                </a:lnTo>
                <a:lnTo>
                  <a:pt x="9920" y="31410"/>
                </a:lnTo>
                <a:lnTo>
                  <a:pt x="9780" y="31160"/>
                </a:lnTo>
                <a:lnTo>
                  <a:pt x="8910" y="30320"/>
                </a:lnTo>
                <a:lnTo>
                  <a:pt x="8750" y="30040"/>
                </a:lnTo>
                <a:lnTo>
                  <a:pt x="8680" y="29790"/>
                </a:lnTo>
                <a:lnTo>
                  <a:pt x="8560" y="29570"/>
                </a:lnTo>
                <a:lnTo>
                  <a:pt x="8250" y="29410"/>
                </a:lnTo>
                <a:lnTo>
                  <a:pt x="8020" y="29380"/>
                </a:lnTo>
                <a:lnTo>
                  <a:pt x="7590" y="29440"/>
                </a:lnTo>
                <a:lnTo>
                  <a:pt x="7390" y="29440"/>
                </a:lnTo>
                <a:lnTo>
                  <a:pt x="7050" y="29360"/>
                </a:lnTo>
                <a:lnTo>
                  <a:pt x="6870" y="29290"/>
                </a:lnTo>
                <a:lnTo>
                  <a:pt x="6750" y="29070"/>
                </a:lnTo>
                <a:lnTo>
                  <a:pt x="6550" y="28600"/>
                </a:lnTo>
                <a:lnTo>
                  <a:pt x="6440" y="28480"/>
                </a:lnTo>
                <a:lnTo>
                  <a:pt x="6150" y="28330"/>
                </a:lnTo>
                <a:lnTo>
                  <a:pt x="6080" y="28200"/>
                </a:lnTo>
                <a:lnTo>
                  <a:pt x="6100" y="28030"/>
                </a:lnTo>
                <a:lnTo>
                  <a:pt x="6290" y="27620"/>
                </a:lnTo>
                <a:lnTo>
                  <a:pt x="6310" y="27370"/>
                </a:lnTo>
                <a:lnTo>
                  <a:pt x="5850" y="25730"/>
                </a:lnTo>
                <a:lnTo>
                  <a:pt x="5980" y="25390"/>
                </a:lnTo>
                <a:lnTo>
                  <a:pt x="6530" y="24850"/>
                </a:lnTo>
                <a:lnTo>
                  <a:pt x="6670" y="24620"/>
                </a:lnTo>
                <a:lnTo>
                  <a:pt x="6590" y="23880"/>
                </a:lnTo>
                <a:lnTo>
                  <a:pt x="6220" y="23310"/>
                </a:lnTo>
                <a:lnTo>
                  <a:pt x="5380" y="22370"/>
                </a:lnTo>
                <a:lnTo>
                  <a:pt x="5140" y="21650"/>
                </a:lnTo>
                <a:lnTo>
                  <a:pt x="4900" y="19990"/>
                </a:lnTo>
                <a:lnTo>
                  <a:pt x="4550" y="19130"/>
                </a:lnTo>
                <a:lnTo>
                  <a:pt x="5020" y="18780"/>
                </a:lnTo>
                <a:lnTo>
                  <a:pt x="5920" y="18480"/>
                </a:lnTo>
                <a:lnTo>
                  <a:pt x="9120" y="16050"/>
                </a:lnTo>
                <a:lnTo>
                  <a:pt x="14030" y="13150"/>
                </a:lnTo>
                <a:lnTo>
                  <a:pt x="18780" y="10010"/>
                </a:lnTo>
                <a:lnTo>
                  <a:pt x="24060" y="8300"/>
                </a:lnTo>
                <a:lnTo>
                  <a:pt x="24070" y="8290"/>
                </a:lnTo>
                <a:lnTo>
                  <a:pt x="24280" y="9750"/>
                </a:lnTo>
                <a:lnTo>
                  <a:pt x="24180" y="10680"/>
                </a:lnTo>
                <a:lnTo>
                  <a:pt x="24160" y="11560"/>
                </a:lnTo>
                <a:lnTo>
                  <a:pt x="24500" y="12510"/>
                </a:lnTo>
                <a:lnTo>
                  <a:pt x="25070" y="13140"/>
                </a:lnTo>
                <a:lnTo>
                  <a:pt x="25240" y="13220"/>
                </a:lnTo>
                <a:lnTo>
                  <a:pt x="25790" y="13470"/>
                </a:lnTo>
                <a:lnTo>
                  <a:pt x="26540" y="13560"/>
                </a:lnTo>
                <a:lnTo>
                  <a:pt x="27660" y="13390"/>
                </a:lnTo>
                <a:lnTo>
                  <a:pt x="27720" y="13030"/>
                </a:lnTo>
                <a:lnTo>
                  <a:pt x="27660" y="12550"/>
                </a:lnTo>
                <a:lnTo>
                  <a:pt x="27710" y="12120"/>
                </a:lnTo>
                <a:lnTo>
                  <a:pt x="27970" y="11850"/>
                </a:lnTo>
                <a:lnTo>
                  <a:pt x="28310" y="11760"/>
                </a:lnTo>
                <a:lnTo>
                  <a:pt x="28690" y="11740"/>
                </a:lnTo>
                <a:lnTo>
                  <a:pt x="29630" y="11530"/>
                </a:lnTo>
                <a:lnTo>
                  <a:pt x="30210" y="11490"/>
                </a:lnTo>
                <a:lnTo>
                  <a:pt x="30810" y="11590"/>
                </a:lnTo>
                <a:lnTo>
                  <a:pt x="33700" y="12550"/>
                </a:lnTo>
                <a:lnTo>
                  <a:pt x="34150" y="12850"/>
                </a:lnTo>
                <a:lnTo>
                  <a:pt x="34270" y="13340"/>
                </a:lnTo>
                <a:lnTo>
                  <a:pt x="34230" y="13760"/>
                </a:lnTo>
                <a:lnTo>
                  <a:pt x="34270" y="14150"/>
                </a:lnTo>
                <a:lnTo>
                  <a:pt x="34620" y="14570"/>
                </a:lnTo>
                <a:lnTo>
                  <a:pt x="34910" y="14700"/>
                </a:lnTo>
                <a:lnTo>
                  <a:pt x="37700" y="14670"/>
                </a:lnTo>
                <a:lnTo>
                  <a:pt x="38230" y="14500"/>
                </a:lnTo>
                <a:lnTo>
                  <a:pt x="39310" y="13650"/>
                </a:lnTo>
                <a:lnTo>
                  <a:pt x="42230" y="12170"/>
                </a:lnTo>
                <a:lnTo>
                  <a:pt x="43400" y="11250"/>
                </a:lnTo>
                <a:lnTo>
                  <a:pt x="44330" y="9980"/>
                </a:lnTo>
                <a:lnTo>
                  <a:pt x="44460" y="9600"/>
                </a:lnTo>
                <a:lnTo>
                  <a:pt x="44640" y="8720"/>
                </a:lnTo>
                <a:lnTo>
                  <a:pt x="44650" y="8570"/>
                </a:lnTo>
                <a:lnTo>
                  <a:pt x="44670" y="8580"/>
                </a:lnTo>
                <a:lnTo>
                  <a:pt x="45110" y="9000"/>
                </a:lnTo>
                <a:lnTo>
                  <a:pt x="45300" y="9370"/>
                </a:lnTo>
                <a:lnTo>
                  <a:pt x="45470" y="10060"/>
                </a:lnTo>
                <a:lnTo>
                  <a:pt x="45860" y="10540"/>
                </a:lnTo>
                <a:lnTo>
                  <a:pt x="46290" y="10910"/>
                </a:lnTo>
                <a:lnTo>
                  <a:pt x="46570" y="11280"/>
                </a:lnTo>
                <a:lnTo>
                  <a:pt x="46660" y="11520"/>
                </a:lnTo>
                <a:lnTo>
                  <a:pt x="46700" y="11750"/>
                </a:lnTo>
                <a:lnTo>
                  <a:pt x="46630" y="12020"/>
                </a:lnTo>
                <a:lnTo>
                  <a:pt x="46470" y="12280"/>
                </a:lnTo>
                <a:lnTo>
                  <a:pt x="46430" y="12360"/>
                </a:lnTo>
                <a:lnTo>
                  <a:pt x="46700" y="12220"/>
                </a:lnTo>
                <a:lnTo>
                  <a:pt x="46890" y="12010"/>
                </a:lnTo>
                <a:lnTo>
                  <a:pt x="47230" y="11280"/>
                </a:lnTo>
                <a:lnTo>
                  <a:pt x="46440" y="10940"/>
                </a:lnTo>
                <a:lnTo>
                  <a:pt x="46250" y="10790"/>
                </a:lnTo>
                <a:lnTo>
                  <a:pt x="46160" y="10450"/>
                </a:lnTo>
                <a:lnTo>
                  <a:pt x="46180" y="9640"/>
                </a:lnTo>
                <a:lnTo>
                  <a:pt x="46100" y="9240"/>
                </a:lnTo>
                <a:lnTo>
                  <a:pt x="45930" y="8940"/>
                </a:lnTo>
                <a:lnTo>
                  <a:pt x="45590" y="8510"/>
                </a:lnTo>
                <a:lnTo>
                  <a:pt x="46060" y="8530"/>
                </a:lnTo>
                <a:lnTo>
                  <a:pt x="46270" y="8540"/>
                </a:lnTo>
                <a:lnTo>
                  <a:pt x="47120" y="9000"/>
                </a:lnTo>
                <a:lnTo>
                  <a:pt x="47580" y="9160"/>
                </a:lnTo>
                <a:lnTo>
                  <a:pt x="48680" y="9230"/>
                </a:lnTo>
                <a:lnTo>
                  <a:pt x="49130" y="8990"/>
                </a:lnTo>
                <a:lnTo>
                  <a:pt x="49250" y="8340"/>
                </a:lnTo>
                <a:lnTo>
                  <a:pt x="49100" y="7970"/>
                </a:lnTo>
                <a:lnTo>
                  <a:pt x="48570" y="7340"/>
                </a:lnTo>
                <a:lnTo>
                  <a:pt x="48390" y="7000"/>
                </a:lnTo>
                <a:lnTo>
                  <a:pt x="48410" y="6610"/>
                </a:lnTo>
                <a:lnTo>
                  <a:pt x="48560" y="6320"/>
                </a:lnTo>
                <a:lnTo>
                  <a:pt x="48610" y="6050"/>
                </a:lnTo>
                <a:lnTo>
                  <a:pt x="48320" y="5730"/>
                </a:lnTo>
                <a:lnTo>
                  <a:pt x="49560" y="5010"/>
                </a:lnTo>
                <a:lnTo>
                  <a:pt x="50820" y="4540"/>
                </a:lnTo>
                <a:lnTo>
                  <a:pt x="51520" y="4430"/>
                </a:lnTo>
                <a:lnTo>
                  <a:pt x="51820" y="4480"/>
                </a:lnTo>
                <a:lnTo>
                  <a:pt x="52010" y="4800"/>
                </a:lnTo>
                <a:lnTo>
                  <a:pt x="51970" y="5430"/>
                </a:lnTo>
                <a:lnTo>
                  <a:pt x="51770" y="5900"/>
                </a:lnTo>
                <a:lnTo>
                  <a:pt x="51730" y="6270"/>
                </a:lnTo>
                <a:lnTo>
                  <a:pt x="52180" y="6600"/>
                </a:lnTo>
                <a:lnTo>
                  <a:pt x="52490" y="6630"/>
                </a:lnTo>
                <a:lnTo>
                  <a:pt x="53170" y="6500"/>
                </a:lnTo>
                <a:lnTo>
                  <a:pt x="53930" y="6690"/>
                </a:lnTo>
                <a:lnTo>
                  <a:pt x="54290" y="6670"/>
                </a:lnTo>
                <a:lnTo>
                  <a:pt x="54610" y="6550"/>
                </a:lnTo>
                <a:lnTo>
                  <a:pt x="54850" y="6360"/>
                </a:lnTo>
                <a:lnTo>
                  <a:pt x="56680" y="4110"/>
                </a:lnTo>
                <a:lnTo>
                  <a:pt x="57460" y="3710"/>
                </a:lnTo>
                <a:lnTo>
                  <a:pt x="57800" y="3750"/>
                </a:lnTo>
                <a:lnTo>
                  <a:pt x="58230" y="3910"/>
                </a:lnTo>
                <a:lnTo>
                  <a:pt x="58620" y="4170"/>
                </a:lnTo>
                <a:lnTo>
                  <a:pt x="58870" y="4490"/>
                </a:lnTo>
                <a:lnTo>
                  <a:pt x="58920" y="5060"/>
                </a:lnTo>
                <a:lnTo>
                  <a:pt x="58770" y="5610"/>
                </a:lnTo>
                <a:lnTo>
                  <a:pt x="58670" y="6180"/>
                </a:lnTo>
                <a:lnTo>
                  <a:pt x="58840" y="6840"/>
                </a:lnTo>
                <a:lnTo>
                  <a:pt x="57810" y="6360"/>
                </a:lnTo>
                <a:lnTo>
                  <a:pt x="57540" y="6400"/>
                </a:lnTo>
                <a:lnTo>
                  <a:pt x="57410" y="6850"/>
                </a:lnTo>
                <a:lnTo>
                  <a:pt x="57910" y="7070"/>
                </a:lnTo>
                <a:lnTo>
                  <a:pt x="59560" y="7120"/>
                </a:lnTo>
                <a:lnTo>
                  <a:pt x="59990" y="7240"/>
                </a:lnTo>
                <a:lnTo>
                  <a:pt x="60910" y="7660"/>
                </a:lnTo>
                <a:lnTo>
                  <a:pt x="61410" y="7520"/>
                </a:lnTo>
                <a:lnTo>
                  <a:pt x="62010" y="6940"/>
                </a:lnTo>
                <a:lnTo>
                  <a:pt x="62550" y="6200"/>
                </a:lnTo>
                <a:lnTo>
                  <a:pt x="62920" y="5590"/>
                </a:lnTo>
                <a:lnTo>
                  <a:pt x="63090" y="5120"/>
                </a:lnTo>
                <a:lnTo>
                  <a:pt x="63170" y="4770"/>
                </a:lnTo>
                <a:lnTo>
                  <a:pt x="63310" y="4540"/>
                </a:lnTo>
                <a:lnTo>
                  <a:pt x="63670" y="4450"/>
                </a:lnTo>
                <a:lnTo>
                  <a:pt x="63740" y="4540"/>
                </a:lnTo>
                <a:lnTo>
                  <a:pt x="64440" y="5010"/>
                </a:lnTo>
                <a:lnTo>
                  <a:pt x="64910" y="5900"/>
                </a:lnTo>
                <a:lnTo>
                  <a:pt x="64820" y="6530"/>
                </a:lnTo>
                <a:lnTo>
                  <a:pt x="64560" y="7130"/>
                </a:lnTo>
                <a:lnTo>
                  <a:pt x="64480" y="7950"/>
                </a:lnTo>
                <a:lnTo>
                  <a:pt x="64630" y="8320"/>
                </a:lnTo>
                <a:lnTo>
                  <a:pt x="65440" y="9220"/>
                </a:lnTo>
                <a:lnTo>
                  <a:pt x="65570" y="9550"/>
                </a:lnTo>
                <a:lnTo>
                  <a:pt x="65810" y="10380"/>
                </a:lnTo>
                <a:lnTo>
                  <a:pt x="65920" y="10630"/>
                </a:lnTo>
                <a:lnTo>
                  <a:pt x="66330" y="10850"/>
                </a:lnTo>
                <a:lnTo>
                  <a:pt x="67240" y="10770"/>
                </a:lnTo>
                <a:lnTo>
                  <a:pt x="67680" y="10820"/>
                </a:lnTo>
                <a:lnTo>
                  <a:pt x="68090" y="11350"/>
                </a:lnTo>
                <a:lnTo>
                  <a:pt x="68100" y="12690"/>
                </a:lnTo>
                <a:lnTo>
                  <a:pt x="68520" y="12800"/>
                </a:lnTo>
                <a:lnTo>
                  <a:pt x="68670" y="12760"/>
                </a:lnTo>
                <a:lnTo>
                  <a:pt x="69410" y="12570"/>
                </a:lnTo>
                <a:lnTo>
                  <a:pt x="72200" y="12690"/>
                </a:lnTo>
                <a:lnTo>
                  <a:pt x="72690" y="12510"/>
                </a:lnTo>
                <a:lnTo>
                  <a:pt x="73680" y="11810"/>
                </a:lnTo>
                <a:lnTo>
                  <a:pt x="74150" y="11580"/>
                </a:lnTo>
                <a:lnTo>
                  <a:pt x="74660" y="11640"/>
                </a:lnTo>
                <a:lnTo>
                  <a:pt x="75210" y="11990"/>
                </a:lnTo>
                <a:lnTo>
                  <a:pt x="75650" y="12570"/>
                </a:lnTo>
                <a:lnTo>
                  <a:pt x="75820" y="13300"/>
                </a:lnTo>
                <a:lnTo>
                  <a:pt x="75890" y="14150"/>
                </a:lnTo>
                <a:lnTo>
                  <a:pt x="76030" y="14270"/>
                </a:lnTo>
                <a:lnTo>
                  <a:pt x="76430" y="14620"/>
                </a:lnTo>
                <a:lnTo>
                  <a:pt x="77770" y="15020"/>
                </a:lnTo>
                <a:lnTo>
                  <a:pt x="78090" y="15250"/>
                </a:lnTo>
                <a:lnTo>
                  <a:pt x="78320" y="15510"/>
                </a:lnTo>
                <a:lnTo>
                  <a:pt x="78570" y="15690"/>
                </a:lnTo>
                <a:lnTo>
                  <a:pt x="78980" y="15690"/>
                </a:lnTo>
                <a:lnTo>
                  <a:pt x="79960" y="15480"/>
                </a:lnTo>
                <a:lnTo>
                  <a:pt x="80270" y="15520"/>
                </a:lnTo>
                <a:lnTo>
                  <a:pt x="80650" y="15750"/>
                </a:lnTo>
                <a:lnTo>
                  <a:pt x="81140" y="16430"/>
                </a:lnTo>
                <a:lnTo>
                  <a:pt x="81460" y="16690"/>
                </a:lnTo>
                <a:lnTo>
                  <a:pt x="82180" y="16510"/>
                </a:lnTo>
                <a:lnTo>
                  <a:pt x="82590" y="16540"/>
                </a:lnTo>
                <a:lnTo>
                  <a:pt x="82800" y="17020"/>
                </a:lnTo>
                <a:lnTo>
                  <a:pt x="82850" y="17200"/>
                </a:lnTo>
                <a:lnTo>
                  <a:pt x="82520" y="17530"/>
                </a:lnTo>
                <a:lnTo>
                  <a:pt x="82450" y="17960"/>
                </a:lnTo>
                <a:lnTo>
                  <a:pt x="82980" y="18540"/>
                </a:lnTo>
                <a:lnTo>
                  <a:pt x="82770" y="18680"/>
                </a:lnTo>
                <a:lnTo>
                  <a:pt x="82530" y="18780"/>
                </a:lnTo>
                <a:lnTo>
                  <a:pt x="82270" y="18820"/>
                </a:lnTo>
                <a:lnTo>
                  <a:pt x="82010" y="18790"/>
                </a:lnTo>
                <a:lnTo>
                  <a:pt x="82070" y="19060"/>
                </a:lnTo>
                <a:lnTo>
                  <a:pt x="82110" y="19180"/>
                </a:lnTo>
                <a:lnTo>
                  <a:pt x="82180" y="19330"/>
                </a:lnTo>
                <a:lnTo>
                  <a:pt x="82000" y="19840"/>
                </a:lnTo>
                <a:lnTo>
                  <a:pt x="81870" y="20110"/>
                </a:lnTo>
                <a:lnTo>
                  <a:pt x="81690" y="20360"/>
                </a:lnTo>
                <a:lnTo>
                  <a:pt x="81420" y="20120"/>
                </a:lnTo>
                <a:lnTo>
                  <a:pt x="81220" y="20240"/>
                </a:lnTo>
                <a:lnTo>
                  <a:pt x="81110" y="20600"/>
                </a:lnTo>
                <a:lnTo>
                  <a:pt x="81050" y="21100"/>
                </a:lnTo>
                <a:lnTo>
                  <a:pt x="81370" y="21540"/>
                </a:lnTo>
                <a:lnTo>
                  <a:pt x="81000" y="22450"/>
                </a:lnTo>
                <a:lnTo>
                  <a:pt x="80070" y="23940"/>
                </a:lnTo>
                <a:lnTo>
                  <a:pt x="80590" y="23800"/>
                </a:lnTo>
                <a:lnTo>
                  <a:pt x="80820" y="23800"/>
                </a:lnTo>
                <a:lnTo>
                  <a:pt x="81050" y="23940"/>
                </a:lnTo>
                <a:lnTo>
                  <a:pt x="80780" y="24400"/>
                </a:lnTo>
                <a:lnTo>
                  <a:pt x="80370" y="25270"/>
                </a:lnTo>
                <a:lnTo>
                  <a:pt x="80070" y="25730"/>
                </a:lnTo>
                <a:lnTo>
                  <a:pt x="79950" y="25820"/>
                </a:lnTo>
                <a:lnTo>
                  <a:pt x="79680" y="25920"/>
                </a:lnTo>
                <a:lnTo>
                  <a:pt x="79410" y="26030"/>
                </a:lnTo>
                <a:lnTo>
                  <a:pt x="77710" y="27930"/>
                </a:lnTo>
                <a:lnTo>
                  <a:pt x="77760" y="28770"/>
                </a:lnTo>
                <a:lnTo>
                  <a:pt x="78140" y="29340"/>
                </a:lnTo>
                <a:lnTo>
                  <a:pt x="78530" y="29620"/>
                </a:lnTo>
                <a:close/>
                <a:moveTo>
                  <a:pt x="50750" y="30070"/>
                </a:moveTo>
                <a:lnTo>
                  <a:pt x="49960" y="29490"/>
                </a:lnTo>
                <a:lnTo>
                  <a:pt x="50160" y="29160"/>
                </a:lnTo>
                <a:lnTo>
                  <a:pt x="50660" y="29100"/>
                </a:lnTo>
                <a:lnTo>
                  <a:pt x="50280" y="27910"/>
                </a:lnTo>
                <a:lnTo>
                  <a:pt x="49340" y="27310"/>
                </a:lnTo>
                <a:lnTo>
                  <a:pt x="49710" y="26920"/>
                </a:lnTo>
                <a:lnTo>
                  <a:pt x="49720" y="26560"/>
                </a:lnTo>
                <a:lnTo>
                  <a:pt x="49350" y="25930"/>
                </a:lnTo>
                <a:lnTo>
                  <a:pt x="48940" y="25610"/>
                </a:lnTo>
                <a:lnTo>
                  <a:pt x="48330" y="26220"/>
                </a:lnTo>
                <a:lnTo>
                  <a:pt x="47320" y="26050"/>
                </a:lnTo>
                <a:lnTo>
                  <a:pt x="46450" y="26480"/>
                </a:lnTo>
                <a:lnTo>
                  <a:pt x="46010" y="27370"/>
                </a:lnTo>
                <a:lnTo>
                  <a:pt x="46250" y="27790"/>
                </a:lnTo>
                <a:lnTo>
                  <a:pt x="46100" y="28420"/>
                </a:lnTo>
                <a:lnTo>
                  <a:pt x="45500" y="28520"/>
                </a:lnTo>
                <a:lnTo>
                  <a:pt x="45220" y="29090"/>
                </a:lnTo>
                <a:lnTo>
                  <a:pt x="46100" y="29590"/>
                </a:lnTo>
                <a:lnTo>
                  <a:pt x="46530" y="29360"/>
                </a:lnTo>
                <a:lnTo>
                  <a:pt x="47160" y="30690"/>
                </a:lnTo>
                <a:lnTo>
                  <a:pt x="47810" y="31130"/>
                </a:lnTo>
                <a:lnTo>
                  <a:pt x="48330" y="31220"/>
                </a:lnTo>
                <a:lnTo>
                  <a:pt x="48830" y="31100"/>
                </a:lnTo>
                <a:lnTo>
                  <a:pt x="50750" y="30070"/>
                </a:lnTo>
                <a:close/>
                <a:moveTo>
                  <a:pt x="84050" y="31720"/>
                </a:moveTo>
                <a:lnTo>
                  <a:pt x="84500" y="32290"/>
                </a:lnTo>
                <a:lnTo>
                  <a:pt x="83950" y="33130"/>
                </a:lnTo>
                <a:lnTo>
                  <a:pt x="83740" y="33220"/>
                </a:lnTo>
                <a:lnTo>
                  <a:pt x="83180" y="32930"/>
                </a:lnTo>
                <a:lnTo>
                  <a:pt x="82330" y="33050"/>
                </a:lnTo>
                <a:lnTo>
                  <a:pt x="81330" y="31720"/>
                </a:lnTo>
                <a:lnTo>
                  <a:pt x="80720" y="31880"/>
                </a:lnTo>
                <a:lnTo>
                  <a:pt x="80370" y="31530"/>
                </a:lnTo>
                <a:lnTo>
                  <a:pt x="80310" y="31440"/>
                </a:lnTo>
                <a:lnTo>
                  <a:pt x="80570" y="31050"/>
                </a:lnTo>
                <a:lnTo>
                  <a:pt x="80780" y="30890"/>
                </a:lnTo>
                <a:lnTo>
                  <a:pt x="81010" y="30980"/>
                </a:lnTo>
                <a:lnTo>
                  <a:pt x="81500" y="31520"/>
                </a:lnTo>
                <a:lnTo>
                  <a:pt x="81740" y="31690"/>
                </a:lnTo>
                <a:lnTo>
                  <a:pt x="83780" y="31630"/>
                </a:lnTo>
                <a:lnTo>
                  <a:pt x="84050" y="31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