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Brussels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Belgium • State Map | Fully Editable Vector Shape</a:t>
            </a:r>
          </a:p>
        </p:txBody>
      </p:sp>
      <p:sp>
        <p:nvSpPr>
          <p:cNvPr id="101" name="Brussels"/>
          <p:cNvSpPr/>
          <p:nvPr/>
        </p:nvSpPr>
        <p:spPr>
          <a:xfrm>
            <a:off x="3073962" y="1325880"/>
            <a:ext cx="6043769" cy="4937760"/>
          </a:xfrm>
          <a:custGeom>
            <a:avLst/>
            <a:gdLst/>
            <a:ahLst/>
            <a:cxnLst/>
            <a:rect l="0" t="0" r="100000" b="81700"/>
            <a:pathLst>
              <a:path w="100000" h="81700">
                <a:moveTo>
                  <a:pt x="50750" y="30070"/>
                </a:moveTo>
                <a:lnTo>
                  <a:pt x="48830" y="31100"/>
                </a:lnTo>
                <a:lnTo>
                  <a:pt x="48330" y="31220"/>
                </a:lnTo>
                <a:lnTo>
                  <a:pt x="47810" y="31130"/>
                </a:lnTo>
                <a:lnTo>
                  <a:pt x="47160" y="30690"/>
                </a:lnTo>
                <a:lnTo>
                  <a:pt x="46530" y="29360"/>
                </a:lnTo>
                <a:lnTo>
                  <a:pt x="46100" y="29590"/>
                </a:lnTo>
                <a:lnTo>
                  <a:pt x="45220" y="29090"/>
                </a:lnTo>
                <a:lnTo>
                  <a:pt x="45500" y="28520"/>
                </a:lnTo>
                <a:lnTo>
                  <a:pt x="46100" y="28420"/>
                </a:lnTo>
                <a:lnTo>
                  <a:pt x="46250" y="27790"/>
                </a:lnTo>
                <a:lnTo>
                  <a:pt x="46010" y="27370"/>
                </a:lnTo>
                <a:lnTo>
                  <a:pt x="46450" y="26480"/>
                </a:lnTo>
                <a:lnTo>
                  <a:pt x="47320" y="26050"/>
                </a:lnTo>
                <a:lnTo>
                  <a:pt x="48330" y="26220"/>
                </a:lnTo>
                <a:lnTo>
                  <a:pt x="48940" y="25610"/>
                </a:lnTo>
                <a:lnTo>
                  <a:pt x="49350" y="25930"/>
                </a:lnTo>
                <a:lnTo>
                  <a:pt x="49720" y="26560"/>
                </a:lnTo>
                <a:lnTo>
                  <a:pt x="49710" y="26920"/>
                </a:lnTo>
                <a:lnTo>
                  <a:pt x="49340" y="27310"/>
                </a:lnTo>
                <a:lnTo>
                  <a:pt x="50280" y="27910"/>
                </a:lnTo>
                <a:lnTo>
                  <a:pt x="50660" y="29100"/>
                </a:lnTo>
                <a:lnTo>
                  <a:pt x="50160" y="29160"/>
                </a:lnTo>
                <a:lnTo>
                  <a:pt x="49960" y="29490"/>
                </a:lnTo>
                <a:lnTo>
                  <a:pt x="50750" y="30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