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Vitebsk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Vitebsk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80800" y="32440"/>
                </a:moveTo>
                <a:lnTo>
                  <a:pt x="80740" y="32460"/>
                </a:lnTo>
                <a:lnTo>
                  <a:pt x="80590" y="32470"/>
                </a:lnTo>
                <a:lnTo>
                  <a:pt x="80380" y="32430"/>
                </a:lnTo>
                <a:lnTo>
                  <a:pt x="80290" y="32430"/>
                </a:lnTo>
                <a:lnTo>
                  <a:pt x="80220" y="32460"/>
                </a:lnTo>
                <a:lnTo>
                  <a:pt x="80010" y="32640"/>
                </a:lnTo>
                <a:lnTo>
                  <a:pt x="79940" y="32670"/>
                </a:lnTo>
                <a:lnTo>
                  <a:pt x="79690" y="32740"/>
                </a:lnTo>
                <a:lnTo>
                  <a:pt x="79610" y="32780"/>
                </a:lnTo>
                <a:lnTo>
                  <a:pt x="79560" y="32820"/>
                </a:lnTo>
                <a:lnTo>
                  <a:pt x="79560" y="32880"/>
                </a:lnTo>
                <a:lnTo>
                  <a:pt x="79570" y="32930"/>
                </a:lnTo>
                <a:lnTo>
                  <a:pt x="79600" y="33030"/>
                </a:lnTo>
                <a:lnTo>
                  <a:pt x="79620" y="33080"/>
                </a:lnTo>
                <a:lnTo>
                  <a:pt x="79620" y="33140"/>
                </a:lnTo>
                <a:lnTo>
                  <a:pt x="79620" y="33200"/>
                </a:lnTo>
                <a:lnTo>
                  <a:pt x="79600" y="33240"/>
                </a:lnTo>
                <a:lnTo>
                  <a:pt x="79550" y="33260"/>
                </a:lnTo>
                <a:lnTo>
                  <a:pt x="79450" y="33240"/>
                </a:lnTo>
                <a:lnTo>
                  <a:pt x="79390" y="33210"/>
                </a:lnTo>
                <a:lnTo>
                  <a:pt x="79300" y="33140"/>
                </a:lnTo>
                <a:lnTo>
                  <a:pt x="79110" y="33020"/>
                </a:lnTo>
                <a:lnTo>
                  <a:pt x="78780" y="32920"/>
                </a:lnTo>
                <a:lnTo>
                  <a:pt x="78530" y="32760"/>
                </a:lnTo>
                <a:lnTo>
                  <a:pt x="78470" y="32740"/>
                </a:lnTo>
                <a:lnTo>
                  <a:pt x="78390" y="32750"/>
                </a:lnTo>
                <a:lnTo>
                  <a:pt x="78290" y="32780"/>
                </a:lnTo>
                <a:lnTo>
                  <a:pt x="78190" y="32870"/>
                </a:lnTo>
                <a:lnTo>
                  <a:pt x="78160" y="32930"/>
                </a:lnTo>
                <a:lnTo>
                  <a:pt x="78160" y="33000"/>
                </a:lnTo>
                <a:lnTo>
                  <a:pt x="78170" y="33050"/>
                </a:lnTo>
                <a:lnTo>
                  <a:pt x="78180" y="33100"/>
                </a:lnTo>
                <a:lnTo>
                  <a:pt x="78180" y="33150"/>
                </a:lnTo>
                <a:lnTo>
                  <a:pt x="78150" y="33190"/>
                </a:lnTo>
                <a:lnTo>
                  <a:pt x="78110" y="33220"/>
                </a:lnTo>
                <a:lnTo>
                  <a:pt x="78060" y="33250"/>
                </a:lnTo>
                <a:lnTo>
                  <a:pt x="77860" y="33270"/>
                </a:lnTo>
                <a:lnTo>
                  <a:pt x="77220" y="33250"/>
                </a:lnTo>
                <a:lnTo>
                  <a:pt x="76750" y="33160"/>
                </a:lnTo>
                <a:lnTo>
                  <a:pt x="76370" y="32970"/>
                </a:lnTo>
                <a:lnTo>
                  <a:pt x="76310" y="32960"/>
                </a:lnTo>
                <a:lnTo>
                  <a:pt x="76220" y="32970"/>
                </a:lnTo>
                <a:lnTo>
                  <a:pt x="76120" y="33000"/>
                </a:lnTo>
                <a:lnTo>
                  <a:pt x="75950" y="33100"/>
                </a:lnTo>
                <a:lnTo>
                  <a:pt x="75890" y="33150"/>
                </a:lnTo>
                <a:lnTo>
                  <a:pt x="75850" y="33220"/>
                </a:lnTo>
                <a:lnTo>
                  <a:pt x="75830" y="33340"/>
                </a:lnTo>
                <a:lnTo>
                  <a:pt x="75800" y="33390"/>
                </a:lnTo>
                <a:lnTo>
                  <a:pt x="75750" y="33430"/>
                </a:lnTo>
                <a:lnTo>
                  <a:pt x="75340" y="33560"/>
                </a:lnTo>
                <a:lnTo>
                  <a:pt x="75240" y="33610"/>
                </a:lnTo>
                <a:lnTo>
                  <a:pt x="75180" y="33660"/>
                </a:lnTo>
                <a:lnTo>
                  <a:pt x="75160" y="33720"/>
                </a:lnTo>
                <a:lnTo>
                  <a:pt x="75160" y="33780"/>
                </a:lnTo>
                <a:lnTo>
                  <a:pt x="75170" y="33830"/>
                </a:lnTo>
                <a:lnTo>
                  <a:pt x="75210" y="33870"/>
                </a:lnTo>
                <a:lnTo>
                  <a:pt x="75400" y="34060"/>
                </a:lnTo>
                <a:lnTo>
                  <a:pt x="75430" y="34100"/>
                </a:lnTo>
                <a:lnTo>
                  <a:pt x="75430" y="34150"/>
                </a:lnTo>
                <a:lnTo>
                  <a:pt x="75410" y="34200"/>
                </a:lnTo>
                <a:lnTo>
                  <a:pt x="75380" y="34240"/>
                </a:lnTo>
                <a:lnTo>
                  <a:pt x="75250" y="34340"/>
                </a:lnTo>
                <a:lnTo>
                  <a:pt x="75220" y="34390"/>
                </a:lnTo>
                <a:lnTo>
                  <a:pt x="75190" y="34440"/>
                </a:lnTo>
                <a:lnTo>
                  <a:pt x="75170" y="34490"/>
                </a:lnTo>
                <a:lnTo>
                  <a:pt x="75110" y="34690"/>
                </a:lnTo>
                <a:lnTo>
                  <a:pt x="75090" y="34750"/>
                </a:lnTo>
                <a:lnTo>
                  <a:pt x="75060" y="34800"/>
                </a:lnTo>
                <a:lnTo>
                  <a:pt x="74990" y="34880"/>
                </a:lnTo>
                <a:lnTo>
                  <a:pt x="74910" y="34950"/>
                </a:lnTo>
                <a:lnTo>
                  <a:pt x="74860" y="34980"/>
                </a:lnTo>
                <a:lnTo>
                  <a:pt x="74570" y="35120"/>
                </a:lnTo>
                <a:lnTo>
                  <a:pt x="74500" y="35130"/>
                </a:lnTo>
                <a:lnTo>
                  <a:pt x="74420" y="35130"/>
                </a:lnTo>
                <a:lnTo>
                  <a:pt x="74280" y="35100"/>
                </a:lnTo>
                <a:lnTo>
                  <a:pt x="74130" y="35020"/>
                </a:lnTo>
                <a:lnTo>
                  <a:pt x="73970" y="34880"/>
                </a:lnTo>
                <a:lnTo>
                  <a:pt x="73840" y="34740"/>
                </a:lnTo>
                <a:lnTo>
                  <a:pt x="73820" y="34710"/>
                </a:lnTo>
                <a:lnTo>
                  <a:pt x="73670" y="34380"/>
                </a:lnTo>
                <a:lnTo>
                  <a:pt x="73620" y="34290"/>
                </a:lnTo>
                <a:lnTo>
                  <a:pt x="73580" y="34250"/>
                </a:lnTo>
                <a:lnTo>
                  <a:pt x="73540" y="34220"/>
                </a:lnTo>
                <a:lnTo>
                  <a:pt x="73480" y="34210"/>
                </a:lnTo>
                <a:lnTo>
                  <a:pt x="73430" y="34220"/>
                </a:lnTo>
                <a:lnTo>
                  <a:pt x="73380" y="34290"/>
                </a:lnTo>
                <a:lnTo>
                  <a:pt x="73360" y="34360"/>
                </a:lnTo>
                <a:lnTo>
                  <a:pt x="73360" y="34480"/>
                </a:lnTo>
                <a:lnTo>
                  <a:pt x="73330" y="34530"/>
                </a:lnTo>
                <a:lnTo>
                  <a:pt x="73300" y="34570"/>
                </a:lnTo>
                <a:lnTo>
                  <a:pt x="73270" y="34610"/>
                </a:lnTo>
                <a:lnTo>
                  <a:pt x="73010" y="34790"/>
                </a:lnTo>
                <a:lnTo>
                  <a:pt x="72810" y="34880"/>
                </a:lnTo>
                <a:lnTo>
                  <a:pt x="72650" y="34890"/>
                </a:lnTo>
                <a:lnTo>
                  <a:pt x="72110" y="34770"/>
                </a:lnTo>
                <a:lnTo>
                  <a:pt x="72070" y="34750"/>
                </a:lnTo>
                <a:lnTo>
                  <a:pt x="72030" y="34710"/>
                </a:lnTo>
                <a:lnTo>
                  <a:pt x="72010" y="34670"/>
                </a:lnTo>
                <a:lnTo>
                  <a:pt x="72000" y="34620"/>
                </a:lnTo>
                <a:lnTo>
                  <a:pt x="72010" y="34570"/>
                </a:lnTo>
                <a:lnTo>
                  <a:pt x="72040" y="34530"/>
                </a:lnTo>
                <a:lnTo>
                  <a:pt x="72280" y="34230"/>
                </a:lnTo>
                <a:lnTo>
                  <a:pt x="72340" y="34130"/>
                </a:lnTo>
                <a:lnTo>
                  <a:pt x="72390" y="34020"/>
                </a:lnTo>
                <a:lnTo>
                  <a:pt x="72410" y="33960"/>
                </a:lnTo>
                <a:lnTo>
                  <a:pt x="72510" y="33740"/>
                </a:lnTo>
                <a:lnTo>
                  <a:pt x="72530" y="33690"/>
                </a:lnTo>
                <a:lnTo>
                  <a:pt x="72490" y="33670"/>
                </a:lnTo>
                <a:lnTo>
                  <a:pt x="72430" y="33680"/>
                </a:lnTo>
                <a:lnTo>
                  <a:pt x="71970" y="34000"/>
                </a:lnTo>
                <a:lnTo>
                  <a:pt x="71890" y="34020"/>
                </a:lnTo>
                <a:lnTo>
                  <a:pt x="71800" y="34040"/>
                </a:lnTo>
                <a:lnTo>
                  <a:pt x="71620" y="34030"/>
                </a:lnTo>
                <a:lnTo>
                  <a:pt x="71390" y="33980"/>
                </a:lnTo>
                <a:lnTo>
                  <a:pt x="71350" y="34000"/>
                </a:lnTo>
                <a:lnTo>
                  <a:pt x="71320" y="34080"/>
                </a:lnTo>
                <a:lnTo>
                  <a:pt x="71300" y="34230"/>
                </a:lnTo>
                <a:lnTo>
                  <a:pt x="71290" y="34290"/>
                </a:lnTo>
                <a:lnTo>
                  <a:pt x="71250" y="34330"/>
                </a:lnTo>
                <a:lnTo>
                  <a:pt x="71200" y="34360"/>
                </a:lnTo>
                <a:lnTo>
                  <a:pt x="71140" y="34360"/>
                </a:lnTo>
                <a:lnTo>
                  <a:pt x="71070" y="34320"/>
                </a:lnTo>
                <a:lnTo>
                  <a:pt x="70950" y="34190"/>
                </a:lnTo>
                <a:lnTo>
                  <a:pt x="70600" y="33990"/>
                </a:lnTo>
                <a:lnTo>
                  <a:pt x="70580" y="33950"/>
                </a:lnTo>
                <a:lnTo>
                  <a:pt x="70590" y="33900"/>
                </a:lnTo>
                <a:lnTo>
                  <a:pt x="70670" y="33840"/>
                </a:lnTo>
                <a:lnTo>
                  <a:pt x="70690" y="33800"/>
                </a:lnTo>
                <a:lnTo>
                  <a:pt x="70680" y="33760"/>
                </a:lnTo>
                <a:lnTo>
                  <a:pt x="70640" y="33730"/>
                </a:lnTo>
                <a:lnTo>
                  <a:pt x="70590" y="33700"/>
                </a:lnTo>
                <a:lnTo>
                  <a:pt x="70520" y="33700"/>
                </a:lnTo>
                <a:lnTo>
                  <a:pt x="70450" y="33730"/>
                </a:lnTo>
                <a:lnTo>
                  <a:pt x="70390" y="33820"/>
                </a:lnTo>
                <a:lnTo>
                  <a:pt x="70360" y="33880"/>
                </a:lnTo>
                <a:lnTo>
                  <a:pt x="70340" y="33930"/>
                </a:lnTo>
                <a:lnTo>
                  <a:pt x="70330" y="33980"/>
                </a:lnTo>
                <a:lnTo>
                  <a:pt x="70310" y="34040"/>
                </a:lnTo>
                <a:lnTo>
                  <a:pt x="70260" y="34140"/>
                </a:lnTo>
                <a:lnTo>
                  <a:pt x="70190" y="34220"/>
                </a:lnTo>
                <a:lnTo>
                  <a:pt x="69870" y="34420"/>
                </a:lnTo>
                <a:lnTo>
                  <a:pt x="69820" y="34480"/>
                </a:lnTo>
                <a:lnTo>
                  <a:pt x="69810" y="34550"/>
                </a:lnTo>
                <a:lnTo>
                  <a:pt x="69840" y="34780"/>
                </a:lnTo>
                <a:lnTo>
                  <a:pt x="69850" y="34840"/>
                </a:lnTo>
                <a:lnTo>
                  <a:pt x="69890" y="34940"/>
                </a:lnTo>
                <a:lnTo>
                  <a:pt x="69910" y="34990"/>
                </a:lnTo>
                <a:lnTo>
                  <a:pt x="69940" y="35040"/>
                </a:lnTo>
                <a:lnTo>
                  <a:pt x="69950" y="35090"/>
                </a:lnTo>
                <a:lnTo>
                  <a:pt x="69960" y="35150"/>
                </a:lnTo>
                <a:lnTo>
                  <a:pt x="69970" y="35210"/>
                </a:lnTo>
                <a:lnTo>
                  <a:pt x="69950" y="35270"/>
                </a:lnTo>
                <a:lnTo>
                  <a:pt x="69930" y="35330"/>
                </a:lnTo>
                <a:lnTo>
                  <a:pt x="69900" y="35370"/>
                </a:lnTo>
                <a:lnTo>
                  <a:pt x="69810" y="35410"/>
                </a:lnTo>
                <a:lnTo>
                  <a:pt x="69680" y="35420"/>
                </a:lnTo>
                <a:lnTo>
                  <a:pt x="69410" y="35400"/>
                </a:lnTo>
                <a:lnTo>
                  <a:pt x="69290" y="35370"/>
                </a:lnTo>
                <a:lnTo>
                  <a:pt x="69240" y="35310"/>
                </a:lnTo>
                <a:lnTo>
                  <a:pt x="69250" y="35200"/>
                </a:lnTo>
                <a:lnTo>
                  <a:pt x="69240" y="35150"/>
                </a:lnTo>
                <a:lnTo>
                  <a:pt x="69160" y="35110"/>
                </a:lnTo>
                <a:lnTo>
                  <a:pt x="68790" y="35100"/>
                </a:lnTo>
                <a:lnTo>
                  <a:pt x="68680" y="35070"/>
                </a:lnTo>
                <a:lnTo>
                  <a:pt x="68610" y="35040"/>
                </a:lnTo>
                <a:lnTo>
                  <a:pt x="68610" y="34990"/>
                </a:lnTo>
                <a:lnTo>
                  <a:pt x="68630" y="34890"/>
                </a:lnTo>
                <a:lnTo>
                  <a:pt x="68620" y="34840"/>
                </a:lnTo>
                <a:lnTo>
                  <a:pt x="68590" y="34800"/>
                </a:lnTo>
                <a:lnTo>
                  <a:pt x="68470" y="34700"/>
                </a:lnTo>
                <a:lnTo>
                  <a:pt x="68440" y="34650"/>
                </a:lnTo>
                <a:lnTo>
                  <a:pt x="68440" y="34600"/>
                </a:lnTo>
                <a:lnTo>
                  <a:pt x="68460" y="34490"/>
                </a:lnTo>
                <a:lnTo>
                  <a:pt x="68440" y="34440"/>
                </a:lnTo>
                <a:lnTo>
                  <a:pt x="68410" y="34390"/>
                </a:lnTo>
                <a:lnTo>
                  <a:pt x="68360" y="34360"/>
                </a:lnTo>
                <a:lnTo>
                  <a:pt x="68000" y="34250"/>
                </a:lnTo>
                <a:lnTo>
                  <a:pt x="67940" y="34250"/>
                </a:lnTo>
                <a:lnTo>
                  <a:pt x="67880" y="34280"/>
                </a:lnTo>
                <a:lnTo>
                  <a:pt x="67830" y="34350"/>
                </a:lnTo>
                <a:lnTo>
                  <a:pt x="67820" y="34410"/>
                </a:lnTo>
                <a:lnTo>
                  <a:pt x="67840" y="34460"/>
                </a:lnTo>
                <a:lnTo>
                  <a:pt x="67980" y="34550"/>
                </a:lnTo>
                <a:lnTo>
                  <a:pt x="68000" y="34590"/>
                </a:lnTo>
                <a:lnTo>
                  <a:pt x="67990" y="34630"/>
                </a:lnTo>
                <a:lnTo>
                  <a:pt x="67960" y="34670"/>
                </a:lnTo>
                <a:lnTo>
                  <a:pt x="67920" y="34700"/>
                </a:lnTo>
                <a:lnTo>
                  <a:pt x="67700" y="34770"/>
                </a:lnTo>
                <a:lnTo>
                  <a:pt x="66850" y="34910"/>
                </a:lnTo>
                <a:lnTo>
                  <a:pt x="66710" y="34890"/>
                </a:lnTo>
                <a:lnTo>
                  <a:pt x="66430" y="34950"/>
                </a:lnTo>
                <a:lnTo>
                  <a:pt x="66300" y="34940"/>
                </a:lnTo>
                <a:lnTo>
                  <a:pt x="65740" y="34690"/>
                </a:lnTo>
                <a:lnTo>
                  <a:pt x="65610" y="34660"/>
                </a:lnTo>
                <a:lnTo>
                  <a:pt x="65480" y="34670"/>
                </a:lnTo>
                <a:lnTo>
                  <a:pt x="65410" y="34700"/>
                </a:lnTo>
                <a:lnTo>
                  <a:pt x="65340" y="34760"/>
                </a:lnTo>
                <a:lnTo>
                  <a:pt x="65260" y="34920"/>
                </a:lnTo>
                <a:lnTo>
                  <a:pt x="65200" y="35110"/>
                </a:lnTo>
                <a:lnTo>
                  <a:pt x="65150" y="35170"/>
                </a:lnTo>
                <a:lnTo>
                  <a:pt x="64890" y="35250"/>
                </a:lnTo>
                <a:lnTo>
                  <a:pt x="64720" y="35270"/>
                </a:lnTo>
                <a:lnTo>
                  <a:pt x="64670" y="35300"/>
                </a:lnTo>
                <a:lnTo>
                  <a:pt x="64620" y="35350"/>
                </a:lnTo>
                <a:lnTo>
                  <a:pt x="64530" y="35610"/>
                </a:lnTo>
                <a:lnTo>
                  <a:pt x="64500" y="35660"/>
                </a:lnTo>
                <a:lnTo>
                  <a:pt x="64380" y="35800"/>
                </a:lnTo>
                <a:lnTo>
                  <a:pt x="64010" y="36070"/>
                </a:lnTo>
                <a:lnTo>
                  <a:pt x="63710" y="36170"/>
                </a:lnTo>
                <a:lnTo>
                  <a:pt x="63650" y="36160"/>
                </a:lnTo>
                <a:lnTo>
                  <a:pt x="63580" y="36140"/>
                </a:lnTo>
                <a:lnTo>
                  <a:pt x="63530" y="36080"/>
                </a:lnTo>
                <a:lnTo>
                  <a:pt x="63480" y="36000"/>
                </a:lnTo>
                <a:lnTo>
                  <a:pt x="63450" y="35930"/>
                </a:lnTo>
                <a:lnTo>
                  <a:pt x="63440" y="35860"/>
                </a:lnTo>
                <a:lnTo>
                  <a:pt x="63470" y="35510"/>
                </a:lnTo>
                <a:lnTo>
                  <a:pt x="63480" y="35450"/>
                </a:lnTo>
                <a:lnTo>
                  <a:pt x="63500" y="35390"/>
                </a:lnTo>
                <a:lnTo>
                  <a:pt x="63520" y="35340"/>
                </a:lnTo>
                <a:lnTo>
                  <a:pt x="63560" y="35300"/>
                </a:lnTo>
                <a:lnTo>
                  <a:pt x="63840" y="35060"/>
                </a:lnTo>
                <a:lnTo>
                  <a:pt x="63880" y="35010"/>
                </a:lnTo>
                <a:lnTo>
                  <a:pt x="63920" y="34950"/>
                </a:lnTo>
                <a:lnTo>
                  <a:pt x="63960" y="34840"/>
                </a:lnTo>
                <a:lnTo>
                  <a:pt x="63960" y="34770"/>
                </a:lnTo>
                <a:lnTo>
                  <a:pt x="63950" y="34720"/>
                </a:lnTo>
                <a:lnTo>
                  <a:pt x="63750" y="34410"/>
                </a:lnTo>
                <a:lnTo>
                  <a:pt x="63690" y="34340"/>
                </a:lnTo>
                <a:lnTo>
                  <a:pt x="63640" y="34310"/>
                </a:lnTo>
                <a:lnTo>
                  <a:pt x="63550" y="34220"/>
                </a:lnTo>
                <a:lnTo>
                  <a:pt x="63550" y="34180"/>
                </a:lnTo>
                <a:lnTo>
                  <a:pt x="63560" y="34160"/>
                </a:lnTo>
                <a:lnTo>
                  <a:pt x="63630" y="34100"/>
                </a:lnTo>
                <a:lnTo>
                  <a:pt x="63660" y="34040"/>
                </a:lnTo>
                <a:lnTo>
                  <a:pt x="63700" y="33970"/>
                </a:lnTo>
                <a:lnTo>
                  <a:pt x="63730" y="33850"/>
                </a:lnTo>
                <a:lnTo>
                  <a:pt x="63760" y="33790"/>
                </a:lnTo>
                <a:lnTo>
                  <a:pt x="63800" y="33750"/>
                </a:lnTo>
                <a:lnTo>
                  <a:pt x="63850" y="33730"/>
                </a:lnTo>
                <a:lnTo>
                  <a:pt x="63920" y="33560"/>
                </a:lnTo>
                <a:lnTo>
                  <a:pt x="63980" y="33260"/>
                </a:lnTo>
                <a:lnTo>
                  <a:pt x="64100" y="31890"/>
                </a:lnTo>
                <a:lnTo>
                  <a:pt x="64130" y="31830"/>
                </a:lnTo>
                <a:lnTo>
                  <a:pt x="64180" y="31730"/>
                </a:lnTo>
                <a:lnTo>
                  <a:pt x="64220" y="31680"/>
                </a:lnTo>
                <a:lnTo>
                  <a:pt x="64290" y="31600"/>
                </a:lnTo>
                <a:lnTo>
                  <a:pt x="64320" y="31550"/>
                </a:lnTo>
                <a:lnTo>
                  <a:pt x="64360" y="31480"/>
                </a:lnTo>
                <a:lnTo>
                  <a:pt x="64400" y="31380"/>
                </a:lnTo>
                <a:lnTo>
                  <a:pt x="64400" y="31310"/>
                </a:lnTo>
                <a:lnTo>
                  <a:pt x="64390" y="31250"/>
                </a:lnTo>
                <a:lnTo>
                  <a:pt x="64250" y="31070"/>
                </a:lnTo>
                <a:lnTo>
                  <a:pt x="64220" y="31010"/>
                </a:lnTo>
                <a:lnTo>
                  <a:pt x="64220" y="30950"/>
                </a:lnTo>
                <a:lnTo>
                  <a:pt x="64240" y="30900"/>
                </a:lnTo>
                <a:lnTo>
                  <a:pt x="64380" y="30740"/>
                </a:lnTo>
                <a:lnTo>
                  <a:pt x="64700" y="30440"/>
                </a:lnTo>
                <a:lnTo>
                  <a:pt x="64740" y="30380"/>
                </a:lnTo>
                <a:lnTo>
                  <a:pt x="64740" y="30290"/>
                </a:lnTo>
                <a:lnTo>
                  <a:pt x="64680" y="29940"/>
                </a:lnTo>
                <a:lnTo>
                  <a:pt x="64620" y="29840"/>
                </a:lnTo>
                <a:lnTo>
                  <a:pt x="64560" y="29780"/>
                </a:lnTo>
                <a:lnTo>
                  <a:pt x="64440" y="29750"/>
                </a:lnTo>
                <a:lnTo>
                  <a:pt x="64390" y="29750"/>
                </a:lnTo>
                <a:lnTo>
                  <a:pt x="64350" y="29790"/>
                </a:lnTo>
                <a:lnTo>
                  <a:pt x="64350" y="29840"/>
                </a:lnTo>
                <a:lnTo>
                  <a:pt x="64350" y="30030"/>
                </a:lnTo>
                <a:lnTo>
                  <a:pt x="64350" y="30100"/>
                </a:lnTo>
                <a:lnTo>
                  <a:pt x="64330" y="30160"/>
                </a:lnTo>
                <a:lnTo>
                  <a:pt x="64310" y="30220"/>
                </a:lnTo>
                <a:lnTo>
                  <a:pt x="64280" y="30260"/>
                </a:lnTo>
                <a:lnTo>
                  <a:pt x="64230" y="30290"/>
                </a:lnTo>
                <a:lnTo>
                  <a:pt x="64180" y="30320"/>
                </a:lnTo>
                <a:lnTo>
                  <a:pt x="64120" y="30320"/>
                </a:lnTo>
                <a:lnTo>
                  <a:pt x="63860" y="30270"/>
                </a:lnTo>
                <a:lnTo>
                  <a:pt x="63630" y="30170"/>
                </a:lnTo>
                <a:lnTo>
                  <a:pt x="63500" y="30150"/>
                </a:lnTo>
                <a:lnTo>
                  <a:pt x="63440" y="30160"/>
                </a:lnTo>
                <a:lnTo>
                  <a:pt x="63340" y="30200"/>
                </a:lnTo>
                <a:lnTo>
                  <a:pt x="63250" y="30250"/>
                </a:lnTo>
                <a:lnTo>
                  <a:pt x="63000" y="30450"/>
                </a:lnTo>
                <a:lnTo>
                  <a:pt x="62950" y="30470"/>
                </a:lnTo>
                <a:lnTo>
                  <a:pt x="62900" y="30460"/>
                </a:lnTo>
                <a:lnTo>
                  <a:pt x="62700" y="30360"/>
                </a:lnTo>
                <a:lnTo>
                  <a:pt x="62590" y="30330"/>
                </a:lnTo>
                <a:lnTo>
                  <a:pt x="62270" y="30330"/>
                </a:lnTo>
                <a:lnTo>
                  <a:pt x="62220" y="30310"/>
                </a:lnTo>
                <a:lnTo>
                  <a:pt x="62210" y="30260"/>
                </a:lnTo>
                <a:lnTo>
                  <a:pt x="62210" y="30200"/>
                </a:lnTo>
                <a:lnTo>
                  <a:pt x="62220" y="30060"/>
                </a:lnTo>
                <a:lnTo>
                  <a:pt x="62210" y="29940"/>
                </a:lnTo>
                <a:lnTo>
                  <a:pt x="62200" y="29800"/>
                </a:lnTo>
                <a:lnTo>
                  <a:pt x="62150" y="29520"/>
                </a:lnTo>
                <a:lnTo>
                  <a:pt x="62080" y="29420"/>
                </a:lnTo>
                <a:lnTo>
                  <a:pt x="62020" y="29370"/>
                </a:lnTo>
                <a:lnTo>
                  <a:pt x="61960" y="29370"/>
                </a:lnTo>
                <a:lnTo>
                  <a:pt x="61900" y="29390"/>
                </a:lnTo>
                <a:lnTo>
                  <a:pt x="61710" y="29480"/>
                </a:lnTo>
                <a:lnTo>
                  <a:pt x="61490" y="29550"/>
                </a:lnTo>
                <a:lnTo>
                  <a:pt x="61430" y="29550"/>
                </a:lnTo>
                <a:lnTo>
                  <a:pt x="61370" y="29540"/>
                </a:lnTo>
                <a:lnTo>
                  <a:pt x="61310" y="29490"/>
                </a:lnTo>
                <a:lnTo>
                  <a:pt x="61300" y="29440"/>
                </a:lnTo>
                <a:lnTo>
                  <a:pt x="61300" y="29390"/>
                </a:lnTo>
                <a:lnTo>
                  <a:pt x="61330" y="29340"/>
                </a:lnTo>
                <a:lnTo>
                  <a:pt x="61410" y="29270"/>
                </a:lnTo>
                <a:lnTo>
                  <a:pt x="61430" y="29220"/>
                </a:lnTo>
                <a:lnTo>
                  <a:pt x="61400" y="29210"/>
                </a:lnTo>
                <a:lnTo>
                  <a:pt x="61360" y="29210"/>
                </a:lnTo>
                <a:lnTo>
                  <a:pt x="61150" y="29290"/>
                </a:lnTo>
                <a:lnTo>
                  <a:pt x="60960" y="29390"/>
                </a:lnTo>
                <a:lnTo>
                  <a:pt x="60920" y="29430"/>
                </a:lnTo>
                <a:lnTo>
                  <a:pt x="60890" y="29470"/>
                </a:lnTo>
                <a:lnTo>
                  <a:pt x="60750" y="29730"/>
                </a:lnTo>
                <a:lnTo>
                  <a:pt x="60710" y="29770"/>
                </a:lnTo>
                <a:lnTo>
                  <a:pt x="60670" y="29810"/>
                </a:lnTo>
                <a:lnTo>
                  <a:pt x="60630" y="29830"/>
                </a:lnTo>
                <a:lnTo>
                  <a:pt x="60460" y="29880"/>
                </a:lnTo>
                <a:lnTo>
                  <a:pt x="60200" y="29880"/>
                </a:lnTo>
                <a:lnTo>
                  <a:pt x="58960" y="29650"/>
                </a:lnTo>
                <a:lnTo>
                  <a:pt x="58910" y="29660"/>
                </a:lnTo>
                <a:lnTo>
                  <a:pt x="58870" y="29690"/>
                </a:lnTo>
                <a:lnTo>
                  <a:pt x="58840" y="29730"/>
                </a:lnTo>
                <a:lnTo>
                  <a:pt x="58800" y="29920"/>
                </a:lnTo>
                <a:lnTo>
                  <a:pt x="58770" y="30030"/>
                </a:lnTo>
                <a:lnTo>
                  <a:pt x="58780" y="30090"/>
                </a:lnTo>
                <a:lnTo>
                  <a:pt x="58800" y="30130"/>
                </a:lnTo>
                <a:lnTo>
                  <a:pt x="58960" y="30340"/>
                </a:lnTo>
                <a:lnTo>
                  <a:pt x="58980" y="30390"/>
                </a:lnTo>
                <a:lnTo>
                  <a:pt x="58970" y="30440"/>
                </a:lnTo>
                <a:lnTo>
                  <a:pt x="58950" y="30490"/>
                </a:lnTo>
                <a:lnTo>
                  <a:pt x="58870" y="30650"/>
                </a:lnTo>
                <a:lnTo>
                  <a:pt x="58840" y="30690"/>
                </a:lnTo>
                <a:lnTo>
                  <a:pt x="58790" y="30720"/>
                </a:lnTo>
                <a:lnTo>
                  <a:pt x="58680" y="30760"/>
                </a:lnTo>
                <a:lnTo>
                  <a:pt x="58550" y="30780"/>
                </a:lnTo>
                <a:lnTo>
                  <a:pt x="58460" y="30760"/>
                </a:lnTo>
                <a:lnTo>
                  <a:pt x="58430" y="30710"/>
                </a:lnTo>
                <a:lnTo>
                  <a:pt x="58420" y="30650"/>
                </a:lnTo>
                <a:lnTo>
                  <a:pt x="58420" y="30570"/>
                </a:lnTo>
                <a:lnTo>
                  <a:pt x="58410" y="30500"/>
                </a:lnTo>
                <a:lnTo>
                  <a:pt x="58390" y="30420"/>
                </a:lnTo>
                <a:lnTo>
                  <a:pt x="58330" y="30390"/>
                </a:lnTo>
                <a:lnTo>
                  <a:pt x="58270" y="30370"/>
                </a:lnTo>
                <a:lnTo>
                  <a:pt x="57850" y="30320"/>
                </a:lnTo>
                <a:lnTo>
                  <a:pt x="57790" y="30320"/>
                </a:lnTo>
                <a:lnTo>
                  <a:pt x="57740" y="30340"/>
                </a:lnTo>
                <a:lnTo>
                  <a:pt x="57630" y="30460"/>
                </a:lnTo>
                <a:lnTo>
                  <a:pt x="57590" y="30500"/>
                </a:lnTo>
                <a:lnTo>
                  <a:pt x="57550" y="30530"/>
                </a:lnTo>
                <a:lnTo>
                  <a:pt x="57500" y="30540"/>
                </a:lnTo>
                <a:lnTo>
                  <a:pt x="57440" y="30530"/>
                </a:lnTo>
                <a:lnTo>
                  <a:pt x="56870" y="30330"/>
                </a:lnTo>
                <a:lnTo>
                  <a:pt x="56800" y="30270"/>
                </a:lnTo>
                <a:lnTo>
                  <a:pt x="56760" y="30210"/>
                </a:lnTo>
                <a:lnTo>
                  <a:pt x="56710" y="30040"/>
                </a:lnTo>
                <a:lnTo>
                  <a:pt x="56710" y="29980"/>
                </a:lnTo>
                <a:lnTo>
                  <a:pt x="56700" y="29920"/>
                </a:lnTo>
                <a:lnTo>
                  <a:pt x="56710" y="29850"/>
                </a:lnTo>
                <a:lnTo>
                  <a:pt x="56730" y="29790"/>
                </a:lnTo>
                <a:lnTo>
                  <a:pt x="56870" y="29530"/>
                </a:lnTo>
                <a:lnTo>
                  <a:pt x="56870" y="29450"/>
                </a:lnTo>
                <a:lnTo>
                  <a:pt x="56850" y="29350"/>
                </a:lnTo>
                <a:lnTo>
                  <a:pt x="56730" y="29160"/>
                </a:lnTo>
                <a:lnTo>
                  <a:pt x="56660" y="29100"/>
                </a:lnTo>
                <a:lnTo>
                  <a:pt x="56600" y="29090"/>
                </a:lnTo>
                <a:lnTo>
                  <a:pt x="56560" y="29120"/>
                </a:lnTo>
                <a:lnTo>
                  <a:pt x="56360" y="29380"/>
                </a:lnTo>
                <a:lnTo>
                  <a:pt x="56320" y="29420"/>
                </a:lnTo>
                <a:lnTo>
                  <a:pt x="56270" y="29450"/>
                </a:lnTo>
                <a:lnTo>
                  <a:pt x="56210" y="29460"/>
                </a:lnTo>
                <a:lnTo>
                  <a:pt x="56170" y="29430"/>
                </a:lnTo>
                <a:lnTo>
                  <a:pt x="56150" y="29380"/>
                </a:lnTo>
                <a:lnTo>
                  <a:pt x="56120" y="29260"/>
                </a:lnTo>
                <a:lnTo>
                  <a:pt x="56100" y="29200"/>
                </a:lnTo>
                <a:lnTo>
                  <a:pt x="56080" y="29130"/>
                </a:lnTo>
                <a:lnTo>
                  <a:pt x="56030" y="29050"/>
                </a:lnTo>
                <a:lnTo>
                  <a:pt x="55980" y="29040"/>
                </a:lnTo>
                <a:lnTo>
                  <a:pt x="55930" y="29040"/>
                </a:lnTo>
                <a:lnTo>
                  <a:pt x="55170" y="29270"/>
                </a:lnTo>
                <a:lnTo>
                  <a:pt x="55130" y="29300"/>
                </a:lnTo>
                <a:lnTo>
                  <a:pt x="55090" y="29350"/>
                </a:lnTo>
                <a:lnTo>
                  <a:pt x="55070" y="29400"/>
                </a:lnTo>
                <a:lnTo>
                  <a:pt x="54970" y="29710"/>
                </a:lnTo>
                <a:lnTo>
                  <a:pt x="54950" y="29770"/>
                </a:lnTo>
                <a:lnTo>
                  <a:pt x="54900" y="29880"/>
                </a:lnTo>
                <a:lnTo>
                  <a:pt x="54890" y="29950"/>
                </a:lnTo>
                <a:lnTo>
                  <a:pt x="54590" y="30780"/>
                </a:lnTo>
                <a:lnTo>
                  <a:pt x="54550" y="30840"/>
                </a:lnTo>
                <a:lnTo>
                  <a:pt x="54460" y="30870"/>
                </a:lnTo>
                <a:lnTo>
                  <a:pt x="54290" y="30860"/>
                </a:lnTo>
                <a:lnTo>
                  <a:pt x="53930" y="30670"/>
                </a:lnTo>
                <a:lnTo>
                  <a:pt x="53860" y="30600"/>
                </a:lnTo>
                <a:lnTo>
                  <a:pt x="53820" y="30500"/>
                </a:lnTo>
                <a:lnTo>
                  <a:pt x="53800" y="30440"/>
                </a:lnTo>
                <a:lnTo>
                  <a:pt x="53780" y="30370"/>
                </a:lnTo>
                <a:lnTo>
                  <a:pt x="53720" y="30290"/>
                </a:lnTo>
                <a:lnTo>
                  <a:pt x="53610" y="30170"/>
                </a:lnTo>
                <a:lnTo>
                  <a:pt x="53290" y="29980"/>
                </a:lnTo>
                <a:lnTo>
                  <a:pt x="53220" y="29900"/>
                </a:lnTo>
                <a:lnTo>
                  <a:pt x="53150" y="29820"/>
                </a:lnTo>
                <a:lnTo>
                  <a:pt x="53080" y="29670"/>
                </a:lnTo>
                <a:lnTo>
                  <a:pt x="53060" y="29620"/>
                </a:lnTo>
                <a:lnTo>
                  <a:pt x="53030" y="29540"/>
                </a:lnTo>
                <a:lnTo>
                  <a:pt x="52970" y="29450"/>
                </a:lnTo>
                <a:lnTo>
                  <a:pt x="52840" y="29310"/>
                </a:lnTo>
                <a:lnTo>
                  <a:pt x="52780" y="29250"/>
                </a:lnTo>
                <a:lnTo>
                  <a:pt x="52710" y="29220"/>
                </a:lnTo>
                <a:lnTo>
                  <a:pt x="52440" y="29200"/>
                </a:lnTo>
                <a:lnTo>
                  <a:pt x="51980" y="29290"/>
                </a:lnTo>
                <a:lnTo>
                  <a:pt x="51770" y="29370"/>
                </a:lnTo>
                <a:lnTo>
                  <a:pt x="51550" y="29530"/>
                </a:lnTo>
                <a:lnTo>
                  <a:pt x="51520" y="29570"/>
                </a:lnTo>
                <a:lnTo>
                  <a:pt x="51450" y="29590"/>
                </a:lnTo>
                <a:lnTo>
                  <a:pt x="51370" y="29610"/>
                </a:lnTo>
                <a:lnTo>
                  <a:pt x="50930" y="29490"/>
                </a:lnTo>
                <a:lnTo>
                  <a:pt x="50870" y="29480"/>
                </a:lnTo>
                <a:lnTo>
                  <a:pt x="49830" y="29800"/>
                </a:lnTo>
                <a:lnTo>
                  <a:pt x="49680" y="29810"/>
                </a:lnTo>
                <a:lnTo>
                  <a:pt x="49640" y="29780"/>
                </a:lnTo>
                <a:lnTo>
                  <a:pt x="49620" y="29720"/>
                </a:lnTo>
                <a:lnTo>
                  <a:pt x="49610" y="29660"/>
                </a:lnTo>
                <a:lnTo>
                  <a:pt x="49610" y="29520"/>
                </a:lnTo>
                <a:lnTo>
                  <a:pt x="49610" y="29450"/>
                </a:lnTo>
                <a:lnTo>
                  <a:pt x="49580" y="29370"/>
                </a:lnTo>
                <a:lnTo>
                  <a:pt x="49530" y="29330"/>
                </a:lnTo>
                <a:lnTo>
                  <a:pt x="49410" y="29280"/>
                </a:lnTo>
                <a:lnTo>
                  <a:pt x="49350" y="29270"/>
                </a:lnTo>
                <a:lnTo>
                  <a:pt x="49290" y="29270"/>
                </a:lnTo>
                <a:lnTo>
                  <a:pt x="49250" y="29300"/>
                </a:lnTo>
                <a:lnTo>
                  <a:pt x="49080" y="29520"/>
                </a:lnTo>
                <a:lnTo>
                  <a:pt x="49040" y="29560"/>
                </a:lnTo>
                <a:lnTo>
                  <a:pt x="48930" y="29570"/>
                </a:lnTo>
                <a:lnTo>
                  <a:pt x="48770" y="29560"/>
                </a:lnTo>
                <a:lnTo>
                  <a:pt x="48230" y="29400"/>
                </a:lnTo>
                <a:lnTo>
                  <a:pt x="48160" y="29340"/>
                </a:lnTo>
                <a:lnTo>
                  <a:pt x="48140" y="29260"/>
                </a:lnTo>
                <a:lnTo>
                  <a:pt x="48070" y="29160"/>
                </a:lnTo>
                <a:lnTo>
                  <a:pt x="47840" y="28960"/>
                </a:lnTo>
                <a:lnTo>
                  <a:pt x="47760" y="28870"/>
                </a:lnTo>
                <a:lnTo>
                  <a:pt x="47720" y="28780"/>
                </a:lnTo>
                <a:lnTo>
                  <a:pt x="47720" y="28710"/>
                </a:lnTo>
                <a:lnTo>
                  <a:pt x="47680" y="28620"/>
                </a:lnTo>
                <a:lnTo>
                  <a:pt x="47540" y="28460"/>
                </a:lnTo>
                <a:lnTo>
                  <a:pt x="47490" y="28370"/>
                </a:lnTo>
                <a:lnTo>
                  <a:pt x="47470" y="28290"/>
                </a:lnTo>
                <a:lnTo>
                  <a:pt x="47520" y="28190"/>
                </a:lnTo>
                <a:lnTo>
                  <a:pt x="47570" y="28070"/>
                </a:lnTo>
                <a:lnTo>
                  <a:pt x="47600" y="27940"/>
                </a:lnTo>
                <a:lnTo>
                  <a:pt x="47610" y="27870"/>
                </a:lnTo>
                <a:lnTo>
                  <a:pt x="47610" y="27810"/>
                </a:lnTo>
                <a:lnTo>
                  <a:pt x="47560" y="27720"/>
                </a:lnTo>
                <a:lnTo>
                  <a:pt x="47460" y="27630"/>
                </a:lnTo>
                <a:lnTo>
                  <a:pt x="46970" y="27310"/>
                </a:lnTo>
                <a:lnTo>
                  <a:pt x="46050" y="27150"/>
                </a:lnTo>
                <a:lnTo>
                  <a:pt x="45980" y="27110"/>
                </a:lnTo>
                <a:lnTo>
                  <a:pt x="45950" y="27040"/>
                </a:lnTo>
                <a:lnTo>
                  <a:pt x="45960" y="26970"/>
                </a:lnTo>
                <a:lnTo>
                  <a:pt x="46010" y="26780"/>
                </a:lnTo>
                <a:lnTo>
                  <a:pt x="46020" y="26710"/>
                </a:lnTo>
                <a:lnTo>
                  <a:pt x="46020" y="26650"/>
                </a:lnTo>
                <a:lnTo>
                  <a:pt x="46010" y="26600"/>
                </a:lnTo>
                <a:lnTo>
                  <a:pt x="45970" y="26550"/>
                </a:lnTo>
                <a:lnTo>
                  <a:pt x="45230" y="25920"/>
                </a:lnTo>
                <a:lnTo>
                  <a:pt x="45210" y="25890"/>
                </a:lnTo>
                <a:lnTo>
                  <a:pt x="45150" y="25780"/>
                </a:lnTo>
                <a:lnTo>
                  <a:pt x="45060" y="25660"/>
                </a:lnTo>
                <a:lnTo>
                  <a:pt x="44970" y="25570"/>
                </a:lnTo>
                <a:lnTo>
                  <a:pt x="44900" y="25530"/>
                </a:lnTo>
                <a:lnTo>
                  <a:pt x="44830" y="25520"/>
                </a:lnTo>
                <a:lnTo>
                  <a:pt x="44310" y="25570"/>
                </a:lnTo>
                <a:lnTo>
                  <a:pt x="44120" y="25560"/>
                </a:lnTo>
                <a:lnTo>
                  <a:pt x="44070" y="25520"/>
                </a:lnTo>
                <a:lnTo>
                  <a:pt x="44040" y="25470"/>
                </a:lnTo>
                <a:lnTo>
                  <a:pt x="44030" y="25410"/>
                </a:lnTo>
                <a:lnTo>
                  <a:pt x="44030" y="25280"/>
                </a:lnTo>
                <a:lnTo>
                  <a:pt x="44020" y="25210"/>
                </a:lnTo>
                <a:lnTo>
                  <a:pt x="44010" y="25160"/>
                </a:lnTo>
                <a:lnTo>
                  <a:pt x="43990" y="25100"/>
                </a:lnTo>
                <a:lnTo>
                  <a:pt x="43940" y="25000"/>
                </a:lnTo>
                <a:lnTo>
                  <a:pt x="43770" y="24720"/>
                </a:lnTo>
                <a:lnTo>
                  <a:pt x="43690" y="24640"/>
                </a:lnTo>
                <a:lnTo>
                  <a:pt x="43440" y="24430"/>
                </a:lnTo>
                <a:lnTo>
                  <a:pt x="43410" y="24390"/>
                </a:lnTo>
                <a:lnTo>
                  <a:pt x="43410" y="24340"/>
                </a:lnTo>
                <a:lnTo>
                  <a:pt x="43430" y="24290"/>
                </a:lnTo>
                <a:lnTo>
                  <a:pt x="43680" y="23920"/>
                </a:lnTo>
                <a:lnTo>
                  <a:pt x="43700" y="23870"/>
                </a:lnTo>
                <a:lnTo>
                  <a:pt x="43710" y="23810"/>
                </a:lnTo>
                <a:lnTo>
                  <a:pt x="43680" y="23740"/>
                </a:lnTo>
                <a:lnTo>
                  <a:pt x="43620" y="23660"/>
                </a:lnTo>
                <a:lnTo>
                  <a:pt x="43490" y="23530"/>
                </a:lnTo>
                <a:lnTo>
                  <a:pt x="43410" y="23490"/>
                </a:lnTo>
                <a:lnTo>
                  <a:pt x="43330" y="23480"/>
                </a:lnTo>
                <a:lnTo>
                  <a:pt x="42810" y="23600"/>
                </a:lnTo>
                <a:lnTo>
                  <a:pt x="42130" y="23410"/>
                </a:lnTo>
                <a:lnTo>
                  <a:pt x="42040" y="23400"/>
                </a:lnTo>
                <a:lnTo>
                  <a:pt x="41740" y="23640"/>
                </a:lnTo>
                <a:lnTo>
                  <a:pt x="41720" y="23680"/>
                </a:lnTo>
                <a:lnTo>
                  <a:pt x="41710" y="23740"/>
                </a:lnTo>
                <a:lnTo>
                  <a:pt x="41730" y="23790"/>
                </a:lnTo>
                <a:lnTo>
                  <a:pt x="41770" y="23960"/>
                </a:lnTo>
                <a:lnTo>
                  <a:pt x="41780" y="24020"/>
                </a:lnTo>
                <a:lnTo>
                  <a:pt x="41790" y="24080"/>
                </a:lnTo>
                <a:lnTo>
                  <a:pt x="41780" y="24140"/>
                </a:lnTo>
                <a:lnTo>
                  <a:pt x="41750" y="24190"/>
                </a:lnTo>
                <a:lnTo>
                  <a:pt x="41710" y="24210"/>
                </a:lnTo>
                <a:lnTo>
                  <a:pt x="41600" y="24250"/>
                </a:lnTo>
                <a:lnTo>
                  <a:pt x="40870" y="24290"/>
                </a:lnTo>
                <a:lnTo>
                  <a:pt x="40500" y="24260"/>
                </a:lnTo>
                <a:lnTo>
                  <a:pt x="40430" y="24220"/>
                </a:lnTo>
                <a:lnTo>
                  <a:pt x="40380" y="24180"/>
                </a:lnTo>
                <a:lnTo>
                  <a:pt x="40320" y="24080"/>
                </a:lnTo>
                <a:lnTo>
                  <a:pt x="40200" y="23900"/>
                </a:lnTo>
                <a:lnTo>
                  <a:pt x="40120" y="23860"/>
                </a:lnTo>
                <a:lnTo>
                  <a:pt x="40050" y="23840"/>
                </a:lnTo>
                <a:lnTo>
                  <a:pt x="39080" y="24010"/>
                </a:lnTo>
                <a:lnTo>
                  <a:pt x="38980" y="24050"/>
                </a:lnTo>
                <a:lnTo>
                  <a:pt x="38690" y="24290"/>
                </a:lnTo>
                <a:lnTo>
                  <a:pt x="38570" y="24350"/>
                </a:lnTo>
                <a:lnTo>
                  <a:pt x="38460" y="24370"/>
                </a:lnTo>
                <a:lnTo>
                  <a:pt x="38400" y="24350"/>
                </a:lnTo>
                <a:lnTo>
                  <a:pt x="38360" y="24310"/>
                </a:lnTo>
                <a:lnTo>
                  <a:pt x="38300" y="24190"/>
                </a:lnTo>
                <a:lnTo>
                  <a:pt x="38250" y="24120"/>
                </a:lnTo>
                <a:lnTo>
                  <a:pt x="38140" y="24010"/>
                </a:lnTo>
                <a:lnTo>
                  <a:pt x="38060" y="23960"/>
                </a:lnTo>
                <a:lnTo>
                  <a:pt x="37980" y="23930"/>
                </a:lnTo>
                <a:lnTo>
                  <a:pt x="37690" y="23910"/>
                </a:lnTo>
                <a:lnTo>
                  <a:pt x="37480" y="23920"/>
                </a:lnTo>
                <a:lnTo>
                  <a:pt x="37390" y="23950"/>
                </a:lnTo>
                <a:lnTo>
                  <a:pt x="37370" y="23960"/>
                </a:lnTo>
                <a:lnTo>
                  <a:pt x="37330" y="24050"/>
                </a:lnTo>
                <a:lnTo>
                  <a:pt x="37270" y="24120"/>
                </a:lnTo>
                <a:lnTo>
                  <a:pt x="37190" y="24180"/>
                </a:lnTo>
                <a:lnTo>
                  <a:pt x="37090" y="24220"/>
                </a:lnTo>
                <a:lnTo>
                  <a:pt x="36950" y="24230"/>
                </a:lnTo>
                <a:lnTo>
                  <a:pt x="36860" y="24190"/>
                </a:lnTo>
                <a:lnTo>
                  <a:pt x="36780" y="24140"/>
                </a:lnTo>
                <a:lnTo>
                  <a:pt x="36700" y="24060"/>
                </a:lnTo>
                <a:lnTo>
                  <a:pt x="36610" y="24030"/>
                </a:lnTo>
                <a:lnTo>
                  <a:pt x="36090" y="24060"/>
                </a:lnTo>
                <a:lnTo>
                  <a:pt x="35810" y="24020"/>
                </a:lnTo>
                <a:lnTo>
                  <a:pt x="35620" y="23950"/>
                </a:lnTo>
                <a:lnTo>
                  <a:pt x="35260" y="23750"/>
                </a:lnTo>
                <a:lnTo>
                  <a:pt x="35160" y="23720"/>
                </a:lnTo>
                <a:lnTo>
                  <a:pt x="35100" y="23740"/>
                </a:lnTo>
                <a:lnTo>
                  <a:pt x="35040" y="23770"/>
                </a:lnTo>
                <a:lnTo>
                  <a:pt x="34990" y="23830"/>
                </a:lnTo>
                <a:lnTo>
                  <a:pt x="34960" y="23910"/>
                </a:lnTo>
                <a:lnTo>
                  <a:pt x="34960" y="23990"/>
                </a:lnTo>
                <a:lnTo>
                  <a:pt x="34970" y="24060"/>
                </a:lnTo>
                <a:lnTo>
                  <a:pt x="34990" y="24120"/>
                </a:lnTo>
                <a:lnTo>
                  <a:pt x="35000" y="24170"/>
                </a:lnTo>
                <a:lnTo>
                  <a:pt x="34990" y="24220"/>
                </a:lnTo>
                <a:lnTo>
                  <a:pt x="34960" y="24260"/>
                </a:lnTo>
                <a:lnTo>
                  <a:pt x="34930" y="24300"/>
                </a:lnTo>
                <a:lnTo>
                  <a:pt x="34830" y="24370"/>
                </a:lnTo>
                <a:lnTo>
                  <a:pt x="34680" y="24270"/>
                </a:lnTo>
                <a:lnTo>
                  <a:pt x="34580" y="24290"/>
                </a:lnTo>
                <a:lnTo>
                  <a:pt x="34490" y="24330"/>
                </a:lnTo>
                <a:lnTo>
                  <a:pt x="34290" y="24550"/>
                </a:lnTo>
                <a:lnTo>
                  <a:pt x="34230" y="24590"/>
                </a:lnTo>
                <a:lnTo>
                  <a:pt x="34160" y="24610"/>
                </a:lnTo>
                <a:lnTo>
                  <a:pt x="34080" y="24590"/>
                </a:lnTo>
                <a:lnTo>
                  <a:pt x="34010" y="24520"/>
                </a:lnTo>
                <a:lnTo>
                  <a:pt x="33930" y="24330"/>
                </a:lnTo>
                <a:lnTo>
                  <a:pt x="33880" y="24030"/>
                </a:lnTo>
                <a:lnTo>
                  <a:pt x="33870" y="23940"/>
                </a:lnTo>
                <a:lnTo>
                  <a:pt x="33800" y="23850"/>
                </a:lnTo>
                <a:lnTo>
                  <a:pt x="33740" y="23810"/>
                </a:lnTo>
                <a:lnTo>
                  <a:pt x="33160" y="23590"/>
                </a:lnTo>
                <a:lnTo>
                  <a:pt x="33140" y="23550"/>
                </a:lnTo>
                <a:lnTo>
                  <a:pt x="33300" y="23290"/>
                </a:lnTo>
                <a:lnTo>
                  <a:pt x="33650" y="22520"/>
                </a:lnTo>
                <a:lnTo>
                  <a:pt x="33700" y="22380"/>
                </a:lnTo>
                <a:lnTo>
                  <a:pt x="33720" y="22180"/>
                </a:lnTo>
                <a:lnTo>
                  <a:pt x="33710" y="21770"/>
                </a:lnTo>
                <a:lnTo>
                  <a:pt x="33730" y="21580"/>
                </a:lnTo>
                <a:lnTo>
                  <a:pt x="34030" y="21110"/>
                </a:lnTo>
                <a:lnTo>
                  <a:pt x="34460" y="21030"/>
                </a:lnTo>
                <a:lnTo>
                  <a:pt x="35510" y="21310"/>
                </a:lnTo>
                <a:lnTo>
                  <a:pt x="35600" y="21300"/>
                </a:lnTo>
                <a:lnTo>
                  <a:pt x="35690" y="21270"/>
                </a:lnTo>
                <a:lnTo>
                  <a:pt x="35750" y="21210"/>
                </a:lnTo>
                <a:lnTo>
                  <a:pt x="35800" y="21110"/>
                </a:lnTo>
                <a:lnTo>
                  <a:pt x="35880" y="21030"/>
                </a:lnTo>
                <a:lnTo>
                  <a:pt x="36020" y="21010"/>
                </a:lnTo>
                <a:lnTo>
                  <a:pt x="37020" y="21470"/>
                </a:lnTo>
                <a:lnTo>
                  <a:pt x="37230" y="21430"/>
                </a:lnTo>
                <a:lnTo>
                  <a:pt x="37380" y="21190"/>
                </a:lnTo>
                <a:lnTo>
                  <a:pt x="37490" y="20700"/>
                </a:lnTo>
                <a:lnTo>
                  <a:pt x="37550" y="20240"/>
                </a:lnTo>
                <a:lnTo>
                  <a:pt x="37620" y="20060"/>
                </a:lnTo>
                <a:lnTo>
                  <a:pt x="37770" y="19850"/>
                </a:lnTo>
                <a:lnTo>
                  <a:pt x="38040" y="19580"/>
                </a:lnTo>
                <a:lnTo>
                  <a:pt x="38190" y="19490"/>
                </a:lnTo>
                <a:lnTo>
                  <a:pt x="38560" y="19400"/>
                </a:lnTo>
                <a:lnTo>
                  <a:pt x="38800" y="19330"/>
                </a:lnTo>
                <a:lnTo>
                  <a:pt x="39030" y="19150"/>
                </a:lnTo>
                <a:lnTo>
                  <a:pt x="39130" y="18890"/>
                </a:lnTo>
                <a:lnTo>
                  <a:pt x="39050" y="18600"/>
                </a:lnTo>
                <a:lnTo>
                  <a:pt x="38830" y="18440"/>
                </a:lnTo>
                <a:lnTo>
                  <a:pt x="37250" y="18160"/>
                </a:lnTo>
                <a:lnTo>
                  <a:pt x="36680" y="18310"/>
                </a:lnTo>
                <a:lnTo>
                  <a:pt x="36510" y="18300"/>
                </a:lnTo>
                <a:lnTo>
                  <a:pt x="35950" y="18090"/>
                </a:lnTo>
                <a:lnTo>
                  <a:pt x="35800" y="17990"/>
                </a:lnTo>
                <a:lnTo>
                  <a:pt x="35750" y="17810"/>
                </a:lnTo>
                <a:lnTo>
                  <a:pt x="35850" y="17500"/>
                </a:lnTo>
                <a:lnTo>
                  <a:pt x="36070" y="17080"/>
                </a:lnTo>
                <a:lnTo>
                  <a:pt x="36140" y="16920"/>
                </a:lnTo>
                <a:lnTo>
                  <a:pt x="36270" y="16290"/>
                </a:lnTo>
                <a:lnTo>
                  <a:pt x="36350" y="16110"/>
                </a:lnTo>
                <a:lnTo>
                  <a:pt x="36680" y="15770"/>
                </a:lnTo>
                <a:lnTo>
                  <a:pt x="36720" y="15570"/>
                </a:lnTo>
                <a:lnTo>
                  <a:pt x="36540" y="15220"/>
                </a:lnTo>
                <a:lnTo>
                  <a:pt x="36580" y="14810"/>
                </a:lnTo>
                <a:lnTo>
                  <a:pt x="36760" y="14510"/>
                </a:lnTo>
                <a:lnTo>
                  <a:pt x="37000" y="14240"/>
                </a:lnTo>
                <a:lnTo>
                  <a:pt x="37180" y="13940"/>
                </a:lnTo>
                <a:lnTo>
                  <a:pt x="37270" y="13570"/>
                </a:lnTo>
                <a:lnTo>
                  <a:pt x="37300" y="13130"/>
                </a:lnTo>
                <a:lnTo>
                  <a:pt x="37260" y="12680"/>
                </a:lnTo>
                <a:lnTo>
                  <a:pt x="37170" y="12280"/>
                </a:lnTo>
                <a:lnTo>
                  <a:pt x="37270" y="12110"/>
                </a:lnTo>
                <a:lnTo>
                  <a:pt x="37370" y="11920"/>
                </a:lnTo>
                <a:lnTo>
                  <a:pt x="37610" y="11790"/>
                </a:lnTo>
                <a:lnTo>
                  <a:pt x="37620" y="11800"/>
                </a:lnTo>
                <a:lnTo>
                  <a:pt x="37860" y="11820"/>
                </a:lnTo>
                <a:lnTo>
                  <a:pt x="38370" y="12030"/>
                </a:lnTo>
                <a:lnTo>
                  <a:pt x="38580" y="12010"/>
                </a:lnTo>
                <a:lnTo>
                  <a:pt x="38590" y="12010"/>
                </a:lnTo>
                <a:lnTo>
                  <a:pt x="39350" y="11620"/>
                </a:lnTo>
                <a:lnTo>
                  <a:pt x="39530" y="11390"/>
                </a:lnTo>
                <a:lnTo>
                  <a:pt x="40080" y="10390"/>
                </a:lnTo>
                <a:lnTo>
                  <a:pt x="40630" y="9710"/>
                </a:lnTo>
                <a:lnTo>
                  <a:pt x="40840" y="9580"/>
                </a:lnTo>
                <a:lnTo>
                  <a:pt x="40850" y="9570"/>
                </a:lnTo>
                <a:lnTo>
                  <a:pt x="40870" y="9570"/>
                </a:lnTo>
                <a:lnTo>
                  <a:pt x="42000" y="9430"/>
                </a:lnTo>
                <a:lnTo>
                  <a:pt x="42080" y="9410"/>
                </a:lnTo>
                <a:lnTo>
                  <a:pt x="42470" y="9480"/>
                </a:lnTo>
                <a:lnTo>
                  <a:pt x="42680" y="9590"/>
                </a:lnTo>
                <a:lnTo>
                  <a:pt x="43270" y="10100"/>
                </a:lnTo>
                <a:lnTo>
                  <a:pt x="43530" y="10250"/>
                </a:lnTo>
                <a:lnTo>
                  <a:pt x="43610" y="10210"/>
                </a:lnTo>
                <a:lnTo>
                  <a:pt x="43720" y="10170"/>
                </a:lnTo>
                <a:lnTo>
                  <a:pt x="44160" y="9730"/>
                </a:lnTo>
                <a:lnTo>
                  <a:pt x="44360" y="9500"/>
                </a:lnTo>
                <a:lnTo>
                  <a:pt x="44600" y="9780"/>
                </a:lnTo>
                <a:lnTo>
                  <a:pt x="44890" y="9960"/>
                </a:lnTo>
                <a:lnTo>
                  <a:pt x="45210" y="10050"/>
                </a:lnTo>
                <a:lnTo>
                  <a:pt x="46400" y="10160"/>
                </a:lnTo>
                <a:lnTo>
                  <a:pt x="46670" y="10130"/>
                </a:lnTo>
                <a:lnTo>
                  <a:pt x="46750" y="9870"/>
                </a:lnTo>
                <a:lnTo>
                  <a:pt x="46840" y="9500"/>
                </a:lnTo>
                <a:lnTo>
                  <a:pt x="46900" y="8700"/>
                </a:lnTo>
                <a:lnTo>
                  <a:pt x="46980" y="8480"/>
                </a:lnTo>
                <a:lnTo>
                  <a:pt x="46990" y="8440"/>
                </a:lnTo>
                <a:lnTo>
                  <a:pt x="47170" y="7950"/>
                </a:lnTo>
                <a:lnTo>
                  <a:pt x="47240" y="7900"/>
                </a:lnTo>
                <a:lnTo>
                  <a:pt x="48110" y="7320"/>
                </a:lnTo>
                <a:lnTo>
                  <a:pt x="48260" y="7050"/>
                </a:lnTo>
                <a:lnTo>
                  <a:pt x="48300" y="6990"/>
                </a:lnTo>
                <a:lnTo>
                  <a:pt x="48420" y="6760"/>
                </a:lnTo>
                <a:lnTo>
                  <a:pt x="48460" y="6360"/>
                </a:lnTo>
                <a:lnTo>
                  <a:pt x="48740" y="6070"/>
                </a:lnTo>
                <a:lnTo>
                  <a:pt x="48760" y="6050"/>
                </a:lnTo>
                <a:lnTo>
                  <a:pt x="48880" y="5960"/>
                </a:lnTo>
                <a:lnTo>
                  <a:pt x="49410" y="5550"/>
                </a:lnTo>
                <a:lnTo>
                  <a:pt x="49530" y="5320"/>
                </a:lnTo>
                <a:lnTo>
                  <a:pt x="49610" y="5110"/>
                </a:lnTo>
                <a:lnTo>
                  <a:pt x="49700" y="4930"/>
                </a:lnTo>
                <a:lnTo>
                  <a:pt x="49850" y="4770"/>
                </a:lnTo>
                <a:lnTo>
                  <a:pt x="49970" y="4710"/>
                </a:lnTo>
                <a:lnTo>
                  <a:pt x="50260" y="4650"/>
                </a:lnTo>
                <a:lnTo>
                  <a:pt x="50370" y="4620"/>
                </a:lnTo>
                <a:lnTo>
                  <a:pt x="50640" y="4490"/>
                </a:lnTo>
                <a:lnTo>
                  <a:pt x="50770" y="4420"/>
                </a:lnTo>
                <a:lnTo>
                  <a:pt x="51030" y="4240"/>
                </a:lnTo>
                <a:lnTo>
                  <a:pt x="51120" y="4170"/>
                </a:lnTo>
                <a:lnTo>
                  <a:pt x="51200" y="4120"/>
                </a:lnTo>
                <a:lnTo>
                  <a:pt x="51570" y="3970"/>
                </a:lnTo>
                <a:lnTo>
                  <a:pt x="51600" y="3960"/>
                </a:lnTo>
                <a:lnTo>
                  <a:pt x="51960" y="4210"/>
                </a:lnTo>
                <a:lnTo>
                  <a:pt x="52160" y="4500"/>
                </a:lnTo>
                <a:lnTo>
                  <a:pt x="52820" y="5230"/>
                </a:lnTo>
                <a:lnTo>
                  <a:pt x="53110" y="5640"/>
                </a:lnTo>
                <a:lnTo>
                  <a:pt x="53300" y="5840"/>
                </a:lnTo>
                <a:lnTo>
                  <a:pt x="53500" y="5910"/>
                </a:lnTo>
                <a:lnTo>
                  <a:pt x="53720" y="5780"/>
                </a:lnTo>
                <a:lnTo>
                  <a:pt x="54030" y="5290"/>
                </a:lnTo>
                <a:lnTo>
                  <a:pt x="54260" y="5130"/>
                </a:lnTo>
                <a:lnTo>
                  <a:pt x="55660" y="4970"/>
                </a:lnTo>
                <a:lnTo>
                  <a:pt x="56210" y="5060"/>
                </a:lnTo>
                <a:lnTo>
                  <a:pt x="56360" y="5130"/>
                </a:lnTo>
                <a:lnTo>
                  <a:pt x="56450" y="5220"/>
                </a:lnTo>
                <a:lnTo>
                  <a:pt x="56610" y="5510"/>
                </a:lnTo>
                <a:lnTo>
                  <a:pt x="56940" y="5990"/>
                </a:lnTo>
                <a:lnTo>
                  <a:pt x="57020" y="6170"/>
                </a:lnTo>
                <a:lnTo>
                  <a:pt x="57110" y="6570"/>
                </a:lnTo>
                <a:lnTo>
                  <a:pt x="57160" y="6970"/>
                </a:lnTo>
                <a:lnTo>
                  <a:pt x="57270" y="7320"/>
                </a:lnTo>
                <a:lnTo>
                  <a:pt x="57510" y="7540"/>
                </a:lnTo>
                <a:lnTo>
                  <a:pt x="58240" y="7750"/>
                </a:lnTo>
                <a:lnTo>
                  <a:pt x="58450" y="7690"/>
                </a:lnTo>
                <a:lnTo>
                  <a:pt x="58470" y="7300"/>
                </a:lnTo>
                <a:lnTo>
                  <a:pt x="58730" y="7030"/>
                </a:lnTo>
                <a:lnTo>
                  <a:pt x="59320" y="6770"/>
                </a:lnTo>
                <a:lnTo>
                  <a:pt x="59880" y="6400"/>
                </a:lnTo>
                <a:lnTo>
                  <a:pt x="60350" y="6220"/>
                </a:lnTo>
                <a:lnTo>
                  <a:pt x="60910" y="6240"/>
                </a:lnTo>
                <a:lnTo>
                  <a:pt x="61450" y="6430"/>
                </a:lnTo>
                <a:lnTo>
                  <a:pt x="61900" y="6770"/>
                </a:lnTo>
                <a:lnTo>
                  <a:pt x="62190" y="7010"/>
                </a:lnTo>
                <a:lnTo>
                  <a:pt x="63650" y="7420"/>
                </a:lnTo>
                <a:lnTo>
                  <a:pt x="63830" y="7520"/>
                </a:lnTo>
                <a:lnTo>
                  <a:pt x="63990" y="7690"/>
                </a:lnTo>
                <a:lnTo>
                  <a:pt x="64170" y="7920"/>
                </a:lnTo>
                <a:lnTo>
                  <a:pt x="64260" y="8080"/>
                </a:lnTo>
                <a:lnTo>
                  <a:pt x="64290" y="8220"/>
                </a:lnTo>
                <a:lnTo>
                  <a:pt x="64250" y="8320"/>
                </a:lnTo>
                <a:lnTo>
                  <a:pt x="64190" y="8340"/>
                </a:lnTo>
                <a:lnTo>
                  <a:pt x="64110" y="8330"/>
                </a:lnTo>
                <a:lnTo>
                  <a:pt x="64030" y="8370"/>
                </a:lnTo>
                <a:lnTo>
                  <a:pt x="63940" y="8440"/>
                </a:lnTo>
                <a:lnTo>
                  <a:pt x="63860" y="8470"/>
                </a:lnTo>
                <a:lnTo>
                  <a:pt x="63790" y="8530"/>
                </a:lnTo>
                <a:lnTo>
                  <a:pt x="63720" y="8670"/>
                </a:lnTo>
                <a:lnTo>
                  <a:pt x="63680" y="8820"/>
                </a:lnTo>
                <a:lnTo>
                  <a:pt x="63640" y="9240"/>
                </a:lnTo>
                <a:lnTo>
                  <a:pt x="63600" y="9410"/>
                </a:lnTo>
                <a:lnTo>
                  <a:pt x="63370" y="9980"/>
                </a:lnTo>
                <a:lnTo>
                  <a:pt x="63330" y="10250"/>
                </a:lnTo>
                <a:lnTo>
                  <a:pt x="63400" y="10600"/>
                </a:lnTo>
                <a:lnTo>
                  <a:pt x="63520" y="10850"/>
                </a:lnTo>
                <a:lnTo>
                  <a:pt x="63990" y="11250"/>
                </a:lnTo>
                <a:lnTo>
                  <a:pt x="64450" y="11930"/>
                </a:lnTo>
                <a:lnTo>
                  <a:pt x="64640" y="12040"/>
                </a:lnTo>
                <a:lnTo>
                  <a:pt x="64900" y="11960"/>
                </a:lnTo>
                <a:lnTo>
                  <a:pt x="65630" y="11080"/>
                </a:lnTo>
                <a:lnTo>
                  <a:pt x="66570" y="10530"/>
                </a:lnTo>
                <a:lnTo>
                  <a:pt x="66830" y="10470"/>
                </a:lnTo>
                <a:lnTo>
                  <a:pt x="67480" y="10640"/>
                </a:lnTo>
                <a:lnTo>
                  <a:pt x="67730" y="10510"/>
                </a:lnTo>
                <a:lnTo>
                  <a:pt x="68100" y="9820"/>
                </a:lnTo>
                <a:lnTo>
                  <a:pt x="68340" y="9510"/>
                </a:lnTo>
                <a:lnTo>
                  <a:pt x="68700" y="9300"/>
                </a:lnTo>
                <a:lnTo>
                  <a:pt x="69080" y="9210"/>
                </a:lnTo>
                <a:lnTo>
                  <a:pt x="69470" y="9240"/>
                </a:lnTo>
                <a:lnTo>
                  <a:pt x="70590" y="9660"/>
                </a:lnTo>
                <a:lnTo>
                  <a:pt x="70840" y="9570"/>
                </a:lnTo>
                <a:lnTo>
                  <a:pt x="71260" y="9160"/>
                </a:lnTo>
                <a:lnTo>
                  <a:pt x="71480" y="9050"/>
                </a:lnTo>
                <a:lnTo>
                  <a:pt x="71650" y="9090"/>
                </a:lnTo>
                <a:lnTo>
                  <a:pt x="71970" y="9390"/>
                </a:lnTo>
                <a:lnTo>
                  <a:pt x="72150" y="9510"/>
                </a:lnTo>
                <a:lnTo>
                  <a:pt x="74040" y="10140"/>
                </a:lnTo>
                <a:lnTo>
                  <a:pt x="74120" y="10240"/>
                </a:lnTo>
                <a:lnTo>
                  <a:pt x="74120" y="10380"/>
                </a:lnTo>
                <a:lnTo>
                  <a:pt x="74070" y="10520"/>
                </a:lnTo>
                <a:lnTo>
                  <a:pt x="74040" y="10660"/>
                </a:lnTo>
                <a:lnTo>
                  <a:pt x="74150" y="10810"/>
                </a:lnTo>
                <a:lnTo>
                  <a:pt x="75000" y="11220"/>
                </a:lnTo>
                <a:lnTo>
                  <a:pt x="75100" y="11300"/>
                </a:lnTo>
                <a:lnTo>
                  <a:pt x="75170" y="11410"/>
                </a:lnTo>
                <a:lnTo>
                  <a:pt x="75210" y="11620"/>
                </a:lnTo>
                <a:lnTo>
                  <a:pt x="75180" y="11780"/>
                </a:lnTo>
                <a:lnTo>
                  <a:pt x="75130" y="11910"/>
                </a:lnTo>
                <a:lnTo>
                  <a:pt x="75130" y="12070"/>
                </a:lnTo>
                <a:lnTo>
                  <a:pt x="75250" y="12310"/>
                </a:lnTo>
                <a:lnTo>
                  <a:pt x="75440" y="12440"/>
                </a:lnTo>
                <a:lnTo>
                  <a:pt x="75660" y="12490"/>
                </a:lnTo>
                <a:lnTo>
                  <a:pt x="76050" y="12460"/>
                </a:lnTo>
                <a:lnTo>
                  <a:pt x="76180" y="12530"/>
                </a:lnTo>
                <a:lnTo>
                  <a:pt x="76270" y="12690"/>
                </a:lnTo>
                <a:lnTo>
                  <a:pt x="76360" y="12960"/>
                </a:lnTo>
                <a:lnTo>
                  <a:pt x="76640" y="13500"/>
                </a:lnTo>
                <a:lnTo>
                  <a:pt x="76910" y="13550"/>
                </a:lnTo>
                <a:lnTo>
                  <a:pt x="77230" y="13370"/>
                </a:lnTo>
                <a:lnTo>
                  <a:pt x="77640" y="13220"/>
                </a:lnTo>
                <a:lnTo>
                  <a:pt x="78010" y="13400"/>
                </a:lnTo>
                <a:lnTo>
                  <a:pt x="78210" y="13780"/>
                </a:lnTo>
                <a:lnTo>
                  <a:pt x="78260" y="13880"/>
                </a:lnTo>
                <a:lnTo>
                  <a:pt x="78330" y="14510"/>
                </a:lnTo>
                <a:lnTo>
                  <a:pt x="78140" y="15100"/>
                </a:lnTo>
                <a:lnTo>
                  <a:pt x="78280" y="15200"/>
                </a:lnTo>
                <a:lnTo>
                  <a:pt x="78330" y="15220"/>
                </a:lnTo>
                <a:lnTo>
                  <a:pt x="78270" y="15430"/>
                </a:lnTo>
                <a:lnTo>
                  <a:pt x="78020" y="15620"/>
                </a:lnTo>
                <a:lnTo>
                  <a:pt x="77960" y="15900"/>
                </a:lnTo>
                <a:lnTo>
                  <a:pt x="78040" y="16210"/>
                </a:lnTo>
                <a:lnTo>
                  <a:pt x="78190" y="16420"/>
                </a:lnTo>
                <a:lnTo>
                  <a:pt x="78320" y="16640"/>
                </a:lnTo>
                <a:lnTo>
                  <a:pt x="78320" y="16970"/>
                </a:lnTo>
                <a:lnTo>
                  <a:pt x="78200" y="17170"/>
                </a:lnTo>
                <a:lnTo>
                  <a:pt x="77620" y="17580"/>
                </a:lnTo>
                <a:lnTo>
                  <a:pt x="77300" y="18050"/>
                </a:lnTo>
                <a:lnTo>
                  <a:pt x="77160" y="18370"/>
                </a:lnTo>
                <a:lnTo>
                  <a:pt x="77130" y="18680"/>
                </a:lnTo>
                <a:lnTo>
                  <a:pt x="77230" y="18890"/>
                </a:lnTo>
                <a:lnTo>
                  <a:pt x="77390" y="19030"/>
                </a:lnTo>
                <a:lnTo>
                  <a:pt x="77730" y="19220"/>
                </a:lnTo>
                <a:lnTo>
                  <a:pt x="77850" y="19420"/>
                </a:lnTo>
                <a:lnTo>
                  <a:pt x="78010" y="20030"/>
                </a:lnTo>
                <a:lnTo>
                  <a:pt x="78150" y="20240"/>
                </a:lnTo>
                <a:lnTo>
                  <a:pt x="78590" y="20590"/>
                </a:lnTo>
                <a:lnTo>
                  <a:pt x="78710" y="20730"/>
                </a:lnTo>
                <a:lnTo>
                  <a:pt x="78720" y="20800"/>
                </a:lnTo>
                <a:lnTo>
                  <a:pt x="78680" y="20950"/>
                </a:lnTo>
                <a:lnTo>
                  <a:pt x="78700" y="21030"/>
                </a:lnTo>
                <a:lnTo>
                  <a:pt x="78730" y="21060"/>
                </a:lnTo>
                <a:lnTo>
                  <a:pt x="78830" y="21090"/>
                </a:lnTo>
                <a:lnTo>
                  <a:pt x="78850" y="21120"/>
                </a:lnTo>
                <a:lnTo>
                  <a:pt x="78900" y="21200"/>
                </a:lnTo>
                <a:lnTo>
                  <a:pt x="78940" y="21260"/>
                </a:lnTo>
                <a:lnTo>
                  <a:pt x="78950" y="21340"/>
                </a:lnTo>
                <a:lnTo>
                  <a:pt x="78910" y="21520"/>
                </a:lnTo>
                <a:lnTo>
                  <a:pt x="78830" y="21630"/>
                </a:lnTo>
                <a:lnTo>
                  <a:pt x="78810" y="21750"/>
                </a:lnTo>
                <a:lnTo>
                  <a:pt x="78840" y="21870"/>
                </a:lnTo>
                <a:lnTo>
                  <a:pt x="78910" y="22000"/>
                </a:lnTo>
                <a:lnTo>
                  <a:pt x="79040" y="22320"/>
                </a:lnTo>
                <a:lnTo>
                  <a:pt x="79150" y="22730"/>
                </a:lnTo>
                <a:lnTo>
                  <a:pt x="79150" y="23050"/>
                </a:lnTo>
                <a:lnTo>
                  <a:pt x="78910" y="23130"/>
                </a:lnTo>
                <a:lnTo>
                  <a:pt x="78460" y="23010"/>
                </a:lnTo>
                <a:lnTo>
                  <a:pt x="78270" y="23030"/>
                </a:lnTo>
                <a:lnTo>
                  <a:pt x="78200" y="23230"/>
                </a:lnTo>
                <a:lnTo>
                  <a:pt x="78300" y="23500"/>
                </a:lnTo>
                <a:lnTo>
                  <a:pt x="78440" y="23680"/>
                </a:lnTo>
                <a:lnTo>
                  <a:pt x="78480" y="23880"/>
                </a:lnTo>
                <a:lnTo>
                  <a:pt x="78310" y="24200"/>
                </a:lnTo>
                <a:lnTo>
                  <a:pt x="78140" y="24320"/>
                </a:lnTo>
                <a:lnTo>
                  <a:pt x="77560" y="24440"/>
                </a:lnTo>
                <a:lnTo>
                  <a:pt x="77330" y="24630"/>
                </a:lnTo>
                <a:lnTo>
                  <a:pt x="77360" y="24800"/>
                </a:lnTo>
                <a:lnTo>
                  <a:pt x="77450" y="25050"/>
                </a:lnTo>
                <a:lnTo>
                  <a:pt x="77440" y="25460"/>
                </a:lnTo>
                <a:lnTo>
                  <a:pt x="77290" y="25730"/>
                </a:lnTo>
                <a:lnTo>
                  <a:pt x="77070" y="25960"/>
                </a:lnTo>
                <a:lnTo>
                  <a:pt x="76890" y="26250"/>
                </a:lnTo>
                <a:lnTo>
                  <a:pt x="76830" y="26710"/>
                </a:lnTo>
                <a:lnTo>
                  <a:pt x="76910" y="26980"/>
                </a:lnTo>
                <a:lnTo>
                  <a:pt x="77060" y="27090"/>
                </a:lnTo>
                <a:lnTo>
                  <a:pt x="77450" y="27220"/>
                </a:lnTo>
                <a:lnTo>
                  <a:pt x="78910" y="28300"/>
                </a:lnTo>
                <a:lnTo>
                  <a:pt x="79050" y="28560"/>
                </a:lnTo>
                <a:lnTo>
                  <a:pt x="79080" y="28870"/>
                </a:lnTo>
                <a:lnTo>
                  <a:pt x="79290" y="28830"/>
                </a:lnTo>
                <a:lnTo>
                  <a:pt x="80090" y="28920"/>
                </a:lnTo>
                <a:lnTo>
                  <a:pt x="80320" y="29370"/>
                </a:lnTo>
                <a:lnTo>
                  <a:pt x="80690" y="29680"/>
                </a:lnTo>
                <a:lnTo>
                  <a:pt x="80420" y="30320"/>
                </a:lnTo>
                <a:lnTo>
                  <a:pt x="79940" y="31090"/>
                </a:lnTo>
                <a:lnTo>
                  <a:pt x="79710" y="31810"/>
                </a:lnTo>
                <a:lnTo>
                  <a:pt x="79980" y="32020"/>
                </a:lnTo>
                <a:lnTo>
                  <a:pt x="80690" y="32220"/>
                </a:lnTo>
                <a:lnTo>
                  <a:pt x="80800" y="32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