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Mogilev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Belarus • State Map | Fully Editable Vector Shape</a:t>
            </a:r>
          </a:p>
        </p:txBody>
      </p:sp>
      <p:sp>
        <p:nvSpPr>
          <p:cNvPr id="101" name="Mogilev"/>
          <p:cNvSpPr/>
          <p:nvPr/>
        </p:nvSpPr>
        <p:spPr>
          <a:xfrm>
            <a:off x="3261312" y="1325880"/>
            <a:ext cx="5669070" cy="4937760"/>
          </a:xfrm>
          <a:custGeom>
            <a:avLst/>
            <a:gdLst/>
            <a:ahLst/>
            <a:cxnLst/>
            <a:rect l="0" t="0" r="100000" b="87100"/>
            <a:pathLst>
              <a:path w="100000" h="87100">
                <a:moveTo>
                  <a:pt x="82530" y="53920"/>
                </a:moveTo>
                <a:lnTo>
                  <a:pt x="81910" y="54080"/>
                </a:lnTo>
                <a:lnTo>
                  <a:pt x="81670" y="54100"/>
                </a:lnTo>
                <a:lnTo>
                  <a:pt x="81630" y="54070"/>
                </a:lnTo>
                <a:lnTo>
                  <a:pt x="81570" y="53970"/>
                </a:lnTo>
                <a:lnTo>
                  <a:pt x="81530" y="53920"/>
                </a:lnTo>
                <a:lnTo>
                  <a:pt x="81450" y="53860"/>
                </a:lnTo>
                <a:lnTo>
                  <a:pt x="81390" y="53850"/>
                </a:lnTo>
                <a:lnTo>
                  <a:pt x="81330" y="53860"/>
                </a:lnTo>
                <a:lnTo>
                  <a:pt x="81290" y="53890"/>
                </a:lnTo>
                <a:lnTo>
                  <a:pt x="81250" y="53930"/>
                </a:lnTo>
                <a:lnTo>
                  <a:pt x="81220" y="53970"/>
                </a:lnTo>
                <a:lnTo>
                  <a:pt x="81170" y="54090"/>
                </a:lnTo>
                <a:lnTo>
                  <a:pt x="81130" y="54150"/>
                </a:lnTo>
                <a:lnTo>
                  <a:pt x="81090" y="54150"/>
                </a:lnTo>
                <a:lnTo>
                  <a:pt x="81050" y="54130"/>
                </a:lnTo>
                <a:lnTo>
                  <a:pt x="80940" y="54010"/>
                </a:lnTo>
                <a:lnTo>
                  <a:pt x="80880" y="53930"/>
                </a:lnTo>
                <a:lnTo>
                  <a:pt x="80800" y="53790"/>
                </a:lnTo>
                <a:lnTo>
                  <a:pt x="80750" y="53740"/>
                </a:lnTo>
                <a:lnTo>
                  <a:pt x="80670" y="53680"/>
                </a:lnTo>
                <a:lnTo>
                  <a:pt x="80600" y="53660"/>
                </a:lnTo>
                <a:lnTo>
                  <a:pt x="80540" y="53660"/>
                </a:lnTo>
                <a:lnTo>
                  <a:pt x="80130" y="53770"/>
                </a:lnTo>
                <a:lnTo>
                  <a:pt x="80060" y="53760"/>
                </a:lnTo>
                <a:lnTo>
                  <a:pt x="80000" y="53730"/>
                </a:lnTo>
                <a:lnTo>
                  <a:pt x="79960" y="53690"/>
                </a:lnTo>
                <a:lnTo>
                  <a:pt x="79930" y="53650"/>
                </a:lnTo>
                <a:lnTo>
                  <a:pt x="79920" y="53600"/>
                </a:lnTo>
                <a:lnTo>
                  <a:pt x="79930" y="53560"/>
                </a:lnTo>
                <a:lnTo>
                  <a:pt x="79960" y="53510"/>
                </a:lnTo>
                <a:lnTo>
                  <a:pt x="80070" y="53410"/>
                </a:lnTo>
                <a:lnTo>
                  <a:pt x="80100" y="53360"/>
                </a:lnTo>
                <a:lnTo>
                  <a:pt x="80120" y="53310"/>
                </a:lnTo>
                <a:lnTo>
                  <a:pt x="80130" y="53260"/>
                </a:lnTo>
                <a:lnTo>
                  <a:pt x="80130" y="53210"/>
                </a:lnTo>
                <a:lnTo>
                  <a:pt x="80110" y="53150"/>
                </a:lnTo>
                <a:lnTo>
                  <a:pt x="80100" y="53100"/>
                </a:lnTo>
                <a:lnTo>
                  <a:pt x="80080" y="53050"/>
                </a:lnTo>
                <a:lnTo>
                  <a:pt x="80070" y="53000"/>
                </a:lnTo>
                <a:lnTo>
                  <a:pt x="80070" y="52940"/>
                </a:lnTo>
                <a:lnTo>
                  <a:pt x="80070" y="52870"/>
                </a:lnTo>
                <a:lnTo>
                  <a:pt x="80090" y="52820"/>
                </a:lnTo>
                <a:lnTo>
                  <a:pt x="80110" y="52760"/>
                </a:lnTo>
                <a:lnTo>
                  <a:pt x="80100" y="52690"/>
                </a:lnTo>
                <a:lnTo>
                  <a:pt x="80060" y="52620"/>
                </a:lnTo>
                <a:lnTo>
                  <a:pt x="79900" y="52490"/>
                </a:lnTo>
                <a:lnTo>
                  <a:pt x="79820" y="52420"/>
                </a:lnTo>
                <a:lnTo>
                  <a:pt x="79770" y="52340"/>
                </a:lnTo>
                <a:lnTo>
                  <a:pt x="79760" y="52280"/>
                </a:lnTo>
                <a:lnTo>
                  <a:pt x="79710" y="52210"/>
                </a:lnTo>
                <a:lnTo>
                  <a:pt x="79630" y="52170"/>
                </a:lnTo>
                <a:lnTo>
                  <a:pt x="79490" y="52140"/>
                </a:lnTo>
                <a:lnTo>
                  <a:pt x="79420" y="52110"/>
                </a:lnTo>
                <a:lnTo>
                  <a:pt x="79380" y="52070"/>
                </a:lnTo>
                <a:lnTo>
                  <a:pt x="79360" y="52020"/>
                </a:lnTo>
                <a:lnTo>
                  <a:pt x="79350" y="51970"/>
                </a:lnTo>
                <a:lnTo>
                  <a:pt x="79340" y="51910"/>
                </a:lnTo>
                <a:lnTo>
                  <a:pt x="79340" y="51850"/>
                </a:lnTo>
                <a:lnTo>
                  <a:pt x="79340" y="51800"/>
                </a:lnTo>
                <a:lnTo>
                  <a:pt x="79330" y="51730"/>
                </a:lnTo>
                <a:lnTo>
                  <a:pt x="79310" y="51650"/>
                </a:lnTo>
                <a:lnTo>
                  <a:pt x="79180" y="51470"/>
                </a:lnTo>
                <a:lnTo>
                  <a:pt x="79140" y="51410"/>
                </a:lnTo>
                <a:lnTo>
                  <a:pt x="79130" y="51360"/>
                </a:lnTo>
                <a:lnTo>
                  <a:pt x="79100" y="51160"/>
                </a:lnTo>
                <a:lnTo>
                  <a:pt x="79090" y="51110"/>
                </a:lnTo>
                <a:lnTo>
                  <a:pt x="79070" y="51040"/>
                </a:lnTo>
                <a:lnTo>
                  <a:pt x="79040" y="51020"/>
                </a:lnTo>
                <a:lnTo>
                  <a:pt x="79000" y="51000"/>
                </a:lnTo>
                <a:lnTo>
                  <a:pt x="78210" y="50920"/>
                </a:lnTo>
                <a:lnTo>
                  <a:pt x="78140" y="50920"/>
                </a:lnTo>
                <a:lnTo>
                  <a:pt x="78090" y="50940"/>
                </a:lnTo>
                <a:lnTo>
                  <a:pt x="78050" y="50960"/>
                </a:lnTo>
                <a:lnTo>
                  <a:pt x="78010" y="50990"/>
                </a:lnTo>
                <a:lnTo>
                  <a:pt x="77980" y="51040"/>
                </a:lnTo>
                <a:lnTo>
                  <a:pt x="77950" y="51090"/>
                </a:lnTo>
                <a:lnTo>
                  <a:pt x="77930" y="51150"/>
                </a:lnTo>
                <a:lnTo>
                  <a:pt x="77920" y="51210"/>
                </a:lnTo>
                <a:lnTo>
                  <a:pt x="77900" y="51320"/>
                </a:lnTo>
                <a:lnTo>
                  <a:pt x="77880" y="51370"/>
                </a:lnTo>
                <a:lnTo>
                  <a:pt x="77790" y="51380"/>
                </a:lnTo>
                <a:lnTo>
                  <a:pt x="77090" y="51260"/>
                </a:lnTo>
                <a:lnTo>
                  <a:pt x="76960" y="51290"/>
                </a:lnTo>
                <a:lnTo>
                  <a:pt x="76840" y="51290"/>
                </a:lnTo>
                <a:lnTo>
                  <a:pt x="76740" y="51250"/>
                </a:lnTo>
                <a:lnTo>
                  <a:pt x="76590" y="51150"/>
                </a:lnTo>
                <a:lnTo>
                  <a:pt x="76500" y="51110"/>
                </a:lnTo>
                <a:lnTo>
                  <a:pt x="76430" y="51110"/>
                </a:lnTo>
                <a:lnTo>
                  <a:pt x="76390" y="51140"/>
                </a:lnTo>
                <a:lnTo>
                  <a:pt x="76350" y="51180"/>
                </a:lnTo>
                <a:lnTo>
                  <a:pt x="76320" y="51230"/>
                </a:lnTo>
                <a:lnTo>
                  <a:pt x="76280" y="51350"/>
                </a:lnTo>
                <a:lnTo>
                  <a:pt x="76250" y="51390"/>
                </a:lnTo>
                <a:lnTo>
                  <a:pt x="76210" y="51420"/>
                </a:lnTo>
                <a:lnTo>
                  <a:pt x="76160" y="51440"/>
                </a:lnTo>
                <a:lnTo>
                  <a:pt x="75930" y="51440"/>
                </a:lnTo>
                <a:lnTo>
                  <a:pt x="75660" y="51390"/>
                </a:lnTo>
                <a:lnTo>
                  <a:pt x="75540" y="51350"/>
                </a:lnTo>
                <a:lnTo>
                  <a:pt x="75470" y="51300"/>
                </a:lnTo>
                <a:lnTo>
                  <a:pt x="75400" y="51170"/>
                </a:lnTo>
                <a:lnTo>
                  <a:pt x="75250" y="51050"/>
                </a:lnTo>
                <a:lnTo>
                  <a:pt x="74220" y="50780"/>
                </a:lnTo>
                <a:lnTo>
                  <a:pt x="74150" y="50780"/>
                </a:lnTo>
                <a:lnTo>
                  <a:pt x="74060" y="50820"/>
                </a:lnTo>
                <a:lnTo>
                  <a:pt x="73970" y="50880"/>
                </a:lnTo>
                <a:lnTo>
                  <a:pt x="73900" y="50900"/>
                </a:lnTo>
                <a:lnTo>
                  <a:pt x="73810" y="50910"/>
                </a:lnTo>
                <a:lnTo>
                  <a:pt x="73560" y="50880"/>
                </a:lnTo>
                <a:lnTo>
                  <a:pt x="73490" y="50890"/>
                </a:lnTo>
                <a:lnTo>
                  <a:pt x="73460" y="50920"/>
                </a:lnTo>
                <a:lnTo>
                  <a:pt x="73430" y="50960"/>
                </a:lnTo>
                <a:lnTo>
                  <a:pt x="73410" y="51020"/>
                </a:lnTo>
                <a:lnTo>
                  <a:pt x="73390" y="51080"/>
                </a:lnTo>
                <a:lnTo>
                  <a:pt x="73350" y="51120"/>
                </a:lnTo>
                <a:lnTo>
                  <a:pt x="73310" y="51150"/>
                </a:lnTo>
                <a:lnTo>
                  <a:pt x="73180" y="51170"/>
                </a:lnTo>
                <a:lnTo>
                  <a:pt x="73120" y="51200"/>
                </a:lnTo>
                <a:lnTo>
                  <a:pt x="73130" y="51400"/>
                </a:lnTo>
                <a:lnTo>
                  <a:pt x="73150" y="51530"/>
                </a:lnTo>
                <a:lnTo>
                  <a:pt x="73180" y="51670"/>
                </a:lnTo>
                <a:lnTo>
                  <a:pt x="73010" y="51670"/>
                </a:lnTo>
                <a:lnTo>
                  <a:pt x="72520" y="51880"/>
                </a:lnTo>
                <a:lnTo>
                  <a:pt x="72170" y="51890"/>
                </a:lnTo>
                <a:lnTo>
                  <a:pt x="72020" y="51940"/>
                </a:lnTo>
                <a:lnTo>
                  <a:pt x="71940" y="52090"/>
                </a:lnTo>
                <a:lnTo>
                  <a:pt x="71840" y="52090"/>
                </a:lnTo>
                <a:lnTo>
                  <a:pt x="71390" y="52100"/>
                </a:lnTo>
                <a:lnTo>
                  <a:pt x="71290" y="52070"/>
                </a:lnTo>
                <a:lnTo>
                  <a:pt x="71230" y="52030"/>
                </a:lnTo>
                <a:lnTo>
                  <a:pt x="71190" y="51930"/>
                </a:lnTo>
                <a:lnTo>
                  <a:pt x="71050" y="51460"/>
                </a:lnTo>
                <a:lnTo>
                  <a:pt x="71000" y="51350"/>
                </a:lnTo>
                <a:lnTo>
                  <a:pt x="70970" y="51290"/>
                </a:lnTo>
                <a:lnTo>
                  <a:pt x="70870" y="51220"/>
                </a:lnTo>
                <a:lnTo>
                  <a:pt x="70760" y="51190"/>
                </a:lnTo>
                <a:lnTo>
                  <a:pt x="70450" y="51170"/>
                </a:lnTo>
                <a:lnTo>
                  <a:pt x="70370" y="51140"/>
                </a:lnTo>
                <a:lnTo>
                  <a:pt x="70350" y="51100"/>
                </a:lnTo>
                <a:lnTo>
                  <a:pt x="70340" y="51040"/>
                </a:lnTo>
                <a:lnTo>
                  <a:pt x="70330" y="50920"/>
                </a:lnTo>
                <a:lnTo>
                  <a:pt x="70270" y="50860"/>
                </a:lnTo>
                <a:lnTo>
                  <a:pt x="70160" y="50800"/>
                </a:lnTo>
                <a:lnTo>
                  <a:pt x="69790" y="50660"/>
                </a:lnTo>
                <a:lnTo>
                  <a:pt x="69710" y="50610"/>
                </a:lnTo>
                <a:lnTo>
                  <a:pt x="69630" y="50500"/>
                </a:lnTo>
                <a:lnTo>
                  <a:pt x="69540" y="50410"/>
                </a:lnTo>
                <a:lnTo>
                  <a:pt x="69470" y="50380"/>
                </a:lnTo>
                <a:lnTo>
                  <a:pt x="69410" y="50380"/>
                </a:lnTo>
                <a:lnTo>
                  <a:pt x="69310" y="50420"/>
                </a:lnTo>
                <a:lnTo>
                  <a:pt x="69270" y="50460"/>
                </a:lnTo>
                <a:lnTo>
                  <a:pt x="69160" y="50570"/>
                </a:lnTo>
                <a:lnTo>
                  <a:pt x="69130" y="50610"/>
                </a:lnTo>
                <a:lnTo>
                  <a:pt x="69060" y="50660"/>
                </a:lnTo>
                <a:lnTo>
                  <a:pt x="68950" y="50690"/>
                </a:lnTo>
                <a:lnTo>
                  <a:pt x="68730" y="50690"/>
                </a:lnTo>
                <a:lnTo>
                  <a:pt x="68650" y="50660"/>
                </a:lnTo>
                <a:lnTo>
                  <a:pt x="68610" y="50620"/>
                </a:lnTo>
                <a:lnTo>
                  <a:pt x="68620" y="50560"/>
                </a:lnTo>
                <a:lnTo>
                  <a:pt x="68590" y="50490"/>
                </a:lnTo>
                <a:lnTo>
                  <a:pt x="68510" y="50410"/>
                </a:lnTo>
                <a:lnTo>
                  <a:pt x="68450" y="50390"/>
                </a:lnTo>
                <a:lnTo>
                  <a:pt x="68390" y="50400"/>
                </a:lnTo>
                <a:lnTo>
                  <a:pt x="68300" y="50470"/>
                </a:lnTo>
                <a:lnTo>
                  <a:pt x="68240" y="50500"/>
                </a:lnTo>
                <a:lnTo>
                  <a:pt x="68190" y="50500"/>
                </a:lnTo>
                <a:lnTo>
                  <a:pt x="68150" y="50470"/>
                </a:lnTo>
                <a:lnTo>
                  <a:pt x="68070" y="50370"/>
                </a:lnTo>
                <a:lnTo>
                  <a:pt x="68000" y="50310"/>
                </a:lnTo>
                <a:lnTo>
                  <a:pt x="67850" y="50220"/>
                </a:lnTo>
                <a:lnTo>
                  <a:pt x="67760" y="50210"/>
                </a:lnTo>
                <a:lnTo>
                  <a:pt x="67690" y="50210"/>
                </a:lnTo>
                <a:lnTo>
                  <a:pt x="67640" y="50230"/>
                </a:lnTo>
                <a:lnTo>
                  <a:pt x="67600" y="50260"/>
                </a:lnTo>
                <a:lnTo>
                  <a:pt x="67570" y="50300"/>
                </a:lnTo>
                <a:lnTo>
                  <a:pt x="67450" y="50490"/>
                </a:lnTo>
                <a:lnTo>
                  <a:pt x="67300" y="50640"/>
                </a:lnTo>
                <a:lnTo>
                  <a:pt x="67270" y="50680"/>
                </a:lnTo>
                <a:lnTo>
                  <a:pt x="67250" y="50740"/>
                </a:lnTo>
                <a:lnTo>
                  <a:pt x="67230" y="50800"/>
                </a:lnTo>
                <a:lnTo>
                  <a:pt x="67210" y="51010"/>
                </a:lnTo>
                <a:lnTo>
                  <a:pt x="67210" y="51070"/>
                </a:lnTo>
                <a:lnTo>
                  <a:pt x="67220" y="51200"/>
                </a:lnTo>
                <a:lnTo>
                  <a:pt x="67240" y="51310"/>
                </a:lnTo>
                <a:lnTo>
                  <a:pt x="67250" y="51360"/>
                </a:lnTo>
                <a:lnTo>
                  <a:pt x="67320" y="51570"/>
                </a:lnTo>
                <a:lnTo>
                  <a:pt x="67370" y="51780"/>
                </a:lnTo>
                <a:lnTo>
                  <a:pt x="67410" y="51890"/>
                </a:lnTo>
                <a:lnTo>
                  <a:pt x="67570" y="52270"/>
                </a:lnTo>
                <a:lnTo>
                  <a:pt x="67600" y="52380"/>
                </a:lnTo>
                <a:lnTo>
                  <a:pt x="67610" y="52440"/>
                </a:lnTo>
                <a:lnTo>
                  <a:pt x="67600" y="52500"/>
                </a:lnTo>
                <a:lnTo>
                  <a:pt x="67530" y="52540"/>
                </a:lnTo>
                <a:lnTo>
                  <a:pt x="67430" y="52540"/>
                </a:lnTo>
                <a:lnTo>
                  <a:pt x="67230" y="52500"/>
                </a:lnTo>
                <a:lnTo>
                  <a:pt x="67140" y="52500"/>
                </a:lnTo>
                <a:lnTo>
                  <a:pt x="67100" y="52530"/>
                </a:lnTo>
                <a:lnTo>
                  <a:pt x="67120" y="52570"/>
                </a:lnTo>
                <a:lnTo>
                  <a:pt x="67150" y="52610"/>
                </a:lnTo>
                <a:lnTo>
                  <a:pt x="67300" y="52760"/>
                </a:lnTo>
                <a:lnTo>
                  <a:pt x="67330" y="52800"/>
                </a:lnTo>
                <a:lnTo>
                  <a:pt x="67340" y="52850"/>
                </a:lnTo>
                <a:lnTo>
                  <a:pt x="67310" y="53110"/>
                </a:lnTo>
                <a:lnTo>
                  <a:pt x="67280" y="53180"/>
                </a:lnTo>
                <a:lnTo>
                  <a:pt x="67230" y="53260"/>
                </a:lnTo>
                <a:lnTo>
                  <a:pt x="67100" y="53340"/>
                </a:lnTo>
                <a:lnTo>
                  <a:pt x="67050" y="53390"/>
                </a:lnTo>
                <a:lnTo>
                  <a:pt x="67030" y="53450"/>
                </a:lnTo>
                <a:lnTo>
                  <a:pt x="67050" y="53490"/>
                </a:lnTo>
                <a:lnTo>
                  <a:pt x="67090" y="53530"/>
                </a:lnTo>
                <a:lnTo>
                  <a:pt x="67240" y="53610"/>
                </a:lnTo>
                <a:lnTo>
                  <a:pt x="67280" y="53640"/>
                </a:lnTo>
                <a:lnTo>
                  <a:pt x="67290" y="53690"/>
                </a:lnTo>
                <a:lnTo>
                  <a:pt x="67270" y="53740"/>
                </a:lnTo>
                <a:lnTo>
                  <a:pt x="67240" y="53790"/>
                </a:lnTo>
                <a:lnTo>
                  <a:pt x="67190" y="53840"/>
                </a:lnTo>
                <a:lnTo>
                  <a:pt x="66370" y="53760"/>
                </a:lnTo>
                <a:lnTo>
                  <a:pt x="66280" y="53770"/>
                </a:lnTo>
                <a:lnTo>
                  <a:pt x="66280" y="53810"/>
                </a:lnTo>
                <a:lnTo>
                  <a:pt x="66390" y="53910"/>
                </a:lnTo>
                <a:lnTo>
                  <a:pt x="66420" y="53950"/>
                </a:lnTo>
                <a:lnTo>
                  <a:pt x="66410" y="54000"/>
                </a:lnTo>
                <a:lnTo>
                  <a:pt x="66370" y="54060"/>
                </a:lnTo>
                <a:lnTo>
                  <a:pt x="66070" y="54200"/>
                </a:lnTo>
                <a:lnTo>
                  <a:pt x="66060" y="54220"/>
                </a:lnTo>
                <a:lnTo>
                  <a:pt x="66040" y="54260"/>
                </a:lnTo>
                <a:lnTo>
                  <a:pt x="66050" y="54310"/>
                </a:lnTo>
                <a:lnTo>
                  <a:pt x="66060" y="54370"/>
                </a:lnTo>
                <a:lnTo>
                  <a:pt x="66120" y="54580"/>
                </a:lnTo>
                <a:lnTo>
                  <a:pt x="66150" y="54630"/>
                </a:lnTo>
                <a:lnTo>
                  <a:pt x="66180" y="54660"/>
                </a:lnTo>
                <a:lnTo>
                  <a:pt x="66290" y="54680"/>
                </a:lnTo>
                <a:lnTo>
                  <a:pt x="66320" y="54710"/>
                </a:lnTo>
                <a:lnTo>
                  <a:pt x="66350" y="54760"/>
                </a:lnTo>
                <a:lnTo>
                  <a:pt x="66360" y="54810"/>
                </a:lnTo>
                <a:lnTo>
                  <a:pt x="66370" y="54870"/>
                </a:lnTo>
                <a:lnTo>
                  <a:pt x="66370" y="54930"/>
                </a:lnTo>
                <a:lnTo>
                  <a:pt x="66370" y="54990"/>
                </a:lnTo>
                <a:lnTo>
                  <a:pt x="66350" y="55050"/>
                </a:lnTo>
                <a:lnTo>
                  <a:pt x="66320" y="55100"/>
                </a:lnTo>
                <a:lnTo>
                  <a:pt x="66130" y="55360"/>
                </a:lnTo>
                <a:lnTo>
                  <a:pt x="66110" y="55400"/>
                </a:lnTo>
                <a:lnTo>
                  <a:pt x="66110" y="55450"/>
                </a:lnTo>
                <a:lnTo>
                  <a:pt x="66140" y="55480"/>
                </a:lnTo>
                <a:lnTo>
                  <a:pt x="66420" y="55650"/>
                </a:lnTo>
                <a:lnTo>
                  <a:pt x="66490" y="55730"/>
                </a:lnTo>
                <a:lnTo>
                  <a:pt x="66560" y="55820"/>
                </a:lnTo>
                <a:lnTo>
                  <a:pt x="66590" y="55850"/>
                </a:lnTo>
                <a:lnTo>
                  <a:pt x="66670" y="55910"/>
                </a:lnTo>
                <a:lnTo>
                  <a:pt x="67060" y="56130"/>
                </a:lnTo>
                <a:lnTo>
                  <a:pt x="67100" y="56170"/>
                </a:lnTo>
                <a:lnTo>
                  <a:pt x="67120" y="56210"/>
                </a:lnTo>
                <a:lnTo>
                  <a:pt x="67110" y="56260"/>
                </a:lnTo>
                <a:lnTo>
                  <a:pt x="67100" y="56290"/>
                </a:lnTo>
                <a:lnTo>
                  <a:pt x="66990" y="56540"/>
                </a:lnTo>
                <a:lnTo>
                  <a:pt x="66950" y="56590"/>
                </a:lnTo>
                <a:lnTo>
                  <a:pt x="66890" y="56650"/>
                </a:lnTo>
                <a:lnTo>
                  <a:pt x="66790" y="56710"/>
                </a:lnTo>
                <a:lnTo>
                  <a:pt x="66710" y="56730"/>
                </a:lnTo>
                <a:lnTo>
                  <a:pt x="66630" y="56730"/>
                </a:lnTo>
                <a:lnTo>
                  <a:pt x="66580" y="56710"/>
                </a:lnTo>
                <a:lnTo>
                  <a:pt x="66530" y="56680"/>
                </a:lnTo>
                <a:lnTo>
                  <a:pt x="66440" y="56620"/>
                </a:lnTo>
                <a:lnTo>
                  <a:pt x="66410" y="56580"/>
                </a:lnTo>
                <a:lnTo>
                  <a:pt x="66340" y="56550"/>
                </a:lnTo>
                <a:lnTo>
                  <a:pt x="66250" y="56530"/>
                </a:lnTo>
                <a:lnTo>
                  <a:pt x="65240" y="56520"/>
                </a:lnTo>
                <a:lnTo>
                  <a:pt x="65040" y="56570"/>
                </a:lnTo>
                <a:lnTo>
                  <a:pt x="64980" y="56590"/>
                </a:lnTo>
                <a:lnTo>
                  <a:pt x="64940" y="56630"/>
                </a:lnTo>
                <a:lnTo>
                  <a:pt x="64870" y="56760"/>
                </a:lnTo>
                <a:lnTo>
                  <a:pt x="64800" y="56820"/>
                </a:lnTo>
                <a:lnTo>
                  <a:pt x="64430" y="57030"/>
                </a:lnTo>
                <a:lnTo>
                  <a:pt x="64370" y="57030"/>
                </a:lnTo>
                <a:lnTo>
                  <a:pt x="64320" y="57010"/>
                </a:lnTo>
                <a:lnTo>
                  <a:pt x="64290" y="56970"/>
                </a:lnTo>
                <a:lnTo>
                  <a:pt x="64170" y="56740"/>
                </a:lnTo>
                <a:lnTo>
                  <a:pt x="64120" y="56690"/>
                </a:lnTo>
                <a:lnTo>
                  <a:pt x="64050" y="56660"/>
                </a:lnTo>
                <a:lnTo>
                  <a:pt x="63910" y="56630"/>
                </a:lnTo>
                <a:lnTo>
                  <a:pt x="63830" y="56630"/>
                </a:lnTo>
                <a:lnTo>
                  <a:pt x="63780" y="56660"/>
                </a:lnTo>
                <a:lnTo>
                  <a:pt x="63750" y="56700"/>
                </a:lnTo>
                <a:lnTo>
                  <a:pt x="63740" y="56740"/>
                </a:lnTo>
                <a:lnTo>
                  <a:pt x="63750" y="56780"/>
                </a:lnTo>
                <a:lnTo>
                  <a:pt x="63830" y="56850"/>
                </a:lnTo>
                <a:lnTo>
                  <a:pt x="63860" y="56890"/>
                </a:lnTo>
                <a:lnTo>
                  <a:pt x="63860" y="56950"/>
                </a:lnTo>
                <a:lnTo>
                  <a:pt x="63840" y="57010"/>
                </a:lnTo>
                <a:lnTo>
                  <a:pt x="63790" y="57070"/>
                </a:lnTo>
                <a:lnTo>
                  <a:pt x="63430" y="57230"/>
                </a:lnTo>
                <a:lnTo>
                  <a:pt x="63370" y="57220"/>
                </a:lnTo>
                <a:lnTo>
                  <a:pt x="63340" y="57190"/>
                </a:lnTo>
                <a:lnTo>
                  <a:pt x="63340" y="57130"/>
                </a:lnTo>
                <a:lnTo>
                  <a:pt x="63370" y="57010"/>
                </a:lnTo>
                <a:lnTo>
                  <a:pt x="63370" y="56950"/>
                </a:lnTo>
                <a:lnTo>
                  <a:pt x="63360" y="56930"/>
                </a:lnTo>
                <a:lnTo>
                  <a:pt x="63330" y="56900"/>
                </a:lnTo>
                <a:lnTo>
                  <a:pt x="62400" y="56620"/>
                </a:lnTo>
                <a:lnTo>
                  <a:pt x="62000" y="56580"/>
                </a:lnTo>
                <a:lnTo>
                  <a:pt x="61880" y="56590"/>
                </a:lnTo>
                <a:lnTo>
                  <a:pt x="61790" y="56620"/>
                </a:lnTo>
                <a:lnTo>
                  <a:pt x="61750" y="56650"/>
                </a:lnTo>
                <a:lnTo>
                  <a:pt x="61680" y="56730"/>
                </a:lnTo>
                <a:lnTo>
                  <a:pt x="61460" y="57110"/>
                </a:lnTo>
                <a:lnTo>
                  <a:pt x="61330" y="57280"/>
                </a:lnTo>
                <a:lnTo>
                  <a:pt x="61280" y="57330"/>
                </a:lnTo>
                <a:lnTo>
                  <a:pt x="61100" y="57420"/>
                </a:lnTo>
                <a:lnTo>
                  <a:pt x="61040" y="57460"/>
                </a:lnTo>
                <a:lnTo>
                  <a:pt x="61000" y="57520"/>
                </a:lnTo>
                <a:lnTo>
                  <a:pt x="60990" y="57590"/>
                </a:lnTo>
                <a:lnTo>
                  <a:pt x="60970" y="57660"/>
                </a:lnTo>
                <a:lnTo>
                  <a:pt x="60910" y="57750"/>
                </a:lnTo>
                <a:lnTo>
                  <a:pt x="60850" y="57780"/>
                </a:lnTo>
                <a:lnTo>
                  <a:pt x="59900" y="57810"/>
                </a:lnTo>
                <a:lnTo>
                  <a:pt x="59810" y="57830"/>
                </a:lnTo>
                <a:lnTo>
                  <a:pt x="59770" y="57880"/>
                </a:lnTo>
                <a:lnTo>
                  <a:pt x="59760" y="57940"/>
                </a:lnTo>
                <a:lnTo>
                  <a:pt x="59780" y="58580"/>
                </a:lnTo>
                <a:lnTo>
                  <a:pt x="59770" y="58780"/>
                </a:lnTo>
                <a:lnTo>
                  <a:pt x="59760" y="58840"/>
                </a:lnTo>
                <a:lnTo>
                  <a:pt x="59730" y="58900"/>
                </a:lnTo>
                <a:lnTo>
                  <a:pt x="59680" y="59000"/>
                </a:lnTo>
                <a:lnTo>
                  <a:pt x="58340" y="59430"/>
                </a:lnTo>
                <a:lnTo>
                  <a:pt x="58170" y="59520"/>
                </a:lnTo>
                <a:lnTo>
                  <a:pt x="58120" y="59560"/>
                </a:lnTo>
                <a:lnTo>
                  <a:pt x="58090" y="59590"/>
                </a:lnTo>
                <a:lnTo>
                  <a:pt x="58090" y="59630"/>
                </a:lnTo>
                <a:lnTo>
                  <a:pt x="58090" y="59660"/>
                </a:lnTo>
                <a:lnTo>
                  <a:pt x="58100" y="59680"/>
                </a:lnTo>
                <a:lnTo>
                  <a:pt x="58120" y="59710"/>
                </a:lnTo>
                <a:lnTo>
                  <a:pt x="58150" y="59750"/>
                </a:lnTo>
                <a:lnTo>
                  <a:pt x="58190" y="59780"/>
                </a:lnTo>
                <a:lnTo>
                  <a:pt x="58430" y="59850"/>
                </a:lnTo>
                <a:lnTo>
                  <a:pt x="58480" y="59880"/>
                </a:lnTo>
                <a:lnTo>
                  <a:pt x="58510" y="59920"/>
                </a:lnTo>
                <a:lnTo>
                  <a:pt x="58530" y="59970"/>
                </a:lnTo>
                <a:lnTo>
                  <a:pt x="58530" y="60030"/>
                </a:lnTo>
                <a:lnTo>
                  <a:pt x="58520" y="60080"/>
                </a:lnTo>
                <a:lnTo>
                  <a:pt x="58490" y="60150"/>
                </a:lnTo>
                <a:lnTo>
                  <a:pt x="58450" y="60210"/>
                </a:lnTo>
                <a:lnTo>
                  <a:pt x="58380" y="60280"/>
                </a:lnTo>
                <a:lnTo>
                  <a:pt x="58290" y="60300"/>
                </a:lnTo>
                <a:lnTo>
                  <a:pt x="58060" y="60290"/>
                </a:lnTo>
                <a:lnTo>
                  <a:pt x="57980" y="60300"/>
                </a:lnTo>
                <a:lnTo>
                  <a:pt x="57930" y="60340"/>
                </a:lnTo>
                <a:lnTo>
                  <a:pt x="57840" y="60450"/>
                </a:lnTo>
                <a:lnTo>
                  <a:pt x="57750" y="60530"/>
                </a:lnTo>
                <a:lnTo>
                  <a:pt x="57680" y="60560"/>
                </a:lnTo>
                <a:lnTo>
                  <a:pt x="57220" y="60560"/>
                </a:lnTo>
                <a:lnTo>
                  <a:pt x="57130" y="60600"/>
                </a:lnTo>
                <a:lnTo>
                  <a:pt x="57060" y="60650"/>
                </a:lnTo>
                <a:lnTo>
                  <a:pt x="56980" y="60710"/>
                </a:lnTo>
                <a:lnTo>
                  <a:pt x="56920" y="60740"/>
                </a:lnTo>
                <a:lnTo>
                  <a:pt x="56860" y="60740"/>
                </a:lnTo>
                <a:lnTo>
                  <a:pt x="56590" y="60670"/>
                </a:lnTo>
                <a:lnTo>
                  <a:pt x="56460" y="60660"/>
                </a:lnTo>
                <a:lnTo>
                  <a:pt x="56390" y="60680"/>
                </a:lnTo>
                <a:lnTo>
                  <a:pt x="56330" y="60720"/>
                </a:lnTo>
                <a:lnTo>
                  <a:pt x="56280" y="60780"/>
                </a:lnTo>
                <a:lnTo>
                  <a:pt x="56210" y="60840"/>
                </a:lnTo>
                <a:lnTo>
                  <a:pt x="56140" y="60870"/>
                </a:lnTo>
                <a:lnTo>
                  <a:pt x="56070" y="60870"/>
                </a:lnTo>
                <a:lnTo>
                  <a:pt x="55610" y="60800"/>
                </a:lnTo>
                <a:lnTo>
                  <a:pt x="55010" y="60860"/>
                </a:lnTo>
                <a:lnTo>
                  <a:pt x="54460" y="60340"/>
                </a:lnTo>
                <a:lnTo>
                  <a:pt x="53530" y="59740"/>
                </a:lnTo>
                <a:lnTo>
                  <a:pt x="53390" y="59610"/>
                </a:lnTo>
                <a:lnTo>
                  <a:pt x="53320" y="59520"/>
                </a:lnTo>
                <a:lnTo>
                  <a:pt x="54440" y="58380"/>
                </a:lnTo>
                <a:lnTo>
                  <a:pt x="54640" y="58060"/>
                </a:lnTo>
                <a:lnTo>
                  <a:pt x="54670" y="58010"/>
                </a:lnTo>
                <a:lnTo>
                  <a:pt x="54720" y="57900"/>
                </a:lnTo>
                <a:lnTo>
                  <a:pt x="54730" y="57840"/>
                </a:lnTo>
                <a:lnTo>
                  <a:pt x="54780" y="57560"/>
                </a:lnTo>
                <a:lnTo>
                  <a:pt x="54800" y="57500"/>
                </a:lnTo>
                <a:lnTo>
                  <a:pt x="54850" y="57400"/>
                </a:lnTo>
                <a:lnTo>
                  <a:pt x="55120" y="57090"/>
                </a:lnTo>
                <a:lnTo>
                  <a:pt x="55160" y="57040"/>
                </a:lnTo>
                <a:lnTo>
                  <a:pt x="55200" y="56970"/>
                </a:lnTo>
                <a:lnTo>
                  <a:pt x="55230" y="56870"/>
                </a:lnTo>
                <a:lnTo>
                  <a:pt x="55240" y="56800"/>
                </a:lnTo>
                <a:lnTo>
                  <a:pt x="55220" y="56740"/>
                </a:lnTo>
                <a:lnTo>
                  <a:pt x="55180" y="56700"/>
                </a:lnTo>
                <a:lnTo>
                  <a:pt x="54910" y="56510"/>
                </a:lnTo>
                <a:lnTo>
                  <a:pt x="54870" y="56460"/>
                </a:lnTo>
                <a:lnTo>
                  <a:pt x="54860" y="56410"/>
                </a:lnTo>
                <a:lnTo>
                  <a:pt x="54880" y="56360"/>
                </a:lnTo>
                <a:lnTo>
                  <a:pt x="54970" y="56230"/>
                </a:lnTo>
                <a:lnTo>
                  <a:pt x="55050" y="56080"/>
                </a:lnTo>
                <a:lnTo>
                  <a:pt x="55210" y="55620"/>
                </a:lnTo>
                <a:lnTo>
                  <a:pt x="55240" y="55580"/>
                </a:lnTo>
                <a:lnTo>
                  <a:pt x="55280" y="55550"/>
                </a:lnTo>
                <a:lnTo>
                  <a:pt x="55310" y="55550"/>
                </a:lnTo>
                <a:lnTo>
                  <a:pt x="55620" y="55590"/>
                </a:lnTo>
                <a:lnTo>
                  <a:pt x="55670" y="55570"/>
                </a:lnTo>
                <a:lnTo>
                  <a:pt x="55670" y="55540"/>
                </a:lnTo>
                <a:lnTo>
                  <a:pt x="55650" y="55500"/>
                </a:lnTo>
                <a:lnTo>
                  <a:pt x="55600" y="55410"/>
                </a:lnTo>
                <a:lnTo>
                  <a:pt x="55580" y="55360"/>
                </a:lnTo>
                <a:lnTo>
                  <a:pt x="55550" y="55300"/>
                </a:lnTo>
                <a:lnTo>
                  <a:pt x="55540" y="55230"/>
                </a:lnTo>
                <a:lnTo>
                  <a:pt x="55520" y="55120"/>
                </a:lnTo>
                <a:lnTo>
                  <a:pt x="55520" y="55050"/>
                </a:lnTo>
                <a:lnTo>
                  <a:pt x="55520" y="54990"/>
                </a:lnTo>
                <a:lnTo>
                  <a:pt x="55620" y="54600"/>
                </a:lnTo>
                <a:lnTo>
                  <a:pt x="55630" y="54490"/>
                </a:lnTo>
                <a:lnTo>
                  <a:pt x="55630" y="54420"/>
                </a:lnTo>
                <a:lnTo>
                  <a:pt x="55430" y="53900"/>
                </a:lnTo>
                <a:lnTo>
                  <a:pt x="55410" y="53830"/>
                </a:lnTo>
                <a:lnTo>
                  <a:pt x="55390" y="53720"/>
                </a:lnTo>
                <a:lnTo>
                  <a:pt x="55420" y="53650"/>
                </a:lnTo>
                <a:lnTo>
                  <a:pt x="55530" y="53510"/>
                </a:lnTo>
                <a:lnTo>
                  <a:pt x="55530" y="53460"/>
                </a:lnTo>
                <a:lnTo>
                  <a:pt x="55500" y="53420"/>
                </a:lnTo>
                <a:lnTo>
                  <a:pt x="55450" y="53400"/>
                </a:lnTo>
                <a:lnTo>
                  <a:pt x="55390" y="53390"/>
                </a:lnTo>
                <a:lnTo>
                  <a:pt x="55220" y="53400"/>
                </a:lnTo>
                <a:lnTo>
                  <a:pt x="55120" y="53440"/>
                </a:lnTo>
                <a:lnTo>
                  <a:pt x="55010" y="53540"/>
                </a:lnTo>
                <a:lnTo>
                  <a:pt x="54910" y="53590"/>
                </a:lnTo>
                <a:lnTo>
                  <a:pt x="54560" y="53630"/>
                </a:lnTo>
                <a:lnTo>
                  <a:pt x="54490" y="53550"/>
                </a:lnTo>
                <a:lnTo>
                  <a:pt x="54410" y="53390"/>
                </a:lnTo>
                <a:lnTo>
                  <a:pt x="54310" y="52960"/>
                </a:lnTo>
                <a:lnTo>
                  <a:pt x="54240" y="52790"/>
                </a:lnTo>
                <a:lnTo>
                  <a:pt x="54170" y="52690"/>
                </a:lnTo>
                <a:lnTo>
                  <a:pt x="53830" y="52650"/>
                </a:lnTo>
                <a:lnTo>
                  <a:pt x="53780" y="52660"/>
                </a:lnTo>
                <a:lnTo>
                  <a:pt x="53740" y="52690"/>
                </a:lnTo>
                <a:lnTo>
                  <a:pt x="53710" y="52740"/>
                </a:lnTo>
                <a:lnTo>
                  <a:pt x="53690" y="52790"/>
                </a:lnTo>
                <a:lnTo>
                  <a:pt x="53630" y="52970"/>
                </a:lnTo>
                <a:lnTo>
                  <a:pt x="53610" y="53020"/>
                </a:lnTo>
                <a:lnTo>
                  <a:pt x="53580" y="53050"/>
                </a:lnTo>
                <a:lnTo>
                  <a:pt x="53540" y="53040"/>
                </a:lnTo>
                <a:lnTo>
                  <a:pt x="53250" y="52880"/>
                </a:lnTo>
                <a:lnTo>
                  <a:pt x="53140" y="52830"/>
                </a:lnTo>
                <a:lnTo>
                  <a:pt x="52790" y="52790"/>
                </a:lnTo>
                <a:lnTo>
                  <a:pt x="52730" y="52760"/>
                </a:lnTo>
                <a:lnTo>
                  <a:pt x="52660" y="52720"/>
                </a:lnTo>
                <a:lnTo>
                  <a:pt x="52470" y="52400"/>
                </a:lnTo>
                <a:lnTo>
                  <a:pt x="52410" y="52330"/>
                </a:lnTo>
                <a:lnTo>
                  <a:pt x="52350" y="52290"/>
                </a:lnTo>
                <a:lnTo>
                  <a:pt x="52140" y="52200"/>
                </a:lnTo>
                <a:lnTo>
                  <a:pt x="51750" y="52100"/>
                </a:lnTo>
                <a:lnTo>
                  <a:pt x="51670" y="52050"/>
                </a:lnTo>
                <a:lnTo>
                  <a:pt x="51630" y="51960"/>
                </a:lnTo>
                <a:lnTo>
                  <a:pt x="51570" y="51710"/>
                </a:lnTo>
                <a:lnTo>
                  <a:pt x="51540" y="51640"/>
                </a:lnTo>
                <a:lnTo>
                  <a:pt x="51390" y="51350"/>
                </a:lnTo>
                <a:lnTo>
                  <a:pt x="51390" y="51280"/>
                </a:lnTo>
                <a:lnTo>
                  <a:pt x="51420" y="51230"/>
                </a:lnTo>
                <a:lnTo>
                  <a:pt x="51700" y="51090"/>
                </a:lnTo>
                <a:lnTo>
                  <a:pt x="51810" y="51060"/>
                </a:lnTo>
                <a:lnTo>
                  <a:pt x="51990" y="51040"/>
                </a:lnTo>
                <a:lnTo>
                  <a:pt x="52050" y="51050"/>
                </a:lnTo>
                <a:lnTo>
                  <a:pt x="52200" y="51130"/>
                </a:lnTo>
                <a:lnTo>
                  <a:pt x="52280" y="51190"/>
                </a:lnTo>
                <a:lnTo>
                  <a:pt x="52360" y="51260"/>
                </a:lnTo>
                <a:lnTo>
                  <a:pt x="52600" y="51590"/>
                </a:lnTo>
                <a:lnTo>
                  <a:pt x="52640" y="51610"/>
                </a:lnTo>
                <a:lnTo>
                  <a:pt x="52680" y="51600"/>
                </a:lnTo>
                <a:lnTo>
                  <a:pt x="52730" y="51530"/>
                </a:lnTo>
                <a:lnTo>
                  <a:pt x="52790" y="51510"/>
                </a:lnTo>
                <a:lnTo>
                  <a:pt x="52860" y="51500"/>
                </a:lnTo>
                <a:lnTo>
                  <a:pt x="53960" y="51580"/>
                </a:lnTo>
                <a:lnTo>
                  <a:pt x="54020" y="51570"/>
                </a:lnTo>
                <a:lnTo>
                  <a:pt x="54060" y="51540"/>
                </a:lnTo>
                <a:lnTo>
                  <a:pt x="54090" y="51500"/>
                </a:lnTo>
                <a:lnTo>
                  <a:pt x="54120" y="51440"/>
                </a:lnTo>
                <a:lnTo>
                  <a:pt x="54140" y="51390"/>
                </a:lnTo>
                <a:lnTo>
                  <a:pt x="54160" y="51330"/>
                </a:lnTo>
                <a:lnTo>
                  <a:pt x="54200" y="51300"/>
                </a:lnTo>
                <a:lnTo>
                  <a:pt x="54250" y="51280"/>
                </a:lnTo>
                <a:lnTo>
                  <a:pt x="54720" y="51210"/>
                </a:lnTo>
                <a:lnTo>
                  <a:pt x="54770" y="51190"/>
                </a:lnTo>
                <a:lnTo>
                  <a:pt x="54820" y="51140"/>
                </a:lnTo>
                <a:lnTo>
                  <a:pt x="54870" y="51050"/>
                </a:lnTo>
                <a:lnTo>
                  <a:pt x="54870" y="50990"/>
                </a:lnTo>
                <a:lnTo>
                  <a:pt x="54850" y="50930"/>
                </a:lnTo>
                <a:lnTo>
                  <a:pt x="54770" y="50790"/>
                </a:lnTo>
                <a:lnTo>
                  <a:pt x="54720" y="50650"/>
                </a:lnTo>
                <a:lnTo>
                  <a:pt x="54670" y="50580"/>
                </a:lnTo>
                <a:lnTo>
                  <a:pt x="54610" y="50530"/>
                </a:lnTo>
                <a:lnTo>
                  <a:pt x="54100" y="50330"/>
                </a:lnTo>
                <a:lnTo>
                  <a:pt x="54050" y="50290"/>
                </a:lnTo>
                <a:lnTo>
                  <a:pt x="54000" y="50230"/>
                </a:lnTo>
                <a:lnTo>
                  <a:pt x="53990" y="50170"/>
                </a:lnTo>
                <a:lnTo>
                  <a:pt x="54000" y="50110"/>
                </a:lnTo>
                <a:lnTo>
                  <a:pt x="54010" y="50060"/>
                </a:lnTo>
                <a:lnTo>
                  <a:pt x="54040" y="50010"/>
                </a:lnTo>
                <a:lnTo>
                  <a:pt x="54290" y="49740"/>
                </a:lnTo>
                <a:lnTo>
                  <a:pt x="54320" y="49690"/>
                </a:lnTo>
                <a:lnTo>
                  <a:pt x="54340" y="49630"/>
                </a:lnTo>
                <a:lnTo>
                  <a:pt x="54360" y="49570"/>
                </a:lnTo>
                <a:lnTo>
                  <a:pt x="54380" y="49470"/>
                </a:lnTo>
                <a:lnTo>
                  <a:pt x="54400" y="48990"/>
                </a:lnTo>
                <a:lnTo>
                  <a:pt x="54370" y="48630"/>
                </a:lnTo>
                <a:lnTo>
                  <a:pt x="54370" y="48380"/>
                </a:lnTo>
                <a:lnTo>
                  <a:pt x="54470" y="48190"/>
                </a:lnTo>
                <a:lnTo>
                  <a:pt x="54580" y="48000"/>
                </a:lnTo>
                <a:lnTo>
                  <a:pt x="54680" y="47870"/>
                </a:lnTo>
                <a:lnTo>
                  <a:pt x="54830" y="47720"/>
                </a:lnTo>
                <a:lnTo>
                  <a:pt x="54870" y="47690"/>
                </a:lnTo>
                <a:lnTo>
                  <a:pt x="54920" y="47670"/>
                </a:lnTo>
                <a:lnTo>
                  <a:pt x="55030" y="47650"/>
                </a:lnTo>
                <a:lnTo>
                  <a:pt x="55160" y="47660"/>
                </a:lnTo>
                <a:lnTo>
                  <a:pt x="55360" y="47700"/>
                </a:lnTo>
                <a:lnTo>
                  <a:pt x="55410" y="47710"/>
                </a:lnTo>
                <a:lnTo>
                  <a:pt x="55460" y="47690"/>
                </a:lnTo>
                <a:lnTo>
                  <a:pt x="55520" y="47610"/>
                </a:lnTo>
                <a:lnTo>
                  <a:pt x="55560" y="47570"/>
                </a:lnTo>
                <a:lnTo>
                  <a:pt x="55600" y="47540"/>
                </a:lnTo>
                <a:lnTo>
                  <a:pt x="55920" y="47430"/>
                </a:lnTo>
                <a:lnTo>
                  <a:pt x="55970" y="47400"/>
                </a:lnTo>
                <a:lnTo>
                  <a:pt x="56020" y="47360"/>
                </a:lnTo>
                <a:lnTo>
                  <a:pt x="56030" y="47310"/>
                </a:lnTo>
                <a:lnTo>
                  <a:pt x="56010" y="47270"/>
                </a:lnTo>
                <a:lnTo>
                  <a:pt x="55950" y="47240"/>
                </a:lnTo>
                <a:lnTo>
                  <a:pt x="55810" y="47210"/>
                </a:lnTo>
                <a:lnTo>
                  <a:pt x="55750" y="47170"/>
                </a:lnTo>
                <a:lnTo>
                  <a:pt x="55750" y="47140"/>
                </a:lnTo>
                <a:lnTo>
                  <a:pt x="55790" y="47120"/>
                </a:lnTo>
                <a:lnTo>
                  <a:pt x="56170" y="47020"/>
                </a:lnTo>
                <a:lnTo>
                  <a:pt x="56220" y="47000"/>
                </a:lnTo>
                <a:lnTo>
                  <a:pt x="56270" y="46960"/>
                </a:lnTo>
                <a:lnTo>
                  <a:pt x="56310" y="46900"/>
                </a:lnTo>
                <a:lnTo>
                  <a:pt x="56350" y="46800"/>
                </a:lnTo>
                <a:lnTo>
                  <a:pt x="56360" y="46720"/>
                </a:lnTo>
                <a:lnTo>
                  <a:pt x="56360" y="46660"/>
                </a:lnTo>
                <a:lnTo>
                  <a:pt x="56310" y="46550"/>
                </a:lnTo>
                <a:lnTo>
                  <a:pt x="56290" y="46470"/>
                </a:lnTo>
                <a:lnTo>
                  <a:pt x="56260" y="46340"/>
                </a:lnTo>
                <a:lnTo>
                  <a:pt x="56270" y="46260"/>
                </a:lnTo>
                <a:lnTo>
                  <a:pt x="56290" y="46190"/>
                </a:lnTo>
                <a:lnTo>
                  <a:pt x="56320" y="46140"/>
                </a:lnTo>
                <a:lnTo>
                  <a:pt x="56360" y="46090"/>
                </a:lnTo>
                <a:lnTo>
                  <a:pt x="56420" y="46040"/>
                </a:lnTo>
                <a:lnTo>
                  <a:pt x="56480" y="46030"/>
                </a:lnTo>
                <a:lnTo>
                  <a:pt x="56550" y="46030"/>
                </a:lnTo>
                <a:lnTo>
                  <a:pt x="56650" y="46080"/>
                </a:lnTo>
                <a:lnTo>
                  <a:pt x="56830" y="46200"/>
                </a:lnTo>
                <a:lnTo>
                  <a:pt x="57050" y="46300"/>
                </a:lnTo>
                <a:lnTo>
                  <a:pt x="57900" y="46470"/>
                </a:lnTo>
                <a:lnTo>
                  <a:pt x="57960" y="46460"/>
                </a:lnTo>
                <a:lnTo>
                  <a:pt x="58010" y="46440"/>
                </a:lnTo>
                <a:lnTo>
                  <a:pt x="58140" y="46340"/>
                </a:lnTo>
                <a:lnTo>
                  <a:pt x="58190" y="46330"/>
                </a:lnTo>
                <a:lnTo>
                  <a:pt x="58250" y="46320"/>
                </a:lnTo>
                <a:lnTo>
                  <a:pt x="58310" y="46340"/>
                </a:lnTo>
                <a:lnTo>
                  <a:pt x="58360" y="46360"/>
                </a:lnTo>
                <a:lnTo>
                  <a:pt x="58400" y="46400"/>
                </a:lnTo>
                <a:lnTo>
                  <a:pt x="58470" y="46480"/>
                </a:lnTo>
                <a:lnTo>
                  <a:pt x="58520" y="46560"/>
                </a:lnTo>
                <a:lnTo>
                  <a:pt x="58550" y="46590"/>
                </a:lnTo>
                <a:lnTo>
                  <a:pt x="58590" y="46590"/>
                </a:lnTo>
                <a:lnTo>
                  <a:pt x="58720" y="46450"/>
                </a:lnTo>
                <a:lnTo>
                  <a:pt x="58760" y="46430"/>
                </a:lnTo>
                <a:lnTo>
                  <a:pt x="58810" y="46430"/>
                </a:lnTo>
                <a:lnTo>
                  <a:pt x="58850" y="46450"/>
                </a:lnTo>
                <a:lnTo>
                  <a:pt x="58870" y="46500"/>
                </a:lnTo>
                <a:lnTo>
                  <a:pt x="58870" y="46560"/>
                </a:lnTo>
                <a:lnTo>
                  <a:pt x="58860" y="46630"/>
                </a:lnTo>
                <a:lnTo>
                  <a:pt x="58830" y="46700"/>
                </a:lnTo>
                <a:lnTo>
                  <a:pt x="58780" y="46790"/>
                </a:lnTo>
                <a:lnTo>
                  <a:pt x="58760" y="46850"/>
                </a:lnTo>
                <a:lnTo>
                  <a:pt x="58760" y="46900"/>
                </a:lnTo>
                <a:lnTo>
                  <a:pt x="58880" y="47070"/>
                </a:lnTo>
                <a:lnTo>
                  <a:pt x="59050" y="47460"/>
                </a:lnTo>
                <a:lnTo>
                  <a:pt x="59080" y="47500"/>
                </a:lnTo>
                <a:lnTo>
                  <a:pt x="59120" y="47540"/>
                </a:lnTo>
                <a:lnTo>
                  <a:pt x="59180" y="47550"/>
                </a:lnTo>
                <a:lnTo>
                  <a:pt x="59520" y="47570"/>
                </a:lnTo>
                <a:lnTo>
                  <a:pt x="59580" y="47560"/>
                </a:lnTo>
                <a:lnTo>
                  <a:pt x="59630" y="47530"/>
                </a:lnTo>
                <a:lnTo>
                  <a:pt x="59640" y="47490"/>
                </a:lnTo>
                <a:lnTo>
                  <a:pt x="59640" y="47440"/>
                </a:lnTo>
                <a:lnTo>
                  <a:pt x="59560" y="47170"/>
                </a:lnTo>
                <a:lnTo>
                  <a:pt x="59560" y="47100"/>
                </a:lnTo>
                <a:lnTo>
                  <a:pt x="59560" y="47030"/>
                </a:lnTo>
                <a:lnTo>
                  <a:pt x="59580" y="46930"/>
                </a:lnTo>
                <a:lnTo>
                  <a:pt x="59580" y="46860"/>
                </a:lnTo>
                <a:lnTo>
                  <a:pt x="59580" y="46780"/>
                </a:lnTo>
                <a:lnTo>
                  <a:pt x="59560" y="46720"/>
                </a:lnTo>
                <a:lnTo>
                  <a:pt x="59550" y="46640"/>
                </a:lnTo>
                <a:lnTo>
                  <a:pt x="59590" y="46610"/>
                </a:lnTo>
                <a:lnTo>
                  <a:pt x="59640" y="46590"/>
                </a:lnTo>
                <a:lnTo>
                  <a:pt x="60500" y="46520"/>
                </a:lnTo>
                <a:lnTo>
                  <a:pt x="60560" y="46490"/>
                </a:lnTo>
                <a:lnTo>
                  <a:pt x="60620" y="46450"/>
                </a:lnTo>
                <a:lnTo>
                  <a:pt x="60710" y="46350"/>
                </a:lnTo>
                <a:lnTo>
                  <a:pt x="60740" y="46270"/>
                </a:lnTo>
                <a:lnTo>
                  <a:pt x="60760" y="46200"/>
                </a:lnTo>
                <a:lnTo>
                  <a:pt x="60750" y="46140"/>
                </a:lnTo>
                <a:lnTo>
                  <a:pt x="60740" y="46080"/>
                </a:lnTo>
                <a:lnTo>
                  <a:pt x="60650" y="45880"/>
                </a:lnTo>
                <a:lnTo>
                  <a:pt x="60630" y="45810"/>
                </a:lnTo>
                <a:lnTo>
                  <a:pt x="60630" y="45710"/>
                </a:lnTo>
                <a:lnTo>
                  <a:pt x="60650" y="45640"/>
                </a:lnTo>
                <a:lnTo>
                  <a:pt x="60680" y="45590"/>
                </a:lnTo>
                <a:lnTo>
                  <a:pt x="61050" y="45210"/>
                </a:lnTo>
                <a:lnTo>
                  <a:pt x="61130" y="45150"/>
                </a:lnTo>
                <a:lnTo>
                  <a:pt x="61180" y="45130"/>
                </a:lnTo>
                <a:lnTo>
                  <a:pt x="61230" y="45120"/>
                </a:lnTo>
                <a:lnTo>
                  <a:pt x="61280" y="45130"/>
                </a:lnTo>
                <a:lnTo>
                  <a:pt x="61390" y="45180"/>
                </a:lnTo>
                <a:lnTo>
                  <a:pt x="61570" y="45220"/>
                </a:lnTo>
                <a:lnTo>
                  <a:pt x="61620" y="45240"/>
                </a:lnTo>
                <a:lnTo>
                  <a:pt x="61650" y="45280"/>
                </a:lnTo>
                <a:lnTo>
                  <a:pt x="61680" y="45330"/>
                </a:lnTo>
                <a:lnTo>
                  <a:pt x="61720" y="45360"/>
                </a:lnTo>
                <a:lnTo>
                  <a:pt x="61770" y="45390"/>
                </a:lnTo>
                <a:lnTo>
                  <a:pt x="61890" y="45420"/>
                </a:lnTo>
                <a:lnTo>
                  <a:pt x="61950" y="45420"/>
                </a:lnTo>
                <a:lnTo>
                  <a:pt x="62060" y="45400"/>
                </a:lnTo>
                <a:lnTo>
                  <a:pt x="62800" y="44990"/>
                </a:lnTo>
                <a:lnTo>
                  <a:pt x="62960" y="44860"/>
                </a:lnTo>
                <a:lnTo>
                  <a:pt x="63050" y="44740"/>
                </a:lnTo>
                <a:lnTo>
                  <a:pt x="63160" y="44550"/>
                </a:lnTo>
                <a:lnTo>
                  <a:pt x="63230" y="44450"/>
                </a:lnTo>
                <a:lnTo>
                  <a:pt x="63270" y="44420"/>
                </a:lnTo>
                <a:lnTo>
                  <a:pt x="63320" y="44390"/>
                </a:lnTo>
                <a:lnTo>
                  <a:pt x="63370" y="44370"/>
                </a:lnTo>
                <a:lnTo>
                  <a:pt x="63430" y="44370"/>
                </a:lnTo>
                <a:lnTo>
                  <a:pt x="63480" y="44380"/>
                </a:lnTo>
                <a:lnTo>
                  <a:pt x="63520" y="44410"/>
                </a:lnTo>
                <a:lnTo>
                  <a:pt x="63560" y="44450"/>
                </a:lnTo>
                <a:lnTo>
                  <a:pt x="63610" y="44540"/>
                </a:lnTo>
                <a:lnTo>
                  <a:pt x="63650" y="44580"/>
                </a:lnTo>
                <a:lnTo>
                  <a:pt x="63700" y="44610"/>
                </a:lnTo>
                <a:lnTo>
                  <a:pt x="63750" y="44620"/>
                </a:lnTo>
                <a:lnTo>
                  <a:pt x="63820" y="44580"/>
                </a:lnTo>
                <a:lnTo>
                  <a:pt x="63860" y="44510"/>
                </a:lnTo>
                <a:lnTo>
                  <a:pt x="63880" y="44400"/>
                </a:lnTo>
                <a:lnTo>
                  <a:pt x="63920" y="44340"/>
                </a:lnTo>
                <a:lnTo>
                  <a:pt x="63960" y="44300"/>
                </a:lnTo>
                <a:lnTo>
                  <a:pt x="64080" y="44250"/>
                </a:lnTo>
                <a:lnTo>
                  <a:pt x="64160" y="44180"/>
                </a:lnTo>
                <a:lnTo>
                  <a:pt x="64190" y="44130"/>
                </a:lnTo>
                <a:lnTo>
                  <a:pt x="64180" y="44080"/>
                </a:lnTo>
                <a:lnTo>
                  <a:pt x="64130" y="44050"/>
                </a:lnTo>
                <a:lnTo>
                  <a:pt x="64010" y="44020"/>
                </a:lnTo>
                <a:lnTo>
                  <a:pt x="63950" y="43990"/>
                </a:lnTo>
                <a:lnTo>
                  <a:pt x="63900" y="43960"/>
                </a:lnTo>
                <a:lnTo>
                  <a:pt x="63870" y="43910"/>
                </a:lnTo>
                <a:lnTo>
                  <a:pt x="63870" y="43840"/>
                </a:lnTo>
                <a:lnTo>
                  <a:pt x="63890" y="43790"/>
                </a:lnTo>
                <a:lnTo>
                  <a:pt x="63930" y="43750"/>
                </a:lnTo>
                <a:lnTo>
                  <a:pt x="64230" y="43620"/>
                </a:lnTo>
                <a:lnTo>
                  <a:pt x="64360" y="43540"/>
                </a:lnTo>
                <a:lnTo>
                  <a:pt x="64480" y="43410"/>
                </a:lnTo>
                <a:lnTo>
                  <a:pt x="64590" y="43270"/>
                </a:lnTo>
                <a:lnTo>
                  <a:pt x="64630" y="43180"/>
                </a:lnTo>
                <a:lnTo>
                  <a:pt x="64650" y="43110"/>
                </a:lnTo>
                <a:lnTo>
                  <a:pt x="64610" y="43080"/>
                </a:lnTo>
                <a:lnTo>
                  <a:pt x="64430" y="43050"/>
                </a:lnTo>
                <a:lnTo>
                  <a:pt x="64390" y="43020"/>
                </a:lnTo>
                <a:lnTo>
                  <a:pt x="64320" y="42940"/>
                </a:lnTo>
                <a:lnTo>
                  <a:pt x="64280" y="42910"/>
                </a:lnTo>
                <a:lnTo>
                  <a:pt x="64230" y="42890"/>
                </a:lnTo>
                <a:lnTo>
                  <a:pt x="64170" y="42900"/>
                </a:lnTo>
                <a:lnTo>
                  <a:pt x="64020" y="42930"/>
                </a:lnTo>
                <a:lnTo>
                  <a:pt x="63960" y="42920"/>
                </a:lnTo>
                <a:lnTo>
                  <a:pt x="63920" y="42890"/>
                </a:lnTo>
                <a:lnTo>
                  <a:pt x="63860" y="42810"/>
                </a:lnTo>
                <a:lnTo>
                  <a:pt x="63820" y="42780"/>
                </a:lnTo>
                <a:lnTo>
                  <a:pt x="63760" y="42760"/>
                </a:lnTo>
                <a:lnTo>
                  <a:pt x="63570" y="42740"/>
                </a:lnTo>
                <a:lnTo>
                  <a:pt x="63520" y="42730"/>
                </a:lnTo>
                <a:lnTo>
                  <a:pt x="63490" y="42700"/>
                </a:lnTo>
                <a:lnTo>
                  <a:pt x="63510" y="42670"/>
                </a:lnTo>
                <a:lnTo>
                  <a:pt x="63540" y="42640"/>
                </a:lnTo>
                <a:lnTo>
                  <a:pt x="63750" y="42530"/>
                </a:lnTo>
                <a:lnTo>
                  <a:pt x="63830" y="42460"/>
                </a:lnTo>
                <a:lnTo>
                  <a:pt x="63870" y="42400"/>
                </a:lnTo>
                <a:lnTo>
                  <a:pt x="63880" y="42330"/>
                </a:lnTo>
                <a:lnTo>
                  <a:pt x="63880" y="42270"/>
                </a:lnTo>
                <a:lnTo>
                  <a:pt x="63860" y="42230"/>
                </a:lnTo>
                <a:lnTo>
                  <a:pt x="63820" y="42210"/>
                </a:lnTo>
                <a:lnTo>
                  <a:pt x="63780" y="42220"/>
                </a:lnTo>
                <a:lnTo>
                  <a:pt x="63600" y="42330"/>
                </a:lnTo>
                <a:lnTo>
                  <a:pt x="63550" y="42340"/>
                </a:lnTo>
                <a:lnTo>
                  <a:pt x="63500" y="42330"/>
                </a:lnTo>
                <a:lnTo>
                  <a:pt x="63460" y="42270"/>
                </a:lnTo>
                <a:lnTo>
                  <a:pt x="63470" y="42220"/>
                </a:lnTo>
                <a:lnTo>
                  <a:pt x="63500" y="42180"/>
                </a:lnTo>
                <a:lnTo>
                  <a:pt x="63590" y="42100"/>
                </a:lnTo>
                <a:lnTo>
                  <a:pt x="63710" y="41940"/>
                </a:lnTo>
                <a:lnTo>
                  <a:pt x="63730" y="41880"/>
                </a:lnTo>
                <a:lnTo>
                  <a:pt x="63700" y="41840"/>
                </a:lnTo>
                <a:lnTo>
                  <a:pt x="63490" y="41730"/>
                </a:lnTo>
                <a:lnTo>
                  <a:pt x="63450" y="41680"/>
                </a:lnTo>
                <a:lnTo>
                  <a:pt x="63430" y="41590"/>
                </a:lnTo>
                <a:lnTo>
                  <a:pt x="63460" y="41510"/>
                </a:lnTo>
                <a:lnTo>
                  <a:pt x="63530" y="41410"/>
                </a:lnTo>
                <a:lnTo>
                  <a:pt x="63540" y="41350"/>
                </a:lnTo>
                <a:lnTo>
                  <a:pt x="63520" y="41300"/>
                </a:lnTo>
                <a:lnTo>
                  <a:pt x="63500" y="41270"/>
                </a:lnTo>
                <a:lnTo>
                  <a:pt x="63490" y="41230"/>
                </a:lnTo>
                <a:lnTo>
                  <a:pt x="63480" y="41200"/>
                </a:lnTo>
                <a:lnTo>
                  <a:pt x="63500" y="40960"/>
                </a:lnTo>
                <a:lnTo>
                  <a:pt x="63500" y="40570"/>
                </a:lnTo>
                <a:lnTo>
                  <a:pt x="63480" y="40450"/>
                </a:lnTo>
                <a:lnTo>
                  <a:pt x="63450" y="40340"/>
                </a:lnTo>
                <a:lnTo>
                  <a:pt x="63380" y="40200"/>
                </a:lnTo>
                <a:lnTo>
                  <a:pt x="63320" y="40110"/>
                </a:lnTo>
                <a:lnTo>
                  <a:pt x="63300" y="40050"/>
                </a:lnTo>
                <a:lnTo>
                  <a:pt x="63280" y="39980"/>
                </a:lnTo>
                <a:lnTo>
                  <a:pt x="63280" y="39870"/>
                </a:lnTo>
                <a:lnTo>
                  <a:pt x="63290" y="39820"/>
                </a:lnTo>
                <a:lnTo>
                  <a:pt x="63300" y="39770"/>
                </a:lnTo>
                <a:lnTo>
                  <a:pt x="63400" y="39580"/>
                </a:lnTo>
                <a:lnTo>
                  <a:pt x="63430" y="39530"/>
                </a:lnTo>
                <a:lnTo>
                  <a:pt x="63470" y="39500"/>
                </a:lnTo>
                <a:lnTo>
                  <a:pt x="63610" y="39420"/>
                </a:lnTo>
                <a:lnTo>
                  <a:pt x="63690" y="39350"/>
                </a:lnTo>
                <a:lnTo>
                  <a:pt x="63780" y="39210"/>
                </a:lnTo>
                <a:lnTo>
                  <a:pt x="63960" y="39040"/>
                </a:lnTo>
                <a:lnTo>
                  <a:pt x="64040" y="38930"/>
                </a:lnTo>
                <a:lnTo>
                  <a:pt x="64070" y="38860"/>
                </a:lnTo>
                <a:lnTo>
                  <a:pt x="64080" y="38790"/>
                </a:lnTo>
                <a:lnTo>
                  <a:pt x="64080" y="38730"/>
                </a:lnTo>
                <a:lnTo>
                  <a:pt x="64070" y="38670"/>
                </a:lnTo>
                <a:lnTo>
                  <a:pt x="64050" y="38620"/>
                </a:lnTo>
                <a:lnTo>
                  <a:pt x="64030" y="38570"/>
                </a:lnTo>
                <a:lnTo>
                  <a:pt x="64000" y="38520"/>
                </a:lnTo>
                <a:lnTo>
                  <a:pt x="63920" y="38440"/>
                </a:lnTo>
                <a:lnTo>
                  <a:pt x="63890" y="38390"/>
                </a:lnTo>
                <a:lnTo>
                  <a:pt x="63880" y="38310"/>
                </a:lnTo>
                <a:lnTo>
                  <a:pt x="63890" y="38260"/>
                </a:lnTo>
                <a:lnTo>
                  <a:pt x="63930" y="38210"/>
                </a:lnTo>
                <a:lnTo>
                  <a:pt x="63980" y="38190"/>
                </a:lnTo>
                <a:lnTo>
                  <a:pt x="64040" y="38170"/>
                </a:lnTo>
                <a:lnTo>
                  <a:pt x="64110" y="38130"/>
                </a:lnTo>
                <a:lnTo>
                  <a:pt x="64130" y="38070"/>
                </a:lnTo>
                <a:lnTo>
                  <a:pt x="64140" y="38010"/>
                </a:lnTo>
                <a:lnTo>
                  <a:pt x="64150" y="37410"/>
                </a:lnTo>
                <a:lnTo>
                  <a:pt x="64130" y="37140"/>
                </a:lnTo>
                <a:lnTo>
                  <a:pt x="64150" y="37080"/>
                </a:lnTo>
                <a:lnTo>
                  <a:pt x="64190" y="37050"/>
                </a:lnTo>
                <a:lnTo>
                  <a:pt x="64390" y="36920"/>
                </a:lnTo>
                <a:lnTo>
                  <a:pt x="64450" y="36860"/>
                </a:lnTo>
                <a:lnTo>
                  <a:pt x="64460" y="36800"/>
                </a:lnTo>
                <a:lnTo>
                  <a:pt x="64440" y="36760"/>
                </a:lnTo>
                <a:lnTo>
                  <a:pt x="64400" y="36730"/>
                </a:lnTo>
                <a:lnTo>
                  <a:pt x="64380" y="36680"/>
                </a:lnTo>
                <a:lnTo>
                  <a:pt x="64360" y="36630"/>
                </a:lnTo>
                <a:lnTo>
                  <a:pt x="64360" y="36430"/>
                </a:lnTo>
                <a:lnTo>
                  <a:pt x="64340" y="36380"/>
                </a:lnTo>
                <a:lnTo>
                  <a:pt x="64290" y="36350"/>
                </a:lnTo>
                <a:lnTo>
                  <a:pt x="64100" y="36290"/>
                </a:lnTo>
                <a:lnTo>
                  <a:pt x="64050" y="36260"/>
                </a:lnTo>
                <a:lnTo>
                  <a:pt x="64030" y="36220"/>
                </a:lnTo>
                <a:lnTo>
                  <a:pt x="64010" y="36070"/>
                </a:lnTo>
                <a:lnTo>
                  <a:pt x="64380" y="35800"/>
                </a:lnTo>
                <a:lnTo>
                  <a:pt x="64500" y="35660"/>
                </a:lnTo>
                <a:lnTo>
                  <a:pt x="64530" y="35610"/>
                </a:lnTo>
                <a:lnTo>
                  <a:pt x="64620" y="35350"/>
                </a:lnTo>
                <a:lnTo>
                  <a:pt x="64670" y="35300"/>
                </a:lnTo>
                <a:lnTo>
                  <a:pt x="64720" y="35270"/>
                </a:lnTo>
                <a:lnTo>
                  <a:pt x="64890" y="35250"/>
                </a:lnTo>
                <a:lnTo>
                  <a:pt x="65150" y="35170"/>
                </a:lnTo>
                <a:lnTo>
                  <a:pt x="65200" y="35110"/>
                </a:lnTo>
                <a:lnTo>
                  <a:pt x="65260" y="34920"/>
                </a:lnTo>
                <a:lnTo>
                  <a:pt x="65340" y="34760"/>
                </a:lnTo>
                <a:lnTo>
                  <a:pt x="65410" y="34700"/>
                </a:lnTo>
                <a:lnTo>
                  <a:pt x="65480" y="34670"/>
                </a:lnTo>
                <a:lnTo>
                  <a:pt x="65610" y="34660"/>
                </a:lnTo>
                <a:lnTo>
                  <a:pt x="65740" y="34690"/>
                </a:lnTo>
                <a:lnTo>
                  <a:pt x="66300" y="34940"/>
                </a:lnTo>
                <a:lnTo>
                  <a:pt x="66430" y="34950"/>
                </a:lnTo>
                <a:lnTo>
                  <a:pt x="66710" y="34890"/>
                </a:lnTo>
                <a:lnTo>
                  <a:pt x="66850" y="34910"/>
                </a:lnTo>
                <a:lnTo>
                  <a:pt x="67700" y="34770"/>
                </a:lnTo>
                <a:lnTo>
                  <a:pt x="67920" y="34700"/>
                </a:lnTo>
                <a:lnTo>
                  <a:pt x="67960" y="34670"/>
                </a:lnTo>
                <a:lnTo>
                  <a:pt x="67990" y="34630"/>
                </a:lnTo>
                <a:lnTo>
                  <a:pt x="68000" y="34590"/>
                </a:lnTo>
                <a:lnTo>
                  <a:pt x="67980" y="34550"/>
                </a:lnTo>
                <a:lnTo>
                  <a:pt x="67840" y="34460"/>
                </a:lnTo>
                <a:lnTo>
                  <a:pt x="67820" y="34410"/>
                </a:lnTo>
                <a:lnTo>
                  <a:pt x="67830" y="34350"/>
                </a:lnTo>
                <a:lnTo>
                  <a:pt x="67880" y="34280"/>
                </a:lnTo>
                <a:lnTo>
                  <a:pt x="67940" y="34250"/>
                </a:lnTo>
                <a:lnTo>
                  <a:pt x="68000" y="34250"/>
                </a:lnTo>
                <a:lnTo>
                  <a:pt x="68360" y="34360"/>
                </a:lnTo>
                <a:lnTo>
                  <a:pt x="68410" y="34390"/>
                </a:lnTo>
                <a:lnTo>
                  <a:pt x="68440" y="34440"/>
                </a:lnTo>
                <a:lnTo>
                  <a:pt x="68460" y="34490"/>
                </a:lnTo>
                <a:lnTo>
                  <a:pt x="68440" y="34600"/>
                </a:lnTo>
                <a:lnTo>
                  <a:pt x="68440" y="34650"/>
                </a:lnTo>
                <a:lnTo>
                  <a:pt x="68470" y="34700"/>
                </a:lnTo>
                <a:lnTo>
                  <a:pt x="68590" y="34800"/>
                </a:lnTo>
                <a:lnTo>
                  <a:pt x="68620" y="34840"/>
                </a:lnTo>
                <a:lnTo>
                  <a:pt x="68630" y="34890"/>
                </a:lnTo>
                <a:lnTo>
                  <a:pt x="68610" y="34990"/>
                </a:lnTo>
                <a:lnTo>
                  <a:pt x="68610" y="35040"/>
                </a:lnTo>
                <a:lnTo>
                  <a:pt x="68680" y="35070"/>
                </a:lnTo>
                <a:lnTo>
                  <a:pt x="68790" y="35100"/>
                </a:lnTo>
                <a:lnTo>
                  <a:pt x="69160" y="35110"/>
                </a:lnTo>
                <a:lnTo>
                  <a:pt x="69240" y="35150"/>
                </a:lnTo>
                <a:lnTo>
                  <a:pt x="69250" y="35200"/>
                </a:lnTo>
                <a:lnTo>
                  <a:pt x="69240" y="35310"/>
                </a:lnTo>
                <a:lnTo>
                  <a:pt x="69290" y="35370"/>
                </a:lnTo>
                <a:lnTo>
                  <a:pt x="69410" y="35400"/>
                </a:lnTo>
                <a:lnTo>
                  <a:pt x="69680" y="35420"/>
                </a:lnTo>
                <a:lnTo>
                  <a:pt x="69810" y="35410"/>
                </a:lnTo>
                <a:lnTo>
                  <a:pt x="69900" y="35370"/>
                </a:lnTo>
                <a:lnTo>
                  <a:pt x="69930" y="35330"/>
                </a:lnTo>
                <a:lnTo>
                  <a:pt x="69950" y="35270"/>
                </a:lnTo>
                <a:lnTo>
                  <a:pt x="69970" y="35210"/>
                </a:lnTo>
                <a:lnTo>
                  <a:pt x="69960" y="35150"/>
                </a:lnTo>
                <a:lnTo>
                  <a:pt x="69950" y="35090"/>
                </a:lnTo>
                <a:lnTo>
                  <a:pt x="69940" y="35040"/>
                </a:lnTo>
                <a:lnTo>
                  <a:pt x="69910" y="34990"/>
                </a:lnTo>
                <a:lnTo>
                  <a:pt x="69890" y="34940"/>
                </a:lnTo>
                <a:lnTo>
                  <a:pt x="69850" y="34840"/>
                </a:lnTo>
                <a:lnTo>
                  <a:pt x="69840" y="34780"/>
                </a:lnTo>
                <a:lnTo>
                  <a:pt x="69810" y="34550"/>
                </a:lnTo>
                <a:lnTo>
                  <a:pt x="69820" y="34480"/>
                </a:lnTo>
                <a:lnTo>
                  <a:pt x="69870" y="34420"/>
                </a:lnTo>
                <a:lnTo>
                  <a:pt x="70190" y="34220"/>
                </a:lnTo>
                <a:lnTo>
                  <a:pt x="70260" y="34140"/>
                </a:lnTo>
                <a:lnTo>
                  <a:pt x="70310" y="34040"/>
                </a:lnTo>
                <a:lnTo>
                  <a:pt x="70330" y="33980"/>
                </a:lnTo>
                <a:lnTo>
                  <a:pt x="70340" y="33930"/>
                </a:lnTo>
                <a:lnTo>
                  <a:pt x="70360" y="33880"/>
                </a:lnTo>
                <a:lnTo>
                  <a:pt x="70390" y="33820"/>
                </a:lnTo>
                <a:lnTo>
                  <a:pt x="70450" y="33730"/>
                </a:lnTo>
                <a:lnTo>
                  <a:pt x="70520" y="33700"/>
                </a:lnTo>
                <a:lnTo>
                  <a:pt x="70590" y="33700"/>
                </a:lnTo>
                <a:lnTo>
                  <a:pt x="70640" y="33730"/>
                </a:lnTo>
                <a:lnTo>
                  <a:pt x="70680" y="33760"/>
                </a:lnTo>
                <a:lnTo>
                  <a:pt x="70690" y="33800"/>
                </a:lnTo>
                <a:lnTo>
                  <a:pt x="70670" y="33840"/>
                </a:lnTo>
                <a:lnTo>
                  <a:pt x="70590" y="33900"/>
                </a:lnTo>
                <a:lnTo>
                  <a:pt x="70580" y="33950"/>
                </a:lnTo>
                <a:lnTo>
                  <a:pt x="70600" y="33990"/>
                </a:lnTo>
                <a:lnTo>
                  <a:pt x="70950" y="34190"/>
                </a:lnTo>
                <a:lnTo>
                  <a:pt x="71070" y="34320"/>
                </a:lnTo>
                <a:lnTo>
                  <a:pt x="71140" y="34360"/>
                </a:lnTo>
                <a:lnTo>
                  <a:pt x="71200" y="34360"/>
                </a:lnTo>
                <a:lnTo>
                  <a:pt x="71250" y="34330"/>
                </a:lnTo>
                <a:lnTo>
                  <a:pt x="71290" y="34290"/>
                </a:lnTo>
                <a:lnTo>
                  <a:pt x="71300" y="34230"/>
                </a:lnTo>
                <a:lnTo>
                  <a:pt x="71320" y="34080"/>
                </a:lnTo>
                <a:lnTo>
                  <a:pt x="71350" y="34000"/>
                </a:lnTo>
                <a:lnTo>
                  <a:pt x="71390" y="33980"/>
                </a:lnTo>
                <a:lnTo>
                  <a:pt x="71620" y="34030"/>
                </a:lnTo>
                <a:lnTo>
                  <a:pt x="71800" y="34040"/>
                </a:lnTo>
                <a:lnTo>
                  <a:pt x="71890" y="34020"/>
                </a:lnTo>
                <a:lnTo>
                  <a:pt x="71970" y="34000"/>
                </a:lnTo>
                <a:lnTo>
                  <a:pt x="72430" y="33680"/>
                </a:lnTo>
                <a:lnTo>
                  <a:pt x="72490" y="33670"/>
                </a:lnTo>
                <a:lnTo>
                  <a:pt x="72530" y="33690"/>
                </a:lnTo>
                <a:lnTo>
                  <a:pt x="72510" y="33740"/>
                </a:lnTo>
                <a:lnTo>
                  <a:pt x="72410" y="33960"/>
                </a:lnTo>
                <a:lnTo>
                  <a:pt x="72390" y="34020"/>
                </a:lnTo>
                <a:lnTo>
                  <a:pt x="72340" y="34130"/>
                </a:lnTo>
                <a:lnTo>
                  <a:pt x="72280" y="34230"/>
                </a:lnTo>
                <a:lnTo>
                  <a:pt x="72040" y="34530"/>
                </a:lnTo>
                <a:lnTo>
                  <a:pt x="72010" y="34570"/>
                </a:lnTo>
                <a:lnTo>
                  <a:pt x="72000" y="34620"/>
                </a:lnTo>
                <a:lnTo>
                  <a:pt x="72010" y="34670"/>
                </a:lnTo>
                <a:lnTo>
                  <a:pt x="72030" y="34710"/>
                </a:lnTo>
                <a:lnTo>
                  <a:pt x="72070" y="34750"/>
                </a:lnTo>
                <a:lnTo>
                  <a:pt x="72110" y="34770"/>
                </a:lnTo>
                <a:lnTo>
                  <a:pt x="72650" y="34890"/>
                </a:lnTo>
                <a:lnTo>
                  <a:pt x="72810" y="34880"/>
                </a:lnTo>
                <a:lnTo>
                  <a:pt x="73010" y="34790"/>
                </a:lnTo>
                <a:lnTo>
                  <a:pt x="73270" y="34610"/>
                </a:lnTo>
                <a:lnTo>
                  <a:pt x="73300" y="34570"/>
                </a:lnTo>
                <a:lnTo>
                  <a:pt x="73330" y="34530"/>
                </a:lnTo>
                <a:lnTo>
                  <a:pt x="73360" y="34480"/>
                </a:lnTo>
                <a:lnTo>
                  <a:pt x="73360" y="34360"/>
                </a:lnTo>
                <a:lnTo>
                  <a:pt x="73380" y="34290"/>
                </a:lnTo>
                <a:lnTo>
                  <a:pt x="73430" y="34220"/>
                </a:lnTo>
                <a:lnTo>
                  <a:pt x="73480" y="34210"/>
                </a:lnTo>
                <a:lnTo>
                  <a:pt x="73540" y="34220"/>
                </a:lnTo>
                <a:lnTo>
                  <a:pt x="73580" y="34250"/>
                </a:lnTo>
                <a:lnTo>
                  <a:pt x="73620" y="34290"/>
                </a:lnTo>
                <a:lnTo>
                  <a:pt x="73670" y="34380"/>
                </a:lnTo>
                <a:lnTo>
                  <a:pt x="73820" y="34710"/>
                </a:lnTo>
                <a:lnTo>
                  <a:pt x="73840" y="34740"/>
                </a:lnTo>
                <a:lnTo>
                  <a:pt x="73970" y="34880"/>
                </a:lnTo>
                <a:lnTo>
                  <a:pt x="74130" y="35020"/>
                </a:lnTo>
                <a:lnTo>
                  <a:pt x="74280" y="35100"/>
                </a:lnTo>
                <a:lnTo>
                  <a:pt x="74420" y="35130"/>
                </a:lnTo>
                <a:lnTo>
                  <a:pt x="74500" y="35130"/>
                </a:lnTo>
                <a:lnTo>
                  <a:pt x="74570" y="35120"/>
                </a:lnTo>
                <a:lnTo>
                  <a:pt x="74860" y="34980"/>
                </a:lnTo>
                <a:lnTo>
                  <a:pt x="74910" y="34950"/>
                </a:lnTo>
                <a:lnTo>
                  <a:pt x="74990" y="34880"/>
                </a:lnTo>
                <a:lnTo>
                  <a:pt x="75060" y="34800"/>
                </a:lnTo>
                <a:lnTo>
                  <a:pt x="75090" y="34750"/>
                </a:lnTo>
                <a:lnTo>
                  <a:pt x="75110" y="34690"/>
                </a:lnTo>
                <a:lnTo>
                  <a:pt x="75170" y="34490"/>
                </a:lnTo>
                <a:lnTo>
                  <a:pt x="75190" y="34440"/>
                </a:lnTo>
                <a:lnTo>
                  <a:pt x="75220" y="34390"/>
                </a:lnTo>
                <a:lnTo>
                  <a:pt x="75250" y="34340"/>
                </a:lnTo>
                <a:lnTo>
                  <a:pt x="75380" y="34240"/>
                </a:lnTo>
                <a:lnTo>
                  <a:pt x="75410" y="34200"/>
                </a:lnTo>
                <a:lnTo>
                  <a:pt x="75430" y="34150"/>
                </a:lnTo>
                <a:lnTo>
                  <a:pt x="75430" y="34100"/>
                </a:lnTo>
                <a:lnTo>
                  <a:pt x="75400" y="34060"/>
                </a:lnTo>
                <a:lnTo>
                  <a:pt x="75210" y="33870"/>
                </a:lnTo>
                <a:lnTo>
                  <a:pt x="75170" y="33830"/>
                </a:lnTo>
                <a:lnTo>
                  <a:pt x="75160" y="33780"/>
                </a:lnTo>
                <a:lnTo>
                  <a:pt x="75160" y="33720"/>
                </a:lnTo>
                <a:lnTo>
                  <a:pt x="75180" y="33660"/>
                </a:lnTo>
                <a:lnTo>
                  <a:pt x="75240" y="33610"/>
                </a:lnTo>
                <a:lnTo>
                  <a:pt x="75340" y="33560"/>
                </a:lnTo>
                <a:lnTo>
                  <a:pt x="75750" y="33430"/>
                </a:lnTo>
                <a:lnTo>
                  <a:pt x="75800" y="33390"/>
                </a:lnTo>
                <a:lnTo>
                  <a:pt x="75830" y="33340"/>
                </a:lnTo>
                <a:lnTo>
                  <a:pt x="75850" y="33220"/>
                </a:lnTo>
                <a:lnTo>
                  <a:pt x="75890" y="33150"/>
                </a:lnTo>
                <a:lnTo>
                  <a:pt x="75950" y="33100"/>
                </a:lnTo>
                <a:lnTo>
                  <a:pt x="76120" y="33000"/>
                </a:lnTo>
                <a:lnTo>
                  <a:pt x="76220" y="32970"/>
                </a:lnTo>
                <a:lnTo>
                  <a:pt x="76310" y="32960"/>
                </a:lnTo>
                <a:lnTo>
                  <a:pt x="76370" y="32970"/>
                </a:lnTo>
                <a:lnTo>
                  <a:pt x="76750" y="33160"/>
                </a:lnTo>
                <a:lnTo>
                  <a:pt x="77220" y="33250"/>
                </a:lnTo>
                <a:lnTo>
                  <a:pt x="77860" y="33270"/>
                </a:lnTo>
                <a:lnTo>
                  <a:pt x="78060" y="33250"/>
                </a:lnTo>
                <a:lnTo>
                  <a:pt x="78110" y="33220"/>
                </a:lnTo>
                <a:lnTo>
                  <a:pt x="78150" y="33190"/>
                </a:lnTo>
                <a:lnTo>
                  <a:pt x="78180" y="33150"/>
                </a:lnTo>
                <a:lnTo>
                  <a:pt x="78180" y="33100"/>
                </a:lnTo>
                <a:lnTo>
                  <a:pt x="78170" y="33050"/>
                </a:lnTo>
                <a:lnTo>
                  <a:pt x="78160" y="33000"/>
                </a:lnTo>
                <a:lnTo>
                  <a:pt x="78160" y="32930"/>
                </a:lnTo>
                <a:lnTo>
                  <a:pt x="78190" y="32870"/>
                </a:lnTo>
                <a:lnTo>
                  <a:pt x="78290" y="32780"/>
                </a:lnTo>
                <a:lnTo>
                  <a:pt x="78390" y="32750"/>
                </a:lnTo>
                <a:lnTo>
                  <a:pt x="78470" y="32740"/>
                </a:lnTo>
                <a:lnTo>
                  <a:pt x="78530" y="32760"/>
                </a:lnTo>
                <a:lnTo>
                  <a:pt x="78780" y="32920"/>
                </a:lnTo>
                <a:lnTo>
                  <a:pt x="79110" y="33020"/>
                </a:lnTo>
                <a:lnTo>
                  <a:pt x="79300" y="33140"/>
                </a:lnTo>
                <a:lnTo>
                  <a:pt x="79390" y="33210"/>
                </a:lnTo>
                <a:lnTo>
                  <a:pt x="79450" y="33240"/>
                </a:lnTo>
                <a:lnTo>
                  <a:pt x="79550" y="33260"/>
                </a:lnTo>
                <a:lnTo>
                  <a:pt x="79600" y="33240"/>
                </a:lnTo>
                <a:lnTo>
                  <a:pt x="79620" y="33200"/>
                </a:lnTo>
                <a:lnTo>
                  <a:pt x="79620" y="33140"/>
                </a:lnTo>
                <a:lnTo>
                  <a:pt x="79620" y="33080"/>
                </a:lnTo>
                <a:lnTo>
                  <a:pt x="79600" y="33030"/>
                </a:lnTo>
                <a:lnTo>
                  <a:pt x="79570" y="32930"/>
                </a:lnTo>
                <a:lnTo>
                  <a:pt x="79560" y="32880"/>
                </a:lnTo>
                <a:lnTo>
                  <a:pt x="79560" y="32820"/>
                </a:lnTo>
                <a:lnTo>
                  <a:pt x="79610" y="32780"/>
                </a:lnTo>
                <a:lnTo>
                  <a:pt x="79690" y="32740"/>
                </a:lnTo>
                <a:lnTo>
                  <a:pt x="79940" y="32670"/>
                </a:lnTo>
                <a:lnTo>
                  <a:pt x="80010" y="32640"/>
                </a:lnTo>
                <a:lnTo>
                  <a:pt x="80220" y="32460"/>
                </a:lnTo>
                <a:lnTo>
                  <a:pt x="80290" y="32430"/>
                </a:lnTo>
                <a:lnTo>
                  <a:pt x="80380" y="32430"/>
                </a:lnTo>
                <a:lnTo>
                  <a:pt x="80590" y="32470"/>
                </a:lnTo>
                <a:lnTo>
                  <a:pt x="80740" y="32460"/>
                </a:lnTo>
                <a:lnTo>
                  <a:pt x="80800" y="32440"/>
                </a:lnTo>
                <a:lnTo>
                  <a:pt x="80800" y="32450"/>
                </a:lnTo>
                <a:lnTo>
                  <a:pt x="81080" y="32530"/>
                </a:lnTo>
                <a:lnTo>
                  <a:pt x="81240" y="32860"/>
                </a:lnTo>
                <a:lnTo>
                  <a:pt x="81460" y="33690"/>
                </a:lnTo>
                <a:lnTo>
                  <a:pt x="81580" y="33900"/>
                </a:lnTo>
                <a:lnTo>
                  <a:pt x="81700" y="34020"/>
                </a:lnTo>
                <a:lnTo>
                  <a:pt x="81800" y="34170"/>
                </a:lnTo>
                <a:lnTo>
                  <a:pt x="81870" y="34440"/>
                </a:lnTo>
                <a:lnTo>
                  <a:pt x="81940" y="35390"/>
                </a:lnTo>
                <a:lnTo>
                  <a:pt x="82040" y="35850"/>
                </a:lnTo>
                <a:lnTo>
                  <a:pt x="82180" y="36100"/>
                </a:lnTo>
                <a:lnTo>
                  <a:pt x="83670" y="37280"/>
                </a:lnTo>
                <a:lnTo>
                  <a:pt x="83910" y="37490"/>
                </a:lnTo>
                <a:lnTo>
                  <a:pt x="84140" y="37590"/>
                </a:lnTo>
                <a:lnTo>
                  <a:pt x="84640" y="37720"/>
                </a:lnTo>
                <a:lnTo>
                  <a:pt x="85440" y="38170"/>
                </a:lnTo>
                <a:lnTo>
                  <a:pt x="85730" y="38230"/>
                </a:lnTo>
                <a:lnTo>
                  <a:pt x="86000" y="38240"/>
                </a:lnTo>
                <a:lnTo>
                  <a:pt x="86100" y="38300"/>
                </a:lnTo>
                <a:lnTo>
                  <a:pt x="86210" y="38420"/>
                </a:lnTo>
                <a:lnTo>
                  <a:pt x="86280" y="38610"/>
                </a:lnTo>
                <a:lnTo>
                  <a:pt x="86350" y="38840"/>
                </a:lnTo>
                <a:lnTo>
                  <a:pt x="86430" y="39040"/>
                </a:lnTo>
                <a:lnTo>
                  <a:pt x="86550" y="39080"/>
                </a:lnTo>
                <a:lnTo>
                  <a:pt x="86790" y="38920"/>
                </a:lnTo>
                <a:lnTo>
                  <a:pt x="86840" y="38900"/>
                </a:lnTo>
                <a:lnTo>
                  <a:pt x="86920" y="38960"/>
                </a:lnTo>
                <a:lnTo>
                  <a:pt x="86930" y="39010"/>
                </a:lnTo>
                <a:lnTo>
                  <a:pt x="86930" y="39090"/>
                </a:lnTo>
                <a:lnTo>
                  <a:pt x="87150" y="39950"/>
                </a:lnTo>
                <a:lnTo>
                  <a:pt x="87100" y="40070"/>
                </a:lnTo>
                <a:lnTo>
                  <a:pt x="87080" y="40190"/>
                </a:lnTo>
                <a:lnTo>
                  <a:pt x="87080" y="40310"/>
                </a:lnTo>
                <a:lnTo>
                  <a:pt x="87070" y="40430"/>
                </a:lnTo>
                <a:lnTo>
                  <a:pt x="86960" y="40790"/>
                </a:lnTo>
                <a:lnTo>
                  <a:pt x="86800" y="41720"/>
                </a:lnTo>
                <a:lnTo>
                  <a:pt x="86630" y="42130"/>
                </a:lnTo>
                <a:lnTo>
                  <a:pt x="86270" y="42740"/>
                </a:lnTo>
                <a:lnTo>
                  <a:pt x="86180" y="43130"/>
                </a:lnTo>
                <a:lnTo>
                  <a:pt x="86580" y="43140"/>
                </a:lnTo>
                <a:lnTo>
                  <a:pt x="87400" y="43420"/>
                </a:lnTo>
                <a:lnTo>
                  <a:pt x="89400" y="42900"/>
                </a:lnTo>
                <a:lnTo>
                  <a:pt x="89620" y="42940"/>
                </a:lnTo>
                <a:lnTo>
                  <a:pt x="90180" y="43350"/>
                </a:lnTo>
                <a:lnTo>
                  <a:pt x="91370" y="43680"/>
                </a:lnTo>
                <a:lnTo>
                  <a:pt x="91710" y="43930"/>
                </a:lnTo>
                <a:lnTo>
                  <a:pt x="92010" y="44340"/>
                </a:lnTo>
                <a:lnTo>
                  <a:pt x="92150" y="44430"/>
                </a:lnTo>
                <a:lnTo>
                  <a:pt x="92620" y="44410"/>
                </a:lnTo>
                <a:lnTo>
                  <a:pt x="92810" y="44440"/>
                </a:lnTo>
                <a:lnTo>
                  <a:pt x="93000" y="44550"/>
                </a:lnTo>
                <a:lnTo>
                  <a:pt x="93180" y="44790"/>
                </a:lnTo>
                <a:lnTo>
                  <a:pt x="93250" y="44910"/>
                </a:lnTo>
                <a:lnTo>
                  <a:pt x="93270" y="45030"/>
                </a:lnTo>
                <a:lnTo>
                  <a:pt x="93250" y="45150"/>
                </a:lnTo>
                <a:lnTo>
                  <a:pt x="93180" y="45270"/>
                </a:lnTo>
                <a:lnTo>
                  <a:pt x="92470" y="45630"/>
                </a:lnTo>
                <a:lnTo>
                  <a:pt x="92410" y="45700"/>
                </a:lnTo>
                <a:lnTo>
                  <a:pt x="92400" y="45830"/>
                </a:lnTo>
                <a:lnTo>
                  <a:pt x="92420" y="46110"/>
                </a:lnTo>
                <a:lnTo>
                  <a:pt x="92520" y="46550"/>
                </a:lnTo>
                <a:lnTo>
                  <a:pt x="92690" y="46880"/>
                </a:lnTo>
                <a:lnTo>
                  <a:pt x="92920" y="47130"/>
                </a:lnTo>
                <a:lnTo>
                  <a:pt x="93180" y="47300"/>
                </a:lnTo>
                <a:lnTo>
                  <a:pt x="93660" y="47530"/>
                </a:lnTo>
                <a:lnTo>
                  <a:pt x="93880" y="47700"/>
                </a:lnTo>
                <a:lnTo>
                  <a:pt x="94030" y="47990"/>
                </a:lnTo>
                <a:lnTo>
                  <a:pt x="94100" y="48090"/>
                </a:lnTo>
                <a:lnTo>
                  <a:pt x="94170" y="48120"/>
                </a:lnTo>
                <a:lnTo>
                  <a:pt x="94250" y="48080"/>
                </a:lnTo>
                <a:lnTo>
                  <a:pt x="94320" y="47990"/>
                </a:lnTo>
                <a:lnTo>
                  <a:pt x="94490" y="47960"/>
                </a:lnTo>
                <a:lnTo>
                  <a:pt x="94660" y="47990"/>
                </a:lnTo>
                <a:lnTo>
                  <a:pt x="94800" y="48070"/>
                </a:lnTo>
                <a:lnTo>
                  <a:pt x="94770" y="48200"/>
                </a:lnTo>
                <a:lnTo>
                  <a:pt x="94710" y="48360"/>
                </a:lnTo>
                <a:lnTo>
                  <a:pt x="94760" y="48540"/>
                </a:lnTo>
                <a:lnTo>
                  <a:pt x="94870" y="48580"/>
                </a:lnTo>
                <a:lnTo>
                  <a:pt x="95160" y="48470"/>
                </a:lnTo>
                <a:lnTo>
                  <a:pt x="95280" y="48470"/>
                </a:lnTo>
                <a:lnTo>
                  <a:pt x="95450" y="48840"/>
                </a:lnTo>
                <a:lnTo>
                  <a:pt x="95440" y="48970"/>
                </a:lnTo>
                <a:lnTo>
                  <a:pt x="95310" y="50000"/>
                </a:lnTo>
                <a:lnTo>
                  <a:pt x="95430" y="50500"/>
                </a:lnTo>
                <a:lnTo>
                  <a:pt x="95250" y="50650"/>
                </a:lnTo>
                <a:lnTo>
                  <a:pt x="95100" y="50630"/>
                </a:lnTo>
                <a:lnTo>
                  <a:pt x="94950" y="50560"/>
                </a:lnTo>
                <a:lnTo>
                  <a:pt x="94790" y="50520"/>
                </a:lnTo>
                <a:lnTo>
                  <a:pt x="94130" y="50670"/>
                </a:lnTo>
                <a:lnTo>
                  <a:pt x="94160" y="50720"/>
                </a:lnTo>
                <a:lnTo>
                  <a:pt x="94240" y="50870"/>
                </a:lnTo>
                <a:lnTo>
                  <a:pt x="94280" y="50930"/>
                </a:lnTo>
                <a:lnTo>
                  <a:pt x="94020" y="51080"/>
                </a:lnTo>
                <a:lnTo>
                  <a:pt x="93720" y="51140"/>
                </a:lnTo>
                <a:lnTo>
                  <a:pt x="93420" y="51100"/>
                </a:lnTo>
                <a:lnTo>
                  <a:pt x="93180" y="50980"/>
                </a:lnTo>
                <a:lnTo>
                  <a:pt x="92940" y="51050"/>
                </a:lnTo>
                <a:lnTo>
                  <a:pt x="92860" y="51240"/>
                </a:lnTo>
                <a:lnTo>
                  <a:pt x="92950" y="51410"/>
                </a:lnTo>
                <a:lnTo>
                  <a:pt x="93170" y="51460"/>
                </a:lnTo>
                <a:lnTo>
                  <a:pt x="93070" y="51770"/>
                </a:lnTo>
                <a:lnTo>
                  <a:pt x="92940" y="52070"/>
                </a:lnTo>
                <a:lnTo>
                  <a:pt x="92640" y="52580"/>
                </a:lnTo>
                <a:lnTo>
                  <a:pt x="92470" y="52770"/>
                </a:lnTo>
                <a:lnTo>
                  <a:pt x="92310" y="52850"/>
                </a:lnTo>
                <a:lnTo>
                  <a:pt x="91970" y="52960"/>
                </a:lnTo>
                <a:lnTo>
                  <a:pt x="91660" y="53240"/>
                </a:lnTo>
                <a:lnTo>
                  <a:pt x="91420" y="53590"/>
                </a:lnTo>
                <a:lnTo>
                  <a:pt x="91160" y="53840"/>
                </a:lnTo>
                <a:lnTo>
                  <a:pt x="90660" y="53830"/>
                </a:lnTo>
                <a:lnTo>
                  <a:pt x="90610" y="53890"/>
                </a:lnTo>
                <a:lnTo>
                  <a:pt x="90600" y="53980"/>
                </a:lnTo>
                <a:lnTo>
                  <a:pt x="90570" y="54040"/>
                </a:lnTo>
                <a:lnTo>
                  <a:pt x="90570" y="54080"/>
                </a:lnTo>
                <a:lnTo>
                  <a:pt x="90580" y="54160"/>
                </a:lnTo>
                <a:lnTo>
                  <a:pt x="90570" y="54230"/>
                </a:lnTo>
                <a:lnTo>
                  <a:pt x="90520" y="54280"/>
                </a:lnTo>
                <a:lnTo>
                  <a:pt x="90490" y="54270"/>
                </a:lnTo>
                <a:lnTo>
                  <a:pt x="90400" y="54250"/>
                </a:lnTo>
                <a:lnTo>
                  <a:pt x="90060" y="54290"/>
                </a:lnTo>
                <a:lnTo>
                  <a:pt x="89810" y="54490"/>
                </a:lnTo>
                <a:lnTo>
                  <a:pt x="89720" y="54540"/>
                </a:lnTo>
                <a:lnTo>
                  <a:pt x="89400" y="54520"/>
                </a:lnTo>
                <a:lnTo>
                  <a:pt x="88700" y="54240"/>
                </a:lnTo>
                <a:lnTo>
                  <a:pt x="88420" y="54270"/>
                </a:lnTo>
                <a:lnTo>
                  <a:pt x="88180" y="54400"/>
                </a:lnTo>
                <a:lnTo>
                  <a:pt x="87950" y="54420"/>
                </a:lnTo>
                <a:lnTo>
                  <a:pt x="87720" y="54370"/>
                </a:lnTo>
                <a:lnTo>
                  <a:pt x="87230" y="54070"/>
                </a:lnTo>
                <a:lnTo>
                  <a:pt x="87110" y="54040"/>
                </a:lnTo>
                <a:lnTo>
                  <a:pt x="86770" y="54080"/>
                </a:lnTo>
                <a:lnTo>
                  <a:pt x="86670" y="54040"/>
                </a:lnTo>
                <a:lnTo>
                  <a:pt x="86520" y="53800"/>
                </a:lnTo>
                <a:lnTo>
                  <a:pt x="86420" y="53140"/>
                </a:lnTo>
                <a:lnTo>
                  <a:pt x="86290" y="52860"/>
                </a:lnTo>
                <a:lnTo>
                  <a:pt x="86120" y="52770"/>
                </a:lnTo>
                <a:lnTo>
                  <a:pt x="85700" y="52760"/>
                </a:lnTo>
                <a:lnTo>
                  <a:pt x="85510" y="52730"/>
                </a:lnTo>
                <a:lnTo>
                  <a:pt x="84940" y="52500"/>
                </a:lnTo>
                <a:lnTo>
                  <a:pt x="84740" y="52480"/>
                </a:lnTo>
                <a:lnTo>
                  <a:pt x="84550" y="52540"/>
                </a:lnTo>
                <a:lnTo>
                  <a:pt x="84190" y="52730"/>
                </a:lnTo>
                <a:lnTo>
                  <a:pt x="83960" y="52740"/>
                </a:lnTo>
                <a:lnTo>
                  <a:pt x="83510" y="52650"/>
                </a:lnTo>
                <a:lnTo>
                  <a:pt x="83050" y="52650"/>
                </a:lnTo>
                <a:lnTo>
                  <a:pt x="82690" y="52940"/>
                </a:lnTo>
                <a:lnTo>
                  <a:pt x="82520" y="53700"/>
                </a:lnTo>
                <a:lnTo>
                  <a:pt x="82530" y="53900"/>
                </a:lnTo>
                <a:lnTo>
                  <a:pt x="82530" y="53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