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Minsk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Minsk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55010" y="60860"/>
                </a:moveTo>
                <a:lnTo>
                  <a:pt x="54970" y="60880"/>
                </a:lnTo>
                <a:lnTo>
                  <a:pt x="54830" y="61070"/>
                </a:lnTo>
                <a:lnTo>
                  <a:pt x="54840" y="61100"/>
                </a:lnTo>
                <a:lnTo>
                  <a:pt x="54850" y="61160"/>
                </a:lnTo>
                <a:lnTo>
                  <a:pt x="54880" y="61200"/>
                </a:lnTo>
                <a:lnTo>
                  <a:pt x="54850" y="61260"/>
                </a:lnTo>
                <a:lnTo>
                  <a:pt x="54760" y="61330"/>
                </a:lnTo>
                <a:lnTo>
                  <a:pt x="54550" y="61450"/>
                </a:lnTo>
                <a:lnTo>
                  <a:pt x="54460" y="61530"/>
                </a:lnTo>
                <a:lnTo>
                  <a:pt x="54410" y="61610"/>
                </a:lnTo>
                <a:lnTo>
                  <a:pt x="54400" y="61680"/>
                </a:lnTo>
                <a:lnTo>
                  <a:pt x="54380" y="61880"/>
                </a:lnTo>
                <a:lnTo>
                  <a:pt x="54360" y="62410"/>
                </a:lnTo>
                <a:lnTo>
                  <a:pt x="54380" y="62710"/>
                </a:lnTo>
                <a:lnTo>
                  <a:pt x="54440" y="63180"/>
                </a:lnTo>
                <a:lnTo>
                  <a:pt x="54450" y="63300"/>
                </a:lnTo>
                <a:lnTo>
                  <a:pt x="54440" y="63360"/>
                </a:lnTo>
                <a:lnTo>
                  <a:pt x="54420" y="63410"/>
                </a:lnTo>
                <a:lnTo>
                  <a:pt x="54400" y="63450"/>
                </a:lnTo>
                <a:lnTo>
                  <a:pt x="53790" y="63980"/>
                </a:lnTo>
                <a:lnTo>
                  <a:pt x="51820" y="64210"/>
                </a:lnTo>
                <a:lnTo>
                  <a:pt x="51710" y="64190"/>
                </a:lnTo>
                <a:lnTo>
                  <a:pt x="51640" y="64160"/>
                </a:lnTo>
                <a:lnTo>
                  <a:pt x="51560" y="64020"/>
                </a:lnTo>
                <a:lnTo>
                  <a:pt x="51470" y="63840"/>
                </a:lnTo>
                <a:lnTo>
                  <a:pt x="51420" y="63680"/>
                </a:lnTo>
                <a:lnTo>
                  <a:pt x="51410" y="63670"/>
                </a:lnTo>
                <a:lnTo>
                  <a:pt x="51380" y="63640"/>
                </a:lnTo>
                <a:lnTo>
                  <a:pt x="51350" y="63610"/>
                </a:lnTo>
                <a:lnTo>
                  <a:pt x="51240" y="63560"/>
                </a:lnTo>
                <a:lnTo>
                  <a:pt x="50430" y="63380"/>
                </a:lnTo>
                <a:lnTo>
                  <a:pt x="50360" y="63400"/>
                </a:lnTo>
                <a:lnTo>
                  <a:pt x="50280" y="63440"/>
                </a:lnTo>
                <a:lnTo>
                  <a:pt x="50170" y="63540"/>
                </a:lnTo>
                <a:lnTo>
                  <a:pt x="50130" y="63600"/>
                </a:lnTo>
                <a:lnTo>
                  <a:pt x="50110" y="63660"/>
                </a:lnTo>
                <a:lnTo>
                  <a:pt x="50120" y="63690"/>
                </a:lnTo>
                <a:lnTo>
                  <a:pt x="50210" y="63860"/>
                </a:lnTo>
                <a:lnTo>
                  <a:pt x="50220" y="63910"/>
                </a:lnTo>
                <a:lnTo>
                  <a:pt x="50240" y="63960"/>
                </a:lnTo>
                <a:lnTo>
                  <a:pt x="50260" y="64200"/>
                </a:lnTo>
                <a:lnTo>
                  <a:pt x="50260" y="64260"/>
                </a:lnTo>
                <a:lnTo>
                  <a:pt x="50250" y="64320"/>
                </a:lnTo>
                <a:lnTo>
                  <a:pt x="50230" y="64360"/>
                </a:lnTo>
                <a:lnTo>
                  <a:pt x="50190" y="64400"/>
                </a:lnTo>
                <a:lnTo>
                  <a:pt x="50070" y="64460"/>
                </a:lnTo>
                <a:lnTo>
                  <a:pt x="50020" y="64500"/>
                </a:lnTo>
                <a:lnTo>
                  <a:pt x="49990" y="64550"/>
                </a:lnTo>
                <a:lnTo>
                  <a:pt x="49870" y="64600"/>
                </a:lnTo>
                <a:lnTo>
                  <a:pt x="48810" y="64700"/>
                </a:lnTo>
                <a:lnTo>
                  <a:pt x="48500" y="64630"/>
                </a:lnTo>
                <a:lnTo>
                  <a:pt x="47750" y="64650"/>
                </a:lnTo>
                <a:lnTo>
                  <a:pt x="47680" y="64640"/>
                </a:lnTo>
                <a:lnTo>
                  <a:pt x="47630" y="64630"/>
                </a:lnTo>
                <a:lnTo>
                  <a:pt x="47140" y="64360"/>
                </a:lnTo>
                <a:lnTo>
                  <a:pt x="46830" y="64110"/>
                </a:lnTo>
                <a:lnTo>
                  <a:pt x="46800" y="64080"/>
                </a:lnTo>
                <a:lnTo>
                  <a:pt x="46770" y="64030"/>
                </a:lnTo>
                <a:lnTo>
                  <a:pt x="46750" y="63990"/>
                </a:lnTo>
                <a:lnTo>
                  <a:pt x="46740" y="63930"/>
                </a:lnTo>
                <a:lnTo>
                  <a:pt x="46740" y="63870"/>
                </a:lnTo>
                <a:lnTo>
                  <a:pt x="46740" y="63700"/>
                </a:lnTo>
                <a:lnTo>
                  <a:pt x="46760" y="63330"/>
                </a:lnTo>
                <a:lnTo>
                  <a:pt x="46760" y="63270"/>
                </a:lnTo>
                <a:lnTo>
                  <a:pt x="46750" y="63210"/>
                </a:lnTo>
                <a:lnTo>
                  <a:pt x="46720" y="63170"/>
                </a:lnTo>
                <a:lnTo>
                  <a:pt x="46670" y="63150"/>
                </a:lnTo>
                <a:lnTo>
                  <a:pt x="46600" y="63170"/>
                </a:lnTo>
                <a:lnTo>
                  <a:pt x="46530" y="63220"/>
                </a:lnTo>
                <a:lnTo>
                  <a:pt x="46460" y="63360"/>
                </a:lnTo>
                <a:lnTo>
                  <a:pt x="46400" y="63530"/>
                </a:lnTo>
                <a:lnTo>
                  <a:pt x="46380" y="63560"/>
                </a:lnTo>
                <a:lnTo>
                  <a:pt x="46340" y="63530"/>
                </a:lnTo>
                <a:lnTo>
                  <a:pt x="46320" y="63500"/>
                </a:lnTo>
                <a:lnTo>
                  <a:pt x="46270" y="63400"/>
                </a:lnTo>
                <a:lnTo>
                  <a:pt x="46250" y="63350"/>
                </a:lnTo>
                <a:lnTo>
                  <a:pt x="46110" y="63080"/>
                </a:lnTo>
                <a:lnTo>
                  <a:pt x="46050" y="63070"/>
                </a:lnTo>
                <a:lnTo>
                  <a:pt x="45970" y="63090"/>
                </a:lnTo>
                <a:lnTo>
                  <a:pt x="45320" y="63650"/>
                </a:lnTo>
                <a:lnTo>
                  <a:pt x="45300" y="63660"/>
                </a:lnTo>
                <a:lnTo>
                  <a:pt x="45280" y="63630"/>
                </a:lnTo>
                <a:lnTo>
                  <a:pt x="45260" y="63530"/>
                </a:lnTo>
                <a:lnTo>
                  <a:pt x="45250" y="63480"/>
                </a:lnTo>
                <a:lnTo>
                  <a:pt x="45220" y="63440"/>
                </a:lnTo>
                <a:lnTo>
                  <a:pt x="45180" y="63410"/>
                </a:lnTo>
                <a:lnTo>
                  <a:pt x="44930" y="63400"/>
                </a:lnTo>
                <a:lnTo>
                  <a:pt x="44860" y="63440"/>
                </a:lnTo>
                <a:lnTo>
                  <a:pt x="44790" y="63520"/>
                </a:lnTo>
                <a:lnTo>
                  <a:pt x="44720" y="63730"/>
                </a:lnTo>
                <a:lnTo>
                  <a:pt x="44670" y="63940"/>
                </a:lnTo>
                <a:lnTo>
                  <a:pt x="44640" y="63980"/>
                </a:lnTo>
                <a:lnTo>
                  <a:pt x="44570" y="64010"/>
                </a:lnTo>
                <a:lnTo>
                  <a:pt x="44300" y="64020"/>
                </a:lnTo>
                <a:lnTo>
                  <a:pt x="44250" y="64050"/>
                </a:lnTo>
                <a:lnTo>
                  <a:pt x="44220" y="64100"/>
                </a:lnTo>
                <a:lnTo>
                  <a:pt x="44200" y="64210"/>
                </a:lnTo>
                <a:lnTo>
                  <a:pt x="44210" y="64290"/>
                </a:lnTo>
                <a:lnTo>
                  <a:pt x="44210" y="64360"/>
                </a:lnTo>
                <a:lnTo>
                  <a:pt x="44240" y="64470"/>
                </a:lnTo>
                <a:lnTo>
                  <a:pt x="44270" y="64580"/>
                </a:lnTo>
                <a:lnTo>
                  <a:pt x="44320" y="64730"/>
                </a:lnTo>
                <a:lnTo>
                  <a:pt x="44220" y="64990"/>
                </a:lnTo>
                <a:lnTo>
                  <a:pt x="43610" y="65850"/>
                </a:lnTo>
                <a:lnTo>
                  <a:pt x="42390" y="65100"/>
                </a:lnTo>
                <a:lnTo>
                  <a:pt x="42250" y="64990"/>
                </a:lnTo>
                <a:lnTo>
                  <a:pt x="42250" y="64940"/>
                </a:lnTo>
                <a:lnTo>
                  <a:pt x="42280" y="64900"/>
                </a:lnTo>
                <a:lnTo>
                  <a:pt x="42440" y="64710"/>
                </a:lnTo>
                <a:lnTo>
                  <a:pt x="42470" y="64660"/>
                </a:lnTo>
                <a:lnTo>
                  <a:pt x="42490" y="64600"/>
                </a:lnTo>
                <a:lnTo>
                  <a:pt x="42510" y="64550"/>
                </a:lnTo>
                <a:lnTo>
                  <a:pt x="42520" y="64490"/>
                </a:lnTo>
                <a:lnTo>
                  <a:pt x="42520" y="64410"/>
                </a:lnTo>
                <a:lnTo>
                  <a:pt x="42500" y="64310"/>
                </a:lnTo>
                <a:lnTo>
                  <a:pt x="42440" y="64170"/>
                </a:lnTo>
                <a:lnTo>
                  <a:pt x="42390" y="64110"/>
                </a:lnTo>
                <a:lnTo>
                  <a:pt x="42010" y="63810"/>
                </a:lnTo>
                <a:lnTo>
                  <a:pt x="41600" y="63370"/>
                </a:lnTo>
                <a:lnTo>
                  <a:pt x="41470" y="63200"/>
                </a:lnTo>
                <a:lnTo>
                  <a:pt x="41420" y="63080"/>
                </a:lnTo>
                <a:lnTo>
                  <a:pt x="41600" y="62900"/>
                </a:lnTo>
                <a:lnTo>
                  <a:pt x="41630" y="62850"/>
                </a:lnTo>
                <a:lnTo>
                  <a:pt x="41650" y="62780"/>
                </a:lnTo>
                <a:lnTo>
                  <a:pt x="41630" y="62720"/>
                </a:lnTo>
                <a:lnTo>
                  <a:pt x="41600" y="62680"/>
                </a:lnTo>
                <a:lnTo>
                  <a:pt x="41410" y="62500"/>
                </a:lnTo>
                <a:lnTo>
                  <a:pt x="41390" y="62440"/>
                </a:lnTo>
                <a:lnTo>
                  <a:pt x="41390" y="62370"/>
                </a:lnTo>
                <a:lnTo>
                  <a:pt x="41460" y="62130"/>
                </a:lnTo>
                <a:lnTo>
                  <a:pt x="41490" y="62080"/>
                </a:lnTo>
                <a:lnTo>
                  <a:pt x="41520" y="62050"/>
                </a:lnTo>
                <a:lnTo>
                  <a:pt x="41580" y="62030"/>
                </a:lnTo>
                <a:lnTo>
                  <a:pt x="42710" y="61980"/>
                </a:lnTo>
                <a:lnTo>
                  <a:pt x="42760" y="61960"/>
                </a:lnTo>
                <a:lnTo>
                  <a:pt x="42790" y="61920"/>
                </a:lnTo>
                <a:lnTo>
                  <a:pt x="42820" y="61870"/>
                </a:lnTo>
                <a:lnTo>
                  <a:pt x="42840" y="61800"/>
                </a:lnTo>
                <a:lnTo>
                  <a:pt x="42850" y="61710"/>
                </a:lnTo>
                <a:lnTo>
                  <a:pt x="42860" y="61560"/>
                </a:lnTo>
                <a:lnTo>
                  <a:pt x="42850" y="61470"/>
                </a:lnTo>
                <a:lnTo>
                  <a:pt x="42830" y="61410"/>
                </a:lnTo>
                <a:lnTo>
                  <a:pt x="42730" y="61220"/>
                </a:lnTo>
                <a:lnTo>
                  <a:pt x="42630" y="61080"/>
                </a:lnTo>
                <a:lnTo>
                  <a:pt x="42580" y="61040"/>
                </a:lnTo>
                <a:lnTo>
                  <a:pt x="42520" y="61020"/>
                </a:lnTo>
                <a:lnTo>
                  <a:pt x="42020" y="61020"/>
                </a:lnTo>
                <a:lnTo>
                  <a:pt x="41690" y="60960"/>
                </a:lnTo>
                <a:lnTo>
                  <a:pt x="41620" y="60910"/>
                </a:lnTo>
                <a:lnTo>
                  <a:pt x="41540" y="60840"/>
                </a:lnTo>
                <a:lnTo>
                  <a:pt x="41230" y="60340"/>
                </a:lnTo>
                <a:lnTo>
                  <a:pt x="41220" y="60260"/>
                </a:lnTo>
                <a:lnTo>
                  <a:pt x="41220" y="60190"/>
                </a:lnTo>
                <a:lnTo>
                  <a:pt x="41270" y="60090"/>
                </a:lnTo>
                <a:lnTo>
                  <a:pt x="41290" y="60030"/>
                </a:lnTo>
                <a:lnTo>
                  <a:pt x="41290" y="59940"/>
                </a:lnTo>
                <a:lnTo>
                  <a:pt x="41270" y="59890"/>
                </a:lnTo>
                <a:lnTo>
                  <a:pt x="41230" y="59840"/>
                </a:lnTo>
                <a:lnTo>
                  <a:pt x="40930" y="59630"/>
                </a:lnTo>
                <a:lnTo>
                  <a:pt x="40880" y="59620"/>
                </a:lnTo>
                <a:lnTo>
                  <a:pt x="40840" y="59640"/>
                </a:lnTo>
                <a:lnTo>
                  <a:pt x="40810" y="59670"/>
                </a:lnTo>
                <a:lnTo>
                  <a:pt x="40690" y="59850"/>
                </a:lnTo>
                <a:lnTo>
                  <a:pt x="40650" y="59890"/>
                </a:lnTo>
                <a:lnTo>
                  <a:pt x="40620" y="59920"/>
                </a:lnTo>
                <a:lnTo>
                  <a:pt x="40570" y="59940"/>
                </a:lnTo>
                <a:lnTo>
                  <a:pt x="40520" y="59930"/>
                </a:lnTo>
                <a:lnTo>
                  <a:pt x="40420" y="59900"/>
                </a:lnTo>
                <a:lnTo>
                  <a:pt x="40090" y="59700"/>
                </a:lnTo>
                <a:lnTo>
                  <a:pt x="39120" y="59400"/>
                </a:lnTo>
                <a:lnTo>
                  <a:pt x="39040" y="59340"/>
                </a:lnTo>
                <a:lnTo>
                  <a:pt x="38990" y="59290"/>
                </a:lnTo>
                <a:lnTo>
                  <a:pt x="38780" y="58950"/>
                </a:lnTo>
                <a:lnTo>
                  <a:pt x="38540" y="58500"/>
                </a:lnTo>
                <a:lnTo>
                  <a:pt x="38480" y="58430"/>
                </a:lnTo>
                <a:lnTo>
                  <a:pt x="38420" y="58390"/>
                </a:lnTo>
                <a:lnTo>
                  <a:pt x="38370" y="58400"/>
                </a:lnTo>
                <a:lnTo>
                  <a:pt x="38070" y="58510"/>
                </a:lnTo>
                <a:lnTo>
                  <a:pt x="38000" y="58510"/>
                </a:lnTo>
                <a:lnTo>
                  <a:pt x="37920" y="58500"/>
                </a:lnTo>
                <a:lnTo>
                  <a:pt x="37810" y="58460"/>
                </a:lnTo>
                <a:lnTo>
                  <a:pt x="37750" y="58410"/>
                </a:lnTo>
                <a:lnTo>
                  <a:pt x="37720" y="58360"/>
                </a:lnTo>
                <a:lnTo>
                  <a:pt x="37710" y="58300"/>
                </a:lnTo>
                <a:lnTo>
                  <a:pt x="37690" y="58080"/>
                </a:lnTo>
                <a:lnTo>
                  <a:pt x="37660" y="57980"/>
                </a:lnTo>
                <a:lnTo>
                  <a:pt x="37620" y="57930"/>
                </a:lnTo>
                <a:lnTo>
                  <a:pt x="37380" y="57810"/>
                </a:lnTo>
                <a:lnTo>
                  <a:pt x="37200" y="57680"/>
                </a:lnTo>
                <a:lnTo>
                  <a:pt x="37100" y="57640"/>
                </a:lnTo>
                <a:lnTo>
                  <a:pt x="37010" y="57620"/>
                </a:lnTo>
                <a:lnTo>
                  <a:pt x="36730" y="57670"/>
                </a:lnTo>
                <a:lnTo>
                  <a:pt x="36690" y="57700"/>
                </a:lnTo>
                <a:lnTo>
                  <a:pt x="36660" y="57740"/>
                </a:lnTo>
                <a:lnTo>
                  <a:pt x="36640" y="57800"/>
                </a:lnTo>
                <a:lnTo>
                  <a:pt x="36630" y="57870"/>
                </a:lnTo>
                <a:lnTo>
                  <a:pt x="36600" y="58080"/>
                </a:lnTo>
                <a:lnTo>
                  <a:pt x="36590" y="58140"/>
                </a:lnTo>
                <a:lnTo>
                  <a:pt x="36570" y="58190"/>
                </a:lnTo>
                <a:lnTo>
                  <a:pt x="36540" y="58210"/>
                </a:lnTo>
                <a:lnTo>
                  <a:pt x="36510" y="58230"/>
                </a:lnTo>
                <a:lnTo>
                  <a:pt x="36190" y="58220"/>
                </a:lnTo>
                <a:lnTo>
                  <a:pt x="36140" y="58240"/>
                </a:lnTo>
                <a:lnTo>
                  <a:pt x="36100" y="58270"/>
                </a:lnTo>
                <a:lnTo>
                  <a:pt x="36030" y="58340"/>
                </a:lnTo>
                <a:lnTo>
                  <a:pt x="35960" y="58420"/>
                </a:lnTo>
                <a:lnTo>
                  <a:pt x="35930" y="58460"/>
                </a:lnTo>
                <a:lnTo>
                  <a:pt x="35850" y="58550"/>
                </a:lnTo>
                <a:lnTo>
                  <a:pt x="35780" y="58570"/>
                </a:lnTo>
                <a:lnTo>
                  <a:pt x="35740" y="58550"/>
                </a:lnTo>
                <a:lnTo>
                  <a:pt x="35700" y="58520"/>
                </a:lnTo>
                <a:lnTo>
                  <a:pt x="35430" y="58120"/>
                </a:lnTo>
                <a:lnTo>
                  <a:pt x="35390" y="58030"/>
                </a:lnTo>
                <a:lnTo>
                  <a:pt x="35390" y="57960"/>
                </a:lnTo>
                <a:lnTo>
                  <a:pt x="35410" y="57910"/>
                </a:lnTo>
                <a:lnTo>
                  <a:pt x="35450" y="57870"/>
                </a:lnTo>
                <a:lnTo>
                  <a:pt x="35690" y="57680"/>
                </a:lnTo>
                <a:lnTo>
                  <a:pt x="35710" y="57630"/>
                </a:lnTo>
                <a:lnTo>
                  <a:pt x="35720" y="57570"/>
                </a:lnTo>
                <a:lnTo>
                  <a:pt x="35650" y="57370"/>
                </a:lnTo>
                <a:lnTo>
                  <a:pt x="35630" y="57300"/>
                </a:lnTo>
                <a:lnTo>
                  <a:pt x="35630" y="57240"/>
                </a:lnTo>
                <a:lnTo>
                  <a:pt x="35620" y="57180"/>
                </a:lnTo>
                <a:lnTo>
                  <a:pt x="35610" y="57120"/>
                </a:lnTo>
                <a:lnTo>
                  <a:pt x="35570" y="57020"/>
                </a:lnTo>
                <a:lnTo>
                  <a:pt x="35160" y="56330"/>
                </a:lnTo>
                <a:lnTo>
                  <a:pt x="35080" y="56150"/>
                </a:lnTo>
                <a:lnTo>
                  <a:pt x="35060" y="56040"/>
                </a:lnTo>
                <a:lnTo>
                  <a:pt x="35060" y="55960"/>
                </a:lnTo>
                <a:lnTo>
                  <a:pt x="35090" y="55910"/>
                </a:lnTo>
                <a:lnTo>
                  <a:pt x="35220" y="55840"/>
                </a:lnTo>
                <a:lnTo>
                  <a:pt x="35250" y="55820"/>
                </a:lnTo>
                <a:lnTo>
                  <a:pt x="35290" y="55750"/>
                </a:lnTo>
                <a:lnTo>
                  <a:pt x="35310" y="55710"/>
                </a:lnTo>
                <a:lnTo>
                  <a:pt x="35380" y="55480"/>
                </a:lnTo>
                <a:lnTo>
                  <a:pt x="35450" y="55320"/>
                </a:lnTo>
                <a:lnTo>
                  <a:pt x="35500" y="55220"/>
                </a:lnTo>
                <a:lnTo>
                  <a:pt x="35560" y="55130"/>
                </a:lnTo>
                <a:lnTo>
                  <a:pt x="35600" y="55100"/>
                </a:lnTo>
                <a:lnTo>
                  <a:pt x="35640" y="55070"/>
                </a:lnTo>
                <a:lnTo>
                  <a:pt x="35750" y="55020"/>
                </a:lnTo>
                <a:lnTo>
                  <a:pt x="35870" y="55010"/>
                </a:lnTo>
                <a:lnTo>
                  <a:pt x="36250" y="55050"/>
                </a:lnTo>
                <a:lnTo>
                  <a:pt x="36340" y="55040"/>
                </a:lnTo>
                <a:lnTo>
                  <a:pt x="36380" y="55030"/>
                </a:lnTo>
                <a:lnTo>
                  <a:pt x="36430" y="55000"/>
                </a:lnTo>
                <a:lnTo>
                  <a:pt x="36440" y="54920"/>
                </a:lnTo>
                <a:lnTo>
                  <a:pt x="36420" y="54800"/>
                </a:lnTo>
                <a:lnTo>
                  <a:pt x="36280" y="54490"/>
                </a:lnTo>
                <a:lnTo>
                  <a:pt x="36240" y="54420"/>
                </a:lnTo>
                <a:lnTo>
                  <a:pt x="35920" y="54040"/>
                </a:lnTo>
                <a:lnTo>
                  <a:pt x="35870" y="54000"/>
                </a:lnTo>
                <a:lnTo>
                  <a:pt x="35810" y="53990"/>
                </a:lnTo>
                <a:lnTo>
                  <a:pt x="35150" y="53950"/>
                </a:lnTo>
                <a:lnTo>
                  <a:pt x="35070" y="53930"/>
                </a:lnTo>
                <a:lnTo>
                  <a:pt x="34980" y="53880"/>
                </a:lnTo>
                <a:lnTo>
                  <a:pt x="34930" y="53830"/>
                </a:lnTo>
                <a:lnTo>
                  <a:pt x="34900" y="53770"/>
                </a:lnTo>
                <a:lnTo>
                  <a:pt x="34890" y="53570"/>
                </a:lnTo>
                <a:lnTo>
                  <a:pt x="34870" y="53490"/>
                </a:lnTo>
                <a:lnTo>
                  <a:pt x="34830" y="53430"/>
                </a:lnTo>
                <a:lnTo>
                  <a:pt x="34680" y="53340"/>
                </a:lnTo>
                <a:lnTo>
                  <a:pt x="34660" y="53270"/>
                </a:lnTo>
                <a:lnTo>
                  <a:pt x="34650" y="53120"/>
                </a:lnTo>
                <a:lnTo>
                  <a:pt x="34620" y="53080"/>
                </a:lnTo>
                <a:lnTo>
                  <a:pt x="34570" y="53060"/>
                </a:lnTo>
                <a:lnTo>
                  <a:pt x="34400" y="53090"/>
                </a:lnTo>
                <a:lnTo>
                  <a:pt x="34320" y="53090"/>
                </a:lnTo>
                <a:lnTo>
                  <a:pt x="34240" y="53070"/>
                </a:lnTo>
                <a:lnTo>
                  <a:pt x="34120" y="53010"/>
                </a:lnTo>
                <a:lnTo>
                  <a:pt x="34070" y="52950"/>
                </a:lnTo>
                <a:lnTo>
                  <a:pt x="34050" y="52890"/>
                </a:lnTo>
                <a:lnTo>
                  <a:pt x="34050" y="52820"/>
                </a:lnTo>
                <a:lnTo>
                  <a:pt x="34060" y="52760"/>
                </a:lnTo>
                <a:lnTo>
                  <a:pt x="34080" y="52710"/>
                </a:lnTo>
                <a:lnTo>
                  <a:pt x="34150" y="52540"/>
                </a:lnTo>
                <a:lnTo>
                  <a:pt x="34310" y="52250"/>
                </a:lnTo>
                <a:lnTo>
                  <a:pt x="34450" y="52080"/>
                </a:lnTo>
                <a:lnTo>
                  <a:pt x="34530" y="52000"/>
                </a:lnTo>
                <a:lnTo>
                  <a:pt x="34630" y="51910"/>
                </a:lnTo>
                <a:lnTo>
                  <a:pt x="34690" y="51890"/>
                </a:lnTo>
                <a:lnTo>
                  <a:pt x="35080" y="51880"/>
                </a:lnTo>
                <a:lnTo>
                  <a:pt x="35130" y="51870"/>
                </a:lnTo>
                <a:lnTo>
                  <a:pt x="35180" y="51840"/>
                </a:lnTo>
                <a:lnTo>
                  <a:pt x="35230" y="51820"/>
                </a:lnTo>
                <a:lnTo>
                  <a:pt x="35260" y="51780"/>
                </a:lnTo>
                <a:lnTo>
                  <a:pt x="35290" y="51730"/>
                </a:lnTo>
                <a:lnTo>
                  <a:pt x="35310" y="51670"/>
                </a:lnTo>
                <a:lnTo>
                  <a:pt x="35310" y="51610"/>
                </a:lnTo>
                <a:lnTo>
                  <a:pt x="35310" y="51330"/>
                </a:lnTo>
                <a:lnTo>
                  <a:pt x="35300" y="51240"/>
                </a:lnTo>
                <a:lnTo>
                  <a:pt x="35260" y="51090"/>
                </a:lnTo>
                <a:lnTo>
                  <a:pt x="35200" y="51000"/>
                </a:lnTo>
                <a:lnTo>
                  <a:pt x="35120" y="50890"/>
                </a:lnTo>
                <a:lnTo>
                  <a:pt x="35080" y="50820"/>
                </a:lnTo>
                <a:lnTo>
                  <a:pt x="35060" y="50750"/>
                </a:lnTo>
                <a:lnTo>
                  <a:pt x="35080" y="50160"/>
                </a:lnTo>
                <a:lnTo>
                  <a:pt x="35100" y="50030"/>
                </a:lnTo>
                <a:lnTo>
                  <a:pt x="36840" y="49450"/>
                </a:lnTo>
                <a:lnTo>
                  <a:pt x="36920" y="49390"/>
                </a:lnTo>
                <a:lnTo>
                  <a:pt x="36860" y="49310"/>
                </a:lnTo>
                <a:lnTo>
                  <a:pt x="36800" y="49230"/>
                </a:lnTo>
                <a:lnTo>
                  <a:pt x="36760" y="49130"/>
                </a:lnTo>
                <a:lnTo>
                  <a:pt x="36720" y="49020"/>
                </a:lnTo>
                <a:lnTo>
                  <a:pt x="36690" y="48910"/>
                </a:lnTo>
                <a:lnTo>
                  <a:pt x="36670" y="48790"/>
                </a:lnTo>
                <a:lnTo>
                  <a:pt x="36670" y="48660"/>
                </a:lnTo>
                <a:lnTo>
                  <a:pt x="36730" y="48160"/>
                </a:lnTo>
                <a:lnTo>
                  <a:pt x="36730" y="48080"/>
                </a:lnTo>
                <a:lnTo>
                  <a:pt x="36730" y="47980"/>
                </a:lnTo>
                <a:lnTo>
                  <a:pt x="36720" y="47920"/>
                </a:lnTo>
                <a:lnTo>
                  <a:pt x="36710" y="47880"/>
                </a:lnTo>
                <a:lnTo>
                  <a:pt x="36700" y="47860"/>
                </a:lnTo>
                <a:lnTo>
                  <a:pt x="36680" y="47850"/>
                </a:lnTo>
                <a:lnTo>
                  <a:pt x="36650" y="47820"/>
                </a:lnTo>
                <a:lnTo>
                  <a:pt x="36610" y="47800"/>
                </a:lnTo>
                <a:lnTo>
                  <a:pt x="36550" y="47800"/>
                </a:lnTo>
                <a:lnTo>
                  <a:pt x="36330" y="47840"/>
                </a:lnTo>
                <a:lnTo>
                  <a:pt x="36290" y="47850"/>
                </a:lnTo>
                <a:lnTo>
                  <a:pt x="36250" y="47840"/>
                </a:lnTo>
                <a:lnTo>
                  <a:pt x="36210" y="47810"/>
                </a:lnTo>
                <a:lnTo>
                  <a:pt x="36200" y="47720"/>
                </a:lnTo>
                <a:lnTo>
                  <a:pt x="36230" y="47540"/>
                </a:lnTo>
                <a:lnTo>
                  <a:pt x="36360" y="47260"/>
                </a:lnTo>
                <a:lnTo>
                  <a:pt x="36400" y="47120"/>
                </a:lnTo>
                <a:lnTo>
                  <a:pt x="36410" y="47020"/>
                </a:lnTo>
                <a:lnTo>
                  <a:pt x="36340" y="46830"/>
                </a:lnTo>
                <a:lnTo>
                  <a:pt x="36290" y="46740"/>
                </a:lnTo>
                <a:lnTo>
                  <a:pt x="36150" y="46510"/>
                </a:lnTo>
                <a:lnTo>
                  <a:pt x="36110" y="46420"/>
                </a:lnTo>
                <a:lnTo>
                  <a:pt x="36090" y="46360"/>
                </a:lnTo>
                <a:lnTo>
                  <a:pt x="36060" y="46080"/>
                </a:lnTo>
                <a:lnTo>
                  <a:pt x="36050" y="46010"/>
                </a:lnTo>
                <a:lnTo>
                  <a:pt x="36030" y="45940"/>
                </a:lnTo>
                <a:lnTo>
                  <a:pt x="35980" y="45850"/>
                </a:lnTo>
                <a:lnTo>
                  <a:pt x="35950" y="45810"/>
                </a:lnTo>
                <a:lnTo>
                  <a:pt x="35910" y="45770"/>
                </a:lnTo>
                <a:lnTo>
                  <a:pt x="35520" y="45550"/>
                </a:lnTo>
                <a:lnTo>
                  <a:pt x="34910" y="45370"/>
                </a:lnTo>
                <a:lnTo>
                  <a:pt x="34860" y="45330"/>
                </a:lnTo>
                <a:lnTo>
                  <a:pt x="34810" y="45270"/>
                </a:lnTo>
                <a:lnTo>
                  <a:pt x="34760" y="45150"/>
                </a:lnTo>
                <a:lnTo>
                  <a:pt x="34750" y="45040"/>
                </a:lnTo>
                <a:lnTo>
                  <a:pt x="34750" y="44920"/>
                </a:lnTo>
                <a:lnTo>
                  <a:pt x="34760" y="44750"/>
                </a:lnTo>
                <a:lnTo>
                  <a:pt x="34750" y="44660"/>
                </a:lnTo>
                <a:lnTo>
                  <a:pt x="34730" y="44590"/>
                </a:lnTo>
                <a:lnTo>
                  <a:pt x="34690" y="44560"/>
                </a:lnTo>
                <a:lnTo>
                  <a:pt x="34640" y="44540"/>
                </a:lnTo>
                <a:lnTo>
                  <a:pt x="34310" y="44490"/>
                </a:lnTo>
                <a:lnTo>
                  <a:pt x="34210" y="44440"/>
                </a:lnTo>
                <a:lnTo>
                  <a:pt x="34090" y="44340"/>
                </a:lnTo>
                <a:lnTo>
                  <a:pt x="34010" y="44260"/>
                </a:lnTo>
                <a:lnTo>
                  <a:pt x="33970" y="44200"/>
                </a:lnTo>
                <a:lnTo>
                  <a:pt x="33930" y="44110"/>
                </a:lnTo>
                <a:lnTo>
                  <a:pt x="33920" y="44040"/>
                </a:lnTo>
                <a:lnTo>
                  <a:pt x="33950" y="43820"/>
                </a:lnTo>
                <a:lnTo>
                  <a:pt x="33950" y="43580"/>
                </a:lnTo>
                <a:lnTo>
                  <a:pt x="33970" y="43460"/>
                </a:lnTo>
                <a:lnTo>
                  <a:pt x="34010" y="43400"/>
                </a:lnTo>
                <a:lnTo>
                  <a:pt x="34070" y="43390"/>
                </a:lnTo>
                <a:lnTo>
                  <a:pt x="34270" y="43390"/>
                </a:lnTo>
                <a:lnTo>
                  <a:pt x="34320" y="43370"/>
                </a:lnTo>
                <a:lnTo>
                  <a:pt x="34360" y="43330"/>
                </a:lnTo>
                <a:lnTo>
                  <a:pt x="34390" y="43290"/>
                </a:lnTo>
                <a:lnTo>
                  <a:pt x="34420" y="43230"/>
                </a:lnTo>
                <a:lnTo>
                  <a:pt x="34440" y="43170"/>
                </a:lnTo>
                <a:lnTo>
                  <a:pt x="34460" y="43080"/>
                </a:lnTo>
                <a:lnTo>
                  <a:pt x="34440" y="43040"/>
                </a:lnTo>
                <a:lnTo>
                  <a:pt x="34400" y="43000"/>
                </a:lnTo>
                <a:lnTo>
                  <a:pt x="33740" y="42730"/>
                </a:lnTo>
                <a:lnTo>
                  <a:pt x="33630" y="42650"/>
                </a:lnTo>
                <a:lnTo>
                  <a:pt x="33570" y="42580"/>
                </a:lnTo>
                <a:lnTo>
                  <a:pt x="33560" y="42480"/>
                </a:lnTo>
                <a:lnTo>
                  <a:pt x="33560" y="42180"/>
                </a:lnTo>
                <a:lnTo>
                  <a:pt x="33570" y="42070"/>
                </a:lnTo>
                <a:lnTo>
                  <a:pt x="33590" y="41990"/>
                </a:lnTo>
                <a:lnTo>
                  <a:pt x="33620" y="41940"/>
                </a:lnTo>
                <a:lnTo>
                  <a:pt x="33660" y="41910"/>
                </a:lnTo>
                <a:lnTo>
                  <a:pt x="33840" y="41800"/>
                </a:lnTo>
                <a:lnTo>
                  <a:pt x="34490" y="41600"/>
                </a:lnTo>
                <a:lnTo>
                  <a:pt x="34590" y="41550"/>
                </a:lnTo>
                <a:lnTo>
                  <a:pt x="34680" y="41490"/>
                </a:lnTo>
                <a:lnTo>
                  <a:pt x="34760" y="41420"/>
                </a:lnTo>
                <a:lnTo>
                  <a:pt x="34790" y="41380"/>
                </a:lnTo>
                <a:lnTo>
                  <a:pt x="34850" y="41290"/>
                </a:lnTo>
                <a:lnTo>
                  <a:pt x="34900" y="41180"/>
                </a:lnTo>
                <a:lnTo>
                  <a:pt x="35000" y="40890"/>
                </a:lnTo>
                <a:lnTo>
                  <a:pt x="35050" y="40790"/>
                </a:lnTo>
                <a:lnTo>
                  <a:pt x="35080" y="40740"/>
                </a:lnTo>
                <a:lnTo>
                  <a:pt x="35120" y="40710"/>
                </a:lnTo>
                <a:lnTo>
                  <a:pt x="35160" y="40680"/>
                </a:lnTo>
                <a:lnTo>
                  <a:pt x="35500" y="40600"/>
                </a:lnTo>
                <a:lnTo>
                  <a:pt x="35560" y="40510"/>
                </a:lnTo>
                <a:lnTo>
                  <a:pt x="35600" y="40360"/>
                </a:lnTo>
                <a:lnTo>
                  <a:pt x="35650" y="39990"/>
                </a:lnTo>
                <a:lnTo>
                  <a:pt x="35630" y="39850"/>
                </a:lnTo>
                <a:lnTo>
                  <a:pt x="35590" y="39760"/>
                </a:lnTo>
                <a:lnTo>
                  <a:pt x="35020" y="39740"/>
                </a:lnTo>
                <a:lnTo>
                  <a:pt x="34960" y="39680"/>
                </a:lnTo>
                <a:lnTo>
                  <a:pt x="34890" y="39550"/>
                </a:lnTo>
                <a:lnTo>
                  <a:pt x="34790" y="39030"/>
                </a:lnTo>
                <a:lnTo>
                  <a:pt x="34750" y="38920"/>
                </a:lnTo>
                <a:lnTo>
                  <a:pt x="34690" y="38900"/>
                </a:lnTo>
                <a:lnTo>
                  <a:pt x="34260" y="38840"/>
                </a:lnTo>
                <a:lnTo>
                  <a:pt x="34210" y="38850"/>
                </a:lnTo>
                <a:lnTo>
                  <a:pt x="34160" y="38900"/>
                </a:lnTo>
                <a:lnTo>
                  <a:pt x="34170" y="38990"/>
                </a:lnTo>
                <a:lnTo>
                  <a:pt x="34160" y="39060"/>
                </a:lnTo>
                <a:lnTo>
                  <a:pt x="34140" y="39120"/>
                </a:lnTo>
                <a:lnTo>
                  <a:pt x="34100" y="39150"/>
                </a:lnTo>
                <a:lnTo>
                  <a:pt x="34050" y="39170"/>
                </a:lnTo>
                <a:lnTo>
                  <a:pt x="33450" y="39260"/>
                </a:lnTo>
                <a:lnTo>
                  <a:pt x="33380" y="39230"/>
                </a:lnTo>
                <a:lnTo>
                  <a:pt x="33300" y="39160"/>
                </a:lnTo>
                <a:lnTo>
                  <a:pt x="33190" y="38950"/>
                </a:lnTo>
                <a:lnTo>
                  <a:pt x="33150" y="38840"/>
                </a:lnTo>
                <a:lnTo>
                  <a:pt x="33130" y="38740"/>
                </a:lnTo>
                <a:lnTo>
                  <a:pt x="33130" y="38610"/>
                </a:lnTo>
                <a:lnTo>
                  <a:pt x="33160" y="38050"/>
                </a:lnTo>
                <a:lnTo>
                  <a:pt x="33210" y="37830"/>
                </a:lnTo>
                <a:lnTo>
                  <a:pt x="33210" y="37720"/>
                </a:lnTo>
                <a:lnTo>
                  <a:pt x="33180" y="37670"/>
                </a:lnTo>
                <a:lnTo>
                  <a:pt x="33130" y="37640"/>
                </a:lnTo>
                <a:lnTo>
                  <a:pt x="32930" y="37540"/>
                </a:lnTo>
                <a:lnTo>
                  <a:pt x="32880" y="37530"/>
                </a:lnTo>
                <a:lnTo>
                  <a:pt x="32840" y="37540"/>
                </a:lnTo>
                <a:lnTo>
                  <a:pt x="32810" y="37580"/>
                </a:lnTo>
                <a:lnTo>
                  <a:pt x="32790" y="37630"/>
                </a:lnTo>
                <a:lnTo>
                  <a:pt x="32740" y="37820"/>
                </a:lnTo>
                <a:lnTo>
                  <a:pt x="32710" y="37870"/>
                </a:lnTo>
                <a:lnTo>
                  <a:pt x="32680" y="37890"/>
                </a:lnTo>
                <a:lnTo>
                  <a:pt x="32630" y="37880"/>
                </a:lnTo>
                <a:lnTo>
                  <a:pt x="32360" y="37750"/>
                </a:lnTo>
                <a:lnTo>
                  <a:pt x="32300" y="37720"/>
                </a:lnTo>
                <a:lnTo>
                  <a:pt x="32250" y="37670"/>
                </a:lnTo>
                <a:lnTo>
                  <a:pt x="32240" y="37610"/>
                </a:lnTo>
                <a:lnTo>
                  <a:pt x="32240" y="37550"/>
                </a:lnTo>
                <a:lnTo>
                  <a:pt x="32330" y="37150"/>
                </a:lnTo>
                <a:lnTo>
                  <a:pt x="32480" y="36680"/>
                </a:lnTo>
                <a:lnTo>
                  <a:pt x="32510" y="36640"/>
                </a:lnTo>
                <a:lnTo>
                  <a:pt x="32540" y="36600"/>
                </a:lnTo>
                <a:lnTo>
                  <a:pt x="32590" y="36590"/>
                </a:lnTo>
                <a:lnTo>
                  <a:pt x="32860" y="36610"/>
                </a:lnTo>
                <a:lnTo>
                  <a:pt x="32920" y="36610"/>
                </a:lnTo>
                <a:lnTo>
                  <a:pt x="32980" y="36590"/>
                </a:lnTo>
                <a:lnTo>
                  <a:pt x="33030" y="36570"/>
                </a:lnTo>
                <a:lnTo>
                  <a:pt x="33580" y="36080"/>
                </a:lnTo>
                <a:lnTo>
                  <a:pt x="33740" y="36020"/>
                </a:lnTo>
                <a:lnTo>
                  <a:pt x="33870" y="36020"/>
                </a:lnTo>
                <a:lnTo>
                  <a:pt x="34330" y="36110"/>
                </a:lnTo>
                <a:lnTo>
                  <a:pt x="35380" y="35910"/>
                </a:lnTo>
                <a:lnTo>
                  <a:pt x="35430" y="35890"/>
                </a:lnTo>
                <a:lnTo>
                  <a:pt x="35470" y="35850"/>
                </a:lnTo>
                <a:lnTo>
                  <a:pt x="35510" y="35820"/>
                </a:lnTo>
                <a:lnTo>
                  <a:pt x="35600" y="35680"/>
                </a:lnTo>
                <a:lnTo>
                  <a:pt x="35980" y="35290"/>
                </a:lnTo>
                <a:lnTo>
                  <a:pt x="36090" y="35100"/>
                </a:lnTo>
                <a:lnTo>
                  <a:pt x="36280" y="34710"/>
                </a:lnTo>
                <a:lnTo>
                  <a:pt x="36870" y="33140"/>
                </a:lnTo>
                <a:lnTo>
                  <a:pt x="36980" y="32760"/>
                </a:lnTo>
                <a:lnTo>
                  <a:pt x="37000" y="32710"/>
                </a:lnTo>
                <a:lnTo>
                  <a:pt x="37040" y="32660"/>
                </a:lnTo>
                <a:lnTo>
                  <a:pt x="37210" y="32530"/>
                </a:lnTo>
                <a:lnTo>
                  <a:pt x="37260" y="32480"/>
                </a:lnTo>
                <a:lnTo>
                  <a:pt x="37320" y="32370"/>
                </a:lnTo>
                <a:lnTo>
                  <a:pt x="37340" y="32200"/>
                </a:lnTo>
                <a:lnTo>
                  <a:pt x="37360" y="31950"/>
                </a:lnTo>
                <a:lnTo>
                  <a:pt x="37330" y="31790"/>
                </a:lnTo>
                <a:lnTo>
                  <a:pt x="37300" y="31680"/>
                </a:lnTo>
                <a:lnTo>
                  <a:pt x="37210" y="31520"/>
                </a:lnTo>
                <a:lnTo>
                  <a:pt x="37170" y="31440"/>
                </a:lnTo>
                <a:lnTo>
                  <a:pt x="37140" y="31350"/>
                </a:lnTo>
                <a:lnTo>
                  <a:pt x="37130" y="31180"/>
                </a:lnTo>
                <a:lnTo>
                  <a:pt x="37130" y="31130"/>
                </a:lnTo>
                <a:lnTo>
                  <a:pt x="37080" y="31000"/>
                </a:lnTo>
                <a:lnTo>
                  <a:pt x="37080" y="30960"/>
                </a:lnTo>
                <a:lnTo>
                  <a:pt x="37100" y="30930"/>
                </a:lnTo>
                <a:lnTo>
                  <a:pt x="37120" y="30920"/>
                </a:lnTo>
                <a:lnTo>
                  <a:pt x="37160" y="30930"/>
                </a:lnTo>
                <a:lnTo>
                  <a:pt x="37450" y="31130"/>
                </a:lnTo>
                <a:lnTo>
                  <a:pt x="37530" y="31170"/>
                </a:lnTo>
                <a:lnTo>
                  <a:pt x="37590" y="31170"/>
                </a:lnTo>
                <a:lnTo>
                  <a:pt x="37640" y="31130"/>
                </a:lnTo>
                <a:lnTo>
                  <a:pt x="37660" y="31040"/>
                </a:lnTo>
                <a:lnTo>
                  <a:pt x="37670" y="30600"/>
                </a:lnTo>
                <a:lnTo>
                  <a:pt x="37690" y="30510"/>
                </a:lnTo>
                <a:lnTo>
                  <a:pt x="37730" y="30470"/>
                </a:lnTo>
                <a:lnTo>
                  <a:pt x="37780" y="30470"/>
                </a:lnTo>
                <a:lnTo>
                  <a:pt x="37830" y="30490"/>
                </a:lnTo>
                <a:lnTo>
                  <a:pt x="37890" y="30490"/>
                </a:lnTo>
                <a:lnTo>
                  <a:pt x="37950" y="30470"/>
                </a:lnTo>
                <a:lnTo>
                  <a:pt x="38010" y="30380"/>
                </a:lnTo>
                <a:lnTo>
                  <a:pt x="38010" y="30310"/>
                </a:lnTo>
                <a:lnTo>
                  <a:pt x="37980" y="30230"/>
                </a:lnTo>
                <a:lnTo>
                  <a:pt x="37940" y="30120"/>
                </a:lnTo>
                <a:lnTo>
                  <a:pt x="37920" y="29950"/>
                </a:lnTo>
                <a:lnTo>
                  <a:pt x="37950" y="29670"/>
                </a:lnTo>
                <a:lnTo>
                  <a:pt x="37960" y="29540"/>
                </a:lnTo>
                <a:lnTo>
                  <a:pt x="37940" y="29480"/>
                </a:lnTo>
                <a:lnTo>
                  <a:pt x="37900" y="29480"/>
                </a:lnTo>
                <a:lnTo>
                  <a:pt x="37660" y="29600"/>
                </a:lnTo>
                <a:lnTo>
                  <a:pt x="37590" y="29620"/>
                </a:lnTo>
                <a:lnTo>
                  <a:pt x="37520" y="29610"/>
                </a:lnTo>
                <a:lnTo>
                  <a:pt x="37360" y="29500"/>
                </a:lnTo>
                <a:lnTo>
                  <a:pt x="37180" y="29440"/>
                </a:lnTo>
                <a:lnTo>
                  <a:pt x="37130" y="29400"/>
                </a:lnTo>
                <a:lnTo>
                  <a:pt x="37090" y="29330"/>
                </a:lnTo>
                <a:lnTo>
                  <a:pt x="37070" y="29190"/>
                </a:lnTo>
                <a:lnTo>
                  <a:pt x="37040" y="29100"/>
                </a:lnTo>
                <a:lnTo>
                  <a:pt x="37000" y="29020"/>
                </a:lnTo>
                <a:lnTo>
                  <a:pt x="36950" y="28950"/>
                </a:lnTo>
                <a:lnTo>
                  <a:pt x="36910" y="28860"/>
                </a:lnTo>
                <a:lnTo>
                  <a:pt x="36820" y="28630"/>
                </a:lnTo>
                <a:lnTo>
                  <a:pt x="36700" y="28380"/>
                </a:lnTo>
                <a:lnTo>
                  <a:pt x="36670" y="28300"/>
                </a:lnTo>
                <a:lnTo>
                  <a:pt x="36640" y="28170"/>
                </a:lnTo>
                <a:lnTo>
                  <a:pt x="36650" y="28060"/>
                </a:lnTo>
                <a:lnTo>
                  <a:pt x="36700" y="27820"/>
                </a:lnTo>
                <a:lnTo>
                  <a:pt x="36700" y="27710"/>
                </a:lnTo>
                <a:lnTo>
                  <a:pt x="36670" y="27610"/>
                </a:lnTo>
                <a:lnTo>
                  <a:pt x="36650" y="27570"/>
                </a:lnTo>
                <a:lnTo>
                  <a:pt x="36590" y="27540"/>
                </a:lnTo>
                <a:lnTo>
                  <a:pt x="36400" y="27460"/>
                </a:lnTo>
                <a:lnTo>
                  <a:pt x="36330" y="27420"/>
                </a:lnTo>
                <a:lnTo>
                  <a:pt x="36280" y="27370"/>
                </a:lnTo>
                <a:lnTo>
                  <a:pt x="35770" y="26580"/>
                </a:lnTo>
                <a:lnTo>
                  <a:pt x="35560" y="26320"/>
                </a:lnTo>
                <a:lnTo>
                  <a:pt x="35510" y="26290"/>
                </a:lnTo>
                <a:lnTo>
                  <a:pt x="35370" y="26280"/>
                </a:lnTo>
                <a:lnTo>
                  <a:pt x="35270" y="26250"/>
                </a:lnTo>
                <a:lnTo>
                  <a:pt x="35160" y="26200"/>
                </a:lnTo>
                <a:lnTo>
                  <a:pt x="35040" y="26120"/>
                </a:lnTo>
                <a:lnTo>
                  <a:pt x="34940" y="26030"/>
                </a:lnTo>
                <a:lnTo>
                  <a:pt x="34850" y="25930"/>
                </a:lnTo>
                <a:lnTo>
                  <a:pt x="34790" y="25830"/>
                </a:lnTo>
                <a:lnTo>
                  <a:pt x="34730" y="25700"/>
                </a:lnTo>
                <a:lnTo>
                  <a:pt x="34720" y="25580"/>
                </a:lnTo>
                <a:lnTo>
                  <a:pt x="34740" y="25240"/>
                </a:lnTo>
                <a:lnTo>
                  <a:pt x="34720" y="25100"/>
                </a:lnTo>
                <a:lnTo>
                  <a:pt x="34660" y="24920"/>
                </a:lnTo>
                <a:lnTo>
                  <a:pt x="34530" y="24700"/>
                </a:lnTo>
                <a:lnTo>
                  <a:pt x="34520" y="24640"/>
                </a:lnTo>
                <a:lnTo>
                  <a:pt x="34540" y="24590"/>
                </a:lnTo>
                <a:lnTo>
                  <a:pt x="34580" y="24550"/>
                </a:lnTo>
                <a:lnTo>
                  <a:pt x="34750" y="24460"/>
                </a:lnTo>
                <a:lnTo>
                  <a:pt x="34830" y="24370"/>
                </a:lnTo>
                <a:lnTo>
                  <a:pt x="34930" y="24300"/>
                </a:lnTo>
                <a:lnTo>
                  <a:pt x="34960" y="24260"/>
                </a:lnTo>
                <a:lnTo>
                  <a:pt x="34990" y="24220"/>
                </a:lnTo>
                <a:lnTo>
                  <a:pt x="35000" y="24170"/>
                </a:lnTo>
                <a:lnTo>
                  <a:pt x="34990" y="24120"/>
                </a:lnTo>
                <a:lnTo>
                  <a:pt x="34970" y="24060"/>
                </a:lnTo>
                <a:lnTo>
                  <a:pt x="34960" y="23990"/>
                </a:lnTo>
                <a:lnTo>
                  <a:pt x="34960" y="23910"/>
                </a:lnTo>
                <a:lnTo>
                  <a:pt x="34990" y="23830"/>
                </a:lnTo>
                <a:lnTo>
                  <a:pt x="35040" y="23770"/>
                </a:lnTo>
                <a:lnTo>
                  <a:pt x="35100" y="23740"/>
                </a:lnTo>
                <a:lnTo>
                  <a:pt x="35160" y="23720"/>
                </a:lnTo>
                <a:lnTo>
                  <a:pt x="35260" y="23750"/>
                </a:lnTo>
                <a:lnTo>
                  <a:pt x="35620" y="23950"/>
                </a:lnTo>
                <a:lnTo>
                  <a:pt x="35810" y="24020"/>
                </a:lnTo>
                <a:lnTo>
                  <a:pt x="36090" y="24060"/>
                </a:lnTo>
                <a:lnTo>
                  <a:pt x="36610" y="24030"/>
                </a:lnTo>
                <a:lnTo>
                  <a:pt x="36700" y="24060"/>
                </a:lnTo>
                <a:lnTo>
                  <a:pt x="36780" y="24140"/>
                </a:lnTo>
                <a:lnTo>
                  <a:pt x="36860" y="24190"/>
                </a:lnTo>
                <a:lnTo>
                  <a:pt x="36950" y="24230"/>
                </a:lnTo>
                <a:lnTo>
                  <a:pt x="37090" y="24220"/>
                </a:lnTo>
                <a:lnTo>
                  <a:pt x="37190" y="24180"/>
                </a:lnTo>
                <a:lnTo>
                  <a:pt x="37270" y="24120"/>
                </a:lnTo>
                <a:lnTo>
                  <a:pt x="37330" y="24050"/>
                </a:lnTo>
                <a:lnTo>
                  <a:pt x="37370" y="23960"/>
                </a:lnTo>
                <a:lnTo>
                  <a:pt x="37390" y="23950"/>
                </a:lnTo>
                <a:lnTo>
                  <a:pt x="37480" y="23920"/>
                </a:lnTo>
                <a:lnTo>
                  <a:pt x="37690" y="23910"/>
                </a:lnTo>
                <a:lnTo>
                  <a:pt x="37980" y="23930"/>
                </a:lnTo>
                <a:lnTo>
                  <a:pt x="38060" y="23960"/>
                </a:lnTo>
                <a:lnTo>
                  <a:pt x="38140" y="24010"/>
                </a:lnTo>
                <a:lnTo>
                  <a:pt x="38250" y="24120"/>
                </a:lnTo>
                <a:lnTo>
                  <a:pt x="38300" y="24190"/>
                </a:lnTo>
                <a:lnTo>
                  <a:pt x="38360" y="24310"/>
                </a:lnTo>
                <a:lnTo>
                  <a:pt x="38400" y="24350"/>
                </a:lnTo>
                <a:lnTo>
                  <a:pt x="38460" y="24370"/>
                </a:lnTo>
                <a:lnTo>
                  <a:pt x="38570" y="24350"/>
                </a:lnTo>
                <a:lnTo>
                  <a:pt x="38690" y="24290"/>
                </a:lnTo>
                <a:lnTo>
                  <a:pt x="38980" y="24050"/>
                </a:lnTo>
                <a:lnTo>
                  <a:pt x="39080" y="24010"/>
                </a:lnTo>
                <a:lnTo>
                  <a:pt x="40050" y="23840"/>
                </a:lnTo>
                <a:lnTo>
                  <a:pt x="40120" y="23860"/>
                </a:lnTo>
                <a:lnTo>
                  <a:pt x="40200" y="23900"/>
                </a:lnTo>
                <a:lnTo>
                  <a:pt x="40320" y="24080"/>
                </a:lnTo>
                <a:lnTo>
                  <a:pt x="40380" y="24180"/>
                </a:lnTo>
                <a:lnTo>
                  <a:pt x="40430" y="24220"/>
                </a:lnTo>
                <a:lnTo>
                  <a:pt x="40500" y="24260"/>
                </a:lnTo>
                <a:lnTo>
                  <a:pt x="40870" y="24290"/>
                </a:lnTo>
                <a:lnTo>
                  <a:pt x="41600" y="24250"/>
                </a:lnTo>
                <a:lnTo>
                  <a:pt x="41710" y="24210"/>
                </a:lnTo>
                <a:lnTo>
                  <a:pt x="41750" y="24190"/>
                </a:lnTo>
                <a:lnTo>
                  <a:pt x="41780" y="24140"/>
                </a:lnTo>
                <a:lnTo>
                  <a:pt x="41790" y="24080"/>
                </a:lnTo>
                <a:lnTo>
                  <a:pt x="41780" y="24020"/>
                </a:lnTo>
                <a:lnTo>
                  <a:pt x="41770" y="23960"/>
                </a:lnTo>
                <a:lnTo>
                  <a:pt x="41730" y="23790"/>
                </a:lnTo>
                <a:lnTo>
                  <a:pt x="41710" y="23740"/>
                </a:lnTo>
                <a:lnTo>
                  <a:pt x="41720" y="23680"/>
                </a:lnTo>
                <a:lnTo>
                  <a:pt x="41740" y="23640"/>
                </a:lnTo>
                <a:lnTo>
                  <a:pt x="42040" y="23400"/>
                </a:lnTo>
                <a:lnTo>
                  <a:pt x="42130" y="23410"/>
                </a:lnTo>
                <a:lnTo>
                  <a:pt x="42810" y="23600"/>
                </a:lnTo>
                <a:lnTo>
                  <a:pt x="43330" y="23480"/>
                </a:lnTo>
                <a:lnTo>
                  <a:pt x="43410" y="23490"/>
                </a:lnTo>
                <a:lnTo>
                  <a:pt x="43490" y="23530"/>
                </a:lnTo>
                <a:lnTo>
                  <a:pt x="43620" y="23660"/>
                </a:lnTo>
                <a:lnTo>
                  <a:pt x="43680" y="23740"/>
                </a:lnTo>
                <a:lnTo>
                  <a:pt x="43710" y="23810"/>
                </a:lnTo>
                <a:lnTo>
                  <a:pt x="43700" y="23870"/>
                </a:lnTo>
                <a:lnTo>
                  <a:pt x="43680" y="23920"/>
                </a:lnTo>
                <a:lnTo>
                  <a:pt x="43430" y="24290"/>
                </a:lnTo>
                <a:lnTo>
                  <a:pt x="43410" y="24340"/>
                </a:lnTo>
                <a:lnTo>
                  <a:pt x="43410" y="24390"/>
                </a:lnTo>
                <a:lnTo>
                  <a:pt x="43440" y="24430"/>
                </a:lnTo>
                <a:lnTo>
                  <a:pt x="43690" y="24640"/>
                </a:lnTo>
                <a:lnTo>
                  <a:pt x="43770" y="24720"/>
                </a:lnTo>
                <a:lnTo>
                  <a:pt x="43940" y="25000"/>
                </a:lnTo>
                <a:lnTo>
                  <a:pt x="43990" y="25100"/>
                </a:lnTo>
                <a:lnTo>
                  <a:pt x="44010" y="25160"/>
                </a:lnTo>
                <a:lnTo>
                  <a:pt x="44020" y="25210"/>
                </a:lnTo>
                <a:lnTo>
                  <a:pt x="44030" y="25280"/>
                </a:lnTo>
                <a:lnTo>
                  <a:pt x="44030" y="25410"/>
                </a:lnTo>
                <a:lnTo>
                  <a:pt x="44040" y="25470"/>
                </a:lnTo>
                <a:lnTo>
                  <a:pt x="44070" y="25520"/>
                </a:lnTo>
                <a:lnTo>
                  <a:pt x="44120" y="25560"/>
                </a:lnTo>
                <a:lnTo>
                  <a:pt x="44310" y="25570"/>
                </a:lnTo>
                <a:lnTo>
                  <a:pt x="44830" y="25520"/>
                </a:lnTo>
                <a:lnTo>
                  <a:pt x="44900" y="25530"/>
                </a:lnTo>
                <a:lnTo>
                  <a:pt x="44970" y="25570"/>
                </a:lnTo>
                <a:lnTo>
                  <a:pt x="45060" y="25660"/>
                </a:lnTo>
                <a:lnTo>
                  <a:pt x="45150" y="25780"/>
                </a:lnTo>
                <a:lnTo>
                  <a:pt x="45210" y="25890"/>
                </a:lnTo>
                <a:lnTo>
                  <a:pt x="45230" y="25920"/>
                </a:lnTo>
                <a:lnTo>
                  <a:pt x="45970" y="26550"/>
                </a:lnTo>
                <a:lnTo>
                  <a:pt x="46010" y="26600"/>
                </a:lnTo>
                <a:lnTo>
                  <a:pt x="46020" y="26650"/>
                </a:lnTo>
                <a:lnTo>
                  <a:pt x="46020" y="26710"/>
                </a:lnTo>
                <a:lnTo>
                  <a:pt x="46010" y="26780"/>
                </a:lnTo>
                <a:lnTo>
                  <a:pt x="45960" y="26970"/>
                </a:lnTo>
                <a:lnTo>
                  <a:pt x="45950" y="27040"/>
                </a:lnTo>
                <a:lnTo>
                  <a:pt x="45980" y="27110"/>
                </a:lnTo>
                <a:lnTo>
                  <a:pt x="46050" y="27150"/>
                </a:lnTo>
                <a:lnTo>
                  <a:pt x="46970" y="27310"/>
                </a:lnTo>
                <a:lnTo>
                  <a:pt x="47460" y="27630"/>
                </a:lnTo>
                <a:lnTo>
                  <a:pt x="47560" y="27720"/>
                </a:lnTo>
                <a:lnTo>
                  <a:pt x="47610" y="27810"/>
                </a:lnTo>
                <a:lnTo>
                  <a:pt x="47610" y="27870"/>
                </a:lnTo>
                <a:lnTo>
                  <a:pt x="47600" y="27940"/>
                </a:lnTo>
                <a:lnTo>
                  <a:pt x="47570" y="28070"/>
                </a:lnTo>
                <a:lnTo>
                  <a:pt x="47520" y="28190"/>
                </a:lnTo>
                <a:lnTo>
                  <a:pt x="47470" y="28290"/>
                </a:lnTo>
                <a:lnTo>
                  <a:pt x="47490" y="28370"/>
                </a:lnTo>
                <a:lnTo>
                  <a:pt x="47540" y="28460"/>
                </a:lnTo>
                <a:lnTo>
                  <a:pt x="47680" y="28620"/>
                </a:lnTo>
                <a:lnTo>
                  <a:pt x="47720" y="28710"/>
                </a:lnTo>
                <a:lnTo>
                  <a:pt x="47720" y="28780"/>
                </a:lnTo>
                <a:lnTo>
                  <a:pt x="47760" y="28870"/>
                </a:lnTo>
                <a:lnTo>
                  <a:pt x="47840" y="28960"/>
                </a:lnTo>
                <a:lnTo>
                  <a:pt x="48070" y="29160"/>
                </a:lnTo>
                <a:lnTo>
                  <a:pt x="48140" y="29260"/>
                </a:lnTo>
                <a:lnTo>
                  <a:pt x="48160" y="29340"/>
                </a:lnTo>
                <a:lnTo>
                  <a:pt x="48230" y="29400"/>
                </a:lnTo>
                <a:lnTo>
                  <a:pt x="48770" y="29560"/>
                </a:lnTo>
                <a:lnTo>
                  <a:pt x="48930" y="29570"/>
                </a:lnTo>
                <a:lnTo>
                  <a:pt x="49040" y="29560"/>
                </a:lnTo>
                <a:lnTo>
                  <a:pt x="49080" y="29520"/>
                </a:lnTo>
                <a:lnTo>
                  <a:pt x="49250" y="29300"/>
                </a:lnTo>
                <a:lnTo>
                  <a:pt x="49290" y="29270"/>
                </a:lnTo>
                <a:lnTo>
                  <a:pt x="49350" y="29270"/>
                </a:lnTo>
                <a:lnTo>
                  <a:pt x="49410" y="29280"/>
                </a:lnTo>
                <a:lnTo>
                  <a:pt x="49530" y="29330"/>
                </a:lnTo>
                <a:lnTo>
                  <a:pt x="49580" y="29370"/>
                </a:lnTo>
                <a:lnTo>
                  <a:pt x="49610" y="29450"/>
                </a:lnTo>
                <a:lnTo>
                  <a:pt x="49610" y="29520"/>
                </a:lnTo>
                <a:lnTo>
                  <a:pt x="49610" y="29660"/>
                </a:lnTo>
                <a:lnTo>
                  <a:pt x="49620" y="29720"/>
                </a:lnTo>
                <a:lnTo>
                  <a:pt x="49640" y="29780"/>
                </a:lnTo>
                <a:lnTo>
                  <a:pt x="49680" y="29810"/>
                </a:lnTo>
                <a:lnTo>
                  <a:pt x="49830" y="29800"/>
                </a:lnTo>
                <a:lnTo>
                  <a:pt x="50870" y="29480"/>
                </a:lnTo>
                <a:lnTo>
                  <a:pt x="50930" y="29490"/>
                </a:lnTo>
                <a:lnTo>
                  <a:pt x="51370" y="29610"/>
                </a:lnTo>
                <a:lnTo>
                  <a:pt x="51450" y="29590"/>
                </a:lnTo>
                <a:lnTo>
                  <a:pt x="51520" y="29570"/>
                </a:lnTo>
                <a:lnTo>
                  <a:pt x="51550" y="29530"/>
                </a:lnTo>
                <a:lnTo>
                  <a:pt x="51770" y="29370"/>
                </a:lnTo>
                <a:lnTo>
                  <a:pt x="51980" y="29290"/>
                </a:lnTo>
                <a:lnTo>
                  <a:pt x="52440" y="29200"/>
                </a:lnTo>
                <a:lnTo>
                  <a:pt x="52710" y="29220"/>
                </a:lnTo>
                <a:lnTo>
                  <a:pt x="52780" y="29250"/>
                </a:lnTo>
                <a:lnTo>
                  <a:pt x="52840" y="29310"/>
                </a:lnTo>
                <a:lnTo>
                  <a:pt x="52970" y="29450"/>
                </a:lnTo>
                <a:lnTo>
                  <a:pt x="53030" y="29540"/>
                </a:lnTo>
                <a:lnTo>
                  <a:pt x="53060" y="29620"/>
                </a:lnTo>
                <a:lnTo>
                  <a:pt x="53080" y="29670"/>
                </a:lnTo>
                <a:lnTo>
                  <a:pt x="53150" y="29820"/>
                </a:lnTo>
                <a:lnTo>
                  <a:pt x="53220" y="29900"/>
                </a:lnTo>
                <a:lnTo>
                  <a:pt x="53290" y="29980"/>
                </a:lnTo>
                <a:lnTo>
                  <a:pt x="53610" y="30170"/>
                </a:lnTo>
                <a:lnTo>
                  <a:pt x="53720" y="30290"/>
                </a:lnTo>
                <a:lnTo>
                  <a:pt x="53780" y="30370"/>
                </a:lnTo>
                <a:lnTo>
                  <a:pt x="53800" y="30440"/>
                </a:lnTo>
                <a:lnTo>
                  <a:pt x="53820" y="30500"/>
                </a:lnTo>
                <a:lnTo>
                  <a:pt x="53860" y="30600"/>
                </a:lnTo>
                <a:lnTo>
                  <a:pt x="53930" y="30670"/>
                </a:lnTo>
                <a:lnTo>
                  <a:pt x="54290" y="30860"/>
                </a:lnTo>
                <a:lnTo>
                  <a:pt x="54460" y="30870"/>
                </a:lnTo>
                <a:lnTo>
                  <a:pt x="54550" y="30840"/>
                </a:lnTo>
                <a:lnTo>
                  <a:pt x="54590" y="30780"/>
                </a:lnTo>
                <a:lnTo>
                  <a:pt x="54890" y="29950"/>
                </a:lnTo>
                <a:lnTo>
                  <a:pt x="54900" y="29880"/>
                </a:lnTo>
                <a:lnTo>
                  <a:pt x="54950" y="29770"/>
                </a:lnTo>
                <a:lnTo>
                  <a:pt x="54970" y="29710"/>
                </a:lnTo>
                <a:lnTo>
                  <a:pt x="55070" y="29400"/>
                </a:lnTo>
                <a:lnTo>
                  <a:pt x="55090" y="29350"/>
                </a:lnTo>
                <a:lnTo>
                  <a:pt x="55130" y="29300"/>
                </a:lnTo>
                <a:lnTo>
                  <a:pt x="55170" y="29270"/>
                </a:lnTo>
                <a:lnTo>
                  <a:pt x="55930" y="29040"/>
                </a:lnTo>
                <a:lnTo>
                  <a:pt x="55980" y="29040"/>
                </a:lnTo>
                <a:lnTo>
                  <a:pt x="56030" y="29050"/>
                </a:lnTo>
                <a:lnTo>
                  <a:pt x="56080" y="29130"/>
                </a:lnTo>
                <a:lnTo>
                  <a:pt x="56100" y="29200"/>
                </a:lnTo>
                <a:lnTo>
                  <a:pt x="56120" y="29260"/>
                </a:lnTo>
                <a:lnTo>
                  <a:pt x="56150" y="29380"/>
                </a:lnTo>
                <a:lnTo>
                  <a:pt x="56170" y="29430"/>
                </a:lnTo>
                <a:lnTo>
                  <a:pt x="56210" y="29460"/>
                </a:lnTo>
                <a:lnTo>
                  <a:pt x="56270" y="29450"/>
                </a:lnTo>
                <a:lnTo>
                  <a:pt x="56320" y="29420"/>
                </a:lnTo>
                <a:lnTo>
                  <a:pt x="56360" y="29380"/>
                </a:lnTo>
                <a:lnTo>
                  <a:pt x="56560" y="29120"/>
                </a:lnTo>
                <a:lnTo>
                  <a:pt x="56600" y="29090"/>
                </a:lnTo>
                <a:lnTo>
                  <a:pt x="56660" y="29100"/>
                </a:lnTo>
                <a:lnTo>
                  <a:pt x="56730" y="29160"/>
                </a:lnTo>
                <a:lnTo>
                  <a:pt x="56850" y="29350"/>
                </a:lnTo>
                <a:lnTo>
                  <a:pt x="56870" y="29450"/>
                </a:lnTo>
                <a:lnTo>
                  <a:pt x="56870" y="29530"/>
                </a:lnTo>
                <a:lnTo>
                  <a:pt x="56730" y="29790"/>
                </a:lnTo>
                <a:lnTo>
                  <a:pt x="56710" y="29850"/>
                </a:lnTo>
                <a:lnTo>
                  <a:pt x="56700" y="29920"/>
                </a:lnTo>
                <a:lnTo>
                  <a:pt x="56710" y="29980"/>
                </a:lnTo>
                <a:lnTo>
                  <a:pt x="56710" y="30040"/>
                </a:lnTo>
                <a:lnTo>
                  <a:pt x="56760" y="30210"/>
                </a:lnTo>
                <a:lnTo>
                  <a:pt x="56800" y="30270"/>
                </a:lnTo>
                <a:lnTo>
                  <a:pt x="56870" y="30330"/>
                </a:lnTo>
                <a:lnTo>
                  <a:pt x="57440" y="30530"/>
                </a:lnTo>
                <a:lnTo>
                  <a:pt x="57500" y="30540"/>
                </a:lnTo>
                <a:lnTo>
                  <a:pt x="57550" y="30530"/>
                </a:lnTo>
                <a:lnTo>
                  <a:pt x="57590" y="30500"/>
                </a:lnTo>
                <a:lnTo>
                  <a:pt x="57630" y="30460"/>
                </a:lnTo>
                <a:lnTo>
                  <a:pt x="57740" y="30340"/>
                </a:lnTo>
                <a:lnTo>
                  <a:pt x="57790" y="30320"/>
                </a:lnTo>
                <a:lnTo>
                  <a:pt x="57850" y="30320"/>
                </a:lnTo>
                <a:lnTo>
                  <a:pt x="58270" y="30370"/>
                </a:lnTo>
                <a:lnTo>
                  <a:pt x="58330" y="30390"/>
                </a:lnTo>
                <a:lnTo>
                  <a:pt x="58390" y="30420"/>
                </a:lnTo>
                <a:lnTo>
                  <a:pt x="58410" y="30500"/>
                </a:lnTo>
                <a:lnTo>
                  <a:pt x="58420" y="30570"/>
                </a:lnTo>
                <a:lnTo>
                  <a:pt x="58420" y="30650"/>
                </a:lnTo>
                <a:lnTo>
                  <a:pt x="58430" y="30710"/>
                </a:lnTo>
                <a:lnTo>
                  <a:pt x="58460" y="30760"/>
                </a:lnTo>
                <a:lnTo>
                  <a:pt x="58550" y="30780"/>
                </a:lnTo>
                <a:lnTo>
                  <a:pt x="58680" y="30760"/>
                </a:lnTo>
                <a:lnTo>
                  <a:pt x="58790" y="30720"/>
                </a:lnTo>
                <a:lnTo>
                  <a:pt x="58840" y="30690"/>
                </a:lnTo>
                <a:lnTo>
                  <a:pt x="58870" y="30650"/>
                </a:lnTo>
                <a:lnTo>
                  <a:pt x="58950" y="30490"/>
                </a:lnTo>
                <a:lnTo>
                  <a:pt x="58970" y="30440"/>
                </a:lnTo>
                <a:lnTo>
                  <a:pt x="58980" y="30390"/>
                </a:lnTo>
                <a:lnTo>
                  <a:pt x="58960" y="30340"/>
                </a:lnTo>
                <a:lnTo>
                  <a:pt x="58800" y="30130"/>
                </a:lnTo>
                <a:lnTo>
                  <a:pt x="58780" y="30090"/>
                </a:lnTo>
                <a:lnTo>
                  <a:pt x="58770" y="30030"/>
                </a:lnTo>
                <a:lnTo>
                  <a:pt x="58800" y="29920"/>
                </a:lnTo>
                <a:lnTo>
                  <a:pt x="58840" y="29730"/>
                </a:lnTo>
                <a:lnTo>
                  <a:pt x="58870" y="29690"/>
                </a:lnTo>
                <a:lnTo>
                  <a:pt x="58910" y="29660"/>
                </a:lnTo>
                <a:lnTo>
                  <a:pt x="58960" y="29650"/>
                </a:lnTo>
                <a:lnTo>
                  <a:pt x="60200" y="29880"/>
                </a:lnTo>
                <a:lnTo>
                  <a:pt x="60460" y="29880"/>
                </a:lnTo>
                <a:lnTo>
                  <a:pt x="60630" y="29830"/>
                </a:lnTo>
                <a:lnTo>
                  <a:pt x="60670" y="29810"/>
                </a:lnTo>
                <a:lnTo>
                  <a:pt x="60710" y="29770"/>
                </a:lnTo>
                <a:lnTo>
                  <a:pt x="60750" y="29730"/>
                </a:lnTo>
                <a:lnTo>
                  <a:pt x="60890" y="29470"/>
                </a:lnTo>
                <a:lnTo>
                  <a:pt x="60920" y="29430"/>
                </a:lnTo>
                <a:lnTo>
                  <a:pt x="60960" y="29390"/>
                </a:lnTo>
                <a:lnTo>
                  <a:pt x="61150" y="29290"/>
                </a:lnTo>
                <a:lnTo>
                  <a:pt x="61360" y="29210"/>
                </a:lnTo>
                <a:lnTo>
                  <a:pt x="61400" y="29210"/>
                </a:lnTo>
                <a:lnTo>
                  <a:pt x="61430" y="29220"/>
                </a:lnTo>
                <a:lnTo>
                  <a:pt x="61410" y="29270"/>
                </a:lnTo>
                <a:lnTo>
                  <a:pt x="61330" y="29340"/>
                </a:lnTo>
                <a:lnTo>
                  <a:pt x="61300" y="29390"/>
                </a:lnTo>
                <a:lnTo>
                  <a:pt x="61300" y="29440"/>
                </a:lnTo>
                <a:lnTo>
                  <a:pt x="61310" y="29490"/>
                </a:lnTo>
                <a:lnTo>
                  <a:pt x="61370" y="29540"/>
                </a:lnTo>
                <a:lnTo>
                  <a:pt x="61430" y="29550"/>
                </a:lnTo>
                <a:lnTo>
                  <a:pt x="61490" y="29550"/>
                </a:lnTo>
                <a:lnTo>
                  <a:pt x="61710" y="29480"/>
                </a:lnTo>
                <a:lnTo>
                  <a:pt x="61900" y="29390"/>
                </a:lnTo>
                <a:lnTo>
                  <a:pt x="61960" y="29370"/>
                </a:lnTo>
                <a:lnTo>
                  <a:pt x="62020" y="29370"/>
                </a:lnTo>
                <a:lnTo>
                  <a:pt x="62080" y="29420"/>
                </a:lnTo>
                <a:lnTo>
                  <a:pt x="62150" y="29520"/>
                </a:lnTo>
                <a:lnTo>
                  <a:pt x="62200" y="29800"/>
                </a:lnTo>
                <a:lnTo>
                  <a:pt x="62210" y="29940"/>
                </a:lnTo>
                <a:lnTo>
                  <a:pt x="62220" y="30060"/>
                </a:lnTo>
                <a:lnTo>
                  <a:pt x="62210" y="30200"/>
                </a:lnTo>
                <a:lnTo>
                  <a:pt x="62210" y="30260"/>
                </a:lnTo>
                <a:lnTo>
                  <a:pt x="62220" y="30310"/>
                </a:lnTo>
                <a:lnTo>
                  <a:pt x="62270" y="30330"/>
                </a:lnTo>
                <a:lnTo>
                  <a:pt x="62590" y="30330"/>
                </a:lnTo>
                <a:lnTo>
                  <a:pt x="62700" y="30360"/>
                </a:lnTo>
                <a:lnTo>
                  <a:pt x="62900" y="30460"/>
                </a:lnTo>
                <a:lnTo>
                  <a:pt x="62950" y="30470"/>
                </a:lnTo>
                <a:lnTo>
                  <a:pt x="63000" y="30450"/>
                </a:lnTo>
                <a:lnTo>
                  <a:pt x="63250" y="30250"/>
                </a:lnTo>
                <a:lnTo>
                  <a:pt x="63340" y="30200"/>
                </a:lnTo>
                <a:lnTo>
                  <a:pt x="63440" y="30160"/>
                </a:lnTo>
                <a:lnTo>
                  <a:pt x="63500" y="30150"/>
                </a:lnTo>
                <a:lnTo>
                  <a:pt x="63630" y="30170"/>
                </a:lnTo>
                <a:lnTo>
                  <a:pt x="63860" y="30270"/>
                </a:lnTo>
                <a:lnTo>
                  <a:pt x="64120" y="30320"/>
                </a:lnTo>
                <a:lnTo>
                  <a:pt x="64180" y="30320"/>
                </a:lnTo>
                <a:lnTo>
                  <a:pt x="64230" y="30290"/>
                </a:lnTo>
                <a:lnTo>
                  <a:pt x="64280" y="30260"/>
                </a:lnTo>
                <a:lnTo>
                  <a:pt x="64310" y="30220"/>
                </a:lnTo>
                <a:lnTo>
                  <a:pt x="64330" y="30160"/>
                </a:lnTo>
                <a:lnTo>
                  <a:pt x="64350" y="30100"/>
                </a:lnTo>
                <a:lnTo>
                  <a:pt x="64350" y="30030"/>
                </a:lnTo>
                <a:lnTo>
                  <a:pt x="64350" y="29840"/>
                </a:lnTo>
                <a:lnTo>
                  <a:pt x="64350" y="29790"/>
                </a:lnTo>
                <a:lnTo>
                  <a:pt x="64390" y="29750"/>
                </a:lnTo>
                <a:lnTo>
                  <a:pt x="64440" y="29750"/>
                </a:lnTo>
                <a:lnTo>
                  <a:pt x="64560" y="29780"/>
                </a:lnTo>
                <a:lnTo>
                  <a:pt x="64620" y="29840"/>
                </a:lnTo>
                <a:lnTo>
                  <a:pt x="64680" y="29940"/>
                </a:lnTo>
                <a:lnTo>
                  <a:pt x="64740" y="30290"/>
                </a:lnTo>
                <a:lnTo>
                  <a:pt x="64740" y="30380"/>
                </a:lnTo>
                <a:lnTo>
                  <a:pt x="64700" y="30440"/>
                </a:lnTo>
                <a:lnTo>
                  <a:pt x="64380" y="30740"/>
                </a:lnTo>
                <a:lnTo>
                  <a:pt x="64240" y="30900"/>
                </a:lnTo>
                <a:lnTo>
                  <a:pt x="64220" y="30950"/>
                </a:lnTo>
                <a:lnTo>
                  <a:pt x="64220" y="31010"/>
                </a:lnTo>
                <a:lnTo>
                  <a:pt x="64250" y="31070"/>
                </a:lnTo>
                <a:lnTo>
                  <a:pt x="64390" y="31250"/>
                </a:lnTo>
                <a:lnTo>
                  <a:pt x="64400" y="31310"/>
                </a:lnTo>
                <a:lnTo>
                  <a:pt x="64400" y="31380"/>
                </a:lnTo>
                <a:lnTo>
                  <a:pt x="64360" y="31480"/>
                </a:lnTo>
                <a:lnTo>
                  <a:pt x="64320" y="31550"/>
                </a:lnTo>
                <a:lnTo>
                  <a:pt x="64290" y="31600"/>
                </a:lnTo>
                <a:lnTo>
                  <a:pt x="64220" y="31680"/>
                </a:lnTo>
                <a:lnTo>
                  <a:pt x="64180" y="31730"/>
                </a:lnTo>
                <a:lnTo>
                  <a:pt x="64130" y="31830"/>
                </a:lnTo>
                <a:lnTo>
                  <a:pt x="64100" y="31890"/>
                </a:lnTo>
                <a:lnTo>
                  <a:pt x="63980" y="33260"/>
                </a:lnTo>
                <a:lnTo>
                  <a:pt x="63920" y="33560"/>
                </a:lnTo>
                <a:lnTo>
                  <a:pt x="63850" y="33730"/>
                </a:lnTo>
                <a:lnTo>
                  <a:pt x="63800" y="33750"/>
                </a:lnTo>
                <a:lnTo>
                  <a:pt x="63760" y="33790"/>
                </a:lnTo>
                <a:lnTo>
                  <a:pt x="63730" y="33850"/>
                </a:lnTo>
                <a:lnTo>
                  <a:pt x="63700" y="33970"/>
                </a:lnTo>
                <a:lnTo>
                  <a:pt x="63660" y="34040"/>
                </a:lnTo>
                <a:lnTo>
                  <a:pt x="63630" y="34100"/>
                </a:lnTo>
                <a:lnTo>
                  <a:pt x="63560" y="34160"/>
                </a:lnTo>
                <a:lnTo>
                  <a:pt x="63550" y="34180"/>
                </a:lnTo>
                <a:lnTo>
                  <a:pt x="63550" y="34220"/>
                </a:lnTo>
                <a:lnTo>
                  <a:pt x="63640" y="34310"/>
                </a:lnTo>
                <a:lnTo>
                  <a:pt x="63690" y="34340"/>
                </a:lnTo>
                <a:lnTo>
                  <a:pt x="63750" y="34410"/>
                </a:lnTo>
                <a:lnTo>
                  <a:pt x="63950" y="34720"/>
                </a:lnTo>
                <a:lnTo>
                  <a:pt x="63960" y="34770"/>
                </a:lnTo>
                <a:lnTo>
                  <a:pt x="63960" y="34840"/>
                </a:lnTo>
                <a:lnTo>
                  <a:pt x="63920" y="34950"/>
                </a:lnTo>
                <a:lnTo>
                  <a:pt x="63880" y="35010"/>
                </a:lnTo>
                <a:lnTo>
                  <a:pt x="63840" y="35060"/>
                </a:lnTo>
                <a:lnTo>
                  <a:pt x="63560" y="35300"/>
                </a:lnTo>
                <a:lnTo>
                  <a:pt x="63520" y="35340"/>
                </a:lnTo>
                <a:lnTo>
                  <a:pt x="63500" y="35390"/>
                </a:lnTo>
                <a:lnTo>
                  <a:pt x="63480" y="35450"/>
                </a:lnTo>
                <a:lnTo>
                  <a:pt x="63470" y="35510"/>
                </a:lnTo>
                <a:lnTo>
                  <a:pt x="63440" y="35860"/>
                </a:lnTo>
                <a:lnTo>
                  <a:pt x="63450" y="35930"/>
                </a:lnTo>
                <a:lnTo>
                  <a:pt x="63480" y="36000"/>
                </a:lnTo>
                <a:lnTo>
                  <a:pt x="63530" y="36080"/>
                </a:lnTo>
                <a:lnTo>
                  <a:pt x="63580" y="36140"/>
                </a:lnTo>
                <a:lnTo>
                  <a:pt x="63650" y="36160"/>
                </a:lnTo>
                <a:lnTo>
                  <a:pt x="63710" y="36170"/>
                </a:lnTo>
                <a:lnTo>
                  <a:pt x="64010" y="36070"/>
                </a:lnTo>
                <a:lnTo>
                  <a:pt x="64030" y="36220"/>
                </a:lnTo>
                <a:lnTo>
                  <a:pt x="64050" y="36260"/>
                </a:lnTo>
                <a:lnTo>
                  <a:pt x="64100" y="36290"/>
                </a:lnTo>
                <a:lnTo>
                  <a:pt x="64290" y="36350"/>
                </a:lnTo>
                <a:lnTo>
                  <a:pt x="64340" y="36380"/>
                </a:lnTo>
                <a:lnTo>
                  <a:pt x="64360" y="36430"/>
                </a:lnTo>
                <a:lnTo>
                  <a:pt x="64360" y="36630"/>
                </a:lnTo>
                <a:lnTo>
                  <a:pt x="64380" y="36680"/>
                </a:lnTo>
                <a:lnTo>
                  <a:pt x="64400" y="36730"/>
                </a:lnTo>
                <a:lnTo>
                  <a:pt x="64440" y="36760"/>
                </a:lnTo>
                <a:lnTo>
                  <a:pt x="64460" y="36800"/>
                </a:lnTo>
                <a:lnTo>
                  <a:pt x="64450" y="36860"/>
                </a:lnTo>
                <a:lnTo>
                  <a:pt x="64390" y="36920"/>
                </a:lnTo>
                <a:lnTo>
                  <a:pt x="64190" y="37050"/>
                </a:lnTo>
                <a:lnTo>
                  <a:pt x="64150" y="37080"/>
                </a:lnTo>
                <a:lnTo>
                  <a:pt x="64130" y="37140"/>
                </a:lnTo>
                <a:lnTo>
                  <a:pt x="64150" y="37410"/>
                </a:lnTo>
                <a:lnTo>
                  <a:pt x="64140" y="38010"/>
                </a:lnTo>
                <a:lnTo>
                  <a:pt x="64130" y="38070"/>
                </a:lnTo>
                <a:lnTo>
                  <a:pt x="64110" y="38130"/>
                </a:lnTo>
                <a:lnTo>
                  <a:pt x="64040" y="38170"/>
                </a:lnTo>
                <a:lnTo>
                  <a:pt x="63980" y="38190"/>
                </a:lnTo>
                <a:lnTo>
                  <a:pt x="63930" y="38210"/>
                </a:lnTo>
                <a:lnTo>
                  <a:pt x="63890" y="38260"/>
                </a:lnTo>
                <a:lnTo>
                  <a:pt x="63880" y="38310"/>
                </a:lnTo>
                <a:lnTo>
                  <a:pt x="63890" y="38390"/>
                </a:lnTo>
                <a:lnTo>
                  <a:pt x="63920" y="38440"/>
                </a:lnTo>
                <a:lnTo>
                  <a:pt x="64000" y="38520"/>
                </a:lnTo>
                <a:lnTo>
                  <a:pt x="64030" y="38570"/>
                </a:lnTo>
                <a:lnTo>
                  <a:pt x="64050" y="38620"/>
                </a:lnTo>
                <a:lnTo>
                  <a:pt x="64070" y="38670"/>
                </a:lnTo>
                <a:lnTo>
                  <a:pt x="64080" y="38730"/>
                </a:lnTo>
                <a:lnTo>
                  <a:pt x="64080" y="38790"/>
                </a:lnTo>
                <a:lnTo>
                  <a:pt x="64070" y="38860"/>
                </a:lnTo>
                <a:lnTo>
                  <a:pt x="64040" y="38930"/>
                </a:lnTo>
                <a:lnTo>
                  <a:pt x="63960" y="39040"/>
                </a:lnTo>
                <a:lnTo>
                  <a:pt x="63780" y="39210"/>
                </a:lnTo>
                <a:lnTo>
                  <a:pt x="63690" y="39350"/>
                </a:lnTo>
                <a:lnTo>
                  <a:pt x="63610" y="39420"/>
                </a:lnTo>
                <a:lnTo>
                  <a:pt x="63470" y="39500"/>
                </a:lnTo>
                <a:lnTo>
                  <a:pt x="63430" y="39530"/>
                </a:lnTo>
                <a:lnTo>
                  <a:pt x="63400" y="39580"/>
                </a:lnTo>
                <a:lnTo>
                  <a:pt x="63300" y="39770"/>
                </a:lnTo>
                <a:lnTo>
                  <a:pt x="63290" y="39820"/>
                </a:lnTo>
                <a:lnTo>
                  <a:pt x="63280" y="39870"/>
                </a:lnTo>
                <a:lnTo>
                  <a:pt x="63280" y="39980"/>
                </a:lnTo>
                <a:lnTo>
                  <a:pt x="63300" y="40050"/>
                </a:lnTo>
                <a:lnTo>
                  <a:pt x="63320" y="40110"/>
                </a:lnTo>
                <a:lnTo>
                  <a:pt x="63380" y="40200"/>
                </a:lnTo>
                <a:lnTo>
                  <a:pt x="63450" y="40340"/>
                </a:lnTo>
                <a:lnTo>
                  <a:pt x="63480" y="40450"/>
                </a:lnTo>
                <a:lnTo>
                  <a:pt x="63500" y="40570"/>
                </a:lnTo>
                <a:lnTo>
                  <a:pt x="63500" y="40960"/>
                </a:lnTo>
                <a:lnTo>
                  <a:pt x="63480" y="41200"/>
                </a:lnTo>
                <a:lnTo>
                  <a:pt x="63490" y="41230"/>
                </a:lnTo>
                <a:lnTo>
                  <a:pt x="63500" y="41270"/>
                </a:lnTo>
                <a:lnTo>
                  <a:pt x="63520" y="41300"/>
                </a:lnTo>
                <a:lnTo>
                  <a:pt x="63540" y="41350"/>
                </a:lnTo>
                <a:lnTo>
                  <a:pt x="63530" y="41410"/>
                </a:lnTo>
                <a:lnTo>
                  <a:pt x="63460" y="41510"/>
                </a:lnTo>
                <a:lnTo>
                  <a:pt x="63430" y="41590"/>
                </a:lnTo>
                <a:lnTo>
                  <a:pt x="63450" y="41680"/>
                </a:lnTo>
                <a:lnTo>
                  <a:pt x="63490" y="41730"/>
                </a:lnTo>
                <a:lnTo>
                  <a:pt x="63700" y="41840"/>
                </a:lnTo>
                <a:lnTo>
                  <a:pt x="63730" y="41880"/>
                </a:lnTo>
                <a:lnTo>
                  <a:pt x="63710" y="41940"/>
                </a:lnTo>
                <a:lnTo>
                  <a:pt x="63590" y="42100"/>
                </a:lnTo>
                <a:lnTo>
                  <a:pt x="63500" y="42180"/>
                </a:lnTo>
                <a:lnTo>
                  <a:pt x="63470" y="42220"/>
                </a:lnTo>
                <a:lnTo>
                  <a:pt x="63460" y="42270"/>
                </a:lnTo>
                <a:lnTo>
                  <a:pt x="63500" y="42330"/>
                </a:lnTo>
                <a:lnTo>
                  <a:pt x="63550" y="42340"/>
                </a:lnTo>
                <a:lnTo>
                  <a:pt x="63600" y="42330"/>
                </a:lnTo>
                <a:lnTo>
                  <a:pt x="63780" y="42220"/>
                </a:lnTo>
                <a:lnTo>
                  <a:pt x="63820" y="42210"/>
                </a:lnTo>
                <a:lnTo>
                  <a:pt x="63860" y="42230"/>
                </a:lnTo>
                <a:lnTo>
                  <a:pt x="63880" y="42270"/>
                </a:lnTo>
                <a:lnTo>
                  <a:pt x="63880" y="42330"/>
                </a:lnTo>
                <a:lnTo>
                  <a:pt x="63870" y="42400"/>
                </a:lnTo>
                <a:lnTo>
                  <a:pt x="63830" y="42460"/>
                </a:lnTo>
                <a:lnTo>
                  <a:pt x="63750" y="42530"/>
                </a:lnTo>
                <a:lnTo>
                  <a:pt x="63540" y="42640"/>
                </a:lnTo>
                <a:lnTo>
                  <a:pt x="63510" y="42670"/>
                </a:lnTo>
                <a:lnTo>
                  <a:pt x="63490" y="42700"/>
                </a:lnTo>
                <a:lnTo>
                  <a:pt x="63520" y="42730"/>
                </a:lnTo>
                <a:lnTo>
                  <a:pt x="63570" y="42740"/>
                </a:lnTo>
                <a:lnTo>
                  <a:pt x="63760" y="42760"/>
                </a:lnTo>
                <a:lnTo>
                  <a:pt x="63820" y="42780"/>
                </a:lnTo>
                <a:lnTo>
                  <a:pt x="63860" y="42810"/>
                </a:lnTo>
                <a:lnTo>
                  <a:pt x="63920" y="42890"/>
                </a:lnTo>
                <a:lnTo>
                  <a:pt x="63960" y="42920"/>
                </a:lnTo>
                <a:lnTo>
                  <a:pt x="64020" y="42930"/>
                </a:lnTo>
                <a:lnTo>
                  <a:pt x="64170" y="42900"/>
                </a:lnTo>
                <a:lnTo>
                  <a:pt x="64230" y="42890"/>
                </a:lnTo>
                <a:lnTo>
                  <a:pt x="64280" y="42910"/>
                </a:lnTo>
                <a:lnTo>
                  <a:pt x="64320" y="42940"/>
                </a:lnTo>
                <a:lnTo>
                  <a:pt x="64390" y="43020"/>
                </a:lnTo>
                <a:lnTo>
                  <a:pt x="64430" y="43050"/>
                </a:lnTo>
                <a:lnTo>
                  <a:pt x="64610" y="43080"/>
                </a:lnTo>
                <a:lnTo>
                  <a:pt x="64650" y="43110"/>
                </a:lnTo>
                <a:lnTo>
                  <a:pt x="64630" y="43180"/>
                </a:lnTo>
                <a:lnTo>
                  <a:pt x="64590" y="43270"/>
                </a:lnTo>
                <a:lnTo>
                  <a:pt x="64480" y="43410"/>
                </a:lnTo>
                <a:lnTo>
                  <a:pt x="64360" y="43540"/>
                </a:lnTo>
                <a:lnTo>
                  <a:pt x="64230" y="43620"/>
                </a:lnTo>
                <a:lnTo>
                  <a:pt x="63930" y="43750"/>
                </a:lnTo>
                <a:lnTo>
                  <a:pt x="63890" y="43790"/>
                </a:lnTo>
                <a:lnTo>
                  <a:pt x="63870" y="43840"/>
                </a:lnTo>
                <a:lnTo>
                  <a:pt x="63870" y="43910"/>
                </a:lnTo>
                <a:lnTo>
                  <a:pt x="63900" y="43960"/>
                </a:lnTo>
                <a:lnTo>
                  <a:pt x="63950" y="43990"/>
                </a:lnTo>
                <a:lnTo>
                  <a:pt x="64010" y="44020"/>
                </a:lnTo>
                <a:lnTo>
                  <a:pt x="64130" y="44050"/>
                </a:lnTo>
                <a:lnTo>
                  <a:pt x="64180" y="44080"/>
                </a:lnTo>
                <a:lnTo>
                  <a:pt x="64190" y="44130"/>
                </a:lnTo>
                <a:lnTo>
                  <a:pt x="64160" y="44180"/>
                </a:lnTo>
                <a:lnTo>
                  <a:pt x="64080" y="44250"/>
                </a:lnTo>
                <a:lnTo>
                  <a:pt x="63960" y="44300"/>
                </a:lnTo>
                <a:lnTo>
                  <a:pt x="63920" y="44340"/>
                </a:lnTo>
                <a:lnTo>
                  <a:pt x="63880" y="44400"/>
                </a:lnTo>
                <a:lnTo>
                  <a:pt x="63860" y="44510"/>
                </a:lnTo>
                <a:lnTo>
                  <a:pt x="63820" y="44580"/>
                </a:lnTo>
                <a:lnTo>
                  <a:pt x="63750" y="44620"/>
                </a:lnTo>
                <a:lnTo>
                  <a:pt x="63700" y="44610"/>
                </a:lnTo>
                <a:lnTo>
                  <a:pt x="63650" y="44580"/>
                </a:lnTo>
                <a:lnTo>
                  <a:pt x="63610" y="44540"/>
                </a:lnTo>
                <a:lnTo>
                  <a:pt x="63560" y="44450"/>
                </a:lnTo>
                <a:lnTo>
                  <a:pt x="63520" y="44410"/>
                </a:lnTo>
                <a:lnTo>
                  <a:pt x="63480" y="44380"/>
                </a:lnTo>
                <a:lnTo>
                  <a:pt x="63430" y="44370"/>
                </a:lnTo>
                <a:lnTo>
                  <a:pt x="63370" y="44370"/>
                </a:lnTo>
                <a:lnTo>
                  <a:pt x="63320" y="44390"/>
                </a:lnTo>
                <a:lnTo>
                  <a:pt x="63270" y="44420"/>
                </a:lnTo>
                <a:lnTo>
                  <a:pt x="63230" y="44450"/>
                </a:lnTo>
                <a:lnTo>
                  <a:pt x="63160" y="44550"/>
                </a:lnTo>
                <a:lnTo>
                  <a:pt x="63050" y="44740"/>
                </a:lnTo>
                <a:lnTo>
                  <a:pt x="62960" y="44860"/>
                </a:lnTo>
                <a:lnTo>
                  <a:pt x="62800" y="44990"/>
                </a:lnTo>
                <a:lnTo>
                  <a:pt x="62060" y="45400"/>
                </a:lnTo>
                <a:lnTo>
                  <a:pt x="61950" y="45420"/>
                </a:lnTo>
                <a:lnTo>
                  <a:pt x="61890" y="45420"/>
                </a:lnTo>
                <a:lnTo>
                  <a:pt x="61770" y="45390"/>
                </a:lnTo>
                <a:lnTo>
                  <a:pt x="61720" y="45360"/>
                </a:lnTo>
                <a:lnTo>
                  <a:pt x="61680" y="45330"/>
                </a:lnTo>
                <a:lnTo>
                  <a:pt x="61650" y="45280"/>
                </a:lnTo>
                <a:lnTo>
                  <a:pt x="61620" y="45240"/>
                </a:lnTo>
                <a:lnTo>
                  <a:pt x="61570" y="45220"/>
                </a:lnTo>
                <a:lnTo>
                  <a:pt x="61390" y="45180"/>
                </a:lnTo>
                <a:lnTo>
                  <a:pt x="61280" y="45130"/>
                </a:lnTo>
                <a:lnTo>
                  <a:pt x="61230" y="45120"/>
                </a:lnTo>
                <a:lnTo>
                  <a:pt x="61180" y="45130"/>
                </a:lnTo>
                <a:lnTo>
                  <a:pt x="61130" y="45150"/>
                </a:lnTo>
                <a:lnTo>
                  <a:pt x="61050" y="45210"/>
                </a:lnTo>
                <a:lnTo>
                  <a:pt x="60680" y="45590"/>
                </a:lnTo>
                <a:lnTo>
                  <a:pt x="60650" y="45640"/>
                </a:lnTo>
                <a:lnTo>
                  <a:pt x="60630" y="45710"/>
                </a:lnTo>
                <a:lnTo>
                  <a:pt x="60630" y="45810"/>
                </a:lnTo>
                <a:lnTo>
                  <a:pt x="60650" y="45880"/>
                </a:lnTo>
                <a:lnTo>
                  <a:pt x="60740" y="46080"/>
                </a:lnTo>
                <a:lnTo>
                  <a:pt x="60750" y="46140"/>
                </a:lnTo>
                <a:lnTo>
                  <a:pt x="60760" y="46200"/>
                </a:lnTo>
                <a:lnTo>
                  <a:pt x="60740" y="46270"/>
                </a:lnTo>
                <a:lnTo>
                  <a:pt x="60710" y="46350"/>
                </a:lnTo>
                <a:lnTo>
                  <a:pt x="60620" y="46450"/>
                </a:lnTo>
                <a:lnTo>
                  <a:pt x="60560" y="46490"/>
                </a:lnTo>
                <a:lnTo>
                  <a:pt x="60500" y="46520"/>
                </a:lnTo>
                <a:lnTo>
                  <a:pt x="59640" y="46590"/>
                </a:lnTo>
                <a:lnTo>
                  <a:pt x="59590" y="46610"/>
                </a:lnTo>
                <a:lnTo>
                  <a:pt x="59550" y="46640"/>
                </a:lnTo>
                <a:lnTo>
                  <a:pt x="59560" y="46720"/>
                </a:lnTo>
                <a:lnTo>
                  <a:pt x="59580" y="46780"/>
                </a:lnTo>
                <a:lnTo>
                  <a:pt x="59580" y="46860"/>
                </a:lnTo>
                <a:lnTo>
                  <a:pt x="59580" y="46930"/>
                </a:lnTo>
                <a:lnTo>
                  <a:pt x="59560" y="47030"/>
                </a:lnTo>
                <a:lnTo>
                  <a:pt x="59560" y="47100"/>
                </a:lnTo>
                <a:lnTo>
                  <a:pt x="59560" y="47170"/>
                </a:lnTo>
                <a:lnTo>
                  <a:pt x="59640" y="47440"/>
                </a:lnTo>
                <a:lnTo>
                  <a:pt x="59640" y="47490"/>
                </a:lnTo>
                <a:lnTo>
                  <a:pt x="59630" y="47530"/>
                </a:lnTo>
                <a:lnTo>
                  <a:pt x="59580" y="47560"/>
                </a:lnTo>
                <a:lnTo>
                  <a:pt x="59520" y="47570"/>
                </a:lnTo>
                <a:lnTo>
                  <a:pt x="59180" y="47550"/>
                </a:lnTo>
                <a:lnTo>
                  <a:pt x="59120" y="47540"/>
                </a:lnTo>
                <a:lnTo>
                  <a:pt x="59080" y="47500"/>
                </a:lnTo>
                <a:lnTo>
                  <a:pt x="59050" y="47460"/>
                </a:lnTo>
                <a:lnTo>
                  <a:pt x="58880" y="47070"/>
                </a:lnTo>
                <a:lnTo>
                  <a:pt x="58760" y="46900"/>
                </a:lnTo>
                <a:lnTo>
                  <a:pt x="58760" y="46850"/>
                </a:lnTo>
                <a:lnTo>
                  <a:pt x="58780" y="46790"/>
                </a:lnTo>
                <a:lnTo>
                  <a:pt x="58830" y="46700"/>
                </a:lnTo>
                <a:lnTo>
                  <a:pt x="58860" y="46630"/>
                </a:lnTo>
                <a:lnTo>
                  <a:pt x="58870" y="46560"/>
                </a:lnTo>
                <a:lnTo>
                  <a:pt x="58870" y="46500"/>
                </a:lnTo>
                <a:lnTo>
                  <a:pt x="58850" y="46450"/>
                </a:lnTo>
                <a:lnTo>
                  <a:pt x="58810" y="46430"/>
                </a:lnTo>
                <a:lnTo>
                  <a:pt x="58760" y="46430"/>
                </a:lnTo>
                <a:lnTo>
                  <a:pt x="58720" y="46450"/>
                </a:lnTo>
                <a:lnTo>
                  <a:pt x="58590" y="46590"/>
                </a:lnTo>
                <a:lnTo>
                  <a:pt x="58550" y="46590"/>
                </a:lnTo>
                <a:lnTo>
                  <a:pt x="58520" y="46560"/>
                </a:lnTo>
                <a:lnTo>
                  <a:pt x="58470" y="46480"/>
                </a:lnTo>
                <a:lnTo>
                  <a:pt x="58400" y="46400"/>
                </a:lnTo>
                <a:lnTo>
                  <a:pt x="58360" y="46360"/>
                </a:lnTo>
                <a:lnTo>
                  <a:pt x="58310" y="46340"/>
                </a:lnTo>
                <a:lnTo>
                  <a:pt x="58250" y="46320"/>
                </a:lnTo>
                <a:lnTo>
                  <a:pt x="58190" y="46330"/>
                </a:lnTo>
                <a:lnTo>
                  <a:pt x="58140" y="46340"/>
                </a:lnTo>
                <a:lnTo>
                  <a:pt x="58010" y="46440"/>
                </a:lnTo>
                <a:lnTo>
                  <a:pt x="57960" y="46460"/>
                </a:lnTo>
                <a:lnTo>
                  <a:pt x="57900" y="46470"/>
                </a:lnTo>
                <a:lnTo>
                  <a:pt x="57050" y="46300"/>
                </a:lnTo>
                <a:lnTo>
                  <a:pt x="56830" y="46200"/>
                </a:lnTo>
                <a:lnTo>
                  <a:pt x="56650" y="46080"/>
                </a:lnTo>
                <a:lnTo>
                  <a:pt x="56550" y="46030"/>
                </a:lnTo>
                <a:lnTo>
                  <a:pt x="56480" y="46030"/>
                </a:lnTo>
                <a:lnTo>
                  <a:pt x="56420" y="46040"/>
                </a:lnTo>
                <a:lnTo>
                  <a:pt x="56360" y="46090"/>
                </a:lnTo>
                <a:lnTo>
                  <a:pt x="56320" y="46140"/>
                </a:lnTo>
                <a:lnTo>
                  <a:pt x="56290" y="46190"/>
                </a:lnTo>
                <a:lnTo>
                  <a:pt x="56270" y="46260"/>
                </a:lnTo>
                <a:lnTo>
                  <a:pt x="56260" y="46340"/>
                </a:lnTo>
                <a:lnTo>
                  <a:pt x="56290" y="46470"/>
                </a:lnTo>
                <a:lnTo>
                  <a:pt x="56310" y="46550"/>
                </a:lnTo>
                <a:lnTo>
                  <a:pt x="56360" y="46660"/>
                </a:lnTo>
                <a:lnTo>
                  <a:pt x="56360" y="46720"/>
                </a:lnTo>
                <a:lnTo>
                  <a:pt x="56350" y="46800"/>
                </a:lnTo>
                <a:lnTo>
                  <a:pt x="56310" y="46900"/>
                </a:lnTo>
                <a:lnTo>
                  <a:pt x="56270" y="46960"/>
                </a:lnTo>
                <a:lnTo>
                  <a:pt x="56220" y="47000"/>
                </a:lnTo>
                <a:lnTo>
                  <a:pt x="56170" y="47020"/>
                </a:lnTo>
                <a:lnTo>
                  <a:pt x="55790" y="47120"/>
                </a:lnTo>
                <a:lnTo>
                  <a:pt x="55750" y="47140"/>
                </a:lnTo>
                <a:lnTo>
                  <a:pt x="55750" y="47170"/>
                </a:lnTo>
                <a:lnTo>
                  <a:pt x="55810" y="47210"/>
                </a:lnTo>
                <a:lnTo>
                  <a:pt x="55950" y="47240"/>
                </a:lnTo>
                <a:lnTo>
                  <a:pt x="56010" y="47270"/>
                </a:lnTo>
                <a:lnTo>
                  <a:pt x="56030" y="47310"/>
                </a:lnTo>
                <a:lnTo>
                  <a:pt x="56020" y="47360"/>
                </a:lnTo>
                <a:lnTo>
                  <a:pt x="55970" y="47400"/>
                </a:lnTo>
                <a:lnTo>
                  <a:pt x="55920" y="47430"/>
                </a:lnTo>
                <a:lnTo>
                  <a:pt x="55600" y="47540"/>
                </a:lnTo>
                <a:lnTo>
                  <a:pt x="55560" y="47570"/>
                </a:lnTo>
                <a:lnTo>
                  <a:pt x="55520" y="47610"/>
                </a:lnTo>
                <a:lnTo>
                  <a:pt x="55460" y="47690"/>
                </a:lnTo>
                <a:lnTo>
                  <a:pt x="55410" y="47710"/>
                </a:lnTo>
                <a:lnTo>
                  <a:pt x="55360" y="47700"/>
                </a:lnTo>
                <a:lnTo>
                  <a:pt x="55160" y="47660"/>
                </a:lnTo>
                <a:lnTo>
                  <a:pt x="55030" y="47650"/>
                </a:lnTo>
                <a:lnTo>
                  <a:pt x="54920" y="47670"/>
                </a:lnTo>
                <a:lnTo>
                  <a:pt x="54870" y="47690"/>
                </a:lnTo>
                <a:lnTo>
                  <a:pt x="54830" y="47720"/>
                </a:lnTo>
                <a:lnTo>
                  <a:pt x="54680" y="47870"/>
                </a:lnTo>
                <a:lnTo>
                  <a:pt x="54580" y="48000"/>
                </a:lnTo>
                <a:lnTo>
                  <a:pt x="54470" y="48190"/>
                </a:lnTo>
                <a:lnTo>
                  <a:pt x="54370" y="48380"/>
                </a:lnTo>
                <a:lnTo>
                  <a:pt x="54370" y="48630"/>
                </a:lnTo>
                <a:lnTo>
                  <a:pt x="54400" y="48990"/>
                </a:lnTo>
                <a:lnTo>
                  <a:pt x="54380" y="49470"/>
                </a:lnTo>
                <a:lnTo>
                  <a:pt x="54360" y="49570"/>
                </a:lnTo>
                <a:lnTo>
                  <a:pt x="54340" y="49630"/>
                </a:lnTo>
                <a:lnTo>
                  <a:pt x="54320" y="49690"/>
                </a:lnTo>
                <a:lnTo>
                  <a:pt x="54290" y="49740"/>
                </a:lnTo>
                <a:lnTo>
                  <a:pt x="54040" y="50010"/>
                </a:lnTo>
                <a:lnTo>
                  <a:pt x="54010" y="50060"/>
                </a:lnTo>
                <a:lnTo>
                  <a:pt x="54000" y="50110"/>
                </a:lnTo>
                <a:lnTo>
                  <a:pt x="53990" y="50170"/>
                </a:lnTo>
                <a:lnTo>
                  <a:pt x="54000" y="50230"/>
                </a:lnTo>
                <a:lnTo>
                  <a:pt x="54050" y="50290"/>
                </a:lnTo>
                <a:lnTo>
                  <a:pt x="54100" y="50330"/>
                </a:lnTo>
                <a:lnTo>
                  <a:pt x="54610" y="50530"/>
                </a:lnTo>
                <a:lnTo>
                  <a:pt x="54670" y="50580"/>
                </a:lnTo>
                <a:lnTo>
                  <a:pt x="54720" y="50650"/>
                </a:lnTo>
                <a:lnTo>
                  <a:pt x="54770" y="50790"/>
                </a:lnTo>
                <a:lnTo>
                  <a:pt x="54850" y="50930"/>
                </a:lnTo>
                <a:lnTo>
                  <a:pt x="54870" y="50990"/>
                </a:lnTo>
                <a:lnTo>
                  <a:pt x="54870" y="51050"/>
                </a:lnTo>
                <a:lnTo>
                  <a:pt x="54820" y="51140"/>
                </a:lnTo>
                <a:lnTo>
                  <a:pt x="54770" y="51190"/>
                </a:lnTo>
                <a:lnTo>
                  <a:pt x="54720" y="51210"/>
                </a:lnTo>
                <a:lnTo>
                  <a:pt x="54250" y="51280"/>
                </a:lnTo>
                <a:lnTo>
                  <a:pt x="54200" y="51300"/>
                </a:lnTo>
                <a:lnTo>
                  <a:pt x="54160" y="51330"/>
                </a:lnTo>
                <a:lnTo>
                  <a:pt x="54140" y="51390"/>
                </a:lnTo>
                <a:lnTo>
                  <a:pt x="54120" y="51440"/>
                </a:lnTo>
                <a:lnTo>
                  <a:pt x="54090" y="51500"/>
                </a:lnTo>
                <a:lnTo>
                  <a:pt x="54060" y="51540"/>
                </a:lnTo>
                <a:lnTo>
                  <a:pt x="54020" y="51570"/>
                </a:lnTo>
                <a:lnTo>
                  <a:pt x="53960" y="51580"/>
                </a:lnTo>
                <a:lnTo>
                  <a:pt x="52860" y="51500"/>
                </a:lnTo>
                <a:lnTo>
                  <a:pt x="52790" y="51510"/>
                </a:lnTo>
                <a:lnTo>
                  <a:pt x="52730" y="51530"/>
                </a:lnTo>
                <a:lnTo>
                  <a:pt x="52680" y="51600"/>
                </a:lnTo>
                <a:lnTo>
                  <a:pt x="52640" y="51610"/>
                </a:lnTo>
                <a:lnTo>
                  <a:pt x="52600" y="51590"/>
                </a:lnTo>
                <a:lnTo>
                  <a:pt x="52360" y="51260"/>
                </a:lnTo>
                <a:lnTo>
                  <a:pt x="52280" y="51190"/>
                </a:lnTo>
                <a:lnTo>
                  <a:pt x="52200" y="51130"/>
                </a:lnTo>
                <a:lnTo>
                  <a:pt x="52050" y="51050"/>
                </a:lnTo>
                <a:lnTo>
                  <a:pt x="51990" y="51040"/>
                </a:lnTo>
                <a:lnTo>
                  <a:pt x="51810" y="51060"/>
                </a:lnTo>
                <a:lnTo>
                  <a:pt x="51700" y="51090"/>
                </a:lnTo>
                <a:lnTo>
                  <a:pt x="51420" y="51230"/>
                </a:lnTo>
                <a:lnTo>
                  <a:pt x="51390" y="51280"/>
                </a:lnTo>
                <a:lnTo>
                  <a:pt x="51390" y="51350"/>
                </a:lnTo>
                <a:lnTo>
                  <a:pt x="51540" y="51640"/>
                </a:lnTo>
                <a:lnTo>
                  <a:pt x="51570" y="51710"/>
                </a:lnTo>
                <a:lnTo>
                  <a:pt x="51630" y="51960"/>
                </a:lnTo>
                <a:lnTo>
                  <a:pt x="51670" y="52050"/>
                </a:lnTo>
                <a:lnTo>
                  <a:pt x="51750" y="52100"/>
                </a:lnTo>
                <a:lnTo>
                  <a:pt x="52140" y="52200"/>
                </a:lnTo>
                <a:lnTo>
                  <a:pt x="52350" y="52290"/>
                </a:lnTo>
                <a:lnTo>
                  <a:pt x="52410" y="52330"/>
                </a:lnTo>
                <a:lnTo>
                  <a:pt x="52470" y="52400"/>
                </a:lnTo>
                <a:lnTo>
                  <a:pt x="52660" y="52720"/>
                </a:lnTo>
                <a:lnTo>
                  <a:pt x="52730" y="52760"/>
                </a:lnTo>
                <a:lnTo>
                  <a:pt x="52790" y="52790"/>
                </a:lnTo>
                <a:lnTo>
                  <a:pt x="53140" y="52830"/>
                </a:lnTo>
                <a:lnTo>
                  <a:pt x="53250" y="52880"/>
                </a:lnTo>
                <a:lnTo>
                  <a:pt x="53540" y="53040"/>
                </a:lnTo>
                <a:lnTo>
                  <a:pt x="53580" y="53050"/>
                </a:lnTo>
                <a:lnTo>
                  <a:pt x="53610" y="53020"/>
                </a:lnTo>
                <a:lnTo>
                  <a:pt x="53630" y="52970"/>
                </a:lnTo>
                <a:lnTo>
                  <a:pt x="53690" y="52790"/>
                </a:lnTo>
                <a:lnTo>
                  <a:pt x="53710" y="52740"/>
                </a:lnTo>
                <a:lnTo>
                  <a:pt x="53740" y="52690"/>
                </a:lnTo>
                <a:lnTo>
                  <a:pt x="53780" y="52660"/>
                </a:lnTo>
                <a:lnTo>
                  <a:pt x="53830" y="52650"/>
                </a:lnTo>
                <a:lnTo>
                  <a:pt x="54170" y="52690"/>
                </a:lnTo>
                <a:lnTo>
                  <a:pt x="54240" y="52790"/>
                </a:lnTo>
                <a:lnTo>
                  <a:pt x="54310" y="52960"/>
                </a:lnTo>
                <a:lnTo>
                  <a:pt x="54410" y="53390"/>
                </a:lnTo>
                <a:lnTo>
                  <a:pt x="54490" y="53550"/>
                </a:lnTo>
                <a:lnTo>
                  <a:pt x="54560" y="53630"/>
                </a:lnTo>
                <a:lnTo>
                  <a:pt x="54910" y="53590"/>
                </a:lnTo>
                <a:lnTo>
                  <a:pt x="55010" y="53540"/>
                </a:lnTo>
                <a:lnTo>
                  <a:pt x="55120" y="53440"/>
                </a:lnTo>
                <a:lnTo>
                  <a:pt x="55220" y="53400"/>
                </a:lnTo>
                <a:lnTo>
                  <a:pt x="55390" y="53390"/>
                </a:lnTo>
                <a:lnTo>
                  <a:pt x="55450" y="53400"/>
                </a:lnTo>
                <a:lnTo>
                  <a:pt x="55500" y="53420"/>
                </a:lnTo>
                <a:lnTo>
                  <a:pt x="55530" y="53460"/>
                </a:lnTo>
                <a:lnTo>
                  <a:pt x="55530" y="53510"/>
                </a:lnTo>
                <a:lnTo>
                  <a:pt x="55420" y="53650"/>
                </a:lnTo>
                <a:lnTo>
                  <a:pt x="55390" y="53720"/>
                </a:lnTo>
                <a:lnTo>
                  <a:pt x="55410" y="53830"/>
                </a:lnTo>
                <a:lnTo>
                  <a:pt x="55430" y="53900"/>
                </a:lnTo>
                <a:lnTo>
                  <a:pt x="55630" y="54420"/>
                </a:lnTo>
                <a:lnTo>
                  <a:pt x="55630" y="54490"/>
                </a:lnTo>
                <a:lnTo>
                  <a:pt x="55620" y="54600"/>
                </a:lnTo>
                <a:lnTo>
                  <a:pt x="55520" y="54990"/>
                </a:lnTo>
                <a:lnTo>
                  <a:pt x="55520" y="55050"/>
                </a:lnTo>
                <a:lnTo>
                  <a:pt x="55520" y="55120"/>
                </a:lnTo>
                <a:lnTo>
                  <a:pt x="55540" y="55230"/>
                </a:lnTo>
                <a:lnTo>
                  <a:pt x="55550" y="55300"/>
                </a:lnTo>
                <a:lnTo>
                  <a:pt x="55580" y="55360"/>
                </a:lnTo>
                <a:lnTo>
                  <a:pt x="55600" y="55410"/>
                </a:lnTo>
                <a:lnTo>
                  <a:pt x="55650" y="55500"/>
                </a:lnTo>
                <a:lnTo>
                  <a:pt x="55670" y="55540"/>
                </a:lnTo>
                <a:lnTo>
                  <a:pt x="55670" y="55570"/>
                </a:lnTo>
                <a:lnTo>
                  <a:pt x="55620" y="55590"/>
                </a:lnTo>
                <a:lnTo>
                  <a:pt x="55310" y="55550"/>
                </a:lnTo>
                <a:lnTo>
                  <a:pt x="55280" y="55550"/>
                </a:lnTo>
                <a:lnTo>
                  <a:pt x="55240" y="55580"/>
                </a:lnTo>
                <a:lnTo>
                  <a:pt x="55210" y="55620"/>
                </a:lnTo>
                <a:lnTo>
                  <a:pt x="55050" y="56080"/>
                </a:lnTo>
                <a:lnTo>
                  <a:pt x="54970" y="56230"/>
                </a:lnTo>
                <a:lnTo>
                  <a:pt x="54880" y="56360"/>
                </a:lnTo>
                <a:lnTo>
                  <a:pt x="54860" y="56410"/>
                </a:lnTo>
                <a:lnTo>
                  <a:pt x="54870" y="56460"/>
                </a:lnTo>
                <a:lnTo>
                  <a:pt x="54910" y="56510"/>
                </a:lnTo>
                <a:lnTo>
                  <a:pt x="55180" y="56700"/>
                </a:lnTo>
                <a:lnTo>
                  <a:pt x="55220" y="56740"/>
                </a:lnTo>
                <a:lnTo>
                  <a:pt x="55240" y="56800"/>
                </a:lnTo>
                <a:lnTo>
                  <a:pt x="55230" y="56870"/>
                </a:lnTo>
                <a:lnTo>
                  <a:pt x="55200" y="56970"/>
                </a:lnTo>
                <a:lnTo>
                  <a:pt x="55160" y="57040"/>
                </a:lnTo>
                <a:lnTo>
                  <a:pt x="55120" y="57090"/>
                </a:lnTo>
                <a:lnTo>
                  <a:pt x="54850" y="57400"/>
                </a:lnTo>
                <a:lnTo>
                  <a:pt x="54800" y="57500"/>
                </a:lnTo>
                <a:lnTo>
                  <a:pt x="54780" y="57560"/>
                </a:lnTo>
                <a:lnTo>
                  <a:pt x="54730" y="57840"/>
                </a:lnTo>
                <a:lnTo>
                  <a:pt x="54720" y="57900"/>
                </a:lnTo>
                <a:lnTo>
                  <a:pt x="54670" y="58010"/>
                </a:lnTo>
                <a:lnTo>
                  <a:pt x="54640" y="58060"/>
                </a:lnTo>
                <a:lnTo>
                  <a:pt x="54440" y="58380"/>
                </a:lnTo>
                <a:lnTo>
                  <a:pt x="53320" y="59520"/>
                </a:lnTo>
                <a:lnTo>
                  <a:pt x="53390" y="59610"/>
                </a:lnTo>
                <a:lnTo>
                  <a:pt x="53530" y="59740"/>
                </a:lnTo>
                <a:lnTo>
                  <a:pt x="54460" y="60340"/>
                </a:lnTo>
                <a:lnTo>
                  <a:pt x="55010" y="60860"/>
                </a:lnTo>
                <a:close/>
                <a:moveTo>
                  <a:pt x="48270" y="42980"/>
                </a:moveTo>
                <a:lnTo>
                  <a:pt x="48670" y="42900"/>
                </a:lnTo>
                <a:lnTo>
                  <a:pt x="48940" y="42500"/>
                </a:lnTo>
                <a:lnTo>
                  <a:pt x="48840" y="42100"/>
                </a:lnTo>
                <a:lnTo>
                  <a:pt x="48530" y="41850"/>
                </a:lnTo>
                <a:lnTo>
                  <a:pt x="48410" y="41330"/>
                </a:lnTo>
                <a:lnTo>
                  <a:pt x="48460" y="40930"/>
                </a:lnTo>
                <a:lnTo>
                  <a:pt x="48720" y="40440"/>
                </a:lnTo>
                <a:lnTo>
                  <a:pt x="49010" y="40120"/>
                </a:lnTo>
                <a:lnTo>
                  <a:pt x="48980" y="39550"/>
                </a:lnTo>
                <a:lnTo>
                  <a:pt x="48720" y="39470"/>
                </a:lnTo>
                <a:lnTo>
                  <a:pt x="48460" y="39710"/>
                </a:lnTo>
                <a:lnTo>
                  <a:pt x="48200" y="39870"/>
                </a:lnTo>
                <a:lnTo>
                  <a:pt x="47820" y="39990"/>
                </a:lnTo>
                <a:lnTo>
                  <a:pt x="47580" y="39990"/>
                </a:lnTo>
                <a:lnTo>
                  <a:pt x="47200" y="39850"/>
                </a:lnTo>
                <a:lnTo>
                  <a:pt x="47100" y="39830"/>
                </a:lnTo>
                <a:lnTo>
                  <a:pt x="46790" y="39710"/>
                </a:lnTo>
                <a:lnTo>
                  <a:pt x="46410" y="39630"/>
                </a:lnTo>
                <a:lnTo>
                  <a:pt x="45820" y="39550"/>
                </a:lnTo>
                <a:lnTo>
                  <a:pt x="45220" y="39670"/>
                </a:lnTo>
                <a:lnTo>
                  <a:pt x="44910" y="39870"/>
                </a:lnTo>
                <a:lnTo>
                  <a:pt x="44700" y="40400"/>
                </a:lnTo>
                <a:lnTo>
                  <a:pt x="44600" y="41090"/>
                </a:lnTo>
                <a:lnTo>
                  <a:pt x="44560" y="41530"/>
                </a:lnTo>
                <a:lnTo>
                  <a:pt x="44560" y="42020"/>
                </a:lnTo>
                <a:lnTo>
                  <a:pt x="44680" y="42460"/>
                </a:lnTo>
                <a:lnTo>
                  <a:pt x="45060" y="42540"/>
                </a:lnTo>
                <a:lnTo>
                  <a:pt x="45580" y="42780"/>
                </a:lnTo>
                <a:lnTo>
                  <a:pt x="45940" y="42900"/>
                </a:lnTo>
                <a:lnTo>
                  <a:pt x="46100" y="43230"/>
                </a:lnTo>
                <a:lnTo>
                  <a:pt x="46320" y="43310"/>
                </a:lnTo>
                <a:lnTo>
                  <a:pt x="46580" y="42980"/>
                </a:lnTo>
                <a:lnTo>
                  <a:pt x="47220" y="42900"/>
                </a:lnTo>
                <a:lnTo>
                  <a:pt x="47580" y="42860"/>
                </a:lnTo>
                <a:lnTo>
                  <a:pt x="47820" y="42940"/>
                </a:lnTo>
                <a:lnTo>
                  <a:pt x="48270" y="4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