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Grodno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Belarus • State Map | Fully Editable Vector Shape</a:t>
            </a:r>
          </a:p>
        </p:txBody>
      </p:sp>
      <p:sp>
        <p:nvSpPr>
          <p:cNvPr id="101" name="Grodno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35100" y="50030"/>
                </a:moveTo>
                <a:lnTo>
                  <a:pt x="34360" y="50230"/>
                </a:lnTo>
                <a:lnTo>
                  <a:pt x="34110" y="50250"/>
                </a:lnTo>
                <a:lnTo>
                  <a:pt x="34060" y="50230"/>
                </a:lnTo>
                <a:lnTo>
                  <a:pt x="33860" y="50130"/>
                </a:lnTo>
                <a:lnTo>
                  <a:pt x="33620" y="50060"/>
                </a:lnTo>
                <a:lnTo>
                  <a:pt x="32810" y="50010"/>
                </a:lnTo>
                <a:lnTo>
                  <a:pt x="32300" y="49890"/>
                </a:lnTo>
                <a:lnTo>
                  <a:pt x="32090" y="49900"/>
                </a:lnTo>
                <a:lnTo>
                  <a:pt x="31890" y="49960"/>
                </a:lnTo>
                <a:lnTo>
                  <a:pt x="30550" y="49840"/>
                </a:lnTo>
                <a:lnTo>
                  <a:pt x="30490" y="49820"/>
                </a:lnTo>
                <a:lnTo>
                  <a:pt x="30450" y="49790"/>
                </a:lnTo>
                <a:lnTo>
                  <a:pt x="30410" y="49760"/>
                </a:lnTo>
                <a:lnTo>
                  <a:pt x="30380" y="49710"/>
                </a:lnTo>
                <a:lnTo>
                  <a:pt x="30350" y="49680"/>
                </a:lnTo>
                <a:lnTo>
                  <a:pt x="30310" y="49640"/>
                </a:lnTo>
                <a:lnTo>
                  <a:pt x="30230" y="49630"/>
                </a:lnTo>
                <a:lnTo>
                  <a:pt x="30130" y="49640"/>
                </a:lnTo>
                <a:lnTo>
                  <a:pt x="29980" y="49680"/>
                </a:lnTo>
                <a:lnTo>
                  <a:pt x="29890" y="49680"/>
                </a:lnTo>
                <a:lnTo>
                  <a:pt x="29820" y="49670"/>
                </a:lnTo>
                <a:lnTo>
                  <a:pt x="29700" y="49570"/>
                </a:lnTo>
                <a:lnTo>
                  <a:pt x="29650" y="49540"/>
                </a:lnTo>
                <a:lnTo>
                  <a:pt x="29590" y="49530"/>
                </a:lnTo>
                <a:lnTo>
                  <a:pt x="29500" y="49530"/>
                </a:lnTo>
                <a:lnTo>
                  <a:pt x="29200" y="49600"/>
                </a:lnTo>
                <a:lnTo>
                  <a:pt x="29110" y="49600"/>
                </a:lnTo>
                <a:lnTo>
                  <a:pt x="29030" y="49590"/>
                </a:lnTo>
                <a:lnTo>
                  <a:pt x="28970" y="49570"/>
                </a:lnTo>
                <a:lnTo>
                  <a:pt x="28850" y="49550"/>
                </a:lnTo>
                <a:lnTo>
                  <a:pt x="28780" y="49580"/>
                </a:lnTo>
                <a:lnTo>
                  <a:pt x="28710" y="49630"/>
                </a:lnTo>
                <a:lnTo>
                  <a:pt x="28590" y="49760"/>
                </a:lnTo>
                <a:lnTo>
                  <a:pt x="28540" y="49850"/>
                </a:lnTo>
                <a:lnTo>
                  <a:pt x="28500" y="49920"/>
                </a:lnTo>
                <a:lnTo>
                  <a:pt x="28480" y="49970"/>
                </a:lnTo>
                <a:lnTo>
                  <a:pt x="28440" y="50080"/>
                </a:lnTo>
                <a:lnTo>
                  <a:pt x="28160" y="50550"/>
                </a:lnTo>
                <a:lnTo>
                  <a:pt x="28130" y="50650"/>
                </a:lnTo>
                <a:lnTo>
                  <a:pt x="28120" y="50690"/>
                </a:lnTo>
                <a:lnTo>
                  <a:pt x="28100" y="50800"/>
                </a:lnTo>
                <a:lnTo>
                  <a:pt x="28050" y="51270"/>
                </a:lnTo>
                <a:lnTo>
                  <a:pt x="28040" y="51340"/>
                </a:lnTo>
                <a:lnTo>
                  <a:pt x="28010" y="51390"/>
                </a:lnTo>
                <a:lnTo>
                  <a:pt x="27970" y="51430"/>
                </a:lnTo>
                <a:lnTo>
                  <a:pt x="27900" y="51460"/>
                </a:lnTo>
                <a:lnTo>
                  <a:pt x="27620" y="51490"/>
                </a:lnTo>
                <a:lnTo>
                  <a:pt x="27550" y="51520"/>
                </a:lnTo>
                <a:lnTo>
                  <a:pt x="27500" y="51610"/>
                </a:lnTo>
                <a:lnTo>
                  <a:pt x="27470" y="51690"/>
                </a:lnTo>
                <a:lnTo>
                  <a:pt x="27410" y="51950"/>
                </a:lnTo>
                <a:lnTo>
                  <a:pt x="27420" y="52010"/>
                </a:lnTo>
                <a:lnTo>
                  <a:pt x="27440" y="52050"/>
                </a:lnTo>
                <a:lnTo>
                  <a:pt x="27470" y="52090"/>
                </a:lnTo>
                <a:lnTo>
                  <a:pt x="27660" y="52210"/>
                </a:lnTo>
                <a:lnTo>
                  <a:pt x="27690" y="52240"/>
                </a:lnTo>
                <a:lnTo>
                  <a:pt x="27720" y="52290"/>
                </a:lnTo>
                <a:lnTo>
                  <a:pt x="27730" y="52340"/>
                </a:lnTo>
                <a:lnTo>
                  <a:pt x="27730" y="52400"/>
                </a:lnTo>
                <a:lnTo>
                  <a:pt x="27720" y="52470"/>
                </a:lnTo>
                <a:lnTo>
                  <a:pt x="27670" y="52530"/>
                </a:lnTo>
                <a:lnTo>
                  <a:pt x="27590" y="52600"/>
                </a:lnTo>
                <a:lnTo>
                  <a:pt x="27440" y="52720"/>
                </a:lnTo>
                <a:lnTo>
                  <a:pt x="27230" y="52900"/>
                </a:lnTo>
                <a:lnTo>
                  <a:pt x="27200" y="52950"/>
                </a:lnTo>
                <a:lnTo>
                  <a:pt x="27170" y="53010"/>
                </a:lnTo>
                <a:lnTo>
                  <a:pt x="27170" y="53070"/>
                </a:lnTo>
                <a:lnTo>
                  <a:pt x="27190" y="53120"/>
                </a:lnTo>
                <a:lnTo>
                  <a:pt x="27230" y="53150"/>
                </a:lnTo>
                <a:lnTo>
                  <a:pt x="27420" y="53190"/>
                </a:lnTo>
                <a:lnTo>
                  <a:pt x="27470" y="53220"/>
                </a:lnTo>
                <a:lnTo>
                  <a:pt x="27510" y="53250"/>
                </a:lnTo>
                <a:lnTo>
                  <a:pt x="27610" y="53370"/>
                </a:lnTo>
                <a:lnTo>
                  <a:pt x="27640" y="53410"/>
                </a:lnTo>
                <a:lnTo>
                  <a:pt x="27680" y="53510"/>
                </a:lnTo>
                <a:lnTo>
                  <a:pt x="27700" y="53560"/>
                </a:lnTo>
                <a:lnTo>
                  <a:pt x="27710" y="53620"/>
                </a:lnTo>
                <a:lnTo>
                  <a:pt x="27720" y="53680"/>
                </a:lnTo>
                <a:lnTo>
                  <a:pt x="27710" y="53740"/>
                </a:lnTo>
                <a:lnTo>
                  <a:pt x="27700" y="53810"/>
                </a:lnTo>
                <a:lnTo>
                  <a:pt x="27620" y="54030"/>
                </a:lnTo>
                <a:lnTo>
                  <a:pt x="27320" y="54620"/>
                </a:lnTo>
                <a:lnTo>
                  <a:pt x="27090" y="55300"/>
                </a:lnTo>
                <a:lnTo>
                  <a:pt x="27060" y="55350"/>
                </a:lnTo>
                <a:lnTo>
                  <a:pt x="26990" y="55430"/>
                </a:lnTo>
                <a:lnTo>
                  <a:pt x="26500" y="55730"/>
                </a:lnTo>
                <a:lnTo>
                  <a:pt x="26460" y="55760"/>
                </a:lnTo>
                <a:lnTo>
                  <a:pt x="26400" y="55820"/>
                </a:lnTo>
                <a:lnTo>
                  <a:pt x="26300" y="55970"/>
                </a:lnTo>
                <a:lnTo>
                  <a:pt x="26200" y="56160"/>
                </a:lnTo>
                <a:lnTo>
                  <a:pt x="26140" y="56250"/>
                </a:lnTo>
                <a:lnTo>
                  <a:pt x="26030" y="56360"/>
                </a:lnTo>
                <a:lnTo>
                  <a:pt x="26000" y="56410"/>
                </a:lnTo>
                <a:lnTo>
                  <a:pt x="25980" y="56460"/>
                </a:lnTo>
                <a:lnTo>
                  <a:pt x="25970" y="56520"/>
                </a:lnTo>
                <a:lnTo>
                  <a:pt x="25970" y="56580"/>
                </a:lnTo>
                <a:lnTo>
                  <a:pt x="25930" y="56650"/>
                </a:lnTo>
                <a:lnTo>
                  <a:pt x="25860" y="56740"/>
                </a:lnTo>
                <a:lnTo>
                  <a:pt x="25610" y="56840"/>
                </a:lnTo>
                <a:lnTo>
                  <a:pt x="25460" y="56880"/>
                </a:lnTo>
                <a:lnTo>
                  <a:pt x="25270" y="56860"/>
                </a:lnTo>
                <a:lnTo>
                  <a:pt x="25190" y="56830"/>
                </a:lnTo>
                <a:lnTo>
                  <a:pt x="25110" y="56810"/>
                </a:lnTo>
                <a:lnTo>
                  <a:pt x="25030" y="56820"/>
                </a:lnTo>
                <a:lnTo>
                  <a:pt x="24900" y="56920"/>
                </a:lnTo>
                <a:lnTo>
                  <a:pt x="24850" y="57000"/>
                </a:lnTo>
                <a:lnTo>
                  <a:pt x="24830" y="57070"/>
                </a:lnTo>
                <a:lnTo>
                  <a:pt x="24830" y="57140"/>
                </a:lnTo>
                <a:lnTo>
                  <a:pt x="24840" y="57190"/>
                </a:lnTo>
                <a:lnTo>
                  <a:pt x="24860" y="57240"/>
                </a:lnTo>
                <a:lnTo>
                  <a:pt x="24890" y="57280"/>
                </a:lnTo>
                <a:lnTo>
                  <a:pt x="25040" y="57420"/>
                </a:lnTo>
                <a:lnTo>
                  <a:pt x="25060" y="57470"/>
                </a:lnTo>
                <a:lnTo>
                  <a:pt x="25070" y="57510"/>
                </a:lnTo>
                <a:lnTo>
                  <a:pt x="25040" y="57550"/>
                </a:lnTo>
                <a:lnTo>
                  <a:pt x="24960" y="57620"/>
                </a:lnTo>
                <a:lnTo>
                  <a:pt x="24930" y="57650"/>
                </a:lnTo>
                <a:lnTo>
                  <a:pt x="24910" y="57700"/>
                </a:lnTo>
                <a:lnTo>
                  <a:pt x="24910" y="57750"/>
                </a:lnTo>
                <a:lnTo>
                  <a:pt x="24920" y="57810"/>
                </a:lnTo>
                <a:lnTo>
                  <a:pt x="24930" y="57860"/>
                </a:lnTo>
                <a:lnTo>
                  <a:pt x="24960" y="57910"/>
                </a:lnTo>
                <a:lnTo>
                  <a:pt x="24990" y="57940"/>
                </a:lnTo>
                <a:lnTo>
                  <a:pt x="25150" y="58010"/>
                </a:lnTo>
                <a:lnTo>
                  <a:pt x="25180" y="58050"/>
                </a:lnTo>
                <a:lnTo>
                  <a:pt x="25190" y="58110"/>
                </a:lnTo>
                <a:lnTo>
                  <a:pt x="25190" y="58170"/>
                </a:lnTo>
                <a:lnTo>
                  <a:pt x="25180" y="58230"/>
                </a:lnTo>
                <a:lnTo>
                  <a:pt x="25150" y="58270"/>
                </a:lnTo>
                <a:lnTo>
                  <a:pt x="25120" y="58300"/>
                </a:lnTo>
                <a:lnTo>
                  <a:pt x="25080" y="58330"/>
                </a:lnTo>
                <a:lnTo>
                  <a:pt x="25020" y="58360"/>
                </a:lnTo>
                <a:lnTo>
                  <a:pt x="24940" y="58370"/>
                </a:lnTo>
                <a:lnTo>
                  <a:pt x="24790" y="58330"/>
                </a:lnTo>
                <a:lnTo>
                  <a:pt x="24640" y="58260"/>
                </a:lnTo>
                <a:lnTo>
                  <a:pt x="24560" y="58200"/>
                </a:lnTo>
                <a:lnTo>
                  <a:pt x="24530" y="58160"/>
                </a:lnTo>
                <a:lnTo>
                  <a:pt x="24500" y="58120"/>
                </a:lnTo>
                <a:lnTo>
                  <a:pt x="24480" y="58000"/>
                </a:lnTo>
                <a:lnTo>
                  <a:pt x="24460" y="57950"/>
                </a:lnTo>
                <a:lnTo>
                  <a:pt x="24390" y="57940"/>
                </a:lnTo>
                <a:lnTo>
                  <a:pt x="24270" y="57960"/>
                </a:lnTo>
                <a:lnTo>
                  <a:pt x="24060" y="58040"/>
                </a:lnTo>
                <a:lnTo>
                  <a:pt x="23900" y="58160"/>
                </a:lnTo>
                <a:lnTo>
                  <a:pt x="23870" y="58200"/>
                </a:lnTo>
                <a:lnTo>
                  <a:pt x="23830" y="58230"/>
                </a:lnTo>
                <a:lnTo>
                  <a:pt x="23760" y="58230"/>
                </a:lnTo>
                <a:lnTo>
                  <a:pt x="23670" y="58230"/>
                </a:lnTo>
                <a:lnTo>
                  <a:pt x="23530" y="58190"/>
                </a:lnTo>
                <a:lnTo>
                  <a:pt x="23420" y="58180"/>
                </a:lnTo>
                <a:lnTo>
                  <a:pt x="23310" y="58190"/>
                </a:lnTo>
                <a:lnTo>
                  <a:pt x="22930" y="58350"/>
                </a:lnTo>
                <a:lnTo>
                  <a:pt x="22880" y="58380"/>
                </a:lnTo>
                <a:lnTo>
                  <a:pt x="22840" y="58420"/>
                </a:lnTo>
                <a:lnTo>
                  <a:pt x="22790" y="58450"/>
                </a:lnTo>
                <a:lnTo>
                  <a:pt x="22720" y="58460"/>
                </a:lnTo>
                <a:lnTo>
                  <a:pt x="22600" y="58420"/>
                </a:lnTo>
                <a:lnTo>
                  <a:pt x="22530" y="58380"/>
                </a:lnTo>
                <a:lnTo>
                  <a:pt x="22500" y="58330"/>
                </a:lnTo>
                <a:lnTo>
                  <a:pt x="22510" y="58270"/>
                </a:lnTo>
                <a:lnTo>
                  <a:pt x="22520" y="58210"/>
                </a:lnTo>
                <a:lnTo>
                  <a:pt x="22530" y="58150"/>
                </a:lnTo>
                <a:lnTo>
                  <a:pt x="22540" y="58090"/>
                </a:lnTo>
                <a:lnTo>
                  <a:pt x="22530" y="58030"/>
                </a:lnTo>
                <a:lnTo>
                  <a:pt x="22470" y="57950"/>
                </a:lnTo>
                <a:lnTo>
                  <a:pt x="22470" y="57900"/>
                </a:lnTo>
                <a:lnTo>
                  <a:pt x="22470" y="57840"/>
                </a:lnTo>
                <a:lnTo>
                  <a:pt x="22490" y="57780"/>
                </a:lnTo>
                <a:lnTo>
                  <a:pt x="22620" y="57310"/>
                </a:lnTo>
                <a:lnTo>
                  <a:pt x="22630" y="57260"/>
                </a:lnTo>
                <a:lnTo>
                  <a:pt x="22610" y="57220"/>
                </a:lnTo>
                <a:lnTo>
                  <a:pt x="22570" y="57200"/>
                </a:lnTo>
                <a:lnTo>
                  <a:pt x="22520" y="57190"/>
                </a:lnTo>
                <a:lnTo>
                  <a:pt x="22460" y="57200"/>
                </a:lnTo>
                <a:lnTo>
                  <a:pt x="22400" y="57260"/>
                </a:lnTo>
                <a:lnTo>
                  <a:pt x="22360" y="57310"/>
                </a:lnTo>
                <a:lnTo>
                  <a:pt x="22280" y="57480"/>
                </a:lnTo>
                <a:lnTo>
                  <a:pt x="22260" y="57520"/>
                </a:lnTo>
                <a:lnTo>
                  <a:pt x="22210" y="57560"/>
                </a:lnTo>
                <a:lnTo>
                  <a:pt x="22150" y="57580"/>
                </a:lnTo>
                <a:lnTo>
                  <a:pt x="22040" y="57560"/>
                </a:lnTo>
                <a:lnTo>
                  <a:pt x="21640" y="57400"/>
                </a:lnTo>
                <a:lnTo>
                  <a:pt x="21610" y="57370"/>
                </a:lnTo>
                <a:lnTo>
                  <a:pt x="21590" y="57330"/>
                </a:lnTo>
                <a:lnTo>
                  <a:pt x="21590" y="57280"/>
                </a:lnTo>
                <a:lnTo>
                  <a:pt x="21620" y="57170"/>
                </a:lnTo>
                <a:lnTo>
                  <a:pt x="21630" y="57110"/>
                </a:lnTo>
                <a:lnTo>
                  <a:pt x="21630" y="57050"/>
                </a:lnTo>
                <a:lnTo>
                  <a:pt x="21630" y="56990"/>
                </a:lnTo>
                <a:lnTo>
                  <a:pt x="21620" y="56930"/>
                </a:lnTo>
                <a:lnTo>
                  <a:pt x="21590" y="56830"/>
                </a:lnTo>
                <a:lnTo>
                  <a:pt x="21550" y="56720"/>
                </a:lnTo>
                <a:lnTo>
                  <a:pt x="21500" y="56630"/>
                </a:lnTo>
                <a:lnTo>
                  <a:pt x="21470" y="56590"/>
                </a:lnTo>
                <a:lnTo>
                  <a:pt x="21410" y="56510"/>
                </a:lnTo>
                <a:lnTo>
                  <a:pt x="21320" y="56440"/>
                </a:lnTo>
                <a:lnTo>
                  <a:pt x="21220" y="56400"/>
                </a:lnTo>
                <a:lnTo>
                  <a:pt x="20980" y="56340"/>
                </a:lnTo>
                <a:lnTo>
                  <a:pt x="20900" y="56350"/>
                </a:lnTo>
                <a:lnTo>
                  <a:pt x="20830" y="56380"/>
                </a:lnTo>
                <a:lnTo>
                  <a:pt x="20750" y="56470"/>
                </a:lnTo>
                <a:lnTo>
                  <a:pt x="20710" y="56540"/>
                </a:lnTo>
                <a:lnTo>
                  <a:pt x="20640" y="56720"/>
                </a:lnTo>
                <a:lnTo>
                  <a:pt x="20620" y="56770"/>
                </a:lnTo>
                <a:lnTo>
                  <a:pt x="20590" y="56820"/>
                </a:lnTo>
                <a:lnTo>
                  <a:pt x="20520" y="56850"/>
                </a:lnTo>
                <a:lnTo>
                  <a:pt x="20420" y="56880"/>
                </a:lnTo>
                <a:lnTo>
                  <a:pt x="20110" y="56880"/>
                </a:lnTo>
                <a:lnTo>
                  <a:pt x="19600" y="56760"/>
                </a:lnTo>
                <a:lnTo>
                  <a:pt x="19010" y="56460"/>
                </a:lnTo>
                <a:lnTo>
                  <a:pt x="18920" y="56470"/>
                </a:lnTo>
                <a:lnTo>
                  <a:pt x="18790" y="56510"/>
                </a:lnTo>
                <a:lnTo>
                  <a:pt x="18320" y="56780"/>
                </a:lnTo>
                <a:lnTo>
                  <a:pt x="18290" y="56810"/>
                </a:lnTo>
                <a:lnTo>
                  <a:pt x="18260" y="56860"/>
                </a:lnTo>
                <a:lnTo>
                  <a:pt x="18250" y="56900"/>
                </a:lnTo>
                <a:lnTo>
                  <a:pt x="18260" y="56950"/>
                </a:lnTo>
                <a:lnTo>
                  <a:pt x="18300" y="56980"/>
                </a:lnTo>
                <a:lnTo>
                  <a:pt x="18350" y="57010"/>
                </a:lnTo>
                <a:lnTo>
                  <a:pt x="18610" y="57050"/>
                </a:lnTo>
                <a:lnTo>
                  <a:pt x="18660" y="57070"/>
                </a:lnTo>
                <a:lnTo>
                  <a:pt x="18690" y="57100"/>
                </a:lnTo>
                <a:lnTo>
                  <a:pt x="18700" y="57160"/>
                </a:lnTo>
                <a:lnTo>
                  <a:pt x="18700" y="57220"/>
                </a:lnTo>
                <a:lnTo>
                  <a:pt x="18690" y="57280"/>
                </a:lnTo>
                <a:lnTo>
                  <a:pt x="18620" y="57340"/>
                </a:lnTo>
                <a:lnTo>
                  <a:pt x="18520" y="57410"/>
                </a:lnTo>
                <a:lnTo>
                  <a:pt x="18300" y="57530"/>
                </a:lnTo>
                <a:lnTo>
                  <a:pt x="18210" y="57610"/>
                </a:lnTo>
                <a:lnTo>
                  <a:pt x="18140" y="57670"/>
                </a:lnTo>
                <a:lnTo>
                  <a:pt x="18120" y="57710"/>
                </a:lnTo>
                <a:lnTo>
                  <a:pt x="17920" y="57950"/>
                </a:lnTo>
                <a:lnTo>
                  <a:pt x="17900" y="57980"/>
                </a:lnTo>
                <a:lnTo>
                  <a:pt x="17900" y="58030"/>
                </a:lnTo>
                <a:lnTo>
                  <a:pt x="17930" y="58070"/>
                </a:lnTo>
                <a:lnTo>
                  <a:pt x="18030" y="58180"/>
                </a:lnTo>
                <a:lnTo>
                  <a:pt x="18050" y="58230"/>
                </a:lnTo>
                <a:lnTo>
                  <a:pt x="18070" y="58280"/>
                </a:lnTo>
                <a:lnTo>
                  <a:pt x="18080" y="58340"/>
                </a:lnTo>
                <a:lnTo>
                  <a:pt x="18070" y="58400"/>
                </a:lnTo>
                <a:lnTo>
                  <a:pt x="18040" y="58440"/>
                </a:lnTo>
                <a:lnTo>
                  <a:pt x="17840" y="58600"/>
                </a:lnTo>
                <a:lnTo>
                  <a:pt x="17810" y="58640"/>
                </a:lnTo>
                <a:lnTo>
                  <a:pt x="17780" y="58680"/>
                </a:lnTo>
                <a:lnTo>
                  <a:pt x="17700" y="58910"/>
                </a:lnTo>
                <a:lnTo>
                  <a:pt x="17630" y="59050"/>
                </a:lnTo>
                <a:lnTo>
                  <a:pt x="17630" y="59100"/>
                </a:lnTo>
                <a:lnTo>
                  <a:pt x="17640" y="59140"/>
                </a:lnTo>
                <a:lnTo>
                  <a:pt x="17720" y="59280"/>
                </a:lnTo>
                <a:lnTo>
                  <a:pt x="17760" y="59380"/>
                </a:lnTo>
                <a:lnTo>
                  <a:pt x="17790" y="59490"/>
                </a:lnTo>
                <a:lnTo>
                  <a:pt x="17790" y="59620"/>
                </a:lnTo>
                <a:lnTo>
                  <a:pt x="17790" y="59680"/>
                </a:lnTo>
                <a:lnTo>
                  <a:pt x="17780" y="59720"/>
                </a:lnTo>
                <a:lnTo>
                  <a:pt x="17770" y="59760"/>
                </a:lnTo>
                <a:lnTo>
                  <a:pt x="17740" y="59800"/>
                </a:lnTo>
                <a:lnTo>
                  <a:pt x="17700" y="59830"/>
                </a:lnTo>
                <a:lnTo>
                  <a:pt x="17630" y="59870"/>
                </a:lnTo>
                <a:lnTo>
                  <a:pt x="17420" y="59930"/>
                </a:lnTo>
                <a:lnTo>
                  <a:pt x="17190" y="59940"/>
                </a:lnTo>
                <a:lnTo>
                  <a:pt x="16940" y="59900"/>
                </a:lnTo>
                <a:lnTo>
                  <a:pt x="16730" y="59800"/>
                </a:lnTo>
                <a:lnTo>
                  <a:pt x="16680" y="59760"/>
                </a:lnTo>
                <a:lnTo>
                  <a:pt x="16600" y="59680"/>
                </a:lnTo>
                <a:lnTo>
                  <a:pt x="16180" y="59370"/>
                </a:lnTo>
                <a:lnTo>
                  <a:pt x="16130" y="59350"/>
                </a:lnTo>
                <a:lnTo>
                  <a:pt x="16060" y="59330"/>
                </a:lnTo>
                <a:lnTo>
                  <a:pt x="15970" y="59340"/>
                </a:lnTo>
                <a:lnTo>
                  <a:pt x="15730" y="59410"/>
                </a:lnTo>
                <a:lnTo>
                  <a:pt x="15670" y="59450"/>
                </a:lnTo>
                <a:lnTo>
                  <a:pt x="15630" y="59480"/>
                </a:lnTo>
                <a:lnTo>
                  <a:pt x="15590" y="59510"/>
                </a:lnTo>
                <a:lnTo>
                  <a:pt x="15540" y="59520"/>
                </a:lnTo>
                <a:lnTo>
                  <a:pt x="15490" y="59520"/>
                </a:lnTo>
                <a:lnTo>
                  <a:pt x="15450" y="59470"/>
                </a:lnTo>
                <a:lnTo>
                  <a:pt x="15430" y="59410"/>
                </a:lnTo>
                <a:lnTo>
                  <a:pt x="15420" y="59350"/>
                </a:lnTo>
                <a:lnTo>
                  <a:pt x="15410" y="59310"/>
                </a:lnTo>
                <a:lnTo>
                  <a:pt x="15390" y="59280"/>
                </a:lnTo>
                <a:lnTo>
                  <a:pt x="15340" y="59270"/>
                </a:lnTo>
                <a:lnTo>
                  <a:pt x="15260" y="59280"/>
                </a:lnTo>
                <a:lnTo>
                  <a:pt x="14870" y="59420"/>
                </a:lnTo>
                <a:lnTo>
                  <a:pt x="14770" y="59420"/>
                </a:lnTo>
                <a:lnTo>
                  <a:pt x="14370" y="59360"/>
                </a:lnTo>
                <a:lnTo>
                  <a:pt x="14250" y="59310"/>
                </a:lnTo>
                <a:lnTo>
                  <a:pt x="14170" y="59260"/>
                </a:lnTo>
                <a:lnTo>
                  <a:pt x="14120" y="59170"/>
                </a:lnTo>
                <a:lnTo>
                  <a:pt x="14080" y="59080"/>
                </a:lnTo>
                <a:lnTo>
                  <a:pt x="14050" y="59030"/>
                </a:lnTo>
                <a:lnTo>
                  <a:pt x="14010" y="59000"/>
                </a:lnTo>
                <a:lnTo>
                  <a:pt x="13950" y="58990"/>
                </a:lnTo>
                <a:lnTo>
                  <a:pt x="13860" y="59000"/>
                </a:lnTo>
                <a:lnTo>
                  <a:pt x="13640" y="59140"/>
                </a:lnTo>
                <a:lnTo>
                  <a:pt x="13360" y="59390"/>
                </a:lnTo>
                <a:lnTo>
                  <a:pt x="13260" y="59440"/>
                </a:lnTo>
                <a:lnTo>
                  <a:pt x="13160" y="59480"/>
                </a:lnTo>
                <a:lnTo>
                  <a:pt x="11900" y="59370"/>
                </a:lnTo>
                <a:lnTo>
                  <a:pt x="11730" y="59410"/>
                </a:lnTo>
                <a:lnTo>
                  <a:pt x="11650" y="57500"/>
                </a:lnTo>
                <a:lnTo>
                  <a:pt x="11620" y="57380"/>
                </a:lnTo>
                <a:lnTo>
                  <a:pt x="11580" y="57300"/>
                </a:lnTo>
                <a:lnTo>
                  <a:pt x="11550" y="57200"/>
                </a:lnTo>
                <a:lnTo>
                  <a:pt x="11540" y="57030"/>
                </a:lnTo>
                <a:lnTo>
                  <a:pt x="11570" y="56910"/>
                </a:lnTo>
                <a:lnTo>
                  <a:pt x="11680" y="56700"/>
                </a:lnTo>
                <a:lnTo>
                  <a:pt x="11700" y="56600"/>
                </a:lnTo>
                <a:lnTo>
                  <a:pt x="11700" y="56470"/>
                </a:lnTo>
                <a:lnTo>
                  <a:pt x="11620" y="56030"/>
                </a:lnTo>
                <a:lnTo>
                  <a:pt x="11620" y="55930"/>
                </a:lnTo>
                <a:lnTo>
                  <a:pt x="11640" y="55740"/>
                </a:lnTo>
                <a:lnTo>
                  <a:pt x="11630" y="55620"/>
                </a:lnTo>
                <a:lnTo>
                  <a:pt x="11520" y="55380"/>
                </a:lnTo>
                <a:lnTo>
                  <a:pt x="11230" y="55010"/>
                </a:lnTo>
                <a:lnTo>
                  <a:pt x="11150" y="54740"/>
                </a:lnTo>
                <a:lnTo>
                  <a:pt x="11160" y="54440"/>
                </a:lnTo>
                <a:lnTo>
                  <a:pt x="11250" y="54220"/>
                </a:lnTo>
                <a:lnTo>
                  <a:pt x="11370" y="54030"/>
                </a:lnTo>
                <a:lnTo>
                  <a:pt x="11450" y="53800"/>
                </a:lnTo>
                <a:lnTo>
                  <a:pt x="11470" y="53410"/>
                </a:lnTo>
                <a:lnTo>
                  <a:pt x="11370" y="53220"/>
                </a:lnTo>
                <a:lnTo>
                  <a:pt x="11210" y="53100"/>
                </a:lnTo>
                <a:lnTo>
                  <a:pt x="11040" y="52910"/>
                </a:lnTo>
                <a:lnTo>
                  <a:pt x="10930" y="52660"/>
                </a:lnTo>
                <a:lnTo>
                  <a:pt x="10850" y="52430"/>
                </a:lnTo>
                <a:lnTo>
                  <a:pt x="10760" y="52210"/>
                </a:lnTo>
                <a:lnTo>
                  <a:pt x="10590" y="51980"/>
                </a:lnTo>
                <a:lnTo>
                  <a:pt x="10420" y="51520"/>
                </a:lnTo>
                <a:lnTo>
                  <a:pt x="10040" y="50020"/>
                </a:lnTo>
                <a:lnTo>
                  <a:pt x="9850" y="49510"/>
                </a:lnTo>
                <a:lnTo>
                  <a:pt x="9400" y="48580"/>
                </a:lnTo>
                <a:lnTo>
                  <a:pt x="8590" y="46090"/>
                </a:lnTo>
                <a:lnTo>
                  <a:pt x="8370" y="44970"/>
                </a:lnTo>
                <a:lnTo>
                  <a:pt x="8340" y="43980"/>
                </a:lnTo>
                <a:lnTo>
                  <a:pt x="8110" y="43640"/>
                </a:lnTo>
                <a:lnTo>
                  <a:pt x="8010" y="43310"/>
                </a:lnTo>
                <a:lnTo>
                  <a:pt x="7920" y="42450"/>
                </a:lnTo>
                <a:lnTo>
                  <a:pt x="7830" y="42040"/>
                </a:lnTo>
                <a:lnTo>
                  <a:pt x="7700" y="41670"/>
                </a:lnTo>
                <a:lnTo>
                  <a:pt x="7600" y="41280"/>
                </a:lnTo>
                <a:lnTo>
                  <a:pt x="7590" y="40800"/>
                </a:lnTo>
                <a:lnTo>
                  <a:pt x="7920" y="40890"/>
                </a:lnTo>
                <a:lnTo>
                  <a:pt x="8770" y="41410"/>
                </a:lnTo>
                <a:lnTo>
                  <a:pt x="8940" y="41470"/>
                </a:lnTo>
                <a:lnTo>
                  <a:pt x="9080" y="41460"/>
                </a:lnTo>
                <a:lnTo>
                  <a:pt x="9550" y="41250"/>
                </a:lnTo>
                <a:lnTo>
                  <a:pt x="10150" y="41170"/>
                </a:lnTo>
                <a:lnTo>
                  <a:pt x="10310" y="41050"/>
                </a:lnTo>
                <a:lnTo>
                  <a:pt x="10460" y="40990"/>
                </a:lnTo>
                <a:lnTo>
                  <a:pt x="10530" y="41000"/>
                </a:lnTo>
                <a:lnTo>
                  <a:pt x="10700" y="41100"/>
                </a:lnTo>
                <a:lnTo>
                  <a:pt x="10780" y="41130"/>
                </a:lnTo>
                <a:lnTo>
                  <a:pt x="10850" y="41110"/>
                </a:lnTo>
                <a:lnTo>
                  <a:pt x="11580" y="40690"/>
                </a:lnTo>
                <a:lnTo>
                  <a:pt x="11720" y="40670"/>
                </a:lnTo>
                <a:lnTo>
                  <a:pt x="11870" y="40730"/>
                </a:lnTo>
                <a:lnTo>
                  <a:pt x="12150" y="40910"/>
                </a:lnTo>
                <a:lnTo>
                  <a:pt x="12310" y="40950"/>
                </a:lnTo>
                <a:lnTo>
                  <a:pt x="12920" y="40940"/>
                </a:lnTo>
                <a:lnTo>
                  <a:pt x="13200" y="40860"/>
                </a:lnTo>
                <a:lnTo>
                  <a:pt x="13790" y="40540"/>
                </a:lnTo>
                <a:lnTo>
                  <a:pt x="14100" y="40490"/>
                </a:lnTo>
                <a:lnTo>
                  <a:pt x="14400" y="40590"/>
                </a:lnTo>
                <a:lnTo>
                  <a:pt x="14670" y="40920"/>
                </a:lnTo>
                <a:lnTo>
                  <a:pt x="14830" y="41380"/>
                </a:lnTo>
                <a:lnTo>
                  <a:pt x="14930" y="41540"/>
                </a:lnTo>
                <a:lnTo>
                  <a:pt x="15110" y="41570"/>
                </a:lnTo>
                <a:lnTo>
                  <a:pt x="15440" y="41560"/>
                </a:lnTo>
                <a:lnTo>
                  <a:pt x="15740" y="41650"/>
                </a:lnTo>
                <a:lnTo>
                  <a:pt x="16080" y="41650"/>
                </a:lnTo>
                <a:lnTo>
                  <a:pt x="16420" y="41480"/>
                </a:lnTo>
                <a:lnTo>
                  <a:pt x="17520" y="40500"/>
                </a:lnTo>
                <a:lnTo>
                  <a:pt x="18000" y="40220"/>
                </a:lnTo>
                <a:lnTo>
                  <a:pt x="18600" y="40100"/>
                </a:lnTo>
                <a:lnTo>
                  <a:pt x="18830" y="39920"/>
                </a:lnTo>
                <a:lnTo>
                  <a:pt x="18870" y="39910"/>
                </a:lnTo>
                <a:lnTo>
                  <a:pt x="18900" y="39920"/>
                </a:lnTo>
                <a:lnTo>
                  <a:pt x="18940" y="39950"/>
                </a:lnTo>
                <a:lnTo>
                  <a:pt x="19060" y="40260"/>
                </a:lnTo>
                <a:lnTo>
                  <a:pt x="19200" y="40400"/>
                </a:lnTo>
                <a:lnTo>
                  <a:pt x="19370" y="40410"/>
                </a:lnTo>
                <a:lnTo>
                  <a:pt x="19990" y="40310"/>
                </a:lnTo>
                <a:lnTo>
                  <a:pt x="20160" y="40220"/>
                </a:lnTo>
                <a:lnTo>
                  <a:pt x="20280" y="39950"/>
                </a:lnTo>
                <a:lnTo>
                  <a:pt x="20280" y="39940"/>
                </a:lnTo>
                <a:lnTo>
                  <a:pt x="20300" y="39500"/>
                </a:lnTo>
                <a:lnTo>
                  <a:pt x="20220" y="39190"/>
                </a:lnTo>
                <a:lnTo>
                  <a:pt x="20090" y="38910"/>
                </a:lnTo>
                <a:lnTo>
                  <a:pt x="19970" y="38560"/>
                </a:lnTo>
                <a:lnTo>
                  <a:pt x="19930" y="38320"/>
                </a:lnTo>
                <a:lnTo>
                  <a:pt x="19950" y="38260"/>
                </a:lnTo>
                <a:lnTo>
                  <a:pt x="20010" y="38260"/>
                </a:lnTo>
                <a:lnTo>
                  <a:pt x="20090" y="38150"/>
                </a:lnTo>
                <a:lnTo>
                  <a:pt x="20270" y="38040"/>
                </a:lnTo>
                <a:lnTo>
                  <a:pt x="20270" y="37970"/>
                </a:lnTo>
                <a:lnTo>
                  <a:pt x="20260" y="37870"/>
                </a:lnTo>
                <a:lnTo>
                  <a:pt x="20260" y="37740"/>
                </a:lnTo>
                <a:lnTo>
                  <a:pt x="20300" y="37640"/>
                </a:lnTo>
                <a:lnTo>
                  <a:pt x="20580" y="37470"/>
                </a:lnTo>
                <a:lnTo>
                  <a:pt x="20630" y="37440"/>
                </a:lnTo>
                <a:lnTo>
                  <a:pt x="21070" y="37390"/>
                </a:lnTo>
                <a:lnTo>
                  <a:pt x="21510" y="37460"/>
                </a:lnTo>
                <a:lnTo>
                  <a:pt x="22260" y="37750"/>
                </a:lnTo>
                <a:lnTo>
                  <a:pt x="22690" y="37680"/>
                </a:lnTo>
                <a:lnTo>
                  <a:pt x="23100" y="37410"/>
                </a:lnTo>
                <a:lnTo>
                  <a:pt x="23490" y="36970"/>
                </a:lnTo>
                <a:lnTo>
                  <a:pt x="23650" y="36630"/>
                </a:lnTo>
                <a:lnTo>
                  <a:pt x="23840" y="35870"/>
                </a:lnTo>
                <a:lnTo>
                  <a:pt x="23960" y="35650"/>
                </a:lnTo>
                <a:lnTo>
                  <a:pt x="24130" y="35620"/>
                </a:lnTo>
                <a:lnTo>
                  <a:pt x="24740" y="35840"/>
                </a:lnTo>
                <a:lnTo>
                  <a:pt x="25520" y="35800"/>
                </a:lnTo>
                <a:lnTo>
                  <a:pt x="25750" y="35650"/>
                </a:lnTo>
                <a:lnTo>
                  <a:pt x="26130" y="35080"/>
                </a:lnTo>
                <a:lnTo>
                  <a:pt x="26370" y="34970"/>
                </a:lnTo>
                <a:lnTo>
                  <a:pt x="26490" y="34990"/>
                </a:lnTo>
                <a:lnTo>
                  <a:pt x="26550" y="35060"/>
                </a:lnTo>
                <a:lnTo>
                  <a:pt x="26600" y="35150"/>
                </a:lnTo>
                <a:lnTo>
                  <a:pt x="27270" y="36070"/>
                </a:lnTo>
                <a:lnTo>
                  <a:pt x="27190" y="36130"/>
                </a:lnTo>
                <a:lnTo>
                  <a:pt x="26970" y="36110"/>
                </a:lnTo>
                <a:lnTo>
                  <a:pt x="26770" y="36220"/>
                </a:lnTo>
                <a:lnTo>
                  <a:pt x="26750" y="36380"/>
                </a:lnTo>
                <a:lnTo>
                  <a:pt x="26980" y="36510"/>
                </a:lnTo>
                <a:lnTo>
                  <a:pt x="27030" y="36650"/>
                </a:lnTo>
                <a:lnTo>
                  <a:pt x="26960" y="36770"/>
                </a:lnTo>
                <a:lnTo>
                  <a:pt x="26690" y="36860"/>
                </a:lnTo>
                <a:lnTo>
                  <a:pt x="26620" y="36980"/>
                </a:lnTo>
                <a:lnTo>
                  <a:pt x="26690" y="37270"/>
                </a:lnTo>
                <a:lnTo>
                  <a:pt x="26910" y="37470"/>
                </a:lnTo>
                <a:lnTo>
                  <a:pt x="27170" y="37600"/>
                </a:lnTo>
                <a:lnTo>
                  <a:pt x="28010" y="37740"/>
                </a:lnTo>
                <a:lnTo>
                  <a:pt x="28220" y="37730"/>
                </a:lnTo>
                <a:lnTo>
                  <a:pt x="28320" y="37680"/>
                </a:lnTo>
                <a:lnTo>
                  <a:pt x="28470" y="37470"/>
                </a:lnTo>
                <a:lnTo>
                  <a:pt x="28570" y="37420"/>
                </a:lnTo>
                <a:lnTo>
                  <a:pt x="28930" y="37470"/>
                </a:lnTo>
                <a:lnTo>
                  <a:pt x="29040" y="37450"/>
                </a:lnTo>
                <a:lnTo>
                  <a:pt x="29260" y="37280"/>
                </a:lnTo>
                <a:lnTo>
                  <a:pt x="29340" y="37030"/>
                </a:lnTo>
                <a:lnTo>
                  <a:pt x="29350" y="36290"/>
                </a:lnTo>
                <a:lnTo>
                  <a:pt x="29370" y="36210"/>
                </a:lnTo>
                <a:lnTo>
                  <a:pt x="29490" y="36060"/>
                </a:lnTo>
                <a:lnTo>
                  <a:pt x="29510" y="35990"/>
                </a:lnTo>
                <a:lnTo>
                  <a:pt x="29490" y="35890"/>
                </a:lnTo>
                <a:lnTo>
                  <a:pt x="29440" y="35850"/>
                </a:lnTo>
                <a:lnTo>
                  <a:pt x="29390" y="35830"/>
                </a:lnTo>
                <a:lnTo>
                  <a:pt x="29350" y="35780"/>
                </a:lnTo>
                <a:lnTo>
                  <a:pt x="29290" y="35600"/>
                </a:lnTo>
                <a:lnTo>
                  <a:pt x="29210" y="35450"/>
                </a:lnTo>
                <a:lnTo>
                  <a:pt x="29130" y="35330"/>
                </a:lnTo>
                <a:lnTo>
                  <a:pt x="29030" y="35230"/>
                </a:lnTo>
                <a:lnTo>
                  <a:pt x="28990" y="35220"/>
                </a:lnTo>
                <a:lnTo>
                  <a:pt x="28880" y="35260"/>
                </a:lnTo>
                <a:lnTo>
                  <a:pt x="28840" y="35250"/>
                </a:lnTo>
                <a:lnTo>
                  <a:pt x="28810" y="35190"/>
                </a:lnTo>
                <a:lnTo>
                  <a:pt x="28710" y="34900"/>
                </a:lnTo>
                <a:lnTo>
                  <a:pt x="28680" y="34740"/>
                </a:lnTo>
                <a:lnTo>
                  <a:pt x="28620" y="34610"/>
                </a:lnTo>
                <a:lnTo>
                  <a:pt x="28490" y="34530"/>
                </a:lnTo>
                <a:lnTo>
                  <a:pt x="28350" y="34570"/>
                </a:lnTo>
                <a:lnTo>
                  <a:pt x="27780" y="34870"/>
                </a:lnTo>
                <a:lnTo>
                  <a:pt x="27370" y="34900"/>
                </a:lnTo>
                <a:lnTo>
                  <a:pt x="27160" y="34820"/>
                </a:lnTo>
                <a:lnTo>
                  <a:pt x="27030" y="34610"/>
                </a:lnTo>
                <a:lnTo>
                  <a:pt x="27040" y="34200"/>
                </a:lnTo>
                <a:lnTo>
                  <a:pt x="27220" y="33840"/>
                </a:lnTo>
                <a:lnTo>
                  <a:pt x="27660" y="33310"/>
                </a:lnTo>
                <a:lnTo>
                  <a:pt x="27830" y="32960"/>
                </a:lnTo>
                <a:lnTo>
                  <a:pt x="27860" y="32640"/>
                </a:lnTo>
                <a:lnTo>
                  <a:pt x="27860" y="32300"/>
                </a:lnTo>
                <a:lnTo>
                  <a:pt x="27900" y="31870"/>
                </a:lnTo>
                <a:lnTo>
                  <a:pt x="28000" y="31540"/>
                </a:lnTo>
                <a:lnTo>
                  <a:pt x="28150" y="31340"/>
                </a:lnTo>
                <a:lnTo>
                  <a:pt x="28730" y="31000"/>
                </a:lnTo>
                <a:lnTo>
                  <a:pt x="28910" y="30810"/>
                </a:lnTo>
                <a:lnTo>
                  <a:pt x="29050" y="30560"/>
                </a:lnTo>
                <a:lnTo>
                  <a:pt x="29090" y="30230"/>
                </a:lnTo>
                <a:lnTo>
                  <a:pt x="29040" y="29910"/>
                </a:lnTo>
                <a:lnTo>
                  <a:pt x="28800" y="29330"/>
                </a:lnTo>
                <a:lnTo>
                  <a:pt x="28740" y="29000"/>
                </a:lnTo>
                <a:lnTo>
                  <a:pt x="28750" y="28790"/>
                </a:lnTo>
                <a:lnTo>
                  <a:pt x="28790" y="28630"/>
                </a:lnTo>
                <a:lnTo>
                  <a:pt x="28840" y="28480"/>
                </a:lnTo>
                <a:lnTo>
                  <a:pt x="28880" y="28310"/>
                </a:lnTo>
                <a:lnTo>
                  <a:pt x="28900" y="28140"/>
                </a:lnTo>
                <a:lnTo>
                  <a:pt x="28860" y="27290"/>
                </a:lnTo>
                <a:lnTo>
                  <a:pt x="28890" y="27070"/>
                </a:lnTo>
                <a:lnTo>
                  <a:pt x="28990" y="26930"/>
                </a:lnTo>
                <a:lnTo>
                  <a:pt x="29200" y="26740"/>
                </a:lnTo>
                <a:lnTo>
                  <a:pt x="29290" y="26690"/>
                </a:lnTo>
                <a:lnTo>
                  <a:pt x="29360" y="26690"/>
                </a:lnTo>
                <a:lnTo>
                  <a:pt x="29410" y="26660"/>
                </a:lnTo>
                <a:lnTo>
                  <a:pt x="29450" y="26520"/>
                </a:lnTo>
                <a:lnTo>
                  <a:pt x="29440" y="26380"/>
                </a:lnTo>
                <a:lnTo>
                  <a:pt x="29360" y="26050"/>
                </a:lnTo>
                <a:lnTo>
                  <a:pt x="29350" y="25900"/>
                </a:lnTo>
                <a:lnTo>
                  <a:pt x="29450" y="25590"/>
                </a:lnTo>
                <a:lnTo>
                  <a:pt x="29640" y="25400"/>
                </a:lnTo>
                <a:lnTo>
                  <a:pt x="29860" y="25220"/>
                </a:lnTo>
                <a:lnTo>
                  <a:pt x="30060" y="24990"/>
                </a:lnTo>
                <a:lnTo>
                  <a:pt x="30120" y="24820"/>
                </a:lnTo>
                <a:lnTo>
                  <a:pt x="30130" y="24670"/>
                </a:lnTo>
                <a:lnTo>
                  <a:pt x="30170" y="24550"/>
                </a:lnTo>
                <a:lnTo>
                  <a:pt x="30280" y="24450"/>
                </a:lnTo>
                <a:lnTo>
                  <a:pt x="30640" y="24300"/>
                </a:lnTo>
                <a:lnTo>
                  <a:pt x="30810" y="24300"/>
                </a:lnTo>
                <a:lnTo>
                  <a:pt x="31160" y="24380"/>
                </a:lnTo>
                <a:lnTo>
                  <a:pt x="31340" y="24390"/>
                </a:lnTo>
                <a:lnTo>
                  <a:pt x="32490" y="24150"/>
                </a:lnTo>
                <a:lnTo>
                  <a:pt x="32830" y="23950"/>
                </a:lnTo>
                <a:lnTo>
                  <a:pt x="32980" y="23790"/>
                </a:lnTo>
                <a:lnTo>
                  <a:pt x="33140" y="23550"/>
                </a:lnTo>
                <a:lnTo>
                  <a:pt x="33160" y="23590"/>
                </a:lnTo>
                <a:lnTo>
                  <a:pt x="33740" y="23810"/>
                </a:lnTo>
                <a:lnTo>
                  <a:pt x="33800" y="23850"/>
                </a:lnTo>
                <a:lnTo>
                  <a:pt x="33870" y="23940"/>
                </a:lnTo>
                <a:lnTo>
                  <a:pt x="33880" y="24030"/>
                </a:lnTo>
                <a:lnTo>
                  <a:pt x="33930" y="24330"/>
                </a:lnTo>
                <a:lnTo>
                  <a:pt x="34010" y="24520"/>
                </a:lnTo>
                <a:lnTo>
                  <a:pt x="34080" y="24590"/>
                </a:lnTo>
                <a:lnTo>
                  <a:pt x="34160" y="24610"/>
                </a:lnTo>
                <a:lnTo>
                  <a:pt x="34230" y="24590"/>
                </a:lnTo>
                <a:lnTo>
                  <a:pt x="34290" y="24550"/>
                </a:lnTo>
                <a:lnTo>
                  <a:pt x="34490" y="24330"/>
                </a:lnTo>
                <a:lnTo>
                  <a:pt x="34580" y="24290"/>
                </a:lnTo>
                <a:lnTo>
                  <a:pt x="34680" y="24270"/>
                </a:lnTo>
                <a:lnTo>
                  <a:pt x="34830" y="24370"/>
                </a:lnTo>
                <a:lnTo>
                  <a:pt x="34750" y="24460"/>
                </a:lnTo>
                <a:lnTo>
                  <a:pt x="34580" y="24550"/>
                </a:lnTo>
                <a:lnTo>
                  <a:pt x="34540" y="24590"/>
                </a:lnTo>
                <a:lnTo>
                  <a:pt x="34520" y="24640"/>
                </a:lnTo>
                <a:lnTo>
                  <a:pt x="34530" y="24700"/>
                </a:lnTo>
                <a:lnTo>
                  <a:pt x="34660" y="24920"/>
                </a:lnTo>
                <a:lnTo>
                  <a:pt x="34720" y="25100"/>
                </a:lnTo>
                <a:lnTo>
                  <a:pt x="34740" y="25240"/>
                </a:lnTo>
                <a:lnTo>
                  <a:pt x="34720" y="25580"/>
                </a:lnTo>
                <a:lnTo>
                  <a:pt x="34730" y="25700"/>
                </a:lnTo>
                <a:lnTo>
                  <a:pt x="34790" y="25830"/>
                </a:lnTo>
                <a:lnTo>
                  <a:pt x="34850" y="25930"/>
                </a:lnTo>
                <a:lnTo>
                  <a:pt x="34940" y="26030"/>
                </a:lnTo>
                <a:lnTo>
                  <a:pt x="35040" y="26120"/>
                </a:lnTo>
                <a:lnTo>
                  <a:pt x="35160" y="26200"/>
                </a:lnTo>
                <a:lnTo>
                  <a:pt x="35270" y="26250"/>
                </a:lnTo>
                <a:lnTo>
                  <a:pt x="35370" y="26280"/>
                </a:lnTo>
                <a:lnTo>
                  <a:pt x="35510" y="26290"/>
                </a:lnTo>
                <a:lnTo>
                  <a:pt x="35560" y="26320"/>
                </a:lnTo>
                <a:lnTo>
                  <a:pt x="35770" y="26580"/>
                </a:lnTo>
                <a:lnTo>
                  <a:pt x="36280" y="27370"/>
                </a:lnTo>
                <a:lnTo>
                  <a:pt x="36330" y="27420"/>
                </a:lnTo>
                <a:lnTo>
                  <a:pt x="36400" y="27460"/>
                </a:lnTo>
                <a:lnTo>
                  <a:pt x="36590" y="27540"/>
                </a:lnTo>
                <a:lnTo>
                  <a:pt x="36650" y="27570"/>
                </a:lnTo>
                <a:lnTo>
                  <a:pt x="36670" y="27610"/>
                </a:lnTo>
                <a:lnTo>
                  <a:pt x="36700" y="27710"/>
                </a:lnTo>
                <a:lnTo>
                  <a:pt x="36700" y="27820"/>
                </a:lnTo>
                <a:lnTo>
                  <a:pt x="36650" y="28060"/>
                </a:lnTo>
                <a:lnTo>
                  <a:pt x="36640" y="28170"/>
                </a:lnTo>
                <a:lnTo>
                  <a:pt x="36670" y="28300"/>
                </a:lnTo>
                <a:lnTo>
                  <a:pt x="36700" y="28380"/>
                </a:lnTo>
                <a:lnTo>
                  <a:pt x="36820" y="28630"/>
                </a:lnTo>
                <a:lnTo>
                  <a:pt x="36910" y="28860"/>
                </a:lnTo>
                <a:lnTo>
                  <a:pt x="36950" y="28950"/>
                </a:lnTo>
                <a:lnTo>
                  <a:pt x="37000" y="29020"/>
                </a:lnTo>
                <a:lnTo>
                  <a:pt x="37040" y="29100"/>
                </a:lnTo>
                <a:lnTo>
                  <a:pt x="37070" y="29190"/>
                </a:lnTo>
                <a:lnTo>
                  <a:pt x="37090" y="29330"/>
                </a:lnTo>
                <a:lnTo>
                  <a:pt x="37130" y="29400"/>
                </a:lnTo>
                <a:lnTo>
                  <a:pt x="37180" y="29440"/>
                </a:lnTo>
                <a:lnTo>
                  <a:pt x="37360" y="29500"/>
                </a:lnTo>
                <a:lnTo>
                  <a:pt x="37520" y="29610"/>
                </a:lnTo>
                <a:lnTo>
                  <a:pt x="37590" y="29620"/>
                </a:lnTo>
                <a:lnTo>
                  <a:pt x="37660" y="29600"/>
                </a:lnTo>
                <a:lnTo>
                  <a:pt x="37900" y="29480"/>
                </a:lnTo>
                <a:lnTo>
                  <a:pt x="37940" y="29480"/>
                </a:lnTo>
                <a:lnTo>
                  <a:pt x="37960" y="29540"/>
                </a:lnTo>
                <a:lnTo>
                  <a:pt x="37950" y="29670"/>
                </a:lnTo>
                <a:lnTo>
                  <a:pt x="37920" y="29950"/>
                </a:lnTo>
                <a:lnTo>
                  <a:pt x="37940" y="30120"/>
                </a:lnTo>
                <a:lnTo>
                  <a:pt x="37980" y="30230"/>
                </a:lnTo>
                <a:lnTo>
                  <a:pt x="38010" y="30310"/>
                </a:lnTo>
                <a:lnTo>
                  <a:pt x="38010" y="30380"/>
                </a:lnTo>
                <a:lnTo>
                  <a:pt x="37950" y="30470"/>
                </a:lnTo>
                <a:lnTo>
                  <a:pt x="37890" y="30490"/>
                </a:lnTo>
                <a:lnTo>
                  <a:pt x="37830" y="30490"/>
                </a:lnTo>
                <a:lnTo>
                  <a:pt x="37780" y="30470"/>
                </a:lnTo>
                <a:lnTo>
                  <a:pt x="37730" y="30470"/>
                </a:lnTo>
                <a:lnTo>
                  <a:pt x="37690" y="30510"/>
                </a:lnTo>
                <a:lnTo>
                  <a:pt x="37670" y="30600"/>
                </a:lnTo>
                <a:lnTo>
                  <a:pt x="37660" y="31040"/>
                </a:lnTo>
                <a:lnTo>
                  <a:pt x="37640" y="31130"/>
                </a:lnTo>
                <a:lnTo>
                  <a:pt x="37590" y="31170"/>
                </a:lnTo>
                <a:lnTo>
                  <a:pt x="37530" y="31170"/>
                </a:lnTo>
                <a:lnTo>
                  <a:pt x="37450" y="31130"/>
                </a:lnTo>
                <a:lnTo>
                  <a:pt x="37160" y="30930"/>
                </a:lnTo>
                <a:lnTo>
                  <a:pt x="37120" y="30920"/>
                </a:lnTo>
                <a:lnTo>
                  <a:pt x="37100" y="30930"/>
                </a:lnTo>
                <a:lnTo>
                  <a:pt x="37080" y="30960"/>
                </a:lnTo>
                <a:lnTo>
                  <a:pt x="37080" y="31000"/>
                </a:lnTo>
                <a:lnTo>
                  <a:pt x="37130" y="31130"/>
                </a:lnTo>
                <a:lnTo>
                  <a:pt x="37130" y="31180"/>
                </a:lnTo>
                <a:lnTo>
                  <a:pt x="37140" y="31350"/>
                </a:lnTo>
                <a:lnTo>
                  <a:pt x="37170" y="31440"/>
                </a:lnTo>
                <a:lnTo>
                  <a:pt x="37210" y="31520"/>
                </a:lnTo>
                <a:lnTo>
                  <a:pt x="37300" y="31680"/>
                </a:lnTo>
                <a:lnTo>
                  <a:pt x="37330" y="31790"/>
                </a:lnTo>
                <a:lnTo>
                  <a:pt x="37360" y="31950"/>
                </a:lnTo>
                <a:lnTo>
                  <a:pt x="37340" y="32200"/>
                </a:lnTo>
                <a:lnTo>
                  <a:pt x="37320" y="32370"/>
                </a:lnTo>
                <a:lnTo>
                  <a:pt x="37260" y="32480"/>
                </a:lnTo>
                <a:lnTo>
                  <a:pt x="37210" y="32530"/>
                </a:lnTo>
                <a:lnTo>
                  <a:pt x="37040" y="32660"/>
                </a:lnTo>
                <a:lnTo>
                  <a:pt x="37000" y="32710"/>
                </a:lnTo>
                <a:lnTo>
                  <a:pt x="36980" y="32760"/>
                </a:lnTo>
                <a:lnTo>
                  <a:pt x="36870" y="33140"/>
                </a:lnTo>
                <a:lnTo>
                  <a:pt x="36280" y="34710"/>
                </a:lnTo>
                <a:lnTo>
                  <a:pt x="36090" y="35100"/>
                </a:lnTo>
                <a:lnTo>
                  <a:pt x="35980" y="35290"/>
                </a:lnTo>
                <a:lnTo>
                  <a:pt x="35600" y="35680"/>
                </a:lnTo>
                <a:lnTo>
                  <a:pt x="35510" y="35820"/>
                </a:lnTo>
                <a:lnTo>
                  <a:pt x="35470" y="35850"/>
                </a:lnTo>
                <a:lnTo>
                  <a:pt x="35430" y="35890"/>
                </a:lnTo>
                <a:lnTo>
                  <a:pt x="35380" y="35910"/>
                </a:lnTo>
                <a:lnTo>
                  <a:pt x="34330" y="36110"/>
                </a:lnTo>
                <a:lnTo>
                  <a:pt x="33870" y="36020"/>
                </a:lnTo>
                <a:lnTo>
                  <a:pt x="33740" y="36020"/>
                </a:lnTo>
                <a:lnTo>
                  <a:pt x="33580" y="36080"/>
                </a:lnTo>
                <a:lnTo>
                  <a:pt x="33030" y="36570"/>
                </a:lnTo>
                <a:lnTo>
                  <a:pt x="32980" y="36590"/>
                </a:lnTo>
                <a:lnTo>
                  <a:pt x="32920" y="36610"/>
                </a:lnTo>
                <a:lnTo>
                  <a:pt x="32860" y="36610"/>
                </a:lnTo>
                <a:lnTo>
                  <a:pt x="32590" y="36590"/>
                </a:lnTo>
                <a:lnTo>
                  <a:pt x="32540" y="36600"/>
                </a:lnTo>
                <a:lnTo>
                  <a:pt x="32510" y="36640"/>
                </a:lnTo>
                <a:lnTo>
                  <a:pt x="32480" y="36680"/>
                </a:lnTo>
                <a:lnTo>
                  <a:pt x="32330" y="37150"/>
                </a:lnTo>
                <a:lnTo>
                  <a:pt x="32240" y="37550"/>
                </a:lnTo>
                <a:lnTo>
                  <a:pt x="32240" y="37610"/>
                </a:lnTo>
                <a:lnTo>
                  <a:pt x="32250" y="37670"/>
                </a:lnTo>
                <a:lnTo>
                  <a:pt x="32300" y="37720"/>
                </a:lnTo>
                <a:lnTo>
                  <a:pt x="32360" y="37750"/>
                </a:lnTo>
                <a:lnTo>
                  <a:pt x="32630" y="37880"/>
                </a:lnTo>
                <a:lnTo>
                  <a:pt x="32680" y="37890"/>
                </a:lnTo>
                <a:lnTo>
                  <a:pt x="32710" y="37870"/>
                </a:lnTo>
                <a:lnTo>
                  <a:pt x="32740" y="37820"/>
                </a:lnTo>
                <a:lnTo>
                  <a:pt x="32790" y="37630"/>
                </a:lnTo>
                <a:lnTo>
                  <a:pt x="32810" y="37580"/>
                </a:lnTo>
                <a:lnTo>
                  <a:pt x="32840" y="37540"/>
                </a:lnTo>
                <a:lnTo>
                  <a:pt x="32880" y="37530"/>
                </a:lnTo>
                <a:lnTo>
                  <a:pt x="32930" y="37540"/>
                </a:lnTo>
                <a:lnTo>
                  <a:pt x="33130" y="37640"/>
                </a:lnTo>
                <a:lnTo>
                  <a:pt x="33180" y="37670"/>
                </a:lnTo>
                <a:lnTo>
                  <a:pt x="33210" y="37720"/>
                </a:lnTo>
                <a:lnTo>
                  <a:pt x="33210" y="37830"/>
                </a:lnTo>
                <a:lnTo>
                  <a:pt x="33160" y="38050"/>
                </a:lnTo>
                <a:lnTo>
                  <a:pt x="33130" y="38610"/>
                </a:lnTo>
                <a:lnTo>
                  <a:pt x="33130" y="38740"/>
                </a:lnTo>
                <a:lnTo>
                  <a:pt x="33150" y="38840"/>
                </a:lnTo>
                <a:lnTo>
                  <a:pt x="33190" y="38950"/>
                </a:lnTo>
                <a:lnTo>
                  <a:pt x="33300" y="39160"/>
                </a:lnTo>
                <a:lnTo>
                  <a:pt x="33380" y="39230"/>
                </a:lnTo>
                <a:lnTo>
                  <a:pt x="33450" y="39260"/>
                </a:lnTo>
                <a:lnTo>
                  <a:pt x="34050" y="39170"/>
                </a:lnTo>
                <a:lnTo>
                  <a:pt x="34100" y="39150"/>
                </a:lnTo>
                <a:lnTo>
                  <a:pt x="34140" y="39120"/>
                </a:lnTo>
                <a:lnTo>
                  <a:pt x="34160" y="39060"/>
                </a:lnTo>
                <a:lnTo>
                  <a:pt x="34170" y="38990"/>
                </a:lnTo>
                <a:lnTo>
                  <a:pt x="34160" y="38900"/>
                </a:lnTo>
                <a:lnTo>
                  <a:pt x="34210" y="38850"/>
                </a:lnTo>
                <a:lnTo>
                  <a:pt x="34260" y="38840"/>
                </a:lnTo>
                <a:lnTo>
                  <a:pt x="34690" y="38900"/>
                </a:lnTo>
                <a:lnTo>
                  <a:pt x="34750" y="38920"/>
                </a:lnTo>
                <a:lnTo>
                  <a:pt x="34790" y="39030"/>
                </a:lnTo>
                <a:lnTo>
                  <a:pt x="34890" y="39550"/>
                </a:lnTo>
                <a:lnTo>
                  <a:pt x="34960" y="39680"/>
                </a:lnTo>
                <a:lnTo>
                  <a:pt x="35020" y="39740"/>
                </a:lnTo>
                <a:lnTo>
                  <a:pt x="35590" y="39760"/>
                </a:lnTo>
                <a:lnTo>
                  <a:pt x="35630" y="39850"/>
                </a:lnTo>
                <a:lnTo>
                  <a:pt x="35650" y="39990"/>
                </a:lnTo>
                <a:lnTo>
                  <a:pt x="35600" y="40360"/>
                </a:lnTo>
                <a:lnTo>
                  <a:pt x="35560" y="40510"/>
                </a:lnTo>
                <a:lnTo>
                  <a:pt x="35500" y="40600"/>
                </a:lnTo>
                <a:lnTo>
                  <a:pt x="35160" y="40680"/>
                </a:lnTo>
                <a:lnTo>
                  <a:pt x="35120" y="40710"/>
                </a:lnTo>
                <a:lnTo>
                  <a:pt x="35080" y="40740"/>
                </a:lnTo>
                <a:lnTo>
                  <a:pt x="35050" y="40790"/>
                </a:lnTo>
                <a:lnTo>
                  <a:pt x="35000" y="40890"/>
                </a:lnTo>
                <a:lnTo>
                  <a:pt x="34900" y="41180"/>
                </a:lnTo>
                <a:lnTo>
                  <a:pt x="34850" y="41290"/>
                </a:lnTo>
                <a:lnTo>
                  <a:pt x="34790" y="41380"/>
                </a:lnTo>
                <a:lnTo>
                  <a:pt x="34760" y="41420"/>
                </a:lnTo>
                <a:lnTo>
                  <a:pt x="34680" y="41490"/>
                </a:lnTo>
                <a:lnTo>
                  <a:pt x="34590" y="41550"/>
                </a:lnTo>
                <a:lnTo>
                  <a:pt x="34490" y="41600"/>
                </a:lnTo>
                <a:lnTo>
                  <a:pt x="33840" y="41800"/>
                </a:lnTo>
                <a:lnTo>
                  <a:pt x="33660" y="41910"/>
                </a:lnTo>
                <a:lnTo>
                  <a:pt x="33620" y="41940"/>
                </a:lnTo>
                <a:lnTo>
                  <a:pt x="33590" y="41990"/>
                </a:lnTo>
                <a:lnTo>
                  <a:pt x="33570" y="42070"/>
                </a:lnTo>
                <a:lnTo>
                  <a:pt x="33560" y="42180"/>
                </a:lnTo>
                <a:lnTo>
                  <a:pt x="33560" y="42480"/>
                </a:lnTo>
                <a:lnTo>
                  <a:pt x="33570" y="42580"/>
                </a:lnTo>
                <a:lnTo>
                  <a:pt x="33630" y="42650"/>
                </a:lnTo>
                <a:lnTo>
                  <a:pt x="33740" y="42730"/>
                </a:lnTo>
                <a:lnTo>
                  <a:pt x="34400" y="43000"/>
                </a:lnTo>
                <a:lnTo>
                  <a:pt x="34440" y="43040"/>
                </a:lnTo>
                <a:lnTo>
                  <a:pt x="34460" y="43080"/>
                </a:lnTo>
                <a:lnTo>
                  <a:pt x="34440" y="43170"/>
                </a:lnTo>
                <a:lnTo>
                  <a:pt x="34420" y="43230"/>
                </a:lnTo>
                <a:lnTo>
                  <a:pt x="34390" y="43290"/>
                </a:lnTo>
                <a:lnTo>
                  <a:pt x="34360" y="43330"/>
                </a:lnTo>
                <a:lnTo>
                  <a:pt x="34320" y="43370"/>
                </a:lnTo>
                <a:lnTo>
                  <a:pt x="34270" y="43390"/>
                </a:lnTo>
                <a:lnTo>
                  <a:pt x="34070" y="43390"/>
                </a:lnTo>
                <a:lnTo>
                  <a:pt x="34010" y="43400"/>
                </a:lnTo>
                <a:lnTo>
                  <a:pt x="33970" y="43460"/>
                </a:lnTo>
                <a:lnTo>
                  <a:pt x="33950" y="43580"/>
                </a:lnTo>
                <a:lnTo>
                  <a:pt x="33950" y="43820"/>
                </a:lnTo>
                <a:lnTo>
                  <a:pt x="33920" y="44040"/>
                </a:lnTo>
                <a:lnTo>
                  <a:pt x="33930" y="44110"/>
                </a:lnTo>
                <a:lnTo>
                  <a:pt x="33970" y="44200"/>
                </a:lnTo>
                <a:lnTo>
                  <a:pt x="34010" y="44260"/>
                </a:lnTo>
                <a:lnTo>
                  <a:pt x="34090" y="44340"/>
                </a:lnTo>
                <a:lnTo>
                  <a:pt x="34210" y="44440"/>
                </a:lnTo>
                <a:lnTo>
                  <a:pt x="34310" y="44490"/>
                </a:lnTo>
                <a:lnTo>
                  <a:pt x="34640" y="44540"/>
                </a:lnTo>
                <a:lnTo>
                  <a:pt x="34690" y="44560"/>
                </a:lnTo>
                <a:lnTo>
                  <a:pt x="34730" y="44590"/>
                </a:lnTo>
                <a:lnTo>
                  <a:pt x="34750" y="44660"/>
                </a:lnTo>
                <a:lnTo>
                  <a:pt x="34760" y="44750"/>
                </a:lnTo>
                <a:lnTo>
                  <a:pt x="34750" y="44920"/>
                </a:lnTo>
                <a:lnTo>
                  <a:pt x="34750" y="45040"/>
                </a:lnTo>
                <a:lnTo>
                  <a:pt x="34760" y="45150"/>
                </a:lnTo>
                <a:lnTo>
                  <a:pt x="34810" y="45270"/>
                </a:lnTo>
                <a:lnTo>
                  <a:pt x="34860" y="45330"/>
                </a:lnTo>
                <a:lnTo>
                  <a:pt x="34910" y="45370"/>
                </a:lnTo>
                <a:lnTo>
                  <a:pt x="35520" y="45550"/>
                </a:lnTo>
                <a:lnTo>
                  <a:pt x="35910" y="45770"/>
                </a:lnTo>
                <a:lnTo>
                  <a:pt x="35950" y="45810"/>
                </a:lnTo>
                <a:lnTo>
                  <a:pt x="35980" y="45850"/>
                </a:lnTo>
                <a:lnTo>
                  <a:pt x="36030" y="45940"/>
                </a:lnTo>
                <a:lnTo>
                  <a:pt x="36050" y="46010"/>
                </a:lnTo>
                <a:lnTo>
                  <a:pt x="36060" y="46080"/>
                </a:lnTo>
                <a:lnTo>
                  <a:pt x="36090" y="46360"/>
                </a:lnTo>
                <a:lnTo>
                  <a:pt x="36110" y="46420"/>
                </a:lnTo>
                <a:lnTo>
                  <a:pt x="36150" y="46510"/>
                </a:lnTo>
                <a:lnTo>
                  <a:pt x="36290" y="46740"/>
                </a:lnTo>
                <a:lnTo>
                  <a:pt x="36340" y="46830"/>
                </a:lnTo>
                <a:lnTo>
                  <a:pt x="36410" y="47020"/>
                </a:lnTo>
                <a:lnTo>
                  <a:pt x="36400" y="47120"/>
                </a:lnTo>
                <a:lnTo>
                  <a:pt x="36360" y="47260"/>
                </a:lnTo>
                <a:lnTo>
                  <a:pt x="36230" y="47540"/>
                </a:lnTo>
                <a:lnTo>
                  <a:pt x="36200" y="47720"/>
                </a:lnTo>
                <a:lnTo>
                  <a:pt x="36210" y="47810"/>
                </a:lnTo>
                <a:lnTo>
                  <a:pt x="36250" y="47840"/>
                </a:lnTo>
                <a:lnTo>
                  <a:pt x="36290" y="47850"/>
                </a:lnTo>
                <a:lnTo>
                  <a:pt x="36330" y="47840"/>
                </a:lnTo>
                <a:lnTo>
                  <a:pt x="36550" y="47800"/>
                </a:lnTo>
                <a:lnTo>
                  <a:pt x="36610" y="47800"/>
                </a:lnTo>
                <a:lnTo>
                  <a:pt x="36650" y="47820"/>
                </a:lnTo>
                <a:lnTo>
                  <a:pt x="36680" y="47850"/>
                </a:lnTo>
                <a:lnTo>
                  <a:pt x="36700" y="47860"/>
                </a:lnTo>
                <a:lnTo>
                  <a:pt x="36710" y="47880"/>
                </a:lnTo>
                <a:lnTo>
                  <a:pt x="36720" y="47920"/>
                </a:lnTo>
                <a:lnTo>
                  <a:pt x="36730" y="47980"/>
                </a:lnTo>
                <a:lnTo>
                  <a:pt x="36730" y="48080"/>
                </a:lnTo>
                <a:lnTo>
                  <a:pt x="36730" y="48160"/>
                </a:lnTo>
                <a:lnTo>
                  <a:pt x="36670" y="48660"/>
                </a:lnTo>
                <a:lnTo>
                  <a:pt x="36670" y="48790"/>
                </a:lnTo>
                <a:lnTo>
                  <a:pt x="36690" y="48910"/>
                </a:lnTo>
                <a:lnTo>
                  <a:pt x="36720" y="49020"/>
                </a:lnTo>
                <a:lnTo>
                  <a:pt x="36760" y="49130"/>
                </a:lnTo>
                <a:lnTo>
                  <a:pt x="36800" y="49230"/>
                </a:lnTo>
                <a:lnTo>
                  <a:pt x="36860" y="49310"/>
                </a:lnTo>
                <a:lnTo>
                  <a:pt x="36920" y="49390"/>
                </a:lnTo>
                <a:lnTo>
                  <a:pt x="36840" y="49450"/>
                </a:lnTo>
                <a:lnTo>
                  <a:pt x="35100" y="5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