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Gomel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Belarus • State Map | Fully Editable Vector Shape</a:t>
            </a:r>
          </a:p>
        </p:txBody>
      </p:sp>
      <p:sp>
        <p:nvSpPr>
          <p:cNvPr id="101" name="Gomel"/>
          <p:cNvSpPr/>
          <p:nvPr/>
        </p:nvSpPr>
        <p:spPr>
          <a:xfrm>
            <a:off x="3261312" y="1325880"/>
            <a:ext cx="5669070" cy="4937760"/>
          </a:xfrm>
          <a:custGeom>
            <a:avLst/>
            <a:gdLst/>
            <a:ahLst/>
            <a:cxnLst/>
            <a:rect l="0" t="0" r="100000" b="87100"/>
            <a:pathLst>
              <a:path w="100000" h="87100">
                <a:moveTo>
                  <a:pt x="45910" y="77250"/>
                </a:moveTo>
                <a:lnTo>
                  <a:pt x="45900" y="77160"/>
                </a:lnTo>
                <a:lnTo>
                  <a:pt x="45900" y="77120"/>
                </a:lnTo>
                <a:lnTo>
                  <a:pt x="45880" y="75990"/>
                </a:lnTo>
                <a:lnTo>
                  <a:pt x="45970" y="75750"/>
                </a:lnTo>
                <a:lnTo>
                  <a:pt x="46090" y="75730"/>
                </a:lnTo>
                <a:lnTo>
                  <a:pt x="46130" y="75710"/>
                </a:lnTo>
                <a:lnTo>
                  <a:pt x="46180" y="75640"/>
                </a:lnTo>
                <a:lnTo>
                  <a:pt x="46230" y="75530"/>
                </a:lnTo>
                <a:lnTo>
                  <a:pt x="46310" y="75300"/>
                </a:lnTo>
                <a:lnTo>
                  <a:pt x="46340" y="75140"/>
                </a:lnTo>
                <a:lnTo>
                  <a:pt x="46350" y="74680"/>
                </a:lnTo>
                <a:lnTo>
                  <a:pt x="46340" y="74540"/>
                </a:lnTo>
                <a:lnTo>
                  <a:pt x="46320" y="74440"/>
                </a:lnTo>
                <a:lnTo>
                  <a:pt x="46280" y="74360"/>
                </a:lnTo>
                <a:lnTo>
                  <a:pt x="46220" y="74280"/>
                </a:lnTo>
                <a:lnTo>
                  <a:pt x="45930" y="74000"/>
                </a:lnTo>
                <a:lnTo>
                  <a:pt x="45850" y="73910"/>
                </a:lnTo>
                <a:lnTo>
                  <a:pt x="45820" y="73850"/>
                </a:lnTo>
                <a:lnTo>
                  <a:pt x="45820" y="73800"/>
                </a:lnTo>
                <a:lnTo>
                  <a:pt x="45830" y="73760"/>
                </a:lnTo>
                <a:lnTo>
                  <a:pt x="45890" y="73680"/>
                </a:lnTo>
                <a:lnTo>
                  <a:pt x="45920" y="73630"/>
                </a:lnTo>
                <a:lnTo>
                  <a:pt x="45970" y="73530"/>
                </a:lnTo>
                <a:lnTo>
                  <a:pt x="46040" y="73270"/>
                </a:lnTo>
                <a:lnTo>
                  <a:pt x="46090" y="72990"/>
                </a:lnTo>
                <a:lnTo>
                  <a:pt x="46100" y="72890"/>
                </a:lnTo>
                <a:lnTo>
                  <a:pt x="46090" y="72810"/>
                </a:lnTo>
                <a:lnTo>
                  <a:pt x="46030" y="72620"/>
                </a:lnTo>
                <a:lnTo>
                  <a:pt x="46010" y="72490"/>
                </a:lnTo>
                <a:lnTo>
                  <a:pt x="46010" y="72410"/>
                </a:lnTo>
                <a:lnTo>
                  <a:pt x="46030" y="72340"/>
                </a:lnTo>
                <a:lnTo>
                  <a:pt x="46600" y="71600"/>
                </a:lnTo>
                <a:lnTo>
                  <a:pt x="46640" y="71540"/>
                </a:lnTo>
                <a:lnTo>
                  <a:pt x="46680" y="71460"/>
                </a:lnTo>
                <a:lnTo>
                  <a:pt x="46730" y="71310"/>
                </a:lnTo>
                <a:lnTo>
                  <a:pt x="46740" y="71230"/>
                </a:lnTo>
                <a:lnTo>
                  <a:pt x="46730" y="71170"/>
                </a:lnTo>
                <a:lnTo>
                  <a:pt x="46710" y="71120"/>
                </a:lnTo>
                <a:lnTo>
                  <a:pt x="46680" y="71080"/>
                </a:lnTo>
                <a:lnTo>
                  <a:pt x="46650" y="71040"/>
                </a:lnTo>
                <a:lnTo>
                  <a:pt x="46410" y="70850"/>
                </a:lnTo>
                <a:lnTo>
                  <a:pt x="46290" y="70690"/>
                </a:lnTo>
                <a:lnTo>
                  <a:pt x="46100" y="70520"/>
                </a:lnTo>
                <a:lnTo>
                  <a:pt x="46070" y="70480"/>
                </a:lnTo>
                <a:lnTo>
                  <a:pt x="46050" y="70430"/>
                </a:lnTo>
                <a:lnTo>
                  <a:pt x="46040" y="70330"/>
                </a:lnTo>
                <a:lnTo>
                  <a:pt x="46020" y="69560"/>
                </a:lnTo>
                <a:lnTo>
                  <a:pt x="46000" y="69360"/>
                </a:lnTo>
                <a:lnTo>
                  <a:pt x="46020" y="68950"/>
                </a:lnTo>
                <a:lnTo>
                  <a:pt x="46010" y="68820"/>
                </a:lnTo>
                <a:lnTo>
                  <a:pt x="45990" y="68690"/>
                </a:lnTo>
                <a:lnTo>
                  <a:pt x="45990" y="68610"/>
                </a:lnTo>
                <a:lnTo>
                  <a:pt x="46000" y="68540"/>
                </a:lnTo>
                <a:lnTo>
                  <a:pt x="46010" y="68490"/>
                </a:lnTo>
                <a:lnTo>
                  <a:pt x="46040" y="68440"/>
                </a:lnTo>
                <a:lnTo>
                  <a:pt x="46100" y="68330"/>
                </a:lnTo>
                <a:lnTo>
                  <a:pt x="46140" y="68260"/>
                </a:lnTo>
                <a:lnTo>
                  <a:pt x="46170" y="68140"/>
                </a:lnTo>
                <a:lnTo>
                  <a:pt x="46180" y="68080"/>
                </a:lnTo>
                <a:lnTo>
                  <a:pt x="46180" y="68020"/>
                </a:lnTo>
                <a:lnTo>
                  <a:pt x="46160" y="67980"/>
                </a:lnTo>
                <a:lnTo>
                  <a:pt x="46140" y="67930"/>
                </a:lnTo>
                <a:lnTo>
                  <a:pt x="46080" y="67850"/>
                </a:lnTo>
                <a:lnTo>
                  <a:pt x="46010" y="67780"/>
                </a:lnTo>
                <a:lnTo>
                  <a:pt x="45070" y="67190"/>
                </a:lnTo>
                <a:lnTo>
                  <a:pt x="44800" y="67080"/>
                </a:lnTo>
                <a:lnTo>
                  <a:pt x="44750" y="67020"/>
                </a:lnTo>
                <a:lnTo>
                  <a:pt x="44690" y="66930"/>
                </a:lnTo>
                <a:lnTo>
                  <a:pt x="44580" y="66650"/>
                </a:lnTo>
                <a:lnTo>
                  <a:pt x="44550" y="66570"/>
                </a:lnTo>
                <a:lnTo>
                  <a:pt x="44520" y="66540"/>
                </a:lnTo>
                <a:lnTo>
                  <a:pt x="44480" y="66500"/>
                </a:lnTo>
                <a:lnTo>
                  <a:pt x="44430" y="66480"/>
                </a:lnTo>
                <a:lnTo>
                  <a:pt x="44370" y="66460"/>
                </a:lnTo>
                <a:lnTo>
                  <a:pt x="43870" y="66440"/>
                </a:lnTo>
                <a:lnTo>
                  <a:pt x="43810" y="66410"/>
                </a:lnTo>
                <a:lnTo>
                  <a:pt x="43750" y="66350"/>
                </a:lnTo>
                <a:lnTo>
                  <a:pt x="43690" y="66180"/>
                </a:lnTo>
                <a:lnTo>
                  <a:pt x="43670" y="66070"/>
                </a:lnTo>
                <a:lnTo>
                  <a:pt x="43670" y="65980"/>
                </a:lnTo>
                <a:lnTo>
                  <a:pt x="43610" y="65850"/>
                </a:lnTo>
                <a:lnTo>
                  <a:pt x="44220" y="64990"/>
                </a:lnTo>
                <a:lnTo>
                  <a:pt x="44320" y="64730"/>
                </a:lnTo>
                <a:lnTo>
                  <a:pt x="44270" y="64580"/>
                </a:lnTo>
                <a:lnTo>
                  <a:pt x="44240" y="64470"/>
                </a:lnTo>
                <a:lnTo>
                  <a:pt x="44210" y="64360"/>
                </a:lnTo>
                <a:lnTo>
                  <a:pt x="44210" y="64290"/>
                </a:lnTo>
                <a:lnTo>
                  <a:pt x="44200" y="64210"/>
                </a:lnTo>
                <a:lnTo>
                  <a:pt x="44220" y="64100"/>
                </a:lnTo>
                <a:lnTo>
                  <a:pt x="44250" y="64050"/>
                </a:lnTo>
                <a:lnTo>
                  <a:pt x="44300" y="64020"/>
                </a:lnTo>
                <a:lnTo>
                  <a:pt x="44570" y="64010"/>
                </a:lnTo>
                <a:lnTo>
                  <a:pt x="44640" y="63980"/>
                </a:lnTo>
                <a:lnTo>
                  <a:pt x="44670" y="63940"/>
                </a:lnTo>
                <a:lnTo>
                  <a:pt x="44720" y="63730"/>
                </a:lnTo>
                <a:lnTo>
                  <a:pt x="44790" y="63520"/>
                </a:lnTo>
                <a:lnTo>
                  <a:pt x="44860" y="63440"/>
                </a:lnTo>
                <a:lnTo>
                  <a:pt x="44930" y="63400"/>
                </a:lnTo>
                <a:lnTo>
                  <a:pt x="45180" y="63410"/>
                </a:lnTo>
                <a:lnTo>
                  <a:pt x="45220" y="63440"/>
                </a:lnTo>
                <a:lnTo>
                  <a:pt x="45250" y="63480"/>
                </a:lnTo>
                <a:lnTo>
                  <a:pt x="45260" y="63530"/>
                </a:lnTo>
                <a:lnTo>
                  <a:pt x="45280" y="63630"/>
                </a:lnTo>
                <a:lnTo>
                  <a:pt x="45300" y="63660"/>
                </a:lnTo>
                <a:lnTo>
                  <a:pt x="45320" y="63650"/>
                </a:lnTo>
                <a:lnTo>
                  <a:pt x="45970" y="63090"/>
                </a:lnTo>
                <a:lnTo>
                  <a:pt x="46050" y="63070"/>
                </a:lnTo>
                <a:lnTo>
                  <a:pt x="46110" y="63080"/>
                </a:lnTo>
                <a:lnTo>
                  <a:pt x="46250" y="63350"/>
                </a:lnTo>
                <a:lnTo>
                  <a:pt x="46270" y="63400"/>
                </a:lnTo>
                <a:lnTo>
                  <a:pt x="46320" y="63500"/>
                </a:lnTo>
                <a:lnTo>
                  <a:pt x="46340" y="63530"/>
                </a:lnTo>
                <a:lnTo>
                  <a:pt x="46380" y="63560"/>
                </a:lnTo>
                <a:lnTo>
                  <a:pt x="46400" y="63530"/>
                </a:lnTo>
                <a:lnTo>
                  <a:pt x="46460" y="63360"/>
                </a:lnTo>
                <a:lnTo>
                  <a:pt x="46530" y="63220"/>
                </a:lnTo>
                <a:lnTo>
                  <a:pt x="46600" y="63170"/>
                </a:lnTo>
                <a:lnTo>
                  <a:pt x="46670" y="63150"/>
                </a:lnTo>
                <a:lnTo>
                  <a:pt x="46720" y="63170"/>
                </a:lnTo>
                <a:lnTo>
                  <a:pt x="46750" y="63210"/>
                </a:lnTo>
                <a:lnTo>
                  <a:pt x="46760" y="63270"/>
                </a:lnTo>
                <a:lnTo>
                  <a:pt x="46760" y="63330"/>
                </a:lnTo>
                <a:lnTo>
                  <a:pt x="46740" y="63700"/>
                </a:lnTo>
                <a:lnTo>
                  <a:pt x="46740" y="63870"/>
                </a:lnTo>
                <a:lnTo>
                  <a:pt x="46740" y="63930"/>
                </a:lnTo>
                <a:lnTo>
                  <a:pt x="46750" y="63990"/>
                </a:lnTo>
                <a:lnTo>
                  <a:pt x="46770" y="64030"/>
                </a:lnTo>
                <a:lnTo>
                  <a:pt x="46800" y="64080"/>
                </a:lnTo>
                <a:lnTo>
                  <a:pt x="46830" y="64110"/>
                </a:lnTo>
                <a:lnTo>
                  <a:pt x="47140" y="64360"/>
                </a:lnTo>
                <a:lnTo>
                  <a:pt x="47630" y="64630"/>
                </a:lnTo>
                <a:lnTo>
                  <a:pt x="47680" y="64640"/>
                </a:lnTo>
                <a:lnTo>
                  <a:pt x="47750" y="64650"/>
                </a:lnTo>
                <a:lnTo>
                  <a:pt x="48500" y="64630"/>
                </a:lnTo>
                <a:lnTo>
                  <a:pt x="48810" y="64700"/>
                </a:lnTo>
                <a:lnTo>
                  <a:pt x="49870" y="64600"/>
                </a:lnTo>
                <a:lnTo>
                  <a:pt x="49990" y="64550"/>
                </a:lnTo>
                <a:lnTo>
                  <a:pt x="50020" y="64500"/>
                </a:lnTo>
                <a:lnTo>
                  <a:pt x="50070" y="64460"/>
                </a:lnTo>
                <a:lnTo>
                  <a:pt x="50190" y="64400"/>
                </a:lnTo>
                <a:lnTo>
                  <a:pt x="50230" y="64360"/>
                </a:lnTo>
                <a:lnTo>
                  <a:pt x="50250" y="64320"/>
                </a:lnTo>
                <a:lnTo>
                  <a:pt x="50260" y="64260"/>
                </a:lnTo>
                <a:lnTo>
                  <a:pt x="50260" y="64200"/>
                </a:lnTo>
                <a:lnTo>
                  <a:pt x="50240" y="63960"/>
                </a:lnTo>
                <a:lnTo>
                  <a:pt x="50220" y="63910"/>
                </a:lnTo>
                <a:lnTo>
                  <a:pt x="50210" y="63860"/>
                </a:lnTo>
                <a:lnTo>
                  <a:pt x="50120" y="63690"/>
                </a:lnTo>
                <a:lnTo>
                  <a:pt x="50110" y="63660"/>
                </a:lnTo>
                <a:lnTo>
                  <a:pt x="50130" y="63600"/>
                </a:lnTo>
                <a:lnTo>
                  <a:pt x="50170" y="63540"/>
                </a:lnTo>
                <a:lnTo>
                  <a:pt x="50280" y="63440"/>
                </a:lnTo>
                <a:lnTo>
                  <a:pt x="50360" y="63400"/>
                </a:lnTo>
                <a:lnTo>
                  <a:pt x="50430" y="63380"/>
                </a:lnTo>
                <a:lnTo>
                  <a:pt x="51240" y="63560"/>
                </a:lnTo>
                <a:lnTo>
                  <a:pt x="51350" y="63610"/>
                </a:lnTo>
                <a:lnTo>
                  <a:pt x="51380" y="63640"/>
                </a:lnTo>
                <a:lnTo>
                  <a:pt x="51410" y="63670"/>
                </a:lnTo>
                <a:lnTo>
                  <a:pt x="51420" y="63680"/>
                </a:lnTo>
                <a:lnTo>
                  <a:pt x="51470" y="63840"/>
                </a:lnTo>
                <a:lnTo>
                  <a:pt x="51560" y="64020"/>
                </a:lnTo>
                <a:lnTo>
                  <a:pt x="51640" y="64160"/>
                </a:lnTo>
                <a:lnTo>
                  <a:pt x="51710" y="64190"/>
                </a:lnTo>
                <a:lnTo>
                  <a:pt x="51820" y="64210"/>
                </a:lnTo>
                <a:lnTo>
                  <a:pt x="53790" y="63980"/>
                </a:lnTo>
                <a:lnTo>
                  <a:pt x="54400" y="63450"/>
                </a:lnTo>
                <a:lnTo>
                  <a:pt x="54420" y="63410"/>
                </a:lnTo>
                <a:lnTo>
                  <a:pt x="54440" y="63360"/>
                </a:lnTo>
                <a:lnTo>
                  <a:pt x="54450" y="63300"/>
                </a:lnTo>
                <a:lnTo>
                  <a:pt x="54440" y="63180"/>
                </a:lnTo>
                <a:lnTo>
                  <a:pt x="54380" y="62710"/>
                </a:lnTo>
                <a:lnTo>
                  <a:pt x="54360" y="62410"/>
                </a:lnTo>
                <a:lnTo>
                  <a:pt x="54380" y="61880"/>
                </a:lnTo>
                <a:lnTo>
                  <a:pt x="54400" y="61680"/>
                </a:lnTo>
                <a:lnTo>
                  <a:pt x="54410" y="61610"/>
                </a:lnTo>
                <a:lnTo>
                  <a:pt x="54460" y="61530"/>
                </a:lnTo>
                <a:lnTo>
                  <a:pt x="54550" y="61450"/>
                </a:lnTo>
                <a:lnTo>
                  <a:pt x="54760" y="61330"/>
                </a:lnTo>
                <a:lnTo>
                  <a:pt x="54850" y="61260"/>
                </a:lnTo>
                <a:lnTo>
                  <a:pt x="54880" y="61200"/>
                </a:lnTo>
                <a:lnTo>
                  <a:pt x="54850" y="61160"/>
                </a:lnTo>
                <a:lnTo>
                  <a:pt x="54840" y="61100"/>
                </a:lnTo>
                <a:lnTo>
                  <a:pt x="54830" y="61070"/>
                </a:lnTo>
                <a:lnTo>
                  <a:pt x="54970" y="60880"/>
                </a:lnTo>
                <a:lnTo>
                  <a:pt x="55010" y="60860"/>
                </a:lnTo>
                <a:lnTo>
                  <a:pt x="55610" y="60800"/>
                </a:lnTo>
                <a:lnTo>
                  <a:pt x="56070" y="60870"/>
                </a:lnTo>
                <a:lnTo>
                  <a:pt x="56140" y="60870"/>
                </a:lnTo>
                <a:lnTo>
                  <a:pt x="56210" y="60840"/>
                </a:lnTo>
                <a:lnTo>
                  <a:pt x="56280" y="60780"/>
                </a:lnTo>
                <a:lnTo>
                  <a:pt x="56330" y="60720"/>
                </a:lnTo>
                <a:lnTo>
                  <a:pt x="56390" y="60680"/>
                </a:lnTo>
                <a:lnTo>
                  <a:pt x="56460" y="60660"/>
                </a:lnTo>
                <a:lnTo>
                  <a:pt x="56590" y="60670"/>
                </a:lnTo>
                <a:lnTo>
                  <a:pt x="56860" y="60740"/>
                </a:lnTo>
                <a:lnTo>
                  <a:pt x="56920" y="60740"/>
                </a:lnTo>
                <a:lnTo>
                  <a:pt x="56980" y="60710"/>
                </a:lnTo>
                <a:lnTo>
                  <a:pt x="57060" y="60650"/>
                </a:lnTo>
                <a:lnTo>
                  <a:pt x="57130" y="60600"/>
                </a:lnTo>
                <a:lnTo>
                  <a:pt x="57220" y="60560"/>
                </a:lnTo>
                <a:lnTo>
                  <a:pt x="57680" y="60560"/>
                </a:lnTo>
                <a:lnTo>
                  <a:pt x="57750" y="60530"/>
                </a:lnTo>
                <a:lnTo>
                  <a:pt x="57840" y="60450"/>
                </a:lnTo>
                <a:lnTo>
                  <a:pt x="57930" y="60340"/>
                </a:lnTo>
                <a:lnTo>
                  <a:pt x="57980" y="60300"/>
                </a:lnTo>
                <a:lnTo>
                  <a:pt x="58060" y="60290"/>
                </a:lnTo>
                <a:lnTo>
                  <a:pt x="58290" y="60300"/>
                </a:lnTo>
                <a:lnTo>
                  <a:pt x="58380" y="60280"/>
                </a:lnTo>
                <a:lnTo>
                  <a:pt x="58450" y="60210"/>
                </a:lnTo>
                <a:lnTo>
                  <a:pt x="58490" y="60150"/>
                </a:lnTo>
                <a:lnTo>
                  <a:pt x="58520" y="60080"/>
                </a:lnTo>
                <a:lnTo>
                  <a:pt x="58530" y="60030"/>
                </a:lnTo>
                <a:lnTo>
                  <a:pt x="58530" y="59970"/>
                </a:lnTo>
                <a:lnTo>
                  <a:pt x="58510" y="59920"/>
                </a:lnTo>
                <a:lnTo>
                  <a:pt x="58480" y="59880"/>
                </a:lnTo>
                <a:lnTo>
                  <a:pt x="58430" y="59850"/>
                </a:lnTo>
                <a:lnTo>
                  <a:pt x="58190" y="59780"/>
                </a:lnTo>
                <a:lnTo>
                  <a:pt x="58150" y="59750"/>
                </a:lnTo>
                <a:lnTo>
                  <a:pt x="58120" y="59710"/>
                </a:lnTo>
                <a:lnTo>
                  <a:pt x="58100" y="59680"/>
                </a:lnTo>
                <a:lnTo>
                  <a:pt x="58090" y="59660"/>
                </a:lnTo>
                <a:lnTo>
                  <a:pt x="58090" y="59630"/>
                </a:lnTo>
                <a:lnTo>
                  <a:pt x="58090" y="59590"/>
                </a:lnTo>
                <a:lnTo>
                  <a:pt x="58120" y="59560"/>
                </a:lnTo>
                <a:lnTo>
                  <a:pt x="58170" y="59520"/>
                </a:lnTo>
                <a:lnTo>
                  <a:pt x="58340" y="59430"/>
                </a:lnTo>
                <a:lnTo>
                  <a:pt x="59680" y="59000"/>
                </a:lnTo>
                <a:lnTo>
                  <a:pt x="59730" y="58900"/>
                </a:lnTo>
                <a:lnTo>
                  <a:pt x="59760" y="58840"/>
                </a:lnTo>
                <a:lnTo>
                  <a:pt x="59770" y="58780"/>
                </a:lnTo>
                <a:lnTo>
                  <a:pt x="59780" y="58580"/>
                </a:lnTo>
                <a:lnTo>
                  <a:pt x="59760" y="57940"/>
                </a:lnTo>
                <a:lnTo>
                  <a:pt x="59770" y="57880"/>
                </a:lnTo>
                <a:lnTo>
                  <a:pt x="59810" y="57830"/>
                </a:lnTo>
                <a:lnTo>
                  <a:pt x="59900" y="57810"/>
                </a:lnTo>
                <a:lnTo>
                  <a:pt x="60850" y="57780"/>
                </a:lnTo>
                <a:lnTo>
                  <a:pt x="60910" y="57750"/>
                </a:lnTo>
                <a:lnTo>
                  <a:pt x="60970" y="57660"/>
                </a:lnTo>
                <a:lnTo>
                  <a:pt x="60990" y="57590"/>
                </a:lnTo>
                <a:lnTo>
                  <a:pt x="61000" y="57520"/>
                </a:lnTo>
                <a:lnTo>
                  <a:pt x="61040" y="57460"/>
                </a:lnTo>
                <a:lnTo>
                  <a:pt x="61100" y="57420"/>
                </a:lnTo>
                <a:lnTo>
                  <a:pt x="61280" y="57330"/>
                </a:lnTo>
                <a:lnTo>
                  <a:pt x="61330" y="57280"/>
                </a:lnTo>
                <a:lnTo>
                  <a:pt x="61460" y="57110"/>
                </a:lnTo>
                <a:lnTo>
                  <a:pt x="61680" y="56730"/>
                </a:lnTo>
                <a:lnTo>
                  <a:pt x="61750" y="56650"/>
                </a:lnTo>
                <a:lnTo>
                  <a:pt x="61790" y="56620"/>
                </a:lnTo>
                <a:lnTo>
                  <a:pt x="61880" y="56590"/>
                </a:lnTo>
                <a:lnTo>
                  <a:pt x="62000" y="56580"/>
                </a:lnTo>
                <a:lnTo>
                  <a:pt x="62400" y="56620"/>
                </a:lnTo>
                <a:lnTo>
                  <a:pt x="63330" y="56900"/>
                </a:lnTo>
                <a:lnTo>
                  <a:pt x="63360" y="56930"/>
                </a:lnTo>
                <a:lnTo>
                  <a:pt x="63370" y="56950"/>
                </a:lnTo>
                <a:lnTo>
                  <a:pt x="63370" y="57010"/>
                </a:lnTo>
                <a:lnTo>
                  <a:pt x="63340" y="57130"/>
                </a:lnTo>
                <a:lnTo>
                  <a:pt x="63340" y="57190"/>
                </a:lnTo>
                <a:lnTo>
                  <a:pt x="63370" y="57220"/>
                </a:lnTo>
                <a:lnTo>
                  <a:pt x="63430" y="57230"/>
                </a:lnTo>
                <a:lnTo>
                  <a:pt x="63790" y="57070"/>
                </a:lnTo>
                <a:lnTo>
                  <a:pt x="63840" y="57010"/>
                </a:lnTo>
                <a:lnTo>
                  <a:pt x="63860" y="56950"/>
                </a:lnTo>
                <a:lnTo>
                  <a:pt x="63860" y="56890"/>
                </a:lnTo>
                <a:lnTo>
                  <a:pt x="63830" y="56850"/>
                </a:lnTo>
                <a:lnTo>
                  <a:pt x="63750" y="56780"/>
                </a:lnTo>
                <a:lnTo>
                  <a:pt x="63740" y="56740"/>
                </a:lnTo>
                <a:lnTo>
                  <a:pt x="63750" y="56700"/>
                </a:lnTo>
                <a:lnTo>
                  <a:pt x="63780" y="56660"/>
                </a:lnTo>
                <a:lnTo>
                  <a:pt x="63830" y="56630"/>
                </a:lnTo>
                <a:lnTo>
                  <a:pt x="63910" y="56630"/>
                </a:lnTo>
                <a:lnTo>
                  <a:pt x="64050" y="56660"/>
                </a:lnTo>
                <a:lnTo>
                  <a:pt x="64120" y="56690"/>
                </a:lnTo>
                <a:lnTo>
                  <a:pt x="64170" y="56740"/>
                </a:lnTo>
                <a:lnTo>
                  <a:pt x="64290" y="56970"/>
                </a:lnTo>
                <a:lnTo>
                  <a:pt x="64320" y="57010"/>
                </a:lnTo>
                <a:lnTo>
                  <a:pt x="64370" y="57030"/>
                </a:lnTo>
                <a:lnTo>
                  <a:pt x="64430" y="57030"/>
                </a:lnTo>
                <a:lnTo>
                  <a:pt x="64800" y="56820"/>
                </a:lnTo>
                <a:lnTo>
                  <a:pt x="64870" y="56760"/>
                </a:lnTo>
                <a:lnTo>
                  <a:pt x="64940" y="56630"/>
                </a:lnTo>
                <a:lnTo>
                  <a:pt x="64980" y="56590"/>
                </a:lnTo>
                <a:lnTo>
                  <a:pt x="65040" y="56570"/>
                </a:lnTo>
                <a:lnTo>
                  <a:pt x="65240" y="56520"/>
                </a:lnTo>
                <a:lnTo>
                  <a:pt x="66250" y="56530"/>
                </a:lnTo>
                <a:lnTo>
                  <a:pt x="66340" y="56550"/>
                </a:lnTo>
                <a:lnTo>
                  <a:pt x="66410" y="56580"/>
                </a:lnTo>
                <a:lnTo>
                  <a:pt x="66440" y="56620"/>
                </a:lnTo>
                <a:lnTo>
                  <a:pt x="66530" y="56680"/>
                </a:lnTo>
                <a:lnTo>
                  <a:pt x="66580" y="56710"/>
                </a:lnTo>
                <a:lnTo>
                  <a:pt x="66630" y="56730"/>
                </a:lnTo>
                <a:lnTo>
                  <a:pt x="66710" y="56730"/>
                </a:lnTo>
                <a:lnTo>
                  <a:pt x="66790" y="56710"/>
                </a:lnTo>
                <a:lnTo>
                  <a:pt x="66890" y="56650"/>
                </a:lnTo>
                <a:lnTo>
                  <a:pt x="66950" y="56590"/>
                </a:lnTo>
                <a:lnTo>
                  <a:pt x="66990" y="56540"/>
                </a:lnTo>
                <a:lnTo>
                  <a:pt x="67100" y="56290"/>
                </a:lnTo>
                <a:lnTo>
                  <a:pt x="67110" y="56260"/>
                </a:lnTo>
                <a:lnTo>
                  <a:pt x="67120" y="56210"/>
                </a:lnTo>
                <a:lnTo>
                  <a:pt x="67100" y="56170"/>
                </a:lnTo>
                <a:lnTo>
                  <a:pt x="67060" y="56130"/>
                </a:lnTo>
                <a:lnTo>
                  <a:pt x="66670" y="55910"/>
                </a:lnTo>
                <a:lnTo>
                  <a:pt x="66590" y="55850"/>
                </a:lnTo>
                <a:lnTo>
                  <a:pt x="66560" y="55820"/>
                </a:lnTo>
                <a:lnTo>
                  <a:pt x="66490" y="55730"/>
                </a:lnTo>
                <a:lnTo>
                  <a:pt x="66420" y="55650"/>
                </a:lnTo>
                <a:lnTo>
                  <a:pt x="66140" y="55480"/>
                </a:lnTo>
                <a:lnTo>
                  <a:pt x="66110" y="55450"/>
                </a:lnTo>
                <a:lnTo>
                  <a:pt x="66110" y="55400"/>
                </a:lnTo>
                <a:lnTo>
                  <a:pt x="66130" y="55360"/>
                </a:lnTo>
                <a:lnTo>
                  <a:pt x="66320" y="55100"/>
                </a:lnTo>
                <a:lnTo>
                  <a:pt x="66350" y="55050"/>
                </a:lnTo>
                <a:lnTo>
                  <a:pt x="66370" y="54990"/>
                </a:lnTo>
                <a:lnTo>
                  <a:pt x="66370" y="54930"/>
                </a:lnTo>
                <a:lnTo>
                  <a:pt x="66370" y="54870"/>
                </a:lnTo>
                <a:lnTo>
                  <a:pt x="66360" y="54810"/>
                </a:lnTo>
                <a:lnTo>
                  <a:pt x="66350" y="54760"/>
                </a:lnTo>
                <a:lnTo>
                  <a:pt x="66320" y="54710"/>
                </a:lnTo>
                <a:lnTo>
                  <a:pt x="66290" y="54680"/>
                </a:lnTo>
                <a:lnTo>
                  <a:pt x="66180" y="54660"/>
                </a:lnTo>
                <a:lnTo>
                  <a:pt x="66150" y="54630"/>
                </a:lnTo>
                <a:lnTo>
                  <a:pt x="66120" y="54580"/>
                </a:lnTo>
                <a:lnTo>
                  <a:pt x="66060" y="54370"/>
                </a:lnTo>
                <a:lnTo>
                  <a:pt x="66050" y="54310"/>
                </a:lnTo>
                <a:lnTo>
                  <a:pt x="66040" y="54260"/>
                </a:lnTo>
                <a:lnTo>
                  <a:pt x="66060" y="54220"/>
                </a:lnTo>
                <a:lnTo>
                  <a:pt x="66070" y="54200"/>
                </a:lnTo>
                <a:lnTo>
                  <a:pt x="66370" y="54060"/>
                </a:lnTo>
                <a:lnTo>
                  <a:pt x="66410" y="54000"/>
                </a:lnTo>
                <a:lnTo>
                  <a:pt x="66420" y="53950"/>
                </a:lnTo>
                <a:lnTo>
                  <a:pt x="66390" y="53910"/>
                </a:lnTo>
                <a:lnTo>
                  <a:pt x="66280" y="53810"/>
                </a:lnTo>
                <a:lnTo>
                  <a:pt x="66280" y="53770"/>
                </a:lnTo>
                <a:lnTo>
                  <a:pt x="66370" y="53760"/>
                </a:lnTo>
                <a:lnTo>
                  <a:pt x="67190" y="53840"/>
                </a:lnTo>
                <a:lnTo>
                  <a:pt x="67240" y="53790"/>
                </a:lnTo>
                <a:lnTo>
                  <a:pt x="67270" y="53740"/>
                </a:lnTo>
                <a:lnTo>
                  <a:pt x="67290" y="53690"/>
                </a:lnTo>
                <a:lnTo>
                  <a:pt x="67280" y="53640"/>
                </a:lnTo>
                <a:lnTo>
                  <a:pt x="67240" y="53610"/>
                </a:lnTo>
                <a:lnTo>
                  <a:pt x="67090" y="53530"/>
                </a:lnTo>
                <a:lnTo>
                  <a:pt x="67050" y="53490"/>
                </a:lnTo>
                <a:lnTo>
                  <a:pt x="67030" y="53450"/>
                </a:lnTo>
                <a:lnTo>
                  <a:pt x="67050" y="53390"/>
                </a:lnTo>
                <a:lnTo>
                  <a:pt x="67100" y="53340"/>
                </a:lnTo>
                <a:lnTo>
                  <a:pt x="67230" y="53260"/>
                </a:lnTo>
                <a:lnTo>
                  <a:pt x="67280" y="53180"/>
                </a:lnTo>
                <a:lnTo>
                  <a:pt x="67310" y="53110"/>
                </a:lnTo>
                <a:lnTo>
                  <a:pt x="67340" y="52850"/>
                </a:lnTo>
                <a:lnTo>
                  <a:pt x="67330" y="52800"/>
                </a:lnTo>
                <a:lnTo>
                  <a:pt x="67300" y="52760"/>
                </a:lnTo>
                <a:lnTo>
                  <a:pt x="67150" y="52610"/>
                </a:lnTo>
                <a:lnTo>
                  <a:pt x="67120" y="52570"/>
                </a:lnTo>
                <a:lnTo>
                  <a:pt x="67100" y="52530"/>
                </a:lnTo>
                <a:lnTo>
                  <a:pt x="67140" y="52500"/>
                </a:lnTo>
                <a:lnTo>
                  <a:pt x="67230" y="52500"/>
                </a:lnTo>
                <a:lnTo>
                  <a:pt x="67430" y="52540"/>
                </a:lnTo>
                <a:lnTo>
                  <a:pt x="67530" y="52540"/>
                </a:lnTo>
                <a:lnTo>
                  <a:pt x="67600" y="52500"/>
                </a:lnTo>
                <a:lnTo>
                  <a:pt x="67610" y="52440"/>
                </a:lnTo>
                <a:lnTo>
                  <a:pt x="67600" y="52380"/>
                </a:lnTo>
                <a:lnTo>
                  <a:pt x="67570" y="52270"/>
                </a:lnTo>
                <a:lnTo>
                  <a:pt x="67410" y="51890"/>
                </a:lnTo>
                <a:lnTo>
                  <a:pt x="67370" y="51780"/>
                </a:lnTo>
                <a:lnTo>
                  <a:pt x="67320" y="51570"/>
                </a:lnTo>
                <a:lnTo>
                  <a:pt x="67250" y="51360"/>
                </a:lnTo>
                <a:lnTo>
                  <a:pt x="67240" y="51310"/>
                </a:lnTo>
                <a:lnTo>
                  <a:pt x="67220" y="51200"/>
                </a:lnTo>
                <a:lnTo>
                  <a:pt x="67210" y="51070"/>
                </a:lnTo>
                <a:lnTo>
                  <a:pt x="67210" y="51010"/>
                </a:lnTo>
                <a:lnTo>
                  <a:pt x="67230" y="50800"/>
                </a:lnTo>
                <a:lnTo>
                  <a:pt x="67250" y="50740"/>
                </a:lnTo>
                <a:lnTo>
                  <a:pt x="67270" y="50680"/>
                </a:lnTo>
                <a:lnTo>
                  <a:pt x="67300" y="50640"/>
                </a:lnTo>
                <a:lnTo>
                  <a:pt x="67450" y="50490"/>
                </a:lnTo>
                <a:lnTo>
                  <a:pt x="67570" y="50300"/>
                </a:lnTo>
                <a:lnTo>
                  <a:pt x="67600" y="50260"/>
                </a:lnTo>
                <a:lnTo>
                  <a:pt x="67640" y="50230"/>
                </a:lnTo>
                <a:lnTo>
                  <a:pt x="67690" y="50210"/>
                </a:lnTo>
                <a:lnTo>
                  <a:pt x="67760" y="50210"/>
                </a:lnTo>
                <a:lnTo>
                  <a:pt x="67850" y="50220"/>
                </a:lnTo>
                <a:lnTo>
                  <a:pt x="68000" y="50310"/>
                </a:lnTo>
                <a:lnTo>
                  <a:pt x="68070" y="50370"/>
                </a:lnTo>
                <a:lnTo>
                  <a:pt x="68150" y="50470"/>
                </a:lnTo>
                <a:lnTo>
                  <a:pt x="68190" y="50500"/>
                </a:lnTo>
                <a:lnTo>
                  <a:pt x="68240" y="50500"/>
                </a:lnTo>
                <a:lnTo>
                  <a:pt x="68300" y="50470"/>
                </a:lnTo>
                <a:lnTo>
                  <a:pt x="68390" y="50400"/>
                </a:lnTo>
                <a:lnTo>
                  <a:pt x="68450" y="50390"/>
                </a:lnTo>
                <a:lnTo>
                  <a:pt x="68510" y="50410"/>
                </a:lnTo>
                <a:lnTo>
                  <a:pt x="68590" y="50490"/>
                </a:lnTo>
                <a:lnTo>
                  <a:pt x="68620" y="50560"/>
                </a:lnTo>
                <a:lnTo>
                  <a:pt x="68610" y="50620"/>
                </a:lnTo>
                <a:lnTo>
                  <a:pt x="68650" y="50660"/>
                </a:lnTo>
                <a:lnTo>
                  <a:pt x="68730" y="50690"/>
                </a:lnTo>
                <a:lnTo>
                  <a:pt x="68950" y="50690"/>
                </a:lnTo>
                <a:lnTo>
                  <a:pt x="69060" y="50660"/>
                </a:lnTo>
                <a:lnTo>
                  <a:pt x="69130" y="50610"/>
                </a:lnTo>
                <a:lnTo>
                  <a:pt x="69160" y="50570"/>
                </a:lnTo>
                <a:lnTo>
                  <a:pt x="69270" y="50460"/>
                </a:lnTo>
                <a:lnTo>
                  <a:pt x="69310" y="50420"/>
                </a:lnTo>
                <a:lnTo>
                  <a:pt x="69410" y="50380"/>
                </a:lnTo>
                <a:lnTo>
                  <a:pt x="69470" y="50380"/>
                </a:lnTo>
                <a:lnTo>
                  <a:pt x="69540" y="50410"/>
                </a:lnTo>
                <a:lnTo>
                  <a:pt x="69630" y="50500"/>
                </a:lnTo>
                <a:lnTo>
                  <a:pt x="69710" y="50610"/>
                </a:lnTo>
                <a:lnTo>
                  <a:pt x="69790" y="50660"/>
                </a:lnTo>
                <a:lnTo>
                  <a:pt x="70160" y="50800"/>
                </a:lnTo>
                <a:lnTo>
                  <a:pt x="70270" y="50860"/>
                </a:lnTo>
                <a:lnTo>
                  <a:pt x="70330" y="50920"/>
                </a:lnTo>
                <a:lnTo>
                  <a:pt x="70340" y="51040"/>
                </a:lnTo>
                <a:lnTo>
                  <a:pt x="70350" y="51100"/>
                </a:lnTo>
                <a:lnTo>
                  <a:pt x="70370" y="51140"/>
                </a:lnTo>
                <a:lnTo>
                  <a:pt x="70450" y="51170"/>
                </a:lnTo>
                <a:lnTo>
                  <a:pt x="70760" y="51190"/>
                </a:lnTo>
                <a:lnTo>
                  <a:pt x="70870" y="51220"/>
                </a:lnTo>
                <a:lnTo>
                  <a:pt x="70970" y="51290"/>
                </a:lnTo>
                <a:lnTo>
                  <a:pt x="71000" y="51350"/>
                </a:lnTo>
                <a:lnTo>
                  <a:pt x="71050" y="51460"/>
                </a:lnTo>
                <a:lnTo>
                  <a:pt x="71190" y="51930"/>
                </a:lnTo>
                <a:lnTo>
                  <a:pt x="71230" y="52030"/>
                </a:lnTo>
                <a:lnTo>
                  <a:pt x="71290" y="52070"/>
                </a:lnTo>
                <a:lnTo>
                  <a:pt x="71390" y="52100"/>
                </a:lnTo>
                <a:lnTo>
                  <a:pt x="71840" y="52090"/>
                </a:lnTo>
                <a:lnTo>
                  <a:pt x="71940" y="52090"/>
                </a:lnTo>
                <a:lnTo>
                  <a:pt x="72020" y="51940"/>
                </a:lnTo>
                <a:lnTo>
                  <a:pt x="72170" y="51890"/>
                </a:lnTo>
                <a:lnTo>
                  <a:pt x="72520" y="51880"/>
                </a:lnTo>
                <a:lnTo>
                  <a:pt x="73010" y="51670"/>
                </a:lnTo>
                <a:lnTo>
                  <a:pt x="73180" y="51670"/>
                </a:lnTo>
                <a:lnTo>
                  <a:pt x="73150" y="51530"/>
                </a:lnTo>
                <a:lnTo>
                  <a:pt x="73130" y="51400"/>
                </a:lnTo>
                <a:lnTo>
                  <a:pt x="73120" y="51200"/>
                </a:lnTo>
                <a:lnTo>
                  <a:pt x="73180" y="51170"/>
                </a:lnTo>
                <a:lnTo>
                  <a:pt x="73310" y="51150"/>
                </a:lnTo>
                <a:lnTo>
                  <a:pt x="73350" y="51120"/>
                </a:lnTo>
                <a:lnTo>
                  <a:pt x="73390" y="51080"/>
                </a:lnTo>
                <a:lnTo>
                  <a:pt x="73410" y="51020"/>
                </a:lnTo>
                <a:lnTo>
                  <a:pt x="73430" y="50960"/>
                </a:lnTo>
                <a:lnTo>
                  <a:pt x="73460" y="50920"/>
                </a:lnTo>
                <a:lnTo>
                  <a:pt x="73490" y="50890"/>
                </a:lnTo>
                <a:lnTo>
                  <a:pt x="73560" y="50880"/>
                </a:lnTo>
                <a:lnTo>
                  <a:pt x="73810" y="50910"/>
                </a:lnTo>
                <a:lnTo>
                  <a:pt x="73900" y="50900"/>
                </a:lnTo>
                <a:lnTo>
                  <a:pt x="73970" y="50880"/>
                </a:lnTo>
                <a:lnTo>
                  <a:pt x="74060" y="50820"/>
                </a:lnTo>
                <a:lnTo>
                  <a:pt x="74150" y="50780"/>
                </a:lnTo>
                <a:lnTo>
                  <a:pt x="74220" y="50780"/>
                </a:lnTo>
                <a:lnTo>
                  <a:pt x="75250" y="51050"/>
                </a:lnTo>
                <a:lnTo>
                  <a:pt x="75400" y="51170"/>
                </a:lnTo>
                <a:lnTo>
                  <a:pt x="75470" y="51300"/>
                </a:lnTo>
                <a:lnTo>
                  <a:pt x="75540" y="51350"/>
                </a:lnTo>
                <a:lnTo>
                  <a:pt x="75660" y="51390"/>
                </a:lnTo>
                <a:lnTo>
                  <a:pt x="75930" y="51440"/>
                </a:lnTo>
                <a:lnTo>
                  <a:pt x="76160" y="51440"/>
                </a:lnTo>
                <a:lnTo>
                  <a:pt x="76210" y="51420"/>
                </a:lnTo>
                <a:lnTo>
                  <a:pt x="76250" y="51390"/>
                </a:lnTo>
                <a:lnTo>
                  <a:pt x="76280" y="51350"/>
                </a:lnTo>
                <a:lnTo>
                  <a:pt x="76320" y="51230"/>
                </a:lnTo>
                <a:lnTo>
                  <a:pt x="76350" y="51180"/>
                </a:lnTo>
                <a:lnTo>
                  <a:pt x="76390" y="51140"/>
                </a:lnTo>
                <a:lnTo>
                  <a:pt x="76430" y="51110"/>
                </a:lnTo>
                <a:lnTo>
                  <a:pt x="76500" y="51110"/>
                </a:lnTo>
                <a:lnTo>
                  <a:pt x="76590" y="51150"/>
                </a:lnTo>
                <a:lnTo>
                  <a:pt x="76740" y="51250"/>
                </a:lnTo>
                <a:lnTo>
                  <a:pt x="76840" y="51290"/>
                </a:lnTo>
                <a:lnTo>
                  <a:pt x="76960" y="51290"/>
                </a:lnTo>
                <a:lnTo>
                  <a:pt x="77090" y="51260"/>
                </a:lnTo>
                <a:lnTo>
                  <a:pt x="77790" y="51380"/>
                </a:lnTo>
                <a:lnTo>
                  <a:pt x="77880" y="51370"/>
                </a:lnTo>
                <a:lnTo>
                  <a:pt x="77900" y="51320"/>
                </a:lnTo>
                <a:lnTo>
                  <a:pt x="77920" y="51210"/>
                </a:lnTo>
                <a:lnTo>
                  <a:pt x="77930" y="51150"/>
                </a:lnTo>
                <a:lnTo>
                  <a:pt x="77950" y="51090"/>
                </a:lnTo>
                <a:lnTo>
                  <a:pt x="77980" y="51040"/>
                </a:lnTo>
                <a:lnTo>
                  <a:pt x="78010" y="50990"/>
                </a:lnTo>
                <a:lnTo>
                  <a:pt x="78050" y="50960"/>
                </a:lnTo>
                <a:lnTo>
                  <a:pt x="78090" y="50940"/>
                </a:lnTo>
                <a:lnTo>
                  <a:pt x="78140" y="50920"/>
                </a:lnTo>
                <a:lnTo>
                  <a:pt x="78210" y="50920"/>
                </a:lnTo>
                <a:lnTo>
                  <a:pt x="79000" y="51000"/>
                </a:lnTo>
                <a:lnTo>
                  <a:pt x="79040" y="51020"/>
                </a:lnTo>
                <a:lnTo>
                  <a:pt x="79070" y="51040"/>
                </a:lnTo>
                <a:lnTo>
                  <a:pt x="79090" y="51110"/>
                </a:lnTo>
                <a:lnTo>
                  <a:pt x="79100" y="51160"/>
                </a:lnTo>
                <a:lnTo>
                  <a:pt x="79130" y="51360"/>
                </a:lnTo>
                <a:lnTo>
                  <a:pt x="79140" y="51410"/>
                </a:lnTo>
                <a:lnTo>
                  <a:pt x="79180" y="51470"/>
                </a:lnTo>
                <a:lnTo>
                  <a:pt x="79310" y="51650"/>
                </a:lnTo>
                <a:lnTo>
                  <a:pt x="79330" y="51730"/>
                </a:lnTo>
                <a:lnTo>
                  <a:pt x="79340" y="51800"/>
                </a:lnTo>
                <a:lnTo>
                  <a:pt x="79340" y="51850"/>
                </a:lnTo>
                <a:lnTo>
                  <a:pt x="79340" y="51910"/>
                </a:lnTo>
                <a:lnTo>
                  <a:pt x="79350" y="51970"/>
                </a:lnTo>
                <a:lnTo>
                  <a:pt x="79360" y="52020"/>
                </a:lnTo>
                <a:lnTo>
                  <a:pt x="79380" y="52070"/>
                </a:lnTo>
                <a:lnTo>
                  <a:pt x="79420" y="52110"/>
                </a:lnTo>
                <a:lnTo>
                  <a:pt x="79490" y="52140"/>
                </a:lnTo>
                <a:lnTo>
                  <a:pt x="79630" y="52170"/>
                </a:lnTo>
                <a:lnTo>
                  <a:pt x="79710" y="52210"/>
                </a:lnTo>
                <a:lnTo>
                  <a:pt x="79760" y="52280"/>
                </a:lnTo>
                <a:lnTo>
                  <a:pt x="79770" y="52340"/>
                </a:lnTo>
                <a:lnTo>
                  <a:pt x="79820" y="52420"/>
                </a:lnTo>
                <a:lnTo>
                  <a:pt x="79900" y="52490"/>
                </a:lnTo>
                <a:lnTo>
                  <a:pt x="80060" y="52620"/>
                </a:lnTo>
                <a:lnTo>
                  <a:pt x="80100" y="52690"/>
                </a:lnTo>
                <a:lnTo>
                  <a:pt x="80110" y="52760"/>
                </a:lnTo>
                <a:lnTo>
                  <a:pt x="80090" y="52820"/>
                </a:lnTo>
                <a:lnTo>
                  <a:pt x="80070" y="52870"/>
                </a:lnTo>
                <a:lnTo>
                  <a:pt x="80070" y="52940"/>
                </a:lnTo>
                <a:lnTo>
                  <a:pt x="80070" y="53000"/>
                </a:lnTo>
                <a:lnTo>
                  <a:pt x="80080" y="53050"/>
                </a:lnTo>
                <a:lnTo>
                  <a:pt x="80100" y="53100"/>
                </a:lnTo>
                <a:lnTo>
                  <a:pt x="80110" y="53150"/>
                </a:lnTo>
                <a:lnTo>
                  <a:pt x="80130" y="53210"/>
                </a:lnTo>
                <a:lnTo>
                  <a:pt x="80130" y="53260"/>
                </a:lnTo>
                <a:lnTo>
                  <a:pt x="80120" y="53310"/>
                </a:lnTo>
                <a:lnTo>
                  <a:pt x="80100" y="53360"/>
                </a:lnTo>
                <a:lnTo>
                  <a:pt x="80070" y="53410"/>
                </a:lnTo>
                <a:lnTo>
                  <a:pt x="79960" y="53510"/>
                </a:lnTo>
                <a:lnTo>
                  <a:pt x="79930" y="53560"/>
                </a:lnTo>
                <a:lnTo>
                  <a:pt x="79920" y="53600"/>
                </a:lnTo>
                <a:lnTo>
                  <a:pt x="79930" y="53650"/>
                </a:lnTo>
                <a:lnTo>
                  <a:pt x="79960" y="53690"/>
                </a:lnTo>
                <a:lnTo>
                  <a:pt x="80000" y="53730"/>
                </a:lnTo>
                <a:lnTo>
                  <a:pt x="80060" y="53760"/>
                </a:lnTo>
                <a:lnTo>
                  <a:pt x="80130" y="53770"/>
                </a:lnTo>
                <a:lnTo>
                  <a:pt x="80540" y="53660"/>
                </a:lnTo>
                <a:lnTo>
                  <a:pt x="80600" y="53660"/>
                </a:lnTo>
                <a:lnTo>
                  <a:pt x="80670" y="53680"/>
                </a:lnTo>
                <a:lnTo>
                  <a:pt x="80750" y="53740"/>
                </a:lnTo>
                <a:lnTo>
                  <a:pt x="80800" y="53790"/>
                </a:lnTo>
                <a:lnTo>
                  <a:pt x="80880" y="53930"/>
                </a:lnTo>
                <a:lnTo>
                  <a:pt x="80940" y="54010"/>
                </a:lnTo>
                <a:lnTo>
                  <a:pt x="81050" y="54130"/>
                </a:lnTo>
                <a:lnTo>
                  <a:pt x="81090" y="54150"/>
                </a:lnTo>
                <a:lnTo>
                  <a:pt x="81130" y="54150"/>
                </a:lnTo>
                <a:lnTo>
                  <a:pt x="81170" y="54090"/>
                </a:lnTo>
                <a:lnTo>
                  <a:pt x="81220" y="53970"/>
                </a:lnTo>
                <a:lnTo>
                  <a:pt x="81250" y="53930"/>
                </a:lnTo>
                <a:lnTo>
                  <a:pt x="81290" y="53890"/>
                </a:lnTo>
                <a:lnTo>
                  <a:pt x="81330" y="53860"/>
                </a:lnTo>
                <a:lnTo>
                  <a:pt x="81390" y="53850"/>
                </a:lnTo>
                <a:lnTo>
                  <a:pt x="81450" y="53860"/>
                </a:lnTo>
                <a:lnTo>
                  <a:pt x="81530" y="53920"/>
                </a:lnTo>
                <a:lnTo>
                  <a:pt x="81570" y="53970"/>
                </a:lnTo>
                <a:lnTo>
                  <a:pt x="81630" y="54070"/>
                </a:lnTo>
                <a:lnTo>
                  <a:pt x="81670" y="54100"/>
                </a:lnTo>
                <a:lnTo>
                  <a:pt x="81910" y="54080"/>
                </a:lnTo>
                <a:lnTo>
                  <a:pt x="82530" y="53920"/>
                </a:lnTo>
                <a:lnTo>
                  <a:pt x="82560" y="54080"/>
                </a:lnTo>
                <a:lnTo>
                  <a:pt x="82590" y="54250"/>
                </a:lnTo>
                <a:lnTo>
                  <a:pt x="82550" y="54410"/>
                </a:lnTo>
                <a:lnTo>
                  <a:pt x="82460" y="54520"/>
                </a:lnTo>
                <a:lnTo>
                  <a:pt x="82230" y="54560"/>
                </a:lnTo>
                <a:lnTo>
                  <a:pt x="82130" y="54610"/>
                </a:lnTo>
                <a:lnTo>
                  <a:pt x="81650" y="55370"/>
                </a:lnTo>
                <a:lnTo>
                  <a:pt x="81440" y="55590"/>
                </a:lnTo>
                <a:lnTo>
                  <a:pt x="82160" y="56180"/>
                </a:lnTo>
                <a:lnTo>
                  <a:pt x="82320" y="56480"/>
                </a:lnTo>
                <a:lnTo>
                  <a:pt x="82580" y="57260"/>
                </a:lnTo>
                <a:lnTo>
                  <a:pt x="82780" y="57590"/>
                </a:lnTo>
                <a:lnTo>
                  <a:pt x="83070" y="57870"/>
                </a:lnTo>
                <a:lnTo>
                  <a:pt x="83380" y="58070"/>
                </a:lnTo>
                <a:lnTo>
                  <a:pt x="83670" y="58170"/>
                </a:lnTo>
                <a:lnTo>
                  <a:pt x="83900" y="58210"/>
                </a:lnTo>
                <a:lnTo>
                  <a:pt x="83970" y="58330"/>
                </a:lnTo>
                <a:lnTo>
                  <a:pt x="83990" y="58530"/>
                </a:lnTo>
                <a:lnTo>
                  <a:pt x="84080" y="58790"/>
                </a:lnTo>
                <a:lnTo>
                  <a:pt x="84220" y="58980"/>
                </a:lnTo>
                <a:lnTo>
                  <a:pt x="84330" y="59060"/>
                </a:lnTo>
                <a:lnTo>
                  <a:pt x="84430" y="59180"/>
                </a:lnTo>
                <a:lnTo>
                  <a:pt x="84510" y="59490"/>
                </a:lnTo>
                <a:lnTo>
                  <a:pt x="84520" y="60150"/>
                </a:lnTo>
                <a:lnTo>
                  <a:pt x="84310" y="60460"/>
                </a:lnTo>
                <a:lnTo>
                  <a:pt x="83670" y="60820"/>
                </a:lnTo>
                <a:lnTo>
                  <a:pt x="83770" y="61060"/>
                </a:lnTo>
                <a:lnTo>
                  <a:pt x="84190" y="61640"/>
                </a:lnTo>
                <a:lnTo>
                  <a:pt x="84480" y="62270"/>
                </a:lnTo>
                <a:lnTo>
                  <a:pt x="84600" y="62460"/>
                </a:lnTo>
                <a:lnTo>
                  <a:pt x="84950" y="62760"/>
                </a:lnTo>
                <a:lnTo>
                  <a:pt x="85070" y="62930"/>
                </a:lnTo>
                <a:lnTo>
                  <a:pt x="85030" y="63090"/>
                </a:lnTo>
                <a:lnTo>
                  <a:pt x="84900" y="63120"/>
                </a:lnTo>
                <a:lnTo>
                  <a:pt x="84560" y="63040"/>
                </a:lnTo>
                <a:lnTo>
                  <a:pt x="84410" y="63050"/>
                </a:lnTo>
                <a:lnTo>
                  <a:pt x="84460" y="63100"/>
                </a:lnTo>
                <a:lnTo>
                  <a:pt x="84570" y="63290"/>
                </a:lnTo>
                <a:lnTo>
                  <a:pt x="84400" y="63370"/>
                </a:lnTo>
                <a:lnTo>
                  <a:pt x="84330" y="63490"/>
                </a:lnTo>
                <a:lnTo>
                  <a:pt x="84350" y="63650"/>
                </a:lnTo>
                <a:lnTo>
                  <a:pt x="84470" y="63800"/>
                </a:lnTo>
                <a:lnTo>
                  <a:pt x="84690" y="63950"/>
                </a:lnTo>
                <a:lnTo>
                  <a:pt x="84700" y="64340"/>
                </a:lnTo>
                <a:lnTo>
                  <a:pt x="84640" y="64800"/>
                </a:lnTo>
                <a:lnTo>
                  <a:pt x="84640" y="65200"/>
                </a:lnTo>
                <a:lnTo>
                  <a:pt x="84710" y="65370"/>
                </a:lnTo>
                <a:lnTo>
                  <a:pt x="84810" y="65500"/>
                </a:lnTo>
                <a:lnTo>
                  <a:pt x="84880" y="65670"/>
                </a:lnTo>
                <a:lnTo>
                  <a:pt x="84880" y="65950"/>
                </a:lnTo>
                <a:lnTo>
                  <a:pt x="84830" y="66160"/>
                </a:lnTo>
                <a:lnTo>
                  <a:pt x="84730" y="66350"/>
                </a:lnTo>
                <a:lnTo>
                  <a:pt x="84610" y="66510"/>
                </a:lnTo>
                <a:lnTo>
                  <a:pt x="84490" y="66620"/>
                </a:lnTo>
                <a:lnTo>
                  <a:pt x="84770" y="67040"/>
                </a:lnTo>
                <a:lnTo>
                  <a:pt x="84930" y="67220"/>
                </a:lnTo>
                <a:lnTo>
                  <a:pt x="85100" y="67350"/>
                </a:lnTo>
                <a:lnTo>
                  <a:pt x="85270" y="67410"/>
                </a:lnTo>
                <a:lnTo>
                  <a:pt x="85600" y="67470"/>
                </a:lnTo>
                <a:lnTo>
                  <a:pt x="85750" y="67550"/>
                </a:lnTo>
                <a:lnTo>
                  <a:pt x="85650" y="67680"/>
                </a:lnTo>
                <a:lnTo>
                  <a:pt x="85580" y="67880"/>
                </a:lnTo>
                <a:lnTo>
                  <a:pt x="85560" y="68110"/>
                </a:lnTo>
                <a:lnTo>
                  <a:pt x="85590" y="68320"/>
                </a:lnTo>
                <a:lnTo>
                  <a:pt x="85650" y="68480"/>
                </a:lnTo>
                <a:lnTo>
                  <a:pt x="85740" y="68580"/>
                </a:lnTo>
                <a:lnTo>
                  <a:pt x="86220" y="68910"/>
                </a:lnTo>
                <a:lnTo>
                  <a:pt x="86350" y="69130"/>
                </a:lnTo>
                <a:lnTo>
                  <a:pt x="86390" y="69440"/>
                </a:lnTo>
                <a:lnTo>
                  <a:pt x="86370" y="69780"/>
                </a:lnTo>
                <a:lnTo>
                  <a:pt x="86370" y="69900"/>
                </a:lnTo>
                <a:lnTo>
                  <a:pt x="86110" y="69910"/>
                </a:lnTo>
                <a:lnTo>
                  <a:pt x="85940" y="69920"/>
                </a:lnTo>
                <a:lnTo>
                  <a:pt x="85280" y="69950"/>
                </a:lnTo>
                <a:lnTo>
                  <a:pt x="83750" y="69660"/>
                </a:lnTo>
                <a:lnTo>
                  <a:pt x="83740" y="69650"/>
                </a:lnTo>
                <a:lnTo>
                  <a:pt x="83730" y="69650"/>
                </a:lnTo>
                <a:lnTo>
                  <a:pt x="83700" y="69650"/>
                </a:lnTo>
                <a:lnTo>
                  <a:pt x="83690" y="69640"/>
                </a:lnTo>
                <a:lnTo>
                  <a:pt x="83610" y="69630"/>
                </a:lnTo>
                <a:lnTo>
                  <a:pt x="82740" y="69630"/>
                </a:lnTo>
                <a:lnTo>
                  <a:pt x="82170" y="69870"/>
                </a:lnTo>
                <a:lnTo>
                  <a:pt x="81990" y="69940"/>
                </a:lnTo>
                <a:lnTo>
                  <a:pt x="81800" y="70190"/>
                </a:lnTo>
                <a:lnTo>
                  <a:pt x="81650" y="70500"/>
                </a:lnTo>
                <a:lnTo>
                  <a:pt x="81490" y="70760"/>
                </a:lnTo>
                <a:lnTo>
                  <a:pt x="81460" y="70780"/>
                </a:lnTo>
                <a:lnTo>
                  <a:pt x="81270" y="70860"/>
                </a:lnTo>
                <a:lnTo>
                  <a:pt x="81040" y="70770"/>
                </a:lnTo>
                <a:lnTo>
                  <a:pt x="80610" y="70400"/>
                </a:lnTo>
                <a:lnTo>
                  <a:pt x="80380" y="70270"/>
                </a:lnTo>
                <a:lnTo>
                  <a:pt x="80010" y="70220"/>
                </a:lnTo>
                <a:lnTo>
                  <a:pt x="78710" y="70300"/>
                </a:lnTo>
                <a:lnTo>
                  <a:pt x="78470" y="70370"/>
                </a:lnTo>
                <a:lnTo>
                  <a:pt x="78460" y="70390"/>
                </a:lnTo>
                <a:lnTo>
                  <a:pt x="78320" y="70540"/>
                </a:lnTo>
                <a:lnTo>
                  <a:pt x="78380" y="70800"/>
                </a:lnTo>
                <a:lnTo>
                  <a:pt x="78330" y="70880"/>
                </a:lnTo>
                <a:lnTo>
                  <a:pt x="78300" y="70950"/>
                </a:lnTo>
                <a:lnTo>
                  <a:pt x="78280" y="71030"/>
                </a:lnTo>
                <a:lnTo>
                  <a:pt x="78250" y="71100"/>
                </a:lnTo>
                <a:lnTo>
                  <a:pt x="78510" y="71140"/>
                </a:lnTo>
                <a:lnTo>
                  <a:pt x="78530" y="71140"/>
                </a:lnTo>
                <a:lnTo>
                  <a:pt x="78620" y="71350"/>
                </a:lnTo>
                <a:lnTo>
                  <a:pt x="78530" y="71550"/>
                </a:lnTo>
                <a:lnTo>
                  <a:pt x="78290" y="71570"/>
                </a:lnTo>
                <a:lnTo>
                  <a:pt x="78220" y="71480"/>
                </a:lnTo>
                <a:lnTo>
                  <a:pt x="78170" y="71450"/>
                </a:lnTo>
                <a:lnTo>
                  <a:pt x="78110" y="71480"/>
                </a:lnTo>
                <a:lnTo>
                  <a:pt x="78070" y="71510"/>
                </a:lnTo>
                <a:lnTo>
                  <a:pt x="78030" y="71540"/>
                </a:lnTo>
                <a:lnTo>
                  <a:pt x="77960" y="71630"/>
                </a:lnTo>
                <a:lnTo>
                  <a:pt x="77940" y="71730"/>
                </a:lnTo>
                <a:lnTo>
                  <a:pt x="77950" y="71810"/>
                </a:lnTo>
                <a:lnTo>
                  <a:pt x="77940" y="71860"/>
                </a:lnTo>
                <a:lnTo>
                  <a:pt x="77870" y="71960"/>
                </a:lnTo>
                <a:lnTo>
                  <a:pt x="77850" y="71990"/>
                </a:lnTo>
                <a:lnTo>
                  <a:pt x="77740" y="72110"/>
                </a:lnTo>
                <a:lnTo>
                  <a:pt x="77620" y="72200"/>
                </a:lnTo>
                <a:lnTo>
                  <a:pt x="77490" y="72290"/>
                </a:lnTo>
                <a:lnTo>
                  <a:pt x="77280" y="72370"/>
                </a:lnTo>
                <a:lnTo>
                  <a:pt x="77220" y="72390"/>
                </a:lnTo>
                <a:lnTo>
                  <a:pt x="77210" y="72450"/>
                </a:lnTo>
                <a:lnTo>
                  <a:pt x="77240" y="72540"/>
                </a:lnTo>
                <a:lnTo>
                  <a:pt x="77290" y="72610"/>
                </a:lnTo>
                <a:lnTo>
                  <a:pt x="77290" y="72710"/>
                </a:lnTo>
                <a:lnTo>
                  <a:pt x="77160" y="72890"/>
                </a:lnTo>
                <a:lnTo>
                  <a:pt x="77080" y="72990"/>
                </a:lnTo>
                <a:lnTo>
                  <a:pt x="77030" y="73010"/>
                </a:lnTo>
                <a:lnTo>
                  <a:pt x="76990" y="73030"/>
                </a:lnTo>
                <a:lnTo>
                  <a:pt x="76710" y="73000"/>
                </a:lnTo>
                <a:lnTo>
                  <a:pt x="76650" y="73020"/>
                </a:lnTo>
                <a:lnTo>
                  <a:pt x="76650" y="73030"/>
                </a:lnTo>
                <a:lnTo>
                  <a:pt x="76640" y="73040"/>
                </a:lnTo>
                <a:lnTo>
                  <a:pt x="76640" y="73060"/>
                </a:lnTo>
                <a:lnTo>
                  <a:pt x="76630" y="73070"/>
                </a:lnTo>
                <a:lnTo>
                  <a:pt x="76620" y="73080"/>
                </a:lnTo>
                <a:lnTo>
                  <a:pt x="76600" y="73130"/>
                </a:lnTo>
                <a:lnTo>
                  <a:pt x="76590" y="73270"/>
                </a:lnTo>
                <a:lnTo>
                  <a:pt x="76570" y="73400"/>
                </a:lnTo>
                <a:lnTo>
                  <a:pt x="76370" y="73500"/>
                </a:lnTo>
                <a:lnTo>
                  <a:pt x="76310" y="73610"/>
                </a:lnTo>
                <a:lnTo>
                  <a:pt x="76260" y="73710"/>
                </a:lnTo>
                <a:lnTo>
                  <a:pt x="76230" y="73740"/>
                </a:lnTo>
                <a:lnTo>
                  <a:pt x="76210" y="73750"/>
                </a:lnTo>
                <a:lnTo>
                  <a:pt x="76190" y="73810"/>
                </a:lnTo>
                <a:lnTo>
                  <a:pt x="75980" y="74080"/>
                </a:lnTo>
                <a:lnTo>
                  <a:pt x="75920" y="74190"/>
                </a:lnTo>
                <a:lnTo>
                  <a:pt x="75880" y="74240"/>
                </a:lnTo>
                <a:lnTo>
                  <a:pt x="75880" y="74250"/>
                </a:lnTo>
                <a:lnTo>
                  <a:pt x="75880" y="74300"/>
                </a:lnTo>
                <a:lnTo>
                  <a:pt x="75950" y="74440"/>
                </a:lnTo>
                <a:lnTo>
                  <a:pt x="75950" y="74590"/>
                </a:lnTo>
                <a:lnTo>
                  <a:pt x="75960" y="74640"/>
                </a:lnTo>
                <a:lnTo>
                  <a:pt x="75960" y="74680"/>
                </a:lnTo>
                <a:lnTo>
                  <a:pt x="75930" y="74710"/>
                </a:lnTo>
                <a:lnTo>
                  <a:pt x="75880" y="74770"/>
                </a:lnTo>
                <a:lnTo>
                  <a:pt x="75790" y="74860"/>
                </a:lnTo>
                <a:lnTo>
                  <a:pt x="75580" y="75000"/>
                </a:lnTo>
                <a:lnTo>
                  <a:pt x="75460" y="75130"/>
                </a:lnTo>
                <a:lnTo>
                  <a:pt x="75510" y="75160"/>
                </a:lnTo>
                <a:lnTo>
                  <a:pt x="75650" y="75230"/>
                </a:lnTo>
                <a:lnTo>
                  <a:pt x="75730" y="75240"/>
                </a:lnTo>
                <a:lnTo>
                  <a:pt x="75730" y="75330"/>
                </a:lnTo>
                <a:lnTo>
                  <a:pt x="75730" y="75350"/>
                </a:lnTo>
                <a:lnTo>
                  <a:pt x="75620" y="75460"/>
                </a:lnTo>
                <a:lnTo>
                  <a:pt x="75590" y="75640"/>
                </a:lnTo>
                <a:lnTo>
                  <a:pt x="75580" y="75830"/>
                </a:lnTo>
                <a:lnTo>
                  <a:pt x="75520" y="75980"/>
                </a:lnTo>
                <a:lnTo>
                  <a:pt x="75420" y="76030"/>
                </a:lnTo>
                <a:lnTo>
                  <a:pt x="75120" y="76040"/>
                </a:lnTo>
                <a:lnTo>
                  <a:pt x="75000" y="76070"/>
                </a:lnTo>
                <a:lnTo>
                  <a:pt x="75060" y="76280"/>
                </a:lnTo>
                <a:lnTo>
                  <a:pt x="75050" y="76320"/>
                </a:lnTo>
                <a:lnTo>
                  <a:pt x="74950" y="76610"/>
                </a:lnTo>
                <a:lnTo>
                  <a:pt x="75000" y="76820"/>
                </a:lnTo>
                <a:lnTo>
                  <a:pt x="74940" y="76880"/>
                </a:lnTo>
                <a:lnTo>
                  <a:pt x="74900" y="76940"/>
                </a:lnTo>
                <a:lnTo>
                  <a:pt x="74860" y="77000"/>
                </a:lnTo>
                <a:lnTo>
                  <a:pt x="74810" y="77040"/>
                </a:lnTo>
                <a:lnTo>
                  <a:pt x="74840" y="77100"/>
                </a:lnTo>
                <a:lnTo>
                  <a:pt x="74840" y="77120"/>
                </a:lnTo>
                <a:lnTo>
                  <a:pt x="74870" y="77240"/>
                </a:lnTo>
                <a:lnTo>
                  <a:pt x="74810" y="77270"/>
                </a:lnTo>
                <a:lnTo>
                  <a:pt x="74750" y="77300"/>
                </a:lnTo>
                <a:lnTo>
                  <a:pt x="74650" y="77400"/>
                </a:lnTo>
                <a:lnTo>
                  <a:pt x="74490" y="77540"/>
                </a:lnTo>
                <a:lnTo>
                  <a:pt x="74480" y="77550"/>
                </a:lnTo>
                <a:lnTo>
                  <a:pt x="74480" y="77660"/>
                </a:lnTo>
                <a:lnTo>
                  <a:pt x="74660" y="77820"/>
                </a:lnTo>
                <a:lnTo>
                  <a:pt x="74720" y="77860"/>
                </a:lnTo>
                <a:lnTo>
                  <a:pt x="74750" y="77870"/>
                </a:lnTo>
                <a:lnTo>
                  <a:pt x="74750" y="77970"/>
                </a:lnTo>
                <a:lnTo>
                  <a:pt x="74670" y="77990"/>
                </a:lnTo>
                <a:lnTo>
                  <a:pt x="74640" y="78010"/>
                </a:lnTo>
                <a:lnTo>
                  <a:pt x="74630" y="78020"/>
                </a:lnTo>
                <a:lnTo>
                  <a:pt x="74600" y="78050"/>
                </a:lnTo>
                <a:lnTo>
                  <a:pt x="74590" y="78070"/>
                </a:lnTo>
                <a:lnTo>
                  <a:pt x="74590" y="78080"/>
                </a:lnTo>
                <a:lnTo>
                  <a:pt x="74590" y="78100"/>
                </a:lnTo>
                <a:lnTo>
                  <a:pt x="74590" y="78120"/>
                </a:lnTo>
                <a:lnTo>
                  <a:pt x="74590" y="78140"/>
                </a:lnTo>
                <a:lnTo>
                  <a:pt x="74600" y="78150"/>
                </a:lnTo>
                <a:lnTo>
                  <a:pt x="74600" y="78170"/>
                </a:lnTo>
                <a:lnTo>
                  <a:pt x="74610" y="78180"/>
                </a:lnTo>
                <a:lnTo>
                  <a:pt x="74610" y="78190"/>
                </a:lnTo>
                <a:lnTo>
                  <a:pt x="74620" y="78200"/>
                </a:lnTo>
                <a:lnTo>
                  <a:pt x="74630" y="78210"/>
                </a:lnTo>
                <a:lnTo>
                  <a:pt x="74640" y="78230"/>
                </a:lnTo>
                <a:lnTo>
                  <a:pt x="74650" y="78250"/>
                </a:lnTo>
                <a:lnTo>
                  <a:pt x="74670" y="78260"/>
                </a:lnTo>
                <a:lnTo>
                  <a:pt x="74680" y="78280"/>
                </a:lnTo>
                <a:lnTo>
                  <a:pt x="74700" y="78290"/>
                </a:lnTo>
                <a:lnTo>
                  <a:pt x="74710" y="78300"/>
                </a:lnTo>
                <a:lnTo>
                  <a:pt x="74720" y="78310"/>
                </a:lnTo>
                <a:lnTo>
                  <a:pt x="74720" y="78320"/>
                </a:lnTo>
                <a:lnTo>
                  <a:pt x="74730" y="78330"/>
                </a:lnTo>
                <a:lnTo>
                  <a:pt x="74730" y="78340"/>
                </a:lnTo>
                <a:lnTo>
                  <a:pt x="74930" y="78400"/>
                </a:lnTo>
                <a:lnTo>
                  <a:pt x="74980" y="78410"/>
                </a:lnTo>
                <a:lnTo>
                  <a:pt x="75130" y="78490"/>
                </a:lnTo>
                <a:lnTo>
                  <a:pt x="75060" y="78660"/>
                </a:lnTo>
                <a:lnTo>
                  <a:pt x="75010" y="78730"/>
                </a:lnTo>
                <a:lnTo>
                  <a:pt x="74930" y="78800"/>
                </a:lnTo>
                <a:lnTo>
                  <a:pt x="74990" y="78840"/>
                </a:lnTo>
                <a:lnTo>
                  <a:pt x="75050" y="78890"/>
                </a:lnTo>
                <a:lnTo>
                  <a:pt x="75150" y="78990"/>
                </a:lnTo>
                <a:lnTo>
                  <a:pt x="75190" y="79110"/>
                </a:lnTo>
                <a:lnTo>
                  <a:pt x="75160" y="79180"/>
                </a:lnTo>
                <a:lnTo>
                  <a:pt x="75160" y="79200"/>
                </a:lnTo>
                <a:lnTo>
                  <a:pt x="75170" y="79220"/>
                </a:lnTo>
                <a:lnTo>
                  <a:pt x="75170" y="79230"/>
                </a:lnTo>
                <a:lnTo>
                  <a:pt x="75170" y="79250"/>
                </a:lnTo>
                <a:lnTo>
                  <a:pt x="75170" y="79270"/>
                </a:lnTo>
                <a:lnTo>
                  <a:pt x="75170" y="79300"/>
                </a:lnTo>
                <a:lnTo>
                  <a:pt x="75170" y="79340"/>
                </a:lnTo>
                <a:lnTo>
                  <a:pt x="75170" y="79350"/>
                </a:lnTo>
                <a:lnTo>
                  <a:pt x="75170" y="79360"/>
                </a:lnTo>
                <a:lnTo>
                  <a:pt x="75170" y="79380"/>
                </a:lnTo>
                <a:lnTo>
                  <a:pt x="75180" y="79410"/>
                </a:lnTo>
                <a:lnTo>
                  <a:pt x="75260" y="79530"/>
                </a:lnTo>
                <a:lnTo>
                  <a:pt x="75360" y="79600"/>
                </a:lnTo>
                <a:lnTo>
                  <a:pt x="75460" y="79640"/>
                </a:lnTo>
                <a:lnTo>
                  <a:pt x="75460" y="79750"/>
                </a:lnTo>
                <a:lnTo>
                  <a:pt x="75330" y="79730"/>
                </a:lnTo>
                <a:lnTo>
                  <a:pt x="75310" y="79740"/>
                </a:lnTo>
                <a:lnTo>
                  <a:pt x="75290" y="79750"/>
                </a:lnTo>
                <a:lnTo>
                  <a:pt x="75290" y="79760"/>
                </a:lnTo>
                <a:lnTo>
                  <a:pt x="75280" y="79770"/>
                </a:lnTo>
                <a:lnTo>
                  <a:pt x="75260" y="79770"/>
                </a:lnTo>
                <a:lnTo>
                  <a:pt x="75250" y="79780"/>
                </a:lnTo>
                <a:lnTo>
                  <a:pt x="75230" y="79780"/>
                </a:lnTo>
                <a:lnTo>
                  <a:pt x="75210" y="79790"/>
                </a:lnTo>
                <a:lnTo>
                  <a:pt x="75150" y="79870"/>
                </a:lnTo>
                <a:lnTo>
                  <a:pt x="75130" y="80070"/>
                </a:lnTo>
                <a:lnTo>
                  <a:pt x="75170" y="80250"/>
                </a:lnTo>
                <a:lnTo>
                  <a:pt x="75240" y="80280"/>
                </a:lnTo>
                <a:lnTo>
                  <a:pt x="75320" y="80290"/>
                </a:lnTo>
                <a:lnTo>
                  <a:pt x="75340" y="80290"/>
                </a:lnTo>
                <a:lnTo>
                  <a:pt x="75460" y="80380"/>
                </a:lnTo>
                <a:lnTo>
                  <a:pt x="75500" y="80480"/>
                </a:lnTo>
                <a:lnTo>
                  <a:pt x="75590" y="80910"/>
                </a:lnTo>
                <a:lnTo>
                  <a:pt x="75640" y="80990"/>
                </a:lnTo>
                <a:lnTo>
                  <a:pt x="75710" y="81080"/>
                </a:lnTo>
                <a:lnTo>
                  <a:pt x="75710" y="81120"/>
                </a:lnTo>
                <a:lnTo>
                  <a:pt x="75720" y="81160"/>
                </a:lnTo>
                <a:lnTo>
                  <a:pt x="75610" y="81200"/>
                </a:lnTo>
                <a:lnTo>
                  <a:pt x="75590" y="81210"/>
                </a:lnTo>
                <a:lnTo>
                  <a:pt x="75650" y="81640"/>
                </a:lnTo>
                <a:lnTo>
                  <a:pt x="75620" y="81670"/>
                </a:lnTo>
                <a:lnTo>
                  <a:pt x="75390" y="81920"/>
                </a:lnTo>
                <a:lnTo>
                  <a:pt x="75100" y="82130"/>
                </a:lnTo>
                <a:lnTo>
                  <a:pt x="75080" y="82300"/>
                </a:lnTo>
                <a:lnTo>
                  <a:pt x="75070" y="82350"/>
                </a:lnTo>
                <a:lnTo>
                  <a:pt x="74900" y="82650"/>
                </a:lnTo>
                <a:lnTo>
                  <a:pt x="74880" y="82680"/>
                </a:lnTo>
                <a:lnTo>
                  <a:pt x="74870" y="82680"/>
                </a:lnTo>
                <a:lnTo>
                  <a:pt x="74860" y="82990"/>
                </a:lnTo>
                <a:lnTo>
                  <a:pt x="74860" y="83050"/>
                </a:lnTo>
                <a:lnTo>
                  <a:pt x="74850" y="83060"/>
                </a:lnTo>
                <a:lnTo>
                  <a:pt x="74820" y="83150"/>
                </a:lnTo>
                <a:lnTo>
                  <a:pt x="74710" y="83170"/>
                </a:lnTo>
                <a:lnTo>
                  <a:pt x="74640" y="83030"/>
                </a:lnTo>
                <a:lnTo>
                  <a:pt x="74530" y="82910"/>
                </a:lnTo>
                <a:lnTo>
                  <a:pt x="74410" y="82830"/>
                </a:lnTo>
                <a:lnTo>
                  <a:pt x="74280" y="82800"/>
                </a:lnTo>
                <a:lnTo>
                  <a:pt x="74150" y="82810"/>
                </a:lnTo>
                <a:lnTo>
                  <a:pt x="74000" y="82770"/>
                </a:lnTo>
                <a:lnTo>
                  <a:pt x="73790" y="82450"/>
                </a:lnTo>
                <a:lnTo>
                  <a:pt x="73650" y="82310"/>
                </a:lnTo>
                <a:lnTo>
                  <a:pt x="73510" y="82280"/>
                </a:lnTo>
                <a:lnTo>
                  <a:pt x="73230" y="82280"/>
                </a:lnTo>
                <a:lnTo>
                  <a:pt x="73080" y="82220"/>
                </a:lnTo>
                <a:lnTo>
                  <a:pt x="72960" y="82110"/>
                </a:lnTo>
                <a:lnTo>
                  <a:pt x="72670" y="81730"/>
                </a:lnTo>
                <a:lnTo>
                  <a:pt x="72590" y="81570"/>
                </a:lnTo>
                <a:lnTo>
                  <a:pt x="72620" y="81550"/>
                </a:lnTo>
                <a:lnTo>
                  <a:pt x="72690" y="81290"/>
                </a:lnTo>
                <a:lnTo>
                  <a:pt x="72700" y="81240"/>
                </a:lnTo>
                <a:lnTo>
                  <a:pt x="72700" y="81210"/>
                </a:lnTo>
                <a:lnTo>
                  <a:pt x="72720" y="81120"/>
                </a:lnTo>
                <a:lnTo>
                  <a:pt x="72720" y="80960"/>
                </a:lnTo>
                <a:lnTo>
                  <a:pt x="72710" y="80840"/>
                </a:lnTo>
                <a:lnTo>
                  <a:pt x="72680" y="80740"/>
                </a:lnTo>
                <a:lnTo>
                  <a:pt x="72620" y="80630"/>
                </a:lnTo>
                <a:lnTo>
                  <a:pt x="72500" y="80520"/>
                </a:lnTo>
                <a:lnTo>
                  <a:pt x="72020" y="80280"/>
                </a:lnTo>
                <a:lnTo>
                  <a:pt x="71890" y="80140"/>
                </a:lnTo>
                <a:lnTo>
                  <a:pt x="71530" y="79650"/>
                </a:lnTo>
                <a:lnTo>
                  <a:pt x="71260" y="79450"/>
                </a:lnTo>
                <a:lnTo>
                  <a:pt x="70990" y="79370"/>
                </a:lnTo>
                <a:lnTo>
                  <a:pt x="69660" y="79410"/>
                </a:lnTo>
                <a:lnTo>
                  <a:pt x="69440" y="79470"/>
                </a:lnTo>
                <a:lnTo>
                  <a:pt x="68860" y="79780"/>
                </a:lnTo>
                <a:lnTo>
                  <a:pt x="68750" y="79790"/>
                </a:lnTo>
                <a:lnTo>
                  <a:pt x="68590" y="79680"/>
                </a:lnTo>
                <a:lnTo>
                  <a:pt x="68490" y="79670"/>
                </a:lnTo>
                <a:lnTo>
                  <a:pt x="68490" y="79680"/>
                </a:lnTo>
                <a:lnTo>
                  <a:pt x="68370" y="79760"/>
                </a:lnTo>
                <a:lnTo>
                  <a:pt x="68280" y="79940"/>
                </a:lnTo>
                <a:lnTo>
                  <a:pt x="68210" y="80060"/>
                </a:lnTo>
                <a:lnTo>
                  <a:pt x="68120" y="80160"/>
                </a:lnTo>
                <a:lnTo>
                  <a:pt x="67950" y="80210"/>
                </a:lnTo>
                <a:lnTo>
                  <a:pt x="67080" y="80060"/>
                </a:lnTo>
                <a:lnTo>
                  <a:pt x="66960" y="79890"/>
                </a:lnTo>
                <a:lnTo>
                  <a:pt x="66880" y="79660"/>
                </a:lnTo>
                <a:lnTo>
                  <a:pt x="66720" y="79390"/>
                </a:lnTo>
                <a:lnTo>
                  <a:pt x="66560" y="79270"/>
                </a:lnTo>
                <a:lnTo>
                  <a:pt x="66350" y="79240"/>
                </a:lnTo>
                <a:lnTo>
                  <a:pt x="66130" y="79280"/>
                </a:lnTo>
                <a:lnTo>
                  <a:pt x="65940" y="79360"/>
                </a:lnTo>
                <a:lnTo>
                  <a:pt x="65830" y="79460"/>
                </a:lnTo>
                <a:lnTo>
                  <a:pt x="65750" y="79530"/>
                </a:lnTo>
                <a:lnTo>
                  <a:pt x="65640" y="79690"/>
                </a:lnTo>
                <a:lnTo>
                  <a:pt x="65610" y="79740"/>
                </a:lnTo>
                <a:lnTo>
                  <a:pt x="65470" y="79910"/>
                </a:lnTo>
                <a:lnTo>
                  <a:pt x="65250" y="80000"/>
                </a:lnTo>
                <a:lnTo>
                  <a:pt x="65000" y="80030"/>
                </a:lnTo>
                <a:lnTo>
                  <a:pt x="64980" y="80030"/>
                </a:lnTo>
                <a:lnTo>
                  <a:pt x="64870" y="80090"/>
                </a:lnTo>
                <a:lnTo>
                  <a:pt x="64780" y="80270"/>
                </a:lnTo>
                <a:lnTo>
                  <a:pt x="64640" y="80640"/>
                </a:lnTo>
                <a:lnTo>
                  <a:pt x="64620" y="80680"/>
                </a:lnTo>
                <a:lnTo>
                  <a:pt x="64500" y="80890"/>
                </a:lnTo>
                <a:lnTo>
                  <a:pt x="64310" y="80890"/>
                </a:lnTo>
                <a:lnTo>
                  <a:pt x="63890" y="80720"/>
                </a:lnTo>
                <a:lnTo>
                  <a:pt x="63670" y="80790"/>
                </a:lnTo>
                <a:lnTo>
                  <a:pt x="63480" y="80960"/>
                </a:lnTo>
                <a:lnTo>
                  <a:pt x="63420" y="81010"/>
                </a:lnTo>
                <a:lnTo>
                  <a:pt x="63300" y="81120"/>
                </a:lnTo>
                <a:lnTo>
                  <a:pt x="63110" y="81190"/>
                </a:lnTo>
                <a:lnTo>
                  <a:pt x="62890" y="81060"/>
                </a:lnTo>
                <a:lnTo>
                  <a:pt x="62770" y="80790"/>
                </a:lnTo>
                <a:lnTo>
                  <a:pt x="62690" y="80460"/>
                </a:lnTo>
                <a:lnTo>
                  <a:pt x="62580" y="80160"/>
                </a:lnTo>
                <a:lnTo>
                  <a:pt x="62390" y="79930"/>
                </a:lnTo>
                <a:lnTo>
                  <a:pt x="62230" y="79810"/>
                </a:lnTo>
                <a:lnTo>
                  <a:pt x="62160" y="79640"/>
                </a:lnTo>
                <a:lnTo>
                  <a:pt x="62250" y="79250"/>
                </a:lnTo>
                <a:lnTo>
                  <a:pt x="62220" y="78850"/>
                </a:lnTo>
                <a:lnTo>
                  <a:pt x="62110" y="78590"/>
                </a:lnTo>
                <a:lnTo>
                  <a:pt x="61790" y="78110"/>
                </a:lnTo>
                <a:lnTo>
                  <a:pt x="61590" y="77560"/>
                </a:lnTo>
                <a:lnTo>
                  <a:pt x="61470" y="77370"/>
                </a:lnTo>
                <a:lnTo>
                  <a:pt x="61240" y="77220"/>
                </a:lnTo>
                <a:lnTo>
                  <a:pt x="60940" y="77150"/>
                </a:lnTo>
                <a:lnTo>
                  <a:pt x="60860" y="77130"/>
                </a:lnTo>
                <a:lnTo>
                  <a:pt x="60660" y="77140"/>
                </a:lnTo>
                <a:lnTo>
                  <a:pt x="60480" y="77210"/>
                </a:lnTo>
                <a:lnTo>
                  <a:pt x="60290" y="77390"/>
                </a:lnTo>
                <a:lnTo>
                  <a:pt x="60060" y="77880"/>
                </a:lnTo>
                <a:lnTo>
                  <a:pt x="59910" y="78040"/>
                </a:lnTo>
                <a:lnTo>
                  <a:pt x="59880" y="78070"/>
                </a:lnTo>
                <a:lnTo>
                  <a:pt x="59630" y="78170"/>
                </a:lnTo>
                <a:lnTo>
                  <a:pt x="59040" y="78180"/>
                </a:lnTo>
                <a:lnTo>
                  <a:pt x="58760" y="78240"/>
                </a:lnTo>
                <a:lnTo>
                  <a:pt x="58460" y="78400"/>
                </a:lnTo>
                <a:lnTo>
                  <a:pt x="58160" y="78640"/>
                </a:lnTo>
                <a:lnTo>
                  <a:pt x="58050" y="78770"/>
                </a:lnTo>
                <a:lnTo>
                  <a:pt x="57890" y="78960"/>
                </a:lnTo>
                <a:lnTo>
                  <a:pt x="57700" y="79390"/>
                </a:lnTo>
                <a:lnTo>
                  <a:pt x="57680" y="79640"/>
                </a:lnTo>
                <a:lnTo>
                  <a:pt x="57700" y="80220"/>
                </a:lnTo>
                <a:lnTo>
                  <a:pt x="57680" y="80290"/>
                </a:lnTo>
                <a:lnTo>
                  <a:pt x="57680" y="80300"/>
                </a:lnTo>
                <a:lnTo>
                  <a:pt x="57670" y="80350"/>
                </a:lnTo>
                <a:lnTo>
                  <a:pt x="57650" y="80450"/>
                </a:lnTo>
                <a:lnTo>
                  <a:pt x="57480" y="80640"/>
                </a:lnTo>
                <a:lnTo>
                  <a:pt x="57380" y="80490"/>
                </a:lnTo>
                <a:lnTo>
                  <a:pt x="57310" y="80200"/>
                </a:lnTo>
                <a:lnTo>
                  <a:pt x="57240" y="80010"/>
                </a:lnTo>
                <a:lnTo>
                  <a:pt x="57210" y="80010"/>
                </a:lnTo>
                <a:lnTo>
                  <a:pt x="57120" y="80000"/>
                </a:lnTo>
                <a:lnTo>
                  <a:pt x="57110" y="80010"/>
                </a:lnTo>
                <a:lnTo>
                  <a:pt x="57000" y="80080"/>
                </a:lnTo>
                <a:lnTo>
                  <a:pt x="56860" y="80140"/>
                </a:lnTo>
                <a:lnTo>
                  <a:pt x="56700" y="80070"/>
                </a:lnTo>
                <a:lnTo>
                  <a:pt x="56610" y="79910"/>
                </a:lnTo>
                <a:lnTo>
                  <a:pt x="56550" y="79690"/>
                </a:lnTo>
                <a:lnTo>
                  <a:pt x="56400" y="78840"/>
                </a:lnTo>
                <a:lnTo>
                  <a:pt x="56380" y="78530"/>
                </a:lnTo>
                <a:lnTo>
                  <a:pt x="56290" y="78320"/>
                </a:lnTo>
                <a:lnTo>
                  <a:pt x="56050" y="78220"/>
                </a:lnTo>
                <a:lnTo>
                  <a:pt x="55190" y="78030"/>
                </a:lnTo>
                <a:lnTo>
                  <a:pt x="54940" y="78040"/>
                </a:lnTo>
                <a:lnTo>
                  <a:pt x="54690" y="78130"/>
                </a:lnTo>
                <a:lnTo>
                  <a:pt x="54210" y="78450"/>
                </a:lnTo>
                <a:lnTo>
                  <a:pt x="53970" y="78690"/>
                </a:lnTo>
                <a:lnTo>
                  <a:pt x="53850" y="78750"/>
                </a:lnTo>
                <a:lnTo>
                  <a:pt x="53720" y="78700"/>
                </a:lnTo>
                <a:lnTo>
                  <a:pt x="53670" y="78580"/>
                </a:lnTo>
                <a:lnTo>
                  <a:pt x="53570" y="78160"/>
                </a:lnTo>
                <a:lnTo>
                  <a:pt x="53500" y="78000"/>
                </a:lnTo>
                <a:lnTo>
                  <a:pt x="53390" y="77870"/>
                </a:lnTo>
                <a:lnTo>
                  <a:pt x="53110" y="77690"/>
                </a:lnTo>
                <a:lnTo>
                  <a:pt x="53000" y="77580"/>
                </a:lnTo>
                <a:lnTo>
                  <a:pt x="52920" y="77410"/>
                </a:lnTo>
                <a:lnTo>
                  <a:pt x="52910" y="77270"/>
                </a:lnTo>
                <a:lnTo>
                  <a:pt x="52910" y="77140"/>
                </a:lnTo>
                <a:lnTo>
                  <a:pt x="52880" y="76980"/>
                </a:lnTo>
                <a:lnTo>
                  <a:pt x="52740" y="76820"/>
                </a:lnTo>
                <a:lnTo>
                  <a:pt x="52540" y="76810"/>
                </a:lnTo>
                <a:lnTo>
                  <a:pt x="52330" y="76910"/>
                </a:lnTo>
                <a:lnTo>
                  <a:pt x="52150" y="77080"/>
                </a:lnTo>
                <a:lnTo>
                  <a:pt x="52130" y="77100"/>
                </a:lnTo>
                <a:lnTo>
                  <a:pt x="51940" y="77390"/>
                </a:lnTo>
                <a:lnTo>
                  <a:pt x="51880" y="77510"/>
                </a:lnTo>
                <a:lnTo>
                  <a:pt x="51630" y="77980"/>
                </a:lnTo>
                <a:lnTo>
                  <a:pt x="51400" y="78190"/>
                </a:lnTo>
                <a:lnTo>
                  <a:pt x="51220" y="78260"/>
                </a:lnTo>
                <a:lnTo>
                  <a:pt x="50290" y="78250"/>
                </a:lnTo>
                <a:lnTo>
                  <a:pt x="50200" y="78230"/>
                </a:lnTo>
                <a:lnTo>
                  <a:pt x="50120" y="78210"/>
                </a:lnTo>
                <a:lnTo>
                  <a:pt x="50020" y="78160"/>
                </a:lnTo>
                <a:lnTo>
                  <a:pt x="49940" y="78110"/>
                </a:lnTo>
                <a:lnTo>
                  <a:pt x="49790" y="77950"/>
                </a:lnTo>
                <a:lnTo>
                  <a:pt x="49360" y="77480"/>
                </a:lnTo>
                <a:lnTo>
                  <a:pt x="49160" y="77370"/>
                </a:lnTo>
                <a:lnTo>
                  <a:pt x="48940" y="77410"/>
                </a:lnTo>
                <a:lnTo>
                  <a:pt x="48920" y="77420"/>
                </a:lnTo>
                <a:lnTo>
                  <a:pt x="48760" y="77580"/>
                </a:lnTo>
                <a:lnTo>
                  <a:pt x="48640" y="77830"/>
                </a:lnTo>
                <a:lnTo>
                  <a:pt x="48580" y="78140"/>
                </a:lnTo>
                <a:lnTo>
                  <a:pt x="48580" y="78340"/>
                </a:lnTo>
                <a:lnTo>
                  <a:pt x="48610" y="78500"/>
                </a:lnTo>
                <a:lnTo>
                  <a:pt x="48620" y="78670"/>
                </a:lnTo>
                <a:lnTo>
                  <a:pt x="48600" y="78760"/>
                </a:lnTo>
                <a:lnTo>
                  <a:pt x="48570" y="78870"/>
                </a:lnTo>
                <a:lnTo>
                  <a:pt x="48520" y="78970"/>
                </a:lnTo>
                <a:lnTo>
                  <a:pt x="48480" y="79030"/>
                </a:lnTo>
                <a:lnTo>
                  <a:pt x="48110" y="79530"/>
                </a:lnTo>
                <a:lnTo>
                  <a:pt x="48080" y="79570"/>
                </a:lnTo>
                <a:lnTo>
                  <a:pt x="47980" y="79670"/>
                </a:lnTo>
                <a:lnTo>
                  <a:pt x="47830" y="79690"/>
                </a:lnTo>
                <a:lnTo>
                  <a:pt x="47690" y="79630"/>
                </a:lnTo>
                <a:lnTo>
                  <a:pt x="47540" y="79510"/>
                </a:lnTo>
                <a:lnTo>
                  <a:pt x="47410" y="79370"/>
                </a:lnTo>
                <a:lnTo>
                  <a:pt x="47370" y="79290"/>
                </a:lnTo>
                <a:lnTo>
                  <a:pt x="47350" y="79250"/>
                </a:lnTo>
                <a:lnTo>
                  <a:pt x="47380" y="79180"/>
                </a:lnTo>
                <a:lnTo>
                  <a:pt x="47390" y="79150"/>
                </a:lnTo>
                <a:lnTo>
                  <a:pt x="47450" y="79000"/>
                </a:lnTo>
                <a:lnTo>
                  <a:pt x="47670" y="78480"/>
                </a:lnTo>
                <a:lnTo>
                  <a:pt x="47690" y="78340"/>
                </a:lnTo>
                <a:lnTo>
                  <a:pt x="47740" y="78090"/>
                </a:lnTo>
                <a:lnTo>
                  <a:pt x="47620" y="77770"/>
                </a:lnTo>
                <a:lnTo>
                  <a:pt x="47470" y="77690"/>
                </a:lnTo>
                <a:lnTo>
                  <a:pt x="46940" y="77670"/>
                </a:lnTo>
                <a:lnTo>
                  <a:pt x="45910" y="7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