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City of Minsk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Belarus • State Map | Fully Editable Vector Shape</a:t>
            </a:r>
          </a:p>
        </p:txBody>
      </p:sp>
      <p:sp>
        <p:nvSpPr>
          <p:cNvPr id="101" name="City of Minsk"/>
          <p:cNvSpPr/>
          <p:nvPr/>
        </p:nvSpPr>
        <p:spPr>
          <a:xfrm>
            <a:off x="3261312" y="1325880"/>
            <a:ext cx="5669070" cy="4937760"/>
          </a:xfrm>
          <a:custGeom>
            <a:avLst/>
            <a:gdLst/>
            <a:ahLst/>
            <a:cxnLst/>
            <a:rect l="0" t="0" r="100000" b="87100"/>
            <a:pathLst>
              <a:path w="100000" h="87100">
                <a:moveTo>
                  <a:pt x="48270" y="42980"/>
                </a:moveTo>
                <a:lnTo>
                  <a:pt x="47820" y="42940"/>
                </a:lnTo>
                <a:lnTo>
                  <a:pt x="47580" y="42860"/>
                </a:lnTo>
                <a:lnTo>
                  <a:pt x="47220" y="42900"/>
                </a:lnTo>
                <a:lnTo>
                  <a:pt x="46580" y="42980"/>
                </a:lnTo>
                <a:lnTo>
                  <a:pt x="46320" y="43310"/>
                </a:lnTo>
                <a:lnTo>
                  <a:pt x="46100" y="43230"/>
                </a:lnTo>
                <a:lnTo>
                  <a:pt x="45940" y="42900"/>
                </a:lnTo>
                <a:lnTo>
                  <a:pt x="45580" y="42780"/>
                </a:lnTo>
                <a:lnTo>
                  <a:pt x="45060" y="42540"/>
                </a:lnTo>
                <a:lnTo>
                  <a:pt x="44680" y="42460"/>
                </a:lnTo>
                <a:lnTo>
                  <a:pt x="44560" y="42020"/>
                </a:lnTo>
                <a:lnTo>
                  <a:pt x="44560" y="41530"/>
                </a:lnTo>
                <a:lnTo>
                  <a:pt x="44600" y="41090"/>
                </a:lnTo>
                <a:lnTo>
                  <a:pt x="44700" y="40400"/>
                </a:lnTo>
                <a:lnTo>
                  <a:pt x="44910" y="39870"/>
                </a:lnTo>
                <a:lnTo>
                  <a:pt x="45220" y="39670"/>
                </a:lnTo>
                <a:lnTo>
                  <a:pt x="45820" y="39550"/>
                </a:lnTo>
                <a:lnTo>
                  <a:pt x="46410" y="39630"/>
                </a:lnTo>
                <a:lnTo>
                  <a:pt x="46790" y="39710"/>
                </a:lnTo>
                <a:lnTo>
                  <a:pt x="47100" y="39830"/>
                </a:lnTo>
                <a:lnTo>
                  <a:pt x="47200" y="39850"/>
                </a:lnTo>
                <a:lnTo>
                  <a:pt x="47580" y="39990"/>
                </a:lnTo>
                <a:lnTo>
                  <a:pt x="47820" y="39990"/>
                </a:lnTo>
                <a:lnTo>
                  <a:pt x="48200" y="39870"/>
                </a:lnTo>
                <a:lnTo>
                  <a:pt x="48460" y="39710"/>
                </a:lnTo>
                <a:lnTo>
                  <a:pt x="48720" y="39470"/>
                </a:lnTo>
                <a:lnTo>
                  <a:pt x="48980" y="39550"/>
                </a:lnTo>
                <a:lnTo>
                  <a:pt x="49010" y="40120"/>
                </a:lnTo>
                <a:lnTo>
                  <a:pt x="48720" y="40440"/>
                </a:lnTo>
                <a:lnTo>
                  <a:pt x="48460" y="40930"/>
                </a:lnTo>
                <a:lnTo>
                  <a:pt x="48410" y="41330"/>
                </a:lnTo>
                <a:lnTo>
                  <a:pt x="48530" y="41850"/>
                </a:lnTo>
                <a:lnTo>
                  <a:pt x="48840" y="42100"/>
                </a:lnTo>
                <a:lnTo>
                  <a:pt x="48940" y="42500"/>
                </a:lnTo>
                <a:lnTo>
                  <a:pt x="48670" y="42900"/>
                </a:lnTo>
                <a:lnTo>
                  <a:pt x="48270" y="42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