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Belarus • State Map | Fully Editable Vector Shape</a:t>
            </a:r>
          </a:p>
        </p:txBody>
      </p:sp>
      <p:sp>
        <p:nvSpPr>
          <p:cNvPr id="101" name="Brest"/>
          <p:cNvSpPr/>
          <p:nvPr/>
        </p:nvSpPr>
        <p:spPr>
          <a:xfrm>
            <a:off x="3261312" y="1325880"/>
            <a:ext cx="5669070" cy="4937760"/>
          </a:xfrm>
          <a:custGeom>
            <a:avLst/>
            <a:gdLst/>
            <a:ahLst/>
            <a:cxnLst/>
            <a:rect l="0" t="0" r="100000" b="87100"/>
            <a:pathLst>
              <a:path w="100000" h="87100">
                <a:moveTo>
                  <a:pt x="43610" y="65850"/>
                </a:moveTo>
                <a:lnTo>
                  <a:pt x="43670" y="65980"/>
                </a:lnTo>
                <a:lnTo>
                  <a:pt x="43670" y="66070"/>
                </a:lnTo>
                <a:lnTo>
                  <a:pt x="43690" y="66180"/>
                </a:lnTo>
                <a:lnTo>
                  <a:pt x="43750" y="66350"/>
                </a:lnTo>
                <a:lnTo>
                  <a:pt x="43810" y="66410"/>
                </a:lnTo>
                <a:lnTo>
                  <a:pt x="43870" y="66440"/>
                </a:lnTo>
                <a:lnTo>
                  <a:pt x="44370" y="66460"/>
                </a:lnTo>
                <a:lnTo>
                  <a:pt x="44430" y="66480"/>
                </a:lnTo>
                <a:lnTo>
                  <a:pt x="44480" y="66500"/>
                </a:lnTo>
                <a:lnTo>
                  <a:pt x="44520" y="66540"/>
                </a:lnTo>
                <a:lnTo>
                  <a:pt x="44550" y="66570"/>
                </a:lnTo>
                <a:lnTo>
                  <a:pt x="44580" y="66650"/>
                </a:lnTo>
                <a:lnTo>
                  <a:pt x="44690" y="66930"/>
                </a:lnTo>
                <a:lnTo>
                  <a:pt x="44750" y="67020"/>
                </a:lnTo>
                <a:lnTo>
                  <a:pt x="44800" y="67080"/>
                </a:lnTo>
                <a:lnTo>
                  <a:pt x="45070" y="67190"/>
                </a:lnTo>
                <a:lnTo>
                  <a:pt x="46010" y="67780"/>
                </a:lnTo>
                <a:lnTo>
                  <a:pt x="46080" y="67850"/>
                </a:lnTo>
                <a:lnTo>
                  <a:pt x="46140" y="67930"/>
                </a:lnTo>
                <a:lnTo>
                  <a:pt x="46160" y="67980"/>
                </a:lnTo>
                <a:lnTo>
                  <a:pt x="46180" y="68020"/>
                </a:lnTo>
                <a:lnTo>
                  <a:pt x="46180" y="68080"/>
                </a:lnTo>
                <a:lnTo>
                  <a:pt x="46170" y="68140"/>
                </a:lnTo>
                <a:lnTo>
                  <a:pt x="46140" y="68260"/>
                </a:lnTo>
                <a:lnTo>
                  <a:pt x="46100" y="68330"/>
                </a:lnTo>
                <a:lnTo>
                  <a:pt x="46040" y="68440"/>
                </a:lnTo>
                <a:lnTo>
                  <a:pt x="46010" y="68490"/>
                </a:lnTo>
                <a:lnTo>
                  <a:pt x="46000" y="68540"/>
                </a:lnTo>
                <a:lnTo>
                  <a:pt x="45990" y="68610"/>
                </a:lnTo>
                <a:lnTo>
                  <a:pt x="45990" y="68690"/>
                </a:lnTo>
                <a:lnTo>
                  <a:pt x="46010" y="68820"/>
                </a:lnTo>
                <a:lnTo>
                  <a:pt x="46020" y="68950"/>
                </a:lnTo>
                <a:lnTo>
                  <a:pt x="46000" y="69360"/>
                </a:lnTo>
                <a:lnTo>
                  <a:pt x="46020" y="69560"/>
                </a:lnTo>
                <a:lnTo>
                  <a:pt x="46040" y="70330"/>
                </a:lnTo>
                <a:lnTo>
                  <a:pt x="46050" y="70430"/>
                </a:lnTo>
                <a:lnTo>
                  <a:pt x="46070" y="70480"/>
                </a:lnTo>
                <a:lnTo>
                  <a:pt x="46100" y="70520"/>
                </a:lnTo>
                <a:lnTo>
                  <a:pt x="46290" y="70690"/>
                </a:lnTo>
                <a:lnTo>
                  <a:pt x="46410" y="70850"/>
                </a:lnTo>
                <a:lnTo>
                  <a:pt x="46650" y="71040"/>
                </a:lnTo>
                <a:lnTo>
                  <a:pt x="46680" y="71080"/>
                </a:lnTo>
                <a:lnTo>
                  <a:pt x="46710" y="71120"/>
                </a:lnTo>
                <a:lnTo>
                  <a:pt x="46730" y="71170"/>
                </a:lnTo>
                <a:lnTo>
                  <a:pt x="46740" y="71230"/>
                </a:lnTo>
                <a:lnTo>
                  <a:pt x="46730" y="71310"/>
                </a:lnTo>
                <a:lnTo>
                  <a:pt x="46680" y="71460"/>
                </a:lnTo>
                <a:lnTo>
                  <a:pt x="46640" y="71540"/>
                </a:lnTo>
                <a:lnTo>
                  <a:pt x="46600" y="71600"/>
                </a:lnTo>
                <a:lnTo>
                  <a:pt x="46030" y="72340"/>
                </a:lnTo>
                <a:lnTo>
                  <a:pt x="46010" y="72410"/>
                </a:lnTo>
                <a:lnTo>
                  <a:pt x="46010" y="72490"/>
                </a:lnTo>
                <a:lnTo>
                  <a:pt x="46030" y="72620"/>
                </a:lnTo>
                <a:lnTo>
                  <a:pt x="46090" y="72810"/>
                </a:lnTo>
                <a:lnTo>
                  <a:pt x="46100" y="72890"/>
                </a:lnTo>
                <a:lnTo>
                  <a:pt x="46090" y="72990"/>
                </a:lnTo>
                <a:lnTo>
                  <a:pt x="46040" y="73270"/>
                </a:lnTo>
                <a:lnTo>
                  <a:pt x="45970" y="73530"/>
                </a:lnTo>
                <a:lnTo>
                  <a:pt x="45920" y="73630"/>
                </a:lnTo>
                <a:lnTo>
                  <a:pt x="45890" y="73680"/>
                </a:lnTo>
                <a:lnTo>
                  <a:pt x="45830" y="73760"/>
                </a:lnTo>
                <a:lnTo>
                  <a:pt x="45820" y="73800"/>
                </a:lnTo>
                <a:lnTo>
                  <a:pt x="45820" y="73850"/>
                </a:lnTo>
                <a:lnTo>
                  <a:pt x="45850" y="73910"/>
                </a:lnTo>
                <a:lnTo>
                  <a:pt x="45930" y="74000"/>
                </a:lnTo>
                <a:lnTo>
                  <a:pt x="46220" y="74280"/>
                </a:lnTo>
                <a:lnTo>
                  <a:pt x="46280" y="74360"/>
                </a:lnTo>
                <a:lnTo>
                  <a:pt x="46320" y="74440"/>
                </a:lnTo>
                <a:lnTo>
                  <a:pt x="46340" y="74540"/>
                </a:lnTo>
                <a:lnTo>
                  <a:pt x="46350" y="74680"/>
                </a:lnTo>
                <a:lnTo>
                  <a:pt x="46340" y="75140"/>
                </a:lnTo>
                <a:lnTo>
                  <a:pt x="46310" y="75300"/>
                </a:lnTo>
                <a:lnTo>
                  <a:pt x="46230" y="75530"/>
                </a:lnTo>
                <a:lnTo>
                  <a:pt x="46180" y="75640"/>
                </a:lnTo>
                <a:lnTo>
                  <a:pt x="46130" y="75710"/>
                </a:lnTo>
                <a:lnTo>
                  <a:pt x="46090" y="75730"/>
                </a:lnTo>
                <a:lnTo>
                  <a:pt x="45970" y="75750"/>
                </a:lnTo>
                <a:lnTo>
                  <a:pt x="45880" y="75990"/>
                </a:lnTo>
                <a:lnTo>
                  <a:pt x="45900" y="77120"/>
                </a:lnTo>
                <a:lnTo>
                  <a:pt x="45900" y="77160"/>
                </a:lnTo>
                <a:lnTo>
                  <a:pt x="45910" y="77250"/>
                </a:lnTo>
                <a:lnTo>
                  <a:pt x="45870" y="77250"/>
                </a:lnTo>
                <a:lnTo>
                  <a:pt x="45570" y="77240"/>
                </a:lnTo>
                <a:lnTo>
                  <a:pt x="45400" y="77340"/>
                </a:lnTo>
                <a:lnTo>
                  <a:pt x="45360" y="77380"/>
                </a:lnTo>
                <a:lnTo>
                  <a:pt x="45130" y="77630"/>
                </a:lnTo>
                <a:lnTo>
                  <a:pt x="44920" y="77730"/>
                </a:lnTo>
                <a:lnTo>
                  <a:pt x="44730" y="77750"/>
                </a:lnTo>
                <a:lnTo>
                  <a:pt x="44160" y="77650"/>
                </a:lnTo>
                <a:lnTo>
                  <a:pt x="43780" y="77780"/>
                </a:lnTo>
                <a:lnTo>
                  <a:pt x="43580" y="77800"/>
                </a:lnTo>
                <a:lnTo>
                  <a:pt x="43450" y="77680"/>
                </a:lnTo>
                <a:lnTo>
                  <a:pt x="43470" y="77570"/>
                </a:lnTo>
                <a:lnTo>
                  <a:pt x="43500" y="77420"/>
                </a:lnTo>
                <a:lnTo>
                  <a:pt x="43640" y="77090"/>
                </a:lnTo>
                <a:lnTo>
                  <a:pt x="43670" y="76820"/>
                </a:lnTo>
                <a:lnTo>
                  <a:pt x="43630" y="76810"/>
                </a:lnTo>
                <a:lnTo>
                  <a:pt x="43390" y="76750"/>
                </a:lnTo>
                <a:lnTo>
                  <a:pt x="43160" y="76780"/>
                </a:lnTo>
                <a:lnTo>
                  <a:pt x="42970" y="76760"/>
                </a:lnTo>
                <a:lnTo>
                  <a:pt x="42830" y="76630"/>
                </a:lnTo>
                <a:lnTo>
                  <a:pt x="42750" y="76330"/>
                </a:lnTo>
                <a:lnTo>
                  <a:pt x="42760" y="75920"/>
                </a:lnTo>
                <a:lnTo>
                  <a:pt x="42780" y="75590"/>
                </a:lnTo>
                <a:lnTo>
                  <a:pt x="42720" y="75350"/>
                </a:lnTo>
                <a:lnTo>
                  <a:pt x="42470" y="75200"/>
                </a:lnTo>
                <a:lnTo>
                  <a:pt x="42080" y="75110"/>
                </a:lnTo>
                <a:lnTo>
                  <a:pt x="41240" y="75080"/>
                </a:lnTo>
                <a:lnTo>
                  <a:pt x="40780" y="75240"/>
                </a:lnTo>
                <a:lnTo>
                  <a:pt x="40320" y="75400"/>
                </a:lnTo>
                <a:lnTo>
                  <a:pt x="40280" y="75420"/>
                </a:lnTo>
                <a:lnTo>
                  <a:pt x="39650" y="75310"/>
                </a:lnTo>
                <a:lnTo>
                  <a:pt x="39260" y="75140"/>
                </a:lnTo>
                <a:lnTo>
                  <a:pt x="38790" y="74930"/>
                </a:lnTo>
                <a:lnTo>
                  <a:pt x="38780" y="74930"/>
                </a:lnTo>
                <a:lnTo>
                  <a:pt x="38690" y="74890"/>
                </a:lnTo>
                <a:lnTo>
                  <a:pt x="37850" y="74510"/>
                </a:lnTo>
                <a:lnTo>
                  <a:pt x="36790" y="74480"/>
                </a:lnTo>
                <a:lnTo>
                  <a:pt x="35980" y="74460"/>
                </a:lnTo>
                <a:lnTo>
                  <a:pt x="35760" y="74450"/>
                </a:lnTo>
                <a:lnTo>
                  <a:pt x="35620" y="74380"/>
                </a:lnTo>
                <a:lnTo>
                  <a:pt x="35500" y="74210"/>
                </a:lnTo>
                <a:lnTo>
                  <a:pt x="35480" y="74060"/>
                </a:lnTo>
                <a:lnTo>
                  <a:pt x="35490" y="74040"/>
                </a:lnTo>
                <a:lnTo>
                  <a:pt x="35510" y="73920"/>
                </a:lnTo>
                <a:lnTo>
                  <a:pt x="35510" y="73810"/>
                </a:lnTo>
                <a:lnTo>
                  <a:pt x="35400" y="73760"/>
                </a:lnTo>
                <a:lnTo>
                  <a:pt x="35280" y="73750"/>
                </a:lnTo>
                <a:lnTo>
                  <a:pt x="33180" y="73660"/>
                </a:lnTo>
                <a:lnTo>
                  <a:pt x="32900" y="73540"/>
                </a:lnTo>
                <a:lnTo>
                  <a:pt x="32280" y="72990"/>
                </a:lnTo>
                <a:lnTo>
                  <a:pt x="32000" y="72920"/>
                </a:lnTo>
                <a:lnTo>
                  <a:pt x="31340" y="72940"/>
                </a:lnTo>
                <a:lnTo>
                  <a:pt x="29400" y="72570"/>
                </a:lnTo>
                <a:lnTo>
                  <a:pt x="29310" y="72560"/>
                </a:lnTo>
                <a:lnTo>
                  <a:pt x="28500" y="72720"/>
                </a:lnTo>
                <a:lnTo>
                  <a:pt x="28430" y="72720"/>
                </a:lnTo>
                <a:lnTo>
                  <a:pt x="27670" y="72700"/>
                </a:lnTo>
                <a:lnTo>
                  <a:pt x="27210" y="72700"/>
                </a:lnTo>
                <a:lnTo>
                  <a:pt x="26470" y="72680"/>
                </a:lnTo>
                <a:lnTo>
                  <a:pt x="26450" y="72680"/>
                </a:lnTo>
                <a:lnTo>
                  <a:pt x="25350" y="72660"/>
                </a:lnTo>
                <a:lnTo>
                  <a:pt x="23740" y="72230"/>
                </a:lnTo>
                <a:lnTo>
                  <a:pt x="23310" y="72240"/>
                </a:lnTo>
                <a:lnTo>
                  <a:pt x="22880" y="72380"/>
                </a:lnTo>
                <a:lnTo>
                  <a:pt x="22030" y="72830"/>
                </a:lnTo>
                <a:lnTo>
                  <a:pt x="21890" y="72860"/>
                </a:lnTo>
                <a:lnTo>
                  <a:pt x="21290" y="72950"/>
                </a:lnTo>
                <a:lnTo>
                  <a:pt x="19830" y="73190"/>
                </a:lnTo>
                <a:lnTo>
                  <a:pt x="19510" y="73240"/>
                </a:lnTo>
                <a:lnTo>
                  <a:pt x="19350" y="73270"/>
                </a:lnTo>
                <a:lnTo>
                  <a:pt x="19160" y="73260"/>
                </a:lnTo>
                <a:lnTo>
                  <a:pt x="18570" y="73120"/>
                </a:lnTo>
                <a:lnTo>
                  <a:pt x="17180" y="73230"/>
                </a:lnTo>
                <a:lnTo>
                  <a:pt x="16730" y="73260"/>
                </a:lnTo>
                <a:lnTo>
                  <a:pt x="16200" y="73300"/>
                </a:lnTo>
                <a:lnTo>
                  <a:pt x="16000" y="73380"/>
                </a:lnTo>
                <a:lnTo>
                  <a:pt x="15800" y="73590"/>
                </a:lnTo>
                <a:lnTo>
                  <a:pt x="15700" y="73740"/>
                </a:lnTo>
                <a:lnTo>
                  <a:pt x="15450" y="74110"/>
                </a:lnTo>
                <a:lnTo>
                  <a:pt x="15400" y="74220"/>
                </a:lnTo>
                <a:lnTo>
                  <a:pt x="15340" y="74340"/>
                </a:lnTo>
                <a:lnTo>
                  <a:pt x="15310" y="74390"/>
                </a:lnTo>
                <a:lnTo>
                  <a:pt x="15310" y="74400"/>
                </a:lnTo>
                <a:lnTo>
                  <a:pt x="15300" y="74410"/>
                </a:lnTo>
                <a:lnTo>
                  <a:pt x="15080" y="75410"/>
                </a:lnTo>
                <a:lnTo>
                  <a:pt x="14810" y="75790"/>
                </a:lnTo>
                <a:lnTo>
                  <a:pt x="13760" y="76510"/>
                </a:lnTo>
                <a:lnTo>
                  <a:pt x="13730" y="76540"/>
                </a:lnTo>
                <a:lnTo>
                  <a:pt x="13600" y="76660"/>
                </a:lnTo>
                <a:lnTo>
                  <a:pt x="12310" y="77820"/>
                </a:lnTo>
                <a:lnTo>
                  <a:pt x="12270" y="77830"/>
                </a:lnTo>
                <a:lnTo>
                  <a:pt x="11930" y="77880"/>
                </a:lnTo>
                <a:lnTo>
                  <a:pt x="11670" y="77640"/>
                </a:lnTo>
                <a:lnTo>
                  <a:pt x="11660" y="77630"/>
                </a:lnTo>
                <a:lnTo>
                  <a:pt x="11450" y="77380"/>
                </a:lnTo>
                <a:lnTo>
                  <a:pt x="11390" y="77300"/>
                </a:lnTo>
                <a:lnTo>
                  <a:pt x="11010" y="77150"/>
                </a:lnTo>
                <a:lnTo>
                  <a:pt x="10770" y="77130"/>
                </a:lnTo>
                <a:lnTo>
                  <a:pt x="10100" y="76920"/>
                </a:lnTo>
                <a:lnTo>
                  <a:pt x="9880" y="76920"/>
                </a:lnTo>
                <a:lnTo>
                  <a:pt x="8970" y="77160"/>
                </a:lnTo>
                <a:lnTo>
                  <a:pt x="8950" y="77160"/>
                </a:lnTo>
                <a:lnTo>
                  <a:pt x="8930" y="77180"/>
                </a:lnTo>
                <a:lnTo>
                  <a:pt x="8880" y="77200"/>
                </a:lnTo>
                <a:lnTo>
                  <a:pt x="8840" y="77230"/>
                </a:lnTo>
                <a:lnTo>
                  <a:pt x="8830" y="77230"/>
                </a:lnTo>
                <a:lnTo>
                  <a:pt x="8740" y="77330"/>
                </a:lnTo>
                <a:lnTo>
                  <a:pt x="8730" y="77350"/>
                </a:lnTo>
                <a:lnTo>
                  <a:pt x="8620" y="77530"/>
                </a:lnTo>
                <a:lnTo>
                  <a:pt x="8610" y="77650"/>
                </a:lnTo>
                <a:lnTo>
                  <a:pt x="8670" y="77780"/>
                </a:lnTo>
                <a:lnTo>
                  <a:pt x="8930" y="78510"/>
                </a:lnTo>
                <a:lnTo>
                  <a:pt x="8950" y="78660"/>
                </a:lnTo>
                <a:lnTo>
                  <a:pt x="8910" y="78890"/>
                </a:lnTo>
                <a:lnTo>
                  <a:pt x="8830" y="78940"/>
                </a:lnTo>
                <a:lnTo>
                  <a:pt x="8740" y="78870"/>
                </a:lnTo>
                <a:lnTo>
                  <a:pt x="8700" y="78670"/>
                </a:lnTo>
                <a:lnTo>
                  <a:pt x="8570" y="78590"/>
                </a:lnTo>
                <a:lnTo>
                  <a:pt x="8420" y="78530"/>
                </a:lnTo>
                <a:lnTo>
                  <a:pt x="8300" y="78290"/>
                </a:lnTo>
                <a:lnTo>
                  <a:pt x="8370" y="78300"/>
                </a:lnTo>
                <a:lnTo>
                  <a:pt x="8430" y="78290"/>
                </a:lnTo>
                <a:lnTo>
                  <a:pt x="8220" y="77930"/>
                </a:lnTo>
                <a:lnTo>
                  <a:pt x="8140" y="77720"/>
                </a:lnTo>
                <a:lnTo>
                  <a:pt x="8110" y="77500"/>
                </a:lnTo>
                <a:lnTo>
                  <a:pt x="8160" y="77080"/>
                </a:lnTo>
                <a:lnTo>
                  <a:pt x="8140" y="76940"/>
                </a:lnTo>
                <a:lnTo>
                  <a:pt x="8040" y="76820"/>
                </a:lnTo>
                <a:lnTo>
                  <a:pt x="8040" y="76700"/>
                </a:lnTo>
                <a:lnTo>
                  <a:pt x="8120" y="76690"/>
                </a:lnTo>
                <a:lnTo>
                  <a:pt x="8180" y="76660"/>
                </a:lnTo>
                <a:lnTo>
                  <a:pt x="8300" y="76500"/>
                </a:lnTo>
                <a:lnTo>
                  <a:pt x="8250" y="76440"/>
                </a:lnTo>
                <a:lnTo>
                  <a:pt x="8200" y="76330"/>
                </a:lnTo>
                <a:lnTo>
                  <a:pt x="8170" y="76230"/>
                </a:lnTo>
                <a:lnTo>
                  <a:pt x="8200" y="76190"/>
                </a:lnTo>
                <a:lnTo>
                  <a:pt x="8290" y="76150"/>
                </a:lnTo>
                <a:lnTo>
                  <a:pt x="8270" y="76050"/>
                </a:lnTo>
                <a:lnTo>
                  <a:pt x="8200" y="75940"/>
                </a:lnTo>
                <a:lnTo>
                  <a:pt x="8170" y="75860"/>
                </a:lnTo>
                <a:lnTo>
                  <a:pt x="8220" y="75510"/>
                </a:lnTo>
                <a:lnTo>
                  <a:pt x="8260" y="75350"/>
                </a:lnTo>
                <a:lnTo>
                  <a:pt x="8300" y="75240"/>
                </a:lnTo>
                <a:lnTo>
                  <a:pt x="8460" y="75050"/>
                </a:lnTo>
                <a:lnTo>
                  <a:pt x="8660" y="74930"/>
                </a:lnTo>
                <a:lnTo>
                  <a:pt x="8850" y="74740"/>
                </a:lnTo>
                <a:lnTo>
                  <a:pt x="8950" y="74390"/>
                </a:lnTo>
                <a:lnTo>
                  <a:pt x="8780" y="74150"/>
                </a:lnTo>
                <a:lnTo>
                  <a:pt x="8630" y="73870"/>
                </a:lnTo>
                <a:lnTo>
                  <a:pt x="8730" y="73740"/>
                </a:lnTo>
                <a:lnTo>
                  <a:pt x="8770" y="73410"/>
                </a:lnTo>
                <a:lnTo>
                  <a:pt x="8890" y="73340"/>
                </a:lnTo>
                <a:lnTo>
                  <a:pt x="8880" y="73270"/>
                </a:lnTo>
                <a:lnTo>
                  <a:pt x="8870" y="73250"/>
                </a:lnTo>
                <a:lnTo>
                  <a:pt x="8860" y="73250"/>
                </a:lnTo>
                <a:lnTo>
                  <a:pt x="8820" y="73240"/>
                </a:lnTo>
                <a:lnTo>
                  <a:pt x="8880" y="73060"/>
                </a:lnTo>
                <a:lnTo>
                  <a:pt x="8890" y="72560"/>
                </a:lnTo>
                <a:lnTo>
                  <a:pt x="8950" y="72280"/>
                </a:lnTo>
                <a:lnTo>
                  <a:pt x="9130" y="71850"/>
                </a:lnTo>
                <a:lnTo>
                  <a:pt x="9260" y="71650"/>
                </a:lnTo>
                <a:lnTo>
                  <a:pt x="9410" y="71540"/>
                </a:lnTo>
                <a:lnTo>
                  <a:pt x="9300" y="71280"/>
                </a:lnTo>
                <a:lnTo>
                  <a:pt x="9160" y="70690"/>
                </a:lnTo>
                <a:lnTo>
                  <a:pt x="9080" y="70500"/>
                </a:lnTo>
                <a:lnTo>
                  <a:pt x="9070" y="70320"/>
                </a:lnTo>
                <a:lnTo>
                  <a:pt x="9030" y="70140"/>
                </a:lnTo>
                <a:lnTo>
                  <a:pt x="8920" y="70060"/>
                </a:lnTo>
                <a:lnTo>
                  <a:pt x="8830" y="70020"/>
                </a:lnTo>
                <a:lnTo>
                  <a:pt x="8770" y="69930"/>
                </a:lnTo>
                <a:lnTo>
                  <a:pt x="8720" y="69800"/>
                </a:lnTo>
                <a:lnTo>
                  <a:pt x="8660" y="69680"/>
                </a:lnTo>
                <a:lnTo>
                  <a:pt x="8480" y="69570"/>
                </a:lnTo>
                <a:lnTo>
                  <a:pt x="8030" y="69580"/>
                </a:lnTo>
                <a:lnTo>
                  <a:pt x="7850" y="69530"/>
                </a:lnTo>
                <a:lnTo>
                  <a:pt x="7580" y="69000"/>
                </a:lnTo>
                <a:lnTo>
                  <a:pt x="7620" y="68940"/>
                </a:lnTo>
                <a:lnTo>
                  <a:pt x="7650" y="68760"/>
                </a:lnTo>
                <a:lnTo>
                  <a:pt x="7610" y="68640"/>
                </a:lnTo>
                <a:lnTo>
                  <a:pt x="7450" y="68790"/>
                </a:lnTo>
                <a:lnTo>
                  <a:pt x="7390" y="68720"/>
                </a:lnTo>
                <a:lnTo>
                  <a:pt x="7290" y="68640"/>
                </a:lnTo>
                <a:lnTo>
                  <a:pt x="7260" y="68570"/>
                </a:lnTo>
                <a:lnTo>
                  <a:pt x="7130" y="68730"/>
                </a:lnTo>
                <a:lnTo>
                  <a:pt x="7030" y="68710"/>
                </a:lnTo>
                <a:lnTo>
                  <a:pt x="6950" y="68630"/>
                </a:lnTo>
                <a:lnTo>
                  <a:pt x="6830" y="68570"/>
                </a:lnTo>
                <a:lnTo>
                  <a:pt x="6690" y="68630"/>
                </a:lnTo>
                <a:lnTo>
                  <a:pt x="6670" y="68600"/>
                </a:lnTo>
                <a:lnTo>
                  <a:pt x="6740" y="68460"/>
                </a:lnTo>
                <a:lnTo>
                  <a:pt x="6740" y="68360"/>
                </a:lnTo>
                <a:lnTo>
                  <a:pt x="6540" y="68340"/>
                </a:lnTo>
                <a:lnTo>
                  <a:pt x="5940" y="68120"/>
                </a:lnTo>
                <a:lnTo>
                  <a:pt x="5820" y="67990"/>
                </a:lnTo>
                <a:lnTo>
                  <a:pt x="5670" y="68050"/>
                </a:lnTo>
                <a:lnTo>
                  <a:pt x="4990" y="67860"/>
                </a:lnTo>
                <a:lnTo>
                  <a:pt x="4770" y="67720"/>
                </a:lnTo>
                <a:lnTo>
                  <a:pt x="4850" y="67450"/>
                </a:lnTo>
                <a:lnTo>
                  <a:pt x="4820" y="67240"/>
                </a:lnTo>
                <a:lnTo>
                  <a:pt x="4720" y="67090"/>
                </a:lnTo>
                <a:lnTo>
                  <a:pt x="4640" y="67030"/>
                </a:lnTo>
                <a:lnTo>
                  <a:pt x="4570" y="66970"/>
                </a:lnTo>
                <a:lnTo>
                  <a:pt x="4550" y="66960"/>
                </a:lnTo>
                <a:lnTo>
                  <a:pt x="4990" y="66060"/>
                </a:lnTo>
                <a:lnTo>
                  <a:pt x="5160" y="65790"/>
                </a:lnTo>
                <a:lnTo>
                  <a:pt x="5540" y="65320"/>
                </a:lnTo>
                <a:lnTo>
                  <a:pt x="6700" y="63530"/>
                </a:lnTo>
                <a:lnTo>
                  <a:pt x="7540" y="62830"/>
                </a:lnTo>
                <a:lnTo>
                  <a:pt x="8380" y="62340"/>
                </a:lnTo>
                <a:lnTo>
                  <a:pt x="9970" y="61880"/>
                </a:lnTo>
                <a:lnTo>
                  <a:pt x="11240" y="61020"/>
                </a:lnTo>
                <a:lnTo>
                  <a:pt x="11620" y="60550"/>
                </a:lnTo>
                <a:lnTo>
                  <a:pt x="11750" y="59880"/>
                </a:lnTo>
                <a:lnTo>
                  <a:pt x="11730" y="59410"/>
                </a:lnTo>
                <a:lnTo>
                  <a:pt x="11900" y="59370"/>
                </a:lnTo>
                <a:lnTo>
                  <a:pt x="13160" y="59480"/>
                </a:lnTo>
                <a:lnTo>
                  <a:pt x="13260" y="59440"/>
                </a:lnTo>
                <a:lnTo>
                  <a:pt x="13360" y="59390"/>
                </a:lnTo>
                <a:lnTo>
                  <a:pt x="13640" y="59140"/>
                </a:lnTo>
                <a:lnTo>
                  <a:pt x="13860" y="59000"/>
                </a:lnTo>
                <a:lnTo>
                  <a:pt x="13950" y="58990"/>
                </a:lnTo>
                <a:lnTo>
                  <a:pt x="14010" y="59000"/>
                </a:lnTo>
                <a:lnTo>
                  <a:pt x="14050" y="59030"/>
                </a:lnTo>
                <a:lnTo>
                  <a:pt x="14080" y="59080"/>
                </a:lnTo>
                <a:lnTo>
                  <a:pt x="14120" y="59170"/>
                </a:lnTo>
                <a:lnTo>
                  <a:pt x="14170" y="59260"/>
                </a:lnTo>
                <a:lnTo>
                  <a:pt x="14250" y="59310"/>
                </a:lnTo>
                <a:lnTo>
                  <a:pt x="14370" y="59360"/>
                </a:lnTo>
                <a:lnTo>
                  <a:pt x="14770" y="59420"/>
                </a:lnTo>
                <a:lnTo>
                  <a:pt x="14870" y="59420"/>
                </a:lnTo>
                <a:lnTo>
                  <a:pt x="15260" y="59280"/>
                </a:lnTo>
                <a:lnTo>
                  <a:pt x="15340" y="59270"/>
                </a:lnTo>
                <a:lnTo>
                  <a:pt x="15390" y="59280"/>
                </a:lnTo>
                <a:lnTo>
                  <a:pt x="15410" y="59310"/>
                </a:lnTo>
                <a:lnTo>
                  <a:pt x="15420" y="59350"/>
                </a:lnTo>
                <a:lnTo>
                  <a:pt x="15430" y="59410"/>
                </a:lnTo>
                <a:lnTo>
                  <a:pt x="15450" y="59470"/>
                </a:lnTo>
                <a:lnTo>
                  <a:pt x="15490" y="59520"/>
                </a:lnTo>
                <a:lnTo>
                  <a:pt x="15540" y="59520"/>
                </a:lnTo>
                <a:lnTo>
                  <a:pt x="15590" y="59510"/>
                </a:lnTo>
                <a:lnTo>
                  <a:pt x="15630" y="59480"/>
                </a:lnTo>
                <a:lnTo>
                  <a:pt x="15670" y="59450"/>
                </a:lnTo>
                <a:lnTo>
                  <a:pt x="15730" y="59410"/>
                </a:lnTo>
                <a:lnTo>
                  <a:pt x="15970" y="59340"/>
                </a:lnTo>
                <a:lnTo>
                  <a:pt x="16060" y="59330"/>
                </a:lnTo>
                <a:lnTo>
                  <a:pt x="16130" y="59350"/>
                </a:lnTo>
                <a:lnTo>
                  <a:pt x="16180" y="59370"/>
                </a:lnTo>
                <a:lnTo>
                  <a:pt x="16600" y="59680"/>
                </a:lnTo>
                <a:lnTo>
                  <a:pt x="16680" y="59760"/>
                </a:lnTo>
                <a:lnTo>
                  <a:pt x="16730" y="59800"/>
                </a:lnTo>
                <a:lnTo>
                  <a:pt x="16940" y="59900"/>
                </a:lnTo>
                <a:lnTo>
                  <a:pt x="17190" y="59940"/>
                </a:lnTo>
                <a:lnTo>
                  <a:pt x="17420" y="59930"/>
                </a:lnTo>
                <a:lnTo>
                  <a:pt x="17630" y="59870"/>
                </a:lnTo>
                <a:lnTo>
                  <a:pt x="17700" y="59830"/>
                </a:lnTo>
                <a:lnTo>
                  <a:pt x="17740" y="59800"/>
                </a:lnTo>
                <a:lnTo>
                  <a:pt x="17770" y="59760"/>
                </a:lnTo>
                <a:lnTo>
                  <a:pt x="17780" y="59720"/>
                </a:lnTo>
                <a:lnTo>
                  <a:pt x="17790" y="59680"/>
                </a:lnTo>
                <a:lnTo>
                  <a:pt x="17790" y="59620"/>
                </a:lnTo>
                <a:lnTo>
                  <a:pt x="17790" y="59490"/>
                </a:lnTo>
                <a:lnTo>
                  <a:pt x="17760" y="59380"/>
                </a:lnTo>
                <a:lnTo>
                  <a:pt x="17720" y="59280"/>
                </a:lnTo>
                <a:lnTo>
                  <a:pt x="17640" y="59140"/>
                </a:lnTo>
                <a:lnTo>
                  <a:pt x="17630" y="59100"/>
                </a:lnTo>
                <a:lnTo>
                  <a:pt x="17630" y="59050"/>
                </a:lnTo>
                <a:lnTo>
                  <a:pt x="17700" y="58910"/>
                </a:lnTo>
                <a:lnTo>
                  <a:pt x="17780" y="58680"/>
                </a:lnTo>
                <a:lnTo>
                  <a:pt x="17810" y="58640"/>
                </a:lnTo>
                <a:lnTo>
                  <a:pt x="17840" y="58600"/>
                </a:lnTo>
                <a:lnTo>
                  <a:pt x="18040" y="58440"/>
                </a:lnTo>
                <a:lnTo>
                  <a:pt x="18070" y="58400"/>
                </a:lnTo>
                <a:lnTo>
                  <a:pt x="18080" y="58340"/>
                </a:lnTo>
                <a:lnTo>
                  <a:pt x="18070" y="58280"/>
                </a:lnTo>
                <a:lnTo>
                  <a:pt x="18050" y="58230"/>
                </a:lnTo>
                <a:lnTo>
                  <a:pt x="18030" y="58180"/>
                </a:lnTo>
                <a:lnTo>
                  <a:pt x="17930" y="58070"/>
                </a:lnTo>
                <a:lnTo>
                  <a:pt x="17900" y="58030"/>
                </a:lnTo>
                <a:lnTo>
                  <a:pt x="17900" y="57980"/>
                </a:lnTo>
                <a:lnTo>
                  <a:pt x="17920" y="57950"/>
                </a:lnTo>
                <a:lnTo>
                  <a:pt x="18120" y="57710"/>
                </a:lnTo>
                <a:lnTo>
                  <a:pt x="18140" y="57670"/>
                </a:lnTo>
                <a:lnTo>
                  <a:pt x="18210" y="57610"/>
                </a:lnTo>
                <a:lnTo>
                  <a:pt x="18300" y="57530"/>
                </a:lnTo>
                <a:lnTo>
                  <a:pt x="18520" y="57410"/>
                </a:lnTo>
                <a:lnTo>
                  <a:pt x="18620" y="57340"/>
                </a:lnTo>
                <a:lnTo>
                  <a:pt x="18690" y="57280"/>
                </a:lnTo>
                <a:lnTo>
                  <a:pt x="18700" y="57220"/>
                </a:lnTo>
                <a:lnTo>
                  <a:pt x="18700" y="57160"/>
                </a:lnTo>
                <a:lnTo>
                  <a:pt x="18690" y="57100"/>
                </a:lnTo>
                <a:lnTo>
                  <a:pt x="18660" y="57070"/>
                </a:lnTo>
                <a:lnTo>
                  <a:pt x="18610" y="57050"/>
                </a:lnTo>
                <a:lnTo>
                  <a:pt x="18350" y="57010"/>
                </a:lnTo>
                <a:lnTo>
                  <a:pt x="18300" y="56980"/>
                </a:lnTo>
                <a:lnTo>
                  <a:pt x="18260" y="56950"/>
                </a:lnTo>
                <a:lnTo>
                  <a:pt x="18250" y="56900"/>
                </a:lnTo>
                <a:lnTo>
                  <a:pt x="18260" y="56860"/>
                </a:lnTo>
                <a:lnTo>
                  <a:pt x="18290" y="56810"/>
                </a:lnTo>
                <a:lnTo>
                  <a:pt x="18320" y="56780"/>
                </a:lnTo>
                <a:lnTo>
                  <a:pt x="18790" y="56510"/>
                </a:lnTo>
                <a:lnTo>
                  <a:pt x="18920" y="56470"/>
                </a:lnTo>
                <a:lnTo>
                  <a:pt x="19010" y="56460"/>
                </a:lnTo>
                <a:lnTo>
                  <a:pt x="19600" y="56760"/>
                </a:lnTo>
                <a:lnTo>
                  <a:pt x="20110" y="56880"/>
                </a:lnTo>
                <a:lnTo>
                  <a:pt x="20420" y="56880"/>
                </a:lnTo>
                <a:lnTo>
                  <a:pt x="20520" y="56850"/>
                </a:lnTo>
                <a:lnTo>
                  <a:pt x="20590" y="56820"/>
                </a:lnTo>
                <a:lnTo>
                  <a:pt x="20620" y="56770"/>
                </a:lnTo>
                <a:lnTo>
                  <a:pt x="20640" y="56720"/>
                </a:lnTo>
                <a:lnTo>
                  <a:pt x="20710" y="56540"/>
                </a:lnTo>
                <a:lnTo>
                  <a:pt x="20750" y="56470"/>
                </a:lnTo>
                <a:lnTo>
                  <a:pt x="20830" y="56380"/>
                </a:lnTo>
                <a:lnTo>
                  <a:pt x="20900" y="56350"/>
                </a:lnTo>
                <a:lnTo>
                  <a:pt x="20980" y="56340"/>
                </a:lnTo>
                <a:lnTo>
                  <a:pt x="21220" y="56400"/>
                </a:lnTo>
                <a:lnTo>
                  <a:pt x="21320" y="56440"/>
                </a:lnTo>
                <a:lnTo>
                  <a:pt x="21410" y="56510"/>
                </a:lnTo>
                <a:lnTo>
                  <a:pt x="21470" y="56590"/>
                </a:lnTo>
                <a:lnTo>
                  <a:pt x="21500" y="56630"/>
                </a:lnTo>
                <a:lnTo>
                  <a:pt x="21550" y="56720"/>
                </a:lnTo>
                <a:lnTo>
                  <a:pt x="21590" y="56830"/>
                </a:lnTo>
                <a:lnTo>
                  <a:pt x="21620" y="56930"/>
                </a:lnTo>
                <a:lnTo>
                  <a:pt x="21630" y="56990"/>
                </a:lnTo>
                <a:lnTo>
                  <a:pt x="21630" y="57050"/>
                </a:lnTo>
                <a:lnTo>
                  <a:pt x="21630" y="57110"/>
                </a:lnTo>
                <a:lnTo>
                  <a:pt x="21620" y="57170"/>
                </a:lnTo>
                <a:lnTo>
                  <a:pt x="21590" y="57280"/>
                </a:lnTo>
                <a:lnTo>
                  <a:pt x="21590" y="57330"/>
                </a:lnTo>
                <a:lnTo>
                  <a:pt x="21610" y="57370"/>
                </a:lnTo>
                <a:lnTo>
                  <a:pt x="21640" y="57400"/>
                </a:lnTo>
                <a:lnTo>
                  <a:pt x="22040" y="57560"/>
                </a:lnTo>
                <a:lnTo>
                  <a:pt x="22150" y="57580"/>
                </a:lnTo>
                <a:lnTo>
                  <a:pt x="22210" y="57560"/>
                </a:lnTo>
                <a:lnTo>
                  <a:pt x="22260" y="57520"/>
                </a:lnTo>
                <a:lnTo>
                  <a:pt x="22280" y="57480"/>
                </a:lnTo>
                <a:lnTo>
                  <a:pt x="22360" y="57310"/>
                </a:lnTo>
                <a:lnTo>
                  <a:pt x="22400" y="57260"/>
                </a:lnTo>
                <a:lnTo>
                  <a:pt x="22460" y="57200"/>
                </a:lnTo>
                <a:lnTo>
                  <a:pt x="22520" y="57190"/>
                </a:lnTo>
                <a:lnTo>
                  <a:pt x="22570" y="57200"/>
                </a:lnTo>
                <a:lnTo>
                  <a:pt x="22610" y="57220"/>
                </a:lnTo>
                <a:lnTo>
                  <a:pt x="22630" y="57260"/>
                </a:lnTo>
                <a:lnTo>
                  <a:pt x="22620" y="57310"/>
                </a:lnTo>
                <a:lnTo>
                  <a:pt x="22490" y="57780"/>
                </a:lnTo>
                <a:lnTo>
                  <a:pt x="22470" y="57840"/>
                </a:lnTo>
                <a:lnTo>
                  <a:pt x="22470" y="57900"/>
                </a:lnTo>
                <a:lnTo>
                  <a:pt x="22470" y="57950"/>
                </a:lnTo>
                <a:lnTo>
                  <a:pt x="22530" y="58030"/>
                </a:lnTo>
                <a:lnTo>
                  <a:pt x="22540" y="58090"/>
                </a:lnTo>
                <a:lnTo>
                  <a:pt x="22530" y="58150"/>
                </a:lnTo>
                <a:lnTo>
                  <a:pt x="22520" y="58210"/>
                </a:lnTo>
                <a:lnTo>
                  <a:pt x="22510" y="58270"/>
                </a:lnTo>
                <a:lnTo>
                  <a:pt x="22500" y="58330"/>
                </a:lnTo>
                <a:lnTo>
                  <a:pt x="22530" y="58380"/>
                </a:lnTo>
                <a:lnTo>
                  <a:pt x="22600" y="58420"/>
                </a:lnTo>
                <a:lnTo>
                  <a:pt x="22720" y="58460"/>
                </a:lnTo>
                <a:lnTo>
                  <a:pt x="22790" y="58450"/>
                </a:lnTo>
                <a:lnTo>
                  <a:pt x="22840" y="58420"/>
                </a:lnTo>
                <a:lnTo>
                  <a:pt x="22880" y="58380"/>
                </a:lnTo>
                <a:lnTo>
                  <a:pt x="22930" y="58350"/>
                </a:lnTo>
                <a:lnTo>
                  <a:pt x="23310" y="58190"/>
                </a:lnTo>
                <a:lnTo>
                  <a:pt x="23420" y="58180"/>
                </a:lnTo>
                <a:lnTo>
                  <a:pt x="23530" y="58190"/>
                </a:lnTo>
                <a:lnTo>
                  <a:pt x="23670" y="58230"/>
                </a:lnTo>
                <a:lnTo>
                  <a:pt x="23760" y="58230"/>
                </a:lnTo>
                <a:lnTo>
                  <a:pt x="23830" y="58230"/>
                </a:lnTo>
                <a:lnTo>
                  <a:pt x="23870" y="58200"/>
                </a:lnTo>
                <a:lnTo>
                  <a:pt x="23900" y="58160"/>
                </a:lnTo>
                <a:lnTo>
                  <a:pt x="24060" y="58040"/>
                </a:lnTo>
                <a:lnTo>
                  <a:pt x="24270" y="57960"/>
                </a:lnTo>
                <a:lnTo>
                  <a:pt x="24390" y="57940"/>
                </a:lnTo>
                <a:lnTo>
                  <a:pt x="24460" y="57950"/>
                </a:lnTo>
                <a:lnTo>
                  <a:pt x="24480" y="58000"/>
                </a:lnTo>
                <a:lnTo>
                  <a:pt x="24500" y="58120"/>
                </a:lnTo>
                <a:lnTo>
                  <a:pt x="24530" y="58160"/>
                </a:lnTo>
                <a:lnTo>
                  <a:pt x="24560" y="58200"/>
                </a:lnTo>
                <a:lnTo>
                  <a:pt x="24640" y="58260"/>
                </a:lnTo>
                <a:lnTo>
                  <a:pt x="24790" y="58330"/>
                </a:lnTo>
                <a:lnTo>
                  <a:pt x="24940" y="58370"/>
                </a:lnTo>
                <a:lnTo>
                  <a:pt x="25020" y="58360"/>
                </a:lnTo>
                <a:lnTo>
                  <a:pt x="25080" y="58330"/>
                </a:lnTo>
                <a:lnTo>
                  <a:pt x="25120" y="58300"/>
                </a:lnTo>
                <a:lnTo>
                  <a:pt x="25150" y="58270"/>
                </a:lnTo>
                <a:lnTo>
                  <a:pt x="25180" y="58230"/>
                </a:lnTo>
                <a:lnTo>
                  <a:pt x="25190" y="58170"/>
                </a:lnTo>
                <a:lnTo>
                  <a:pt x="25190" y="58110"/>
                </a:lnTo>
                <a:lnTo>
                  <a:pt x="25180" y="58050"/>
                </a:lnTo>
                <a:lnTo>
                  <a:pt x="25150" y="58010"/>
                </a:lnTo>
                <a:lnTo>
                  <a:pt x="24990" y="57940"/>
                </a:lnTo>
                <a:lnTo>
                  <a:pt x="24960" y="57910"/>
                </a:lnTo>
                <a:lnTo>
                  <a:pt x="24930" y="57860"/>
                </a:lnTo>
                <a:lnTo>
                  <a:pt x="24920" y="57810"/>
                </a:lnTo>
                <a:lnTo>
                  <a:pt x="24910" y="57750"/>
                </a:lnTo>
                <a:lnTo>
                  <a:pt x="24910" y="57700"/>
                </a:lnTo>
                <a:lnTo>
                  <a:pt x="24930" y="57650"/>
                </a:lnTo>
                <a:lnTo>
                  <a:pt x="24960" y="57620"/>
                </a:lnTo>
                <a:lnTo>
                  <a:pt x="25040" y="57550"/>
                </a:lnTo>
                <a:lnTo>
                  <a:pt x="25070" y="57510"/>
                </a:lnTo>
                <a:lnTo>
                  <a:pt x="25060" y="57470"/>
                </a:lnTo>
                <a:lnTo>
                  <a:pt x="25040" y="57420"/>
                </a:lnTo>
                <a:lnTo>
                  <a:pt x="24890" y="57280"/>
                </a:lnTo>
                <a:lnTo>
                  <a:pt x="24860" y="57240"/>
                </a:lnTo>
                <a:lnTo>
                  <a:pt x="24840" y="57190"/>
                </a:lnTo>
                <a:lnTo>
                  <a:pt x="24830" y="57140"/>
                </a:lnTo>
                <a:lnTo>
                  <a:pt x="24830" y="57070"/>
                </a:lnTo>
                <a:lnTo>
                  <a:pt x="24850" y="57000"/>
                </a:lnTo>
                <a:lnTo>
                  <a:pt x="24900" y="56920"/>
                </a:lnTo>
                <a:lnTo>
                  <a:pt x="25030" y="56820"/>
                </a:lnTo>
                <a:lnTo>
                  <a:pt x="25110" y="56810"/>
                </a:lnTo>
                <a:lnTo>
                  <a:pt x="25190" y="56830"/>
                </a:lnTo>
                <a:lnTo>
                  <a:pt x="25270" y="56860"/>
                </a:lnTo>
                <a:lnTo>
                  <a:pt x="25460" y="56880"/>
                </a:lnTo>
                <a:lnTo>
                  <a:pt x="25610" y="56840"/>
                </a:lnTo>
                <a:lnTo>
                  <a:pt x="25860" y="56740"/>
                </a:lnTo>
                <a:lnTo>
                  <a:pt x="25930" y="56650"/>
                </a:lnTo>
                <a:lnTo>
                  <a:pt x="25970" y="56580"/>
                </a:lnTo>
                <a:lnTo>
                  <a:pt x="25970" y="56520"/>
                </a:lnTo>
                <a:lnTo>
                  <a:pt x="25980" y="56460"/>
                </a:lnTo>
                <a:lnTo>
                  <a:pt x="26000" y="56410"/>
                </a:lnTo>
                <a:lnTo>
                  <a:pt x="26030" y="56360"/>
                </a:lnTo>
                <a:lnTo>
                  <a:pt x="26140" y="56250"/>
                </a:lnTo>
                <a:lnTo>
                  <a:pt x="26200" y="56160"/>
                </a:lnTo>
                <a:lnTo>
                  <a:pt x="26300" y="55970"/>
                </a:lnTo>
                <a:lnTo>
                  <a:pt x="26400" y="55820"/>
                </a:lnTo>
                <a:lnTo>
                  <a:pt x="26460" y="55760"/>
                </a:lnTo>
                <a:lnTo>
                  <a:pt x="26500" y="55730"/>
                </a:lnTo>
                <a:lnTo>
                  <a:pt x="26990" y="55430"/>
                </a:lnTo>
                <a:lnTo>
                  <a:pt x="27060" y="55350"/>
                </a:lnTo>
                <a:lnTo>
                  <a:pt x="27090" y="55300"/>
                </a:lnTo>
                <a:lnTo>
                  <a:pt x="27320" y="54620"/>
                </a:lnTo>
                <a:lnTo>
                  <a:pt x="27620" y="54030"/>
                </a:lnTo>
                <a:lnTo>
                  <a:pt x="27700" y="53810"/>
                </a:lnTo>
                <a:lnTo>
                  <a:pt x="27710" y="53740"/>
                </a:lnTo>
                <a:lnTo>
                  <a:pt x="27720" y="53680"/>
                </a:lnTo>
                <a:lnTo>
                  <a:pt x="27710" y="53620"/>
                </a:lnTo>
                <a:lnTo>
                  <a:pt x="27700" y="53560"/>
                </a:lnTo>
                <a:lnTo>
                  <a:pt x="27680" y="53510"/>
                </a:lnTo>
                <a:lnTo>
                  <a:pt x="27640" y="53410"/>
                </a:lnTo>
                <a:lnTo>
                  <a:pt x="27610" y="53370"/>
                </a:lnTo>
                <a:lnTo>
                  <a:pt x="27510" y="53250"/>
                </a:lnTo>
                <a:lnTo>
                  <a:pt x="27470" y="53220"/>
                </a:lnTo>
                <a:lnTo>
                  <a:pt x="27420" y="53190"/>
                </a:lnTo>
                <a:lnTo>
                  <a:pt x="27230" y="53150"/>
                </a:lnTo>
                <a:lnTo>
                  <a:pt x="27190" y="53120"/>
                </a:lnTo>
                <a:lnTo>
                  <a:pt x="27170" y="53070"/>
                </a:lnTo>
                <a:lnTo>
                  <a:pt x="27170" y="53010"/>
                </a:lnTo>
                <a:lnTo>
                  <a:pt x="27200" y="52950"/>
                </a:lnTo>
                <a:lnTo>
                  <a:pt x="27230" y="52900"/>
                </a:lnTo>
                <a:lnTo>
                  <a:pt x="27440" y="52720"/>
                </a:lnTo>
                <a:lnTo>
                  <a:pt x="27590" y="52600"/>
                </a:lnTo>
                <a:lnTo>
                  <a:pt x="27670" y="52530"/>
                </a:lnTo>
                <a:lnTo>
                  <a:pt x="27720" y="52470"/>
                </a:lnTo>
                <a:lnTo>
                  <a:pt x="27730" y="52400"/>
                </a:lnTo>
                <a:lnTo>
                  <a:pt x="27730" y="52340"/>
                </a:lnTo>
                <a:lnTo>
                  <a:pt x="27720" y="52290"/>
                </a:lnTo>
                <a:lnTo>
                  <a:pt x="27690" y="52240"/>
                </a:lnTo>
                <a:lnTo>
                  <a:pt x="27660" y="52210"/>
                </a:lnTo>
                <a:lnTo>
                  <a:pt x="27470" y="52090"/>
                </a:lnTo>
                <a:lnTo>
                  <a:pt x="27440" y="52050"/>
                </a:lnTo>
                <a:lnTo>
                  <a:pt x="27420" y="52010"/>
                </a:lnTo>
                <a:lnTo>
                  <a:pt x="27410" y="51950"/>
                </a:lnTo>
                <a:lnTo>
                  <a:pt x="27470" y="51690"/>
                </a:lnTo>
                <a:lnTo>
                  <a:pt x="27500" y="51610"/>
                </a:lnTo>
                <a:lnTo>
                  <a:pt x="27550" y="51520"/>
                </a:lnTo>
                <a:lnTo>
                  <a:pt x="27620" y="51490"/>
                </a:lnTo>
                <a:lnTo>
                  <a:pt x="27900" y="51460"/>
                </a:lnTo>
                <a:lnTo>
                  <a:pt x="27970" y="51430"/>
                </a:lnTo>
                <a:lnTo>
                  <a:pt x="28010" y="51390"/>
                </a:lnTo>
                <a:lnTo>
                  <a:pt x="28040" y="51340"/>
                </a:lnTo>
                <a:lnTo>
                  <a:pt x="28050" y="51270"/>
                </a:lnTo>
                <a:lnTo>
                  <a:pt x="28100" y="50800"/>
                </a:lnTo>
                <a:lnTo>
                  <a:pt x="28120" y="50690"/>
                </a:lnTo>
                <a:lnTo>
                  <a:pt x="28130" y="50650"/>
                </a:lnTo>
                <a:lnTo>
                  <a:pt x="28160" y="50550"/>
                </a:lnTo>
                <a:lnTo>
                  <a:pt x="28440" y="50080"/>
                </a:lnTo>
                <a:lnTo>
                  <a:pt x="28480" y="49970"/>
                </a:lnTo>
                <a:lnTo>
                  <a:pt x="28500" y="49920"/>
                </a:lnTo>
                <a:lnTo>
                  <a:pt x="28540" y="49850"/>
                </a:lnTo>
                <a:lnTo>
                  <a:pt x="28590" y="49760"/>
                </a:lnTo>
                <a:lnTo>
                  <a:pt x="28710" y="49630"/>
                </a:lnTo>
                <a:lnTo>
                  <a:pt x="28780" y="49580"/>
                </a:lnTo>
                <a:lnTo>
                  <a:pt x="28850" y="49550"/>
                </a:lnTo>
                <a:lnTo>
                  <a:pt x="28970" y="49570"/>
                </a:lnTo>
                <a:lnTo>
                  <a:pt x="29030" y="49590"/>
                </a:lnTo>
                <a:lnTo>
                  <a:pt x="29110" y="49600"/>
                </a:lnTo>
                <a:lnTo>
                  <a:pt x="29200" y="49600"/>
                </a:lnTo>
                <a:lnTo>
                  <a:pt x="29500" y="49530"/>
                </a:lnTo>
                <a:lnTo>
                  <a:pt x="29590" y="49530"/>
                </a:lnTo>
                <a:lnTo>
                  <a:pt x="29650" y="49540"/>
                </a:lnTo>
                <a:lnTo>
                  <a:pt x="29700" y="49570"/>
                </a:lnTo>
                <a:lnTo>
                  <a:pt x="29820" y="49670"/>
                </a:lnTo>
                <a:lnTo>
                  <a:pt x="29890" y="49680"/>
                </a:lnTo>
                <a:lnTo>
                  <a:pt x="29980" y="49680"/>
                </a:lnTo>
                <a:lnTo>
                  <a:pt x="30130" y="49640"/>
                </a:lnTo>
                <a:lnTo>
                  <a:pt x="30230" y="49630"/>
                </a:lnTo>
                <a:lnTo>
                  <a:pt x="30310" y="49640"/>
                </a:lnTo>
                <a:lnTo>
                  <a:pt x="30350" y="49680"/>
                </a:lnTo>
                <a:lnTo>
                  <a:pt x="30380" y="49710"/>
                </a:lnTo>
                <a:lnTo>
                  <a:pt x="30410" y="49760"/>
                </a:lnTo>
                <a:lnTo>
                  <a:pt x="30450" y="49790"/>
                </a:lnTo>
                <a:lnTo>
                  <a:pt x="30490" y="49820"/>
                </a:lnTo>
                <a:lnTo>
                  <a:pt x="30550" y="49840"/>
                </a:lnTo>
                <a:lnTo>
                  <a:pt x="31890" y="49960"/>
                </a:lnTo>
                <a:lnTo>
                  <a:pt x="32090" y="49900"/>
                </a:lnTo>
                <a:lnTo>
                  <a:pt x="32300" y="49890"/>
                </a:lnTo>
                <a:lnTo>
                  <a:pt x="32810" y="50010"/>
                </a:lnTo>
                <a:lnTo>
                  <a:pt x="33620" y="50060"/>
                </a:lnTo>
                <a:lnTo>
                  <a:pt x="33860" y="50130"/>
                </a:lnTo>
                <a:lnTo>
                  <a:pt x="34060" y="50230"/>
                </a:lnTo>
                <a:lnTo>
                  <a:pt x="34110" y="50250"/>
                </a:lnTo>
                <a:lnTo>
                  <a:pt x="34360" y="50230"/>
                </a:lnTo>
                <a:lnTo>
                  <a:pt x="35100" y="50030"/>
                </a:lnTo>
                <a:lnTo>
                  <a:pt x="35080" y="50160"/>
                </a:lnTo>
                <a:lnTo>
                  <a:pt x="35060" y="50750"/>
                </a:lnTo>
                <a:lnTo>
                  <a:pt x="35080" y="50820"/>
                </a:lnTo>
                <a:lnTo>
                  <a:pt x="35120" y="50890"/>
                </a:lnTo>
                <a:lnTo>
                  <a:pt x="35200" y="51000"/>
                </a:lnTo>
                <a:lnTo>
                  <a:pt x="35260" y="51090"/>
                </a:lnTo>
                <a:lnTo>
                  <a:pt x="35300" y="51240"/>
                </a:lnTo>
                <a:lnTo>
                  <a:pt x="35310" y="51330"/>
                </a:lnTo>
                <a:lnTo>
                  <a:pt x="35310" y="51610"/>
                </a:lnTo>
                <a:lnTo>
                  <a:pt x="35310" y="51670"/>
                </a:lnTo>
                <a:lnTo>
                  <a:pt x="35290" y="51730"/>
                </a:lnTo>
                <a:lnTo>
                  <a:pt x="35260" y="51780"/>
                </a:lnTo>
                <a:lnTo>
                  <a:pt x="35230" y="51820"/>
                </a:lnTo>
                <a:lnTo>
                  <a:pt x="35180" y="51840"/>
                </a:lnTo>
                <a:lnTo>
                  <a:pt x="35130" y="51870"/>
                </a:lnTo>
                <a:lnTo>
                  <a:pt x="35080" y="51880"/>
                </a:lnTo>
                <a:lnTo>
                  <a:pt x="34690" y="51890"/>
                </a:lnTo>
                <a:lnTo>
                  <a:pt x="34630" y="51910"/>
                </a:lnTo>
                <a:lnTo>
                  <a:pt x="34530" y="52000"/>
                </a:lnTo>
                <a:lnTo>
                  <a:pt x="34450" y="52080"/>
                </a:lnTo>
                <a:lnTo>
                  <a:pt x="34310" y="52250"/>
                </a:lnTo>
                <a:lnTo>
                  <a:pt x="34150" y="52540"/>
                </a:lnTo>
                <a:lnTo>
                  <a:pt x="34080" y="52710"/>
                </a:lnTo>
                <a:lnTo>
                  <a:pt x="34060" y="52760"/>
                </a:lnTo>
                <a:lnTo>
                  <a:pt x="34050" y="52820"/>
                </a:lnTo>
                <a:lnTo>
                  <a:pt x="34050" y="52890"/>
                </a:lnTo>
                <a:lnTo>
                  <a:pt x="34070" y="52950"/>
                </a:lnTo>
                <a:lnTo>
                  <a:pt x="34120" y="53010"/>
                </a:lnTo>
                <a:lnTo>
                  <a:pt x="34240" y="53070"/>
                </a:lnTo>
                <a:lnTo>
                  <a:pt x="34320" y="53090"/>
                </a:lnTo>
                <a:lnTo>
                  <a:pt x="34400" y="53090"/>
                </a:lnTo>
                <a:lnTo>
                  <a:pt x="34570" y="53060"/>
                </a:lnTo>
                <a:lnTo>
                  <a:pt x="34620" y="53080"/>
                </a:lnTo>
                <a:lnTo>
                  <a:pt x="34650" y="53120"/>
                </a:lnTo>
                <a:lnTo>
                  <a:pt x="34660" y="53270"/>
                </a:lnTo>
                <a:lnTo>
                  <a:pt x="34680" y="53340"/>
                </a:lnTo>
                <a:lnTo>
                  <a:pt x="34830" y="53430"/>
                </a:lnTo>
                <a:lnTo>
                  <a:pt x="34870" y="53490"/>
                </a:lnTo>
                <a:lnTo>
                  <a:pt x="34890" y="53570"/>
                </a:lnTo>
                <a:lnTo>
                  <a:pt x="34900" y="53770"/>
                </a:lnTo>
                <a:lnTo>
                  <a:pt x="34930" y="53830"/>
                </a:lnTo>
                <a:lnTo>
                  <a:pt x="34980" y="53880"/>
                </a:lnTo>
                <a:lnTo>
                  <a:pt x="35070" y="53930"/>
                </a:lnTo>
                <a:lnTo>
                  <a:pt x="35150" y="53950"/>
                </a:lnTo>
                <a:lnTo>
                  <a:pt x="35810" y="53990"/>
                </a:lnTo>
                <a:lnTo>
                  <a:pt x="35870" y="54000"/>
                </a:lnTo>
                <a:lnTo>
                  <a:pt x="35920" y="54040"/>
                </a:lnTo>
                <a:lnTo>
                  <a:pt x="36240" y="54420"/>
                </a:lnTo>
                <a:lnTo>
                  <a:pt x="36280" y="54490"/>
                </a:lnTo>
                <a:lnTo>
                  <a:pt x="36420" y="54800"/>
                </a:lnTo>
                <a:lnTo>
                  <a:pt x="36440" y="54920"/>
                </a:lnTo>
                <a:lnTo>
                  <a:pt x="36430" y="55000"/>
                </a:lnTo>
                <a:lnTo>
                  <a:pt x="36380" y="55030"/>
                </a:lnTo>
                <a:lnTo>
                  <a:pt x="36340" y="55040"/>
                </a:lnTo>
                <a:lnTo>
                  <a:pt x="36250" y="55050"/>
                </a:lnTo>
                <a:lnTo>
                  <a:pt x="35870" y="55010"/>
                </a:lnTo>
                <a:lnTo>
                  <a:pt x="35750" y="55020"/>
                </a:lnTo>
                <a:lnTo>
                  <a:pt x="35640" y="55070"/>
                </a:lnTo>
                <a:lnTo>
                  <a:pt x="35600" y="55100"/>
                </a:lnTo>
                <a:lnTo>
                  <a:pt x="35560" y="55130"/>
                </a:lnTo>
                <a:lnTo>
                  <a:pt x="35500" y="55220"/>
                </a:lnTo>
                <a:lnTo>
                  <a:pt x="35450" y="55320"/>
                </a:lnTo>
                <a:lnTo>
                  <a:pt x="35380" y="55480"/>
                </a:lnTo>
                <a:lnTo>
                  <a:pt x="35310" y="55710"/>
                </a:lnTo>
                <a:lnTo>
                  <a:pt x="35290" y="55750"/>
                </a:lnTo>
                <a:lnTo>
                  <a:pt x="35250" y="55820"/>
                </a:lnTo>
                <a:lnTo>
                  <a:pt x="35220" y="55840"/>
                </a:lnTo>
                <a:lnTo>
                  <a:pt x="35090" y="55910"/>
                </a:lnTo>
                <a:lnTo>
                  <a:pt x="35060" y="55960"/>
                </a:lnTo>
                <a:lnTo>
                  <a:pt x="35060" y="56040"/>
                </a:lnTo>
                <a:lnTo>
                  <a:pt x="35080" y="56150"/>
                </a:lnTo>
                <a:lnTo>
                  <a:pt x="35160" y="56330"/>
                </a:lnTo>
                <a:lnTo>
                  <a:pt x="35570" y="57020"/>
                </a:lnTo>
                <a:lnTo>
                  <a:pt x="35610" y="57120"/>
                </a:lnTo>
                <a:lnTo>
                  <a:pt x="35620" y="57180"/>
                </a:lnTo>
                <a:lnTo>
                  <a:pt x="35630" y="57240"/>
                </a:lnTo>
                <a:lnTo>
                  <a:pt x="35630" y="57300"/>
                </a:lnTo>
                <a:lnTo>
                  <a:pt x="35650" y="57370"/>
                </a:lnTo>
                <a:lnTo>
                  <a:pt x="35720" y="57570"/>
                </a:lnTo>
                <a:lnTo>
                  <a:pt x="35710" y="57630"/>
                </a:lnTo>
                <a:lnTo>
                  <a:pt x="35690" y="57680"/>
                </a:lnTo>
                <a:lnTo>
                  <a:pt x="35450" y="57870"/>
                </a:lnTo>
                <a:lnTo>
                  <a:pt x="35410" y="57910"/>
                </a:lnTo>
                <a:lnTo>
                  <a:pt x="35390" y="57960"/>
                </a:lnTo>
                <a:lnTo>
                  <a:pt x="35390" y="58030"/>
                </a:lnTo>
                <a:lnTo>
                  <a:pt x="35430" y="58120"/>
                </a:lnTo>
                <a:lnTo>
                  <a:pt x="35700" y="58520"/>
                </a:lnTo>
                <a:lnTo>
                  <a:pt x="35740" y="58550"/>
                </a:lnTo>
                <a:lnTo>
                  <a:pt x="35780" y="58570"/>
                </a:lnTo>
                <a:lnTo>
                  <a:pt x="35850" y="58550"/>
                </a:lnTo>
                <a:lnTo>
                  <a:pt x="35930" y="58460"/>
                </a:lnTo>
                <a:lnTo>
                  <a:pt x="35960" y="58420"/>
                </a:lnTo>
                <a:lnTo>
                  <a:pt x="36030" y="58340"/>
                </a:lnTo>
                <a:lnTo>
                  <a:pt x="36100" y="58270"/>
                </a:lnTo>
                <a:lnTo>
                  <a:pt x="36140" y="58240"/>
                </a:lnTo>
                <a:lnTo>
                  <a:pt x="36190" y="58220"/>
                </a:lnTo>
                <a:lnTo>
                  <a:pt x="36510" y="58230"/>
                </a:lnTo>
                <a:lnTo>
                  <a:pt x="36540" y="58210"/>
                </a:lnTo>
                <a:lnTo>
                  <a:pt x="36570" y="58190"/>
                </a:lnTo>
                <a:lnTo>
                  <a:pt x="36590" y="58140"/>
                </a:lnTo>
                <a:lnTo>
                  <a:pt x="36600" y="58080"/>
                </a:lnTo>
                <a:lnTo>
                  <a:pt x="36630" y="57870"/>
                </a:lnTo>
                <a:lnTo>
                  <a:pt x="36640" y="57800"/>
                </a:lnTo>
                <a:lnTo>
                  <a:pt x="36660" y="57740"/>
                </a:lnTo>
                <a:lnTo>
                  <a:pt x="36690" y="57700"/>
                </a:lnTo>
                <a:lnTo>
                  <a:pt x="36730" y="57670"/>
                </a:lnTo>
                <a:lnTo>
                  <a:pt x="37010" y="57620"/>
                </a:lnTo>
                <a:lnTo>
                  <a:pt x="37100" y="57640"/>
                </a:lnTo>
                <a:lnTo>
                  <a:pt x="37200" y="57680"/>
                </a:lnTo>
                <a:lnTo>
                  <a:pt x="37380" y="57810"/>
                </a:lnTo>
                <a:lnTo>
                  <a:pt x="37620" y="57930"/>
                </a:lnTo>
                <a:lnTo>
                  <a:pt x="37660" y="57980"/>
                </a:lnTo>
                <a:lnTo>
                  <a:pt x="37690" y="58080"/>
                </a:lnTo>
                <a:lnTo>
                  <a:pt x="37710" y="58300"/>
                </a:lnTo>
                <a:lnTo>
                  <a:pt x="37720" y="58360"/>
                </a:lnTo>
                <a:lnTo>
                  <a:pt x="37750" y="58410"/>
                </a:lnTo>
                <a:lnTo>
                  <a:pt x="37810" y="58460"/>
                </a:lnTo>
                <a:lnTo>
                  <a:pt x="37920" y="58500"/>
                </a:lnTo>
                <a:lnTo>
                  <a:pt x="38000" y="58510"/>
                </a:lnTo>
                <a:lnTo>
                  <a:pt x="38070" y="58510"/>
                </a:lnTo>
                <a:lnTo>
                  <a:pt x="38370" y="58400"/>
                </a:lnTo>
                <a:lnTo>
                  <a:pt x="38420" y="58390"/>
                </a:lnTo>
                <a:lnTo>
                  <a:pt x="38480" y="58430"/>
                </a:lnTo>
                <a:lnTo>
                  <a:pt x="38540" y="58500"/>
                </a:lnTo>
                <a:lnTo>
                  <a:pt x="38780" y="58950"/>
                </a:lnTo>
                <a:lnTo>
                  <a:pt x="38990" y="59290"/>
                </a:lnTo>
                <a:lnTo>
                  <a:pt x="39040" y="59340"/>
                </a:lnTo>
                <a:lnTo>
                  <a:pt x="39120" y="59400"/>
                </a:lnTo>
                <a:lnTo>
                  <a:pt x="40090" y="59700"/>
                </a:lnTo>
                <a:lnTo>
                  <a:pt x="40420" y="59900"/>
                </a:lnTo>
                <a:lnTo>
                  <a:pt x="40520" y="59930"/>
                </a:lnTo>
                <a:lnTo>
                  <a:pt x="40570" y="59940"/>
                </a:lnTo>
                <a:lnTo>
                  <a:pt x="40620" y="59920"/>
                </a:lnTo>
                <a:lnTo>
                  <a:pt x="40650" y="59890"/>
                </a:lnTo>
                <a:lnTo>
                  <a:pt x="40690" y="59850"/>
                </a:lnTo>
                <a:lnTo>
                  <a:pt x="40810" y="59670"/>
                </a:lnTo>
                <a:lnTo>
                  <a:pt x="40840" y="59640"/>
                </a:lnTo>
                <a:lnTo>
                  <a:pt x="40880" y="59620"/>
                </a:lnTo>
                <a:lnTo>
                  <a:pt x="40930" y="59630"/>
                </a:lnTo>
                <a:lnTo>
                  <a:pt x="41230" y="59840"/>
                </a:lnTo>
                <a:lnTo>
                  <a:pt x="41270" y="59890"/>
                </a:lnTo>
                <a:lnTo>
                  <a:pt x="41290" y="59940"/>
                </a:lnTo>
                <a:lnTo>
                  <a:pt x="41290" y="60030"/>
                </a:lnTo>
                <a:lnTo>
                  <a:pt x="41270" y="60090"/>
                </a:lnTo>
                <a:lnTo>
                  <a:pt x="41220" y="60190"/>
                </a:lnTo>
                <a:lnTo>
                  <a:pt x="41220" y="60260"/>
                </a:lnTo>
                <a:lnTo>
                  <a:pt x="41230" y="60340"/>
                </a:lnTo>
                <a:lnTo>
                  <a:pt x="41540" y="60840"/>
                </a:lnTo>
                <a:lnTo>
                  <a:pt x="41620" y="60910"/>
                </a:lnTo>
                <a:lnTo>
                  <a:pt x="41690" y="60960"/>
                </a:lnTo>
                <a:lnTo>
                  <a:pt x="42020" y="61020"/>
                </a:lnTo>
                <a:lnTo>
                  <a:pt x="42520" y="61020"/>
                </a:lnTo>
                <a:lnTo>
                  <a:pt x="42580" y="61040"/>
                </a:lnTo>
                <a:lnTo>
                  <a:pt x="42630" y="61080"/>
                </a:lnTo>
                <a:lnTo>
                  <a:pt x="42730" y="61220"/>
                </a:lnTo>
                <a:lnTo>
                  <a:pt x="42830" y="61410"/>
                </a:lnTo>
                <a:lnTo>
                  <a:pt x="42850" y="61470"/>
                </a:lnTo>
                <a:lnTo>
                  <a:pt x="42860" y="61560"/>
                </a:lnTo>
                <a:lnTo>
                  <a:pt x="42850" y="61710"/>
                </a:lnTo>
                <a:lnTo>
                  <a:pt x="42840" y="61800"/>
                </a:lnTo>
                <a:lnTo>
                  <a:pt x="42820" y="61870"/>
                </a:lnTo>
                <a:lnTo>
                  <a:pt x="42790" y="61920"/>
                </a:lnTo>
                <a:lnTo>
                  <a:pt x="42760" y="61960"/>
                </a:lnTo>
                <a:lnTo>
                  <a:pt x="42710" y="61980"/>
                </a:lnTo>
                <a:lnTo>
                  <a:pt x="41580" y="62030"/>
                </a:lnTo>
                <a:lnTo>
                  <a:pt x="41520" y="62050"/>
                </a:lnTo>
                <a:lnTo>
                  <a:pt x="41490" y="62080"/>
                </a:lnTo>
                <a:lnTo>
                  <a:pt x="41460" y="62130"/>
                </a:lnTo>
                <a:lnTo>
                  <a:pt x="41390" y="62370"/>
                </a:lnTo>
                <a:lnTo>
                  <a:pt x="41390" y="62440"/>
                </a:lnTo>
                <a:lnTo>
                  <a:pt x="41410" y="62500"/>
                </a:lnTo>
                <a:lnTo>
                  <a:pt x="41600" y="62680"/>
                </a:lnTo>
                <a:lnTo>
                  <a:pt x="41630" y="62720"/>
                </a:lnTo>
                <a:lnTo>
                  <a:pt x="41650" y="62780"/>
                </a:lnTo>
                <a:lnTo>
                  <a:pt x="41630" y="62850"/>
                </a:lnTo>
                <a:lnTo>
                  <a:pt x="41600" y="62900"/>
                </a:lnTo>
                <a:lnTo>
                  <a:pt x="41420" y="63080"/>
                </a:lnTo>
                <a:lnTo>
                  <a:pt x="41470" y="63200"/>
                </a:lnTo>
                <a:lnTo>
                  <a:pt x="41600" y="63370"/>
                </a:lnTo>
                <a:lnTo>
                  <a:pt x="42010" y="63810"/>
                </a:lnTo>
                <a:lnTo>
                  <a:pt x="42390" y="64110"/>
                </a:lnTo>
                <a:lnTo>
                  <a:pt x="42440" y="64170"/>
                </a:lnTo>
                <a:lnTo>
                  <a:pt x="42500" y="64310"/>
                </a:lnTo>
                <a:lnTo>
                  <a:pt x="42520" y="64410"/>
                </a:lnTo>
                <a:lnTo>
                  <a:pt x="42520" y="64490"/>
                </a:lnTo>
                <a:lnTo>
                  <a:pt x="42510" y="64550"/>
                </a:lnTo>
                <a:lnTo>
                  <a:pt x="42490" y="64600"/>
                </a:lnTo>
                <a:lnTo>
                  <a:pt x="42470" y="64660"/>
                </a:lnTo>
                <a:lnTo>
                  <a:pt x="42440" y="64710"/>
                </a:lnTo>
                <a:lnTo>
                  <a:pt x="42280" y="64900"/>
                </a:lnTo>
                <a:lnTo>
                  <a:pt x="42250" y="64940"/>
                </a:lnTo>
                <a:lnTo>
                  <a:pt x="42250" y="64990"/>
                </a:lnTo>
                <a:lnTo>
                  <a:pt x="42390" y="65100"/>
                </a:lnTo>
                <a:lnTo>
                  <a:pt x="43610" y="65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