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Belarus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omel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45910" y="77250"/>
                </a:moveTo>
                <a:lnTo>
                  <a:pt x="45900" y="77160"/>
                </a:lnTo>
                <a:lnTo>
                  <a:pt x="45900" y="77120"/>
                </a:lnTo>
                <a:lnTo>
                  <a:pt x="45880" y="75990"/>
                </a:lnTo>
                <a:lnTo>
                  <a:pt x="45970" y="75750"/>
                </a:lnTo>
                <a:lnTo>
                  <a:pt x="46090" y="75730"/>
                </a:lnTo>
                <a:lnTo>
                  <a:pt x="46130" y="75710"/>
                </a:lnTo>
                <a:lnTo>
                  <a:pt x="46180" y="75640"/>
                </a:lnTo>
                <a:lnTo>
                  <a:pt x="46230" y="75530"/>
                </a:lnTo>
                <a:lnTo>
                  <a:pt x="46310" y="75300"/>
                </a:lnTo>
                <a:lnTo>
                  <a:pt x="46340" y="75140"/>
                </a:lnTo>
                <a:lnTo>
                  <a:pt x="46350" y="74680"/>
                </a:lnTo>
                <a:lnTo>
                  <a:pt x="46340" y="74540"/>
                </a:lnTo>
                <a:lnTo>
                  <a:pt x="46320" y="74440"/>
                </a:lnTo>
                <a:lnTo>
                  <a:pt x="46280" y="74360"/>
                </a:lnTo>
                <a:lnTo>
                  <a:pt x="46220" y="74280"/>
                </a:lnTo>
                <a:lnTo>
                  <a:pt x="45930" y="74000"/>
                </a:lnTo>
                <a:lnTo>
                  <a:pt x="45850" y="73910"/>
                </a:lnTo>
                <a:lnTo>
                  <a:pt x="45820" y="73850"/>
                </a:lnTo>
                <a:lnTo>
                  <a:pt x="45820" y="73800"/>
                </a:lnTo>
                <a:lnTo>
                  <a:pt x="45830" y="73760"/>
                </a:lnTo>
                <a:lnTo>
                  <a:pt x="45890" y="73680"/>
                </a:lnTo>
                <a:lnTo>
                  <a:pt x="45920" y="73630"/>
                </a:lnTo>
                <a:lnTo>
                  <a:pt x="45970" y="73530"/>
                </a:lnTo>
                <a:lnTo>
                  <a:pt x="46040" y="73270"/>
                </a:lnTo>
                <a:lnTo>
                  <a:pt x="46090" y="72990"/>
                </a:lnTo>
                <a:lnTo>
                  <a:pt x="46100" y="72890"/>
                </a:lnTo>
                <a:lnTo>
                  <a:pt x="46090" y="72810"/>
                </a:lnTo>
                <a:lnTo>
                  <a:pt x="46030" y="72620"/>
                </a:lnTo>
                <a:lnTo>
                  <a:pt x="46010" y="72490"/>
                </a:lnTo>
                <a:lnTo>
                  <a:pt x="46010" y="72410"/>
                </a:lnTo>
                <a:lnTo>
                  <a:pt x="46030" y="72340"/>
                </a:lnTo>
                <a:lnTo>
                  <a:pt x="46600" y="71600"/>
                </a:lnTo>
                <a:lnTo>
                  <a:pt x="46640" y="71540"/>
                </a:lnTo>
                <a:lnTo>
                  <a:pt x="46680" y="71460"/>
                </a:lnTo>
                <a:lnTo>
                  <a:pt x="46730" y="71310"/>
                </a:lnTo>
                <a:lnTo>
                  <a:pt x="46740" y="71230"/>
                </a:lnTo>
                <a:lnTo>
                  <a:pt x="46730" y="71170"/>
                </a:lnTo>
                <a:lnTo>
                  <a:pt x="46710" y="71120"/>
                </a:lnTo>
                <a:lnTo>
                  <a:pt x="46680" y="71080"/>
                </a:lnTo>
                <a:lnTo>
                  <a:pt x="46650" y="71040"/>
                </a:lnTo>
                <a:lnTo>
                  <a:pt x="46410" y="70850"/>
                </a:lnTo>
                <a:lnTo>
                  <a:pt x="46290" y="70690"/>
                </a:lnTo>
                <a:lnTo>
                  <a:pt x="46100" y="70520"/>
                </a:lnTo>
                <a:lnTo>
                  <a:pt x="46070" y="70480"/>
                </a:lnTo>
                <a:lnTo>
                  <a:pt x="46050" y="70430"/>
                </a:lnTo>
                <a:lnTo>
                  <a:pt x="46040" y="70330"/>
                </a:lnTo>
                <a:lnTo>
                  <a:pt x="46020" y="69560"/>
                </a:lnTo>
                <a:lnTo>
                  <a:pt x="46000" y="69360"/>
                </a:lnTo>
                <a:lnTo>
                  <a:pt x="46020" y="68950"/>
                </a:lnTo>
                <a:lnTo>
                  <a:pt x="46010" y="68820"/>
                </a:lnTo>
                <a:lnTo>
                  <a:pt x="45990" y="68690"/>
                </a:lnTo>
                <a:lnTo>
                  <a:pt x="45990" y="68610"/>
                </a:lnTo>
                <a:lnTo>
                  <a:pt x="46000" y="68540"/>
                </a:lnTo>
                <a:lnTo>
                  <a:pt x="46010" y="68490"/>
                </a:lnTo>
                <a:lnTo>
                  <a:pt x="46040" y="68440"/>
                </a:lnTo>
                <a:lnTo>
                  <a:pt x="46100" y="68330"/>
                </a:lnTo>
                <a:lnTo>
                  <a:pt x="46140" y="68260"/>
                </a:lnTo>
                <a:lnTo>
                  <a:pt x="46170" y="68140"/>
                </a:lnTo>
                <a:lnTo>
                  <a:pt x="46180" y="68080"/>
                </a:lnTo>
                <a:lnTo>
                  <a:pt x="46180" y="68020"/>
                </a:lnTo>
                <a:lnTo>
                  <a:pt x="46160" y="67980"/>
                </a:lnTo>
                <a:lnTo>
                  <a:pt x="46140" y="67930"/>
                </a:lnTo>
                <a:lnTo>
                  <a:pt x="46080" y="67850"/>
                </a:lnTo>
                <a:lnTo>
                  <a:pt x="46010" y="67780"/>
                </a:lnTo>
                <a:lnTo>
                  <a:pt x="45070" y="67190"/>
                </a:lnTo>
                <a:lnTo>
                  <a:pt x="44800" y="67080"/>
                </a:lnTo>
                <a:lnTo>
                  <a:pt x="44750" y="67020"/>
                </a:lnTo>
                <a:lnTo>
                  <a:pt x="44690" y="66930"/>
                </a:lnTo>
                <a:lnTo>
                  <a:pt x="44580" y="66650"/>
                </a:lnTo>
                <a:lnTo>
                  <a:pt x="44550" y="66570"/>
                </a:lnTo>
                <a:lnTo>
                  <a:pt x="44520" y="66540"/>
                </a:lnTo>
                <a:lnTo>
                  <a:pt x="44480" y="66500"/>
                </a:lnTo>
                <a:lnTo>
                  <a:pt x="44430" y="66480"/>
                </a:lnTo>
                <a:lnTo>
                  <a:pt x="44370" y="66460"/>
                </a:lnTo>
                <a:lnTo>
                  <a:pt x="43870" y="66440"/>
                </a:lnTo>
                <a:lnTo>
                  <a:pt x="43810" y="66410"/>
                </a:lnTo>
                <a:lnTo>
                  <a:pt x="43750" y="66350"/>
                </a:lnTo>
                <a:lnTo>
                  <a:pt x="43690" y="66180"/>
                </a:lnTo>
                <a:lnTo>
                  <a:pt x="43670" y="66070"/>
                </a:lnTo>
                <a:lnTo>
                  <a:pt x="43670" y="65980"/>
                </a:lnTo>
                <a:lnTo>
                  <a:pt x="43610" y="65850"/>
                </a:lnTo>
                <a:lnTo>
                  <a:pt x="44220" y="64990"/>
                </a:lnTo>
                <a:lnTo>
                  <a:pt x="44320" y="64730"/>
                </a:lnTo>
                <a:lnTo>
                  <a:pt x="44270" y="64580"/>
                </a:lnTo>
                <a:lnTo>
                  <a:pt x="44240" y="64470"/>
                </a:lnTo>
                <a:lnTo>
                  <a:pt x="44210" y="64360"/>
                </a:lnTo>
                <a:lnTo>
                  <a:pt x="44210" y="64290"/>
                </a:lnTo>
                <a:lnTo>
                  <a:pt x="44200" y="64210"/>
                </a:lnTo>
                <a:lnTo>
                  <a:pt x="44220" y="64100"/>
                </a:lnTo>
                <a:lnTo>
                  <a:pt x="44250" y="64050"/>
                </a:lnTo>
                <a:lnTo>
                  <a:pt x="44300" y="64020"/>
                </a:lnTo>
                <a:lnTo>
                  <a:pt x="44570" y="64010"/>
                </a:lnTo>
                <a:lnTo>
                  <a:pt x="44640" y="63980"/>
                </a:lnTo>
                <a:lnTo>
                  <a:pt x="44670" y="63940"/>
                </a:lnTo>
                <a:lnTo>
                  <a:pt x="44720" y="63730"/>
                </a:lnTo>
                <a:lnTo>
                  <a:pt x="44790" y="63520"/>
                </a:lnTo>
                <a:lnTo>
                  <a:pt x="44860" y="63440"/>
                </a:lnTo>
                <a:lnTo>
                  <a:pt x="44930" y="63400"/>
                </a:lnTo>
                <a:lnTo>
                  <a:pt x="45180" y="63410"/>
                </a:lnTo>
                <a:lnTo>
                  <a:pt x="45220" y="63440"/>
                </a:lnTo>
                <a:lnTo>
                  <a:pt x="45250" y="63480"/>
                </a:lnTo>
                <a:lnTo>
                  <a:pt x="45260" y="63530"/>
                </a:lnTo>
                <a:lnTo>
                  <a:pt x="45280" y="63630"/>
                </a:lnTo>
                <a:lnTo>
                  <a:pt x="45300" y="63660"/>
                </a:lnTo>
                <a:lnTo>
                  <a:pt x="45320" y="63650"/>
                </a:lnTo>
                <a:lnTo>
                  <a:pt x="45970" y="63090"/>
                </a:lnTo>
                <a:lnTo>
                  <a:pt x="46050" y="63070"/>
                </a:lnTo>
                <a:lnTo>
                  <a:pt x="46110" y="63080"/>
                </a:lnTo>
                <a:lnTo>
                  <a:pt x="46250" y="63350"/>
                </a:lnTo>
                <a:lnTo>
                  <a:pt x="46270" y="63400"/>
                </a:lnTo>
                <a:lnTo>
                  <a:pt x="46320" y="63500"/>
                </a:lnTo>
                <a:lnTo>
                  <a:pt x="46340" y="63530"/>
                </a:lnTo>
                <a:lnTo>
                  <a:pt x="46380" y="63560"/>
                </a:lnTo>
                <a:lnTo>
                  <a:pt x="46400" y="63530"/>
                </a:lnTo>
                <a:lnTo>
                  <a:pt x="46460" y="63360"/>
                </a:lnTo>
                <a:lnTo>
                  <a:pt x="46530" y="63220"/>
                </a:lnTo>
                <a:lnTo>
                  <a:pt x="46600" y="63170"/>
                </a:lnTo>
                <a:lnTo>
                  <a:pt x="46670" y="63150"/>
                </a:lnTo>
                <a:lnTo>
                  <a:pt x="46720" y="63170"/>
                </a:lnTo>
                <a:lnTo>
                  <a:pt x="46750" y="63210"/>
                </a:lnTo>
                <a:lnTo>
                  <a:pt x="46760" y="63270"/>
                </a:lnTo>
                <a:lnTo>
                  <a:pt x="46760" y="63330"/>
                </a:lnTo>
                <a:lnTo>
                  <a:pt x="46740" y="63700"/>
                </a:lnTo>
                <a:lnTo>
                  <a:pt x="46740" y="63870"/>
                </a:lnTo>
                <a:lnTo>
                  <a:pt x="46740" y="63930"/>
                </a:lnTo>
                <a:lnTo>
                  <a:pt x="46750" y="63990"/>
                </a:lnTo>
                <a:lnTo>
                  <a:pt x="46770" y="64030"/>
                </a:lnTo>
                <a:lnTo>
                  <a:pt x="46800" y="64080"/>
                </a:lnTo>
                <a:lnTo>
                  <a:pt x="46830" y="64110"/>
                </a:lnTo>
                <a:lnTo>
                  <a:pt x="47140" y="64360"/>
                </a:lnTo>
                <a:lnTo>
                  <a:pt x="47630" y="64630"/>
                </a:lnTo>
                <a:lnTo>
                  <a:pt x="47680" y="64640"/>
                </a:lnTo>
                <a:lnTo>
                  <a:pt x="47750" y="64650"/>
                </a:lnTo>
                <a:lnTo>
                  <a:pt x="48500" y="64630"/>
                </a:lnTo>
                <a:lnTo>
                  <a:pt x="48810" y="64700"/>
                </a:lnTo>
                <a:lnTo>
                  <a:pt x="49870" y="64600"/>
                </a:lnTo>
                <a:lnTo>
                  <a:pt x="49990" y="64550"/>
                </a:lnTo>
                <a:lnTo>
                  <a:pt x="50020" y="64500"/>
                </a:lnTo>
                <a:lnTo>
                  <a:pt x="50070" y="64460"/>
                </a:lnTo>
                <a:lnTo>
                  <a:pt x="50190" y="64400"/>
                </a:lnTo>
                <a:lnTo>
                  <a:pt x="50230" y="64360"/>
                </a:lnTo>
                <a:lnTo>
                  <a:pt x="50250" y="64320"/>
                </a:lnTo>
                <a:lnTo>
                  <a:pt x="50260" y="64260"/>
                </a:lnTo>
                <a:lnTo>
                  <a:pt x="50260" y="64200"/>
                </a:lnTo>
                <a:lnTo>
                  <a:pt x="50240" y="63960"/>
                </a:lnTo>
                <a:lnTo>
                  <a:pt x="50220" y="63910"/>
                </a:lnTo>
                <a:lnTo>
                  <a:pt x="50210" y="63860"/>
                </a:lnTo>
                <a:lnTo>
                  <a:pt x="50120" y="63690"/>
                </a:lnTo>
                <a:lnTo>
                  <a:pt x="50110" y="63660"/>
                </a:lnTo>
                <a:lnTo>
                  <a:pt x="50130" y="63600"/>
                </a:lnTo>
                <a:lnTo>
                  <a:pt x="50170" y="63540"/>
                </a:lnTo>
                <a:lnTo>
                  <a:pt x="50280" y="63440"/>
                </a:lnTo>
                <a:lnTo>
                  <a:pt x="50360" y="63400"/>
                </a:lnTo>
                <a:lnTo>
                  <a:pt x="50430" y="63380"/>
                </a:lnTo>
                <a:lnTo>
                  <a:pt x="51240" y="63560"/>
                </a:lnTo>
                <a:lnTo>
                  <a:pt x="51350" y="63610"/>
                </a:lnTo>
                <a:lnTo>
                  <a:pt x="51380" y="63640"/>
                </a:lnTo>
                <a:lnTo>
                  <a:pt x="51410" y="63670"/>
                </a:lnTo>
                <a:lnTo>
                  <a:pt x="51420" y="63680"/>
                </a:lnTo>
                <a:lnTo>
                  <a:pt x="51470" y="63840"/>
                </a:lnTo>
                <a:lnTo>
                  <a:pt x="51560" y="64020"/>
                </a:lnTo>
                <a:lnTo>
                  <a:pt x="51640" y="64160"/>
                </a:lnTo>
                <a:lnTo>
                  <a:pt x="51710" y="64190"/>
                </a:lnTo>
                <a:lnTo>
                  <a:pt x="51820" y="64210"/>
                </a:lnTo>
                <a:lnTo>
                  <a:pt x="53790" y="63980"/>
                </a:lnTo>
                <a:lnTo>
                  <a:pt x="54400" y="63450"/>
                </a:lnTo>
                <a:lnTo>
                  <a:pt x="54420" y="63410"/>
                </a:lnTo>
                <a:lnTo>
                  <a:pt x="54440" y="63360"/>
                </a:lnTo>
                <a:lnTo>
                  <a:pt x="54450" y="63300"/>
                </a:lnTo>
                <a:lnTo>
                  <a:pt x="54440" y="63180"/>
                </a:lnTo>
                <a:lnTo>
                  <a:pt x="54380" y="62710"/>
                </a:lnTo>
                <a:lnTo>
                  <a:pt x="54360" y="62410"/>
                </a:lnTo>
                <a:lnTo>
                  <a:pt x="54380" y="61880"/>
                </a:lnTo>
                <a:lnTo>
                  <a:pt x="54400" y="61680"/>
                </a:lnTo>
                <a:lnTo>
                  <a:pt x="54410" y="61610"/>
                </a:lnTo>
                <a:lnTo>
                  <a:pt x="54460" y="61530"/>
                </a:lnTo>
                <a:lnTo>
                  <a:pt x="54550" y="61450"/>
                </a:lnTo>
                <a:lnTo>
                  <a:pt x="54760" y="61330"/>
                </a:lnTo>
                <a:lnTo>
                  <a:pt x="54850" y="61260"/>
                </a:lnTo>
                <a:lnTo>
                  <a:pt x="54880" y="61200"/>
                </a:lnTo>
                <a:lnTo>
                  <a:pt x="54850" y="61160"/>
                </a:lnTo>
                <a:lnTo>
                  <a:pt x="54840" y="61100"/>
                </a:lnTo>
                <a:lnTo>
                  <a:pt x="54830" y="61070"/>
                </a:lnTo>
                <a:lnTo>
                  <a:pt x="54970" y="60880"/>
                </a:lnTo>
                <a:lnTo>
                  <a:pt x="55010" y="60860"/>
                </a:lnTo>
                <a:lnTo>
                  <a:pt x="55610" y="60800"/>
                </a:lnTo>
                <a:lnTo>
                  <a:pt x="56070" y="60870"/>
                </a:lnTo>
                <a:lnTo>
                  <a:pt x="56140" y="60870"/>
                </a:lnTo>
                <a:lnTo>
                  <a:pt x="56210" y="60840"/>
                </a:lnTo>
                <a:lnTo>
                  <a:pt x="56280" y="60780"/>
                </a:lnTo>
                <a:lnTo>
                  <a:pt x="56330" y="60720"/>
                </a:lnTo>
                <a:lnTo>
                  <a:pt x="56390" y="60680"/>
                </a:lnTo>
                <a:lnTo>
                  <a:pt x="56460" y="60660"/>
                </a:lnTo>
                <a:lnTo>
                  <a:pt x="56590" y="60670"/>
                </a:lnTo>
                <a:lnTo>
                  <a:pt x="56860" y="60740"/>
                </a:lnTo>
                <a:lnTo>
                  <a:pt x="56920" y="60740"/>
                </a:lnTo>
                <a:lnTo>
                  <a:pt x="56980" y="60710"/>
                </a:lnTo>
                <a:lnTo>
                  <a:pt x="57060" y="60650"/>
                </a:lnTo>
                <a:lnTo>
                  <a:pt x="57130" y="60600"/>
                </a:lnTo>
                <a:lnTo>
                  <a:pt x="57220" y="60560"/>
                </a:lnTo>
                <a:lnTo>
                  <a:pt x="57680" y="60560"/>
                </a:lnTo>
                <a:lnTo>
                  <a:pt x="57750" y="60530"/>
                </a:lnTo>
                <a:lnTo>
                  <a:pt x="57840" y="60450"/>
                </a:lnTo>
                <a:lnTo>
                  <a:pt x="57930" y="60340"/>
                </a:lnTo>
                <a:lnTo>
                  <a:pt x="57980" y="60300"/>
                </a:lnTo>
                <a:lnTo>
                  <a:pt x="58060" y="60290"/>
                </a:lnTo>
                <a:lnTo>
                  <a:pt x="58290" y="60300"/>
                </a:lnTo>
                <a:lnTo>
                  <a:pt x="58380" y="60280"/>
                </a:lnTo>
                <a:lnTo>
                  <a:pt x="58450" y="60210"/>
                </a:lnTo>
                <a:lnTo>
                  <a:pt x="58490" y="60150"/>
                </a:lnTo>
                <a:lnTo>
                  <a:pt x="58520" y="60080"/>
                </a:lnTo>
                <a:lnTo>
                  <a:pt x="58530" y="60030"/>
                </a:lnTo>
                <a:lnTo>
                  <a:pt x="58530" y="59970"/>
                </a:lnTo>
                <a:lnTo>
                  <a:pt x="58510" y="59920"/>
                </a:lnTo>
                <a:lnTo>
                  <a:pt x="58480" y="59880"/>
                </a:lnTo>
                <a:lnTo>
                  <a:pt x="58430" y="59850"/>
                </a:lnTo>
                <a:lnTo>
                  <a:pt x="58190" y="59780"/>
                </a:lnTo>
                <a:lnTo>
                  <a:pt x="58150" y="59750"/>
                </a:lnTo>
                <a:lnTo>
                  <a:pt x="58120" y="59710"/>
                </a:lnTo>
                <a:lnTo>
                  <a:pt x="58100" y="59680"/>
                </a:lnTo>
                <a:lnTo>
                  <a:pt x="58090" y="59660"/>
                </a:lnTo>
                <a:lnTo>
                  <a:pt x="58090" y="59630"/>
                </a:lnTo>
                <a:lnTo>
                  <a:pt x="58090" y="59590"/>
                </a:lnTo>
                <a:lnTo>
                  <a:pt x="58120" y="59560"/>
                </a:lnTo>
                <a:lnTo>
                  <a:pt x="58170" y="59520"/>
                </a:lnTo>
                <a:lnTo>
                  <a:pt x="58340" y="59430"/>
                </a:lnTo>
                <a:lnTo>
                  <a:pt x="59680" y="59000"/>
                </a:lnTo>
                <a:lnTo>
                  <a:pt x="59730" y="58900"/>
                </a:lnTo>
                <a:lnTo>
                  <a:pt x="59760" y="58840"/>
                </a:lnTo>
                <a:lnTo>
                  <a:pt x="59770" y="58780"/>
                </a:lnTo>
                <a:lnTo>
                  <a:pt x="59780" y="58580"/>
                </a:lnTo>
                <a:lnTo>
                  <a:pt x="59760" y="57940"/>
                </a:lnTo>
                <a:lnTo>
                  <a:pt x="59770" y="57880"/>
                </a:lnTo>
                <a:lnTo>
                  <a:pt x="59810" y="57830"/>
                </a:lnTo>
                <a:lnTo>
                  <a:pt x="59900" y="57810"/>
                </a:lnTo>
                <a:lnTo>
                  <a:pt x="60850" y="57780"/>
                </a:lnTo>
                <a:lnTo>
                  <a:pt x="60910" y="57750"/>
                </a:lnTo>
                <a:lnTo>
                  <a:pt x="60970" y="57660"/>
                </a:lnTo>
                <a:lnTo>
                  <a:pt x="60990" y="57590"/>
                </a:lnTo>
                <a:lnTo>
                  <a:pt x="61000" y="57520"/>
                </a:lnTo>
                <a:lnTo>
                  <a:pt x="61040" y="57460"/>
                </a:lnTo>
                <a:lnTo>
                  <a:pt x="61100" y="57420"/>
                </a:lnTo>
                <a:lnTo>
                  <a:pt x="61280" y="57330"/>
                </a:lnTo>
                <a:lnTo>
                  <a:pt x="61330" y="57280"/>
                </a:lnTo>
                <a:lnTo>
                  <a:pt x="61460" y="57110"/>
                </a:lnTo>
                <a:lnTo>
                  <a:pt x="61680" y="56730"/>
                </a:lnTo>
                <a:lnTo>
                  <a:pt x="61750" y="56650"/>
                </a:lnTo>
                <a:lnTo>
                  <a:pt x="61790" y="56620"/>
                </a:lnTo>
                <a:lnTo>
                  <a:pt x="61880" y="56590"/>
                </a:lnTo>
                <a:lnTo>
                  <a:pt x="62000" y="56580"/>
                </a:lnTo>
                <a:lnTo>
                  <a:pt x="62400" y="56620"/>
                </a:lnTo>
                <a:lnTo>
                  <a:pt x="63330" y="56900"/>
                </a:lnTo>
                <a:lnTo>
                  <a:pt x="63360" y="56930"/>
                </a:lnTo>
                <a:lnTo>
                  <a:pt x="63370" y="56950"/>
                </a:lnTo>
                <a:lnTo>
                  <a:pt x="63370" y="57010"/>
                </a:lnTo>
                <a:lnTo>
                  <a:pt x="63340" y="57130"/>
                </a:lnTo>
                <a:lnTo>
                  <a:pt x="63340" y="57190"/>
                </a:lnTo>
                <a:lnTo>
                  <a:pt x="63370" y="57220"/>
                </a:lnTo>
                <a:lnTo>
                  <a:pt x="63430" y="57230"/>
                </a:lnTo>
                <a:lnTo>
                  <a:pt x="63790" y="57070"/>
                </a:lnTo>
                <a:lnTo>
                  <a:pt x="63840" y="57010"/>
                </a:lnTo>
                <a:lnTo>
                  <a:pt x="63860" y="56950"/>
                </a:lnTo>
                <a:lnTo>
                  <a:pt x="63860" y="56890"/>
                </a:lnTo>
                <a:lnTo>
                  <a:pt x="63830" y="56850"/>
                </a:lnTo>
                <a:lnTo>
                  <a:pt x="63750" y="56780"/>
                </a:lnTo>
                <a:lnTo>
                  <a:pt x="63740" y="56740"/>
                </a:lnTo>
                <a:lnTo>
                  <a:pt x="63750" y="56700"/>
                </a:lnTo>
                <a:lnTo>
                  <a:pt x="63780" y="56660"/>
                </a:lnTo>
                <a:lnTo>
                  <a:pt x="63830" y="56630"/>
                </a:lnTo>
                <a:lnTo>
                  <a:pt x="63910" y="56630"/>
                </a:lnTo>
                <a:lnTo>
                  <a:pt x="64050" y="56660"/>
                </a:lnTo>
                <a:lnTo>
                  <a:pt x="64120" y="56690"/>
                </a:lnTo>
                <a:lnTo>
                  <a:pt x="64170" y="56740"/>
                </a:lnTo>
                <a:lnTo>
                  <a:pt x="64290" y="56970"/>
                </a:lnTo>
                <a:lnTo>
                  <a:pt x="64320" y="57010"/>
                </a:lnTo>
                <a:lnTo>
                  <a:pt x="64370" y="57030"/>
                </a:lnTo>
                <a:lnTo>
                  <a:pt x="64430" y="57030"/>
                </a:lnTo>
                <a:lnTo>
                  <a:pt x="64800" y="56820"/>
                </a:lnTo>
                <a:lnTo>
                  <a:pt x="64870" y="56760"/>
                </a:lnTo>
                <a:lnTo>
                  <a:pt x="64940" y="56630"/>
                </a:lnTo>
                <a:lnTo>
                  <a:pt x="64980" y="56590"/>
                </a:lnTo>
                <a:lnTo>
                  <a:pt x="65040" y="56570"/>
                </a:lnTo>
                <a:lnTo>
                  <a:pt x="65240" y="56520"/>
                </a:lnTo>
                <a:lnTo>
                  <a:pt x="66250" y="56530"/>
                </a:lnTo>
                <a:lnTo>
                  <a:pt x="66340" y="56550"/>
                </a:lnTo>
                <a:lnTo>
                  <a:pt x="66410" y="56580"/>
                </a:lnTo>
                <a:lnTo>
                  <a:pt x="66440" y="56620"/>
                </a:lnTo>
                <a:lnTo>
                  <a:pt x="66530" y="56680"/>
                </a:lnTo>
                <a:lnTo>
                  <a:pt x="66580" y="56710"/>
                </a:lnTo>
                <a:lnTo>
                  <a:pt x="66630" y="56730"/>
                </a:lnTo>
                <a:lnTo>
                  <a:pt x="66710" y="56730"/>
                </a:lnTo>
                <a:lnTo>
                  <a:pt x="66790" y="56710"/>
                </a:lnTo>
                <a:lnTo>
                  <a:pt x="66890" y="56650"/>
                </a:lnTo>
                <a:lnTo>
                  <a:pt x="66950" y="56590"/>
                </a:lnTo>
                <a:lnTo>
                  <a:pt x="66990" y="56540"/>
                </a:lnTo>
                <a:lnTo>
                  <a:pt x="67100" y="56290"/>
                </a:lnTo>
                <a:lnTo>
                  <a:pt x="67110" y="56260"/>
                </a:lnTo>
                <a:lnTo>
                  <a:pt x="67120" y="56210"/>
                </a:lnTo>
                <a:lnTo>
                  <a:pt x="67100" y="56170"/>
                </a:lnTo>
                <a:lnTo>
                  <a:pt x="67060" y="56130"/>
                </a:lnTo>
                <a:lnTo>
                  <a:pt x="66670" y="55910"/>
                </a:lnTo>
                <a:lnTo>
                  <a:pt x="66590" y="55850"/>
                </a:lnTo>
                <a:lnTo>
                  <a:pt x="66560" y="55820"/>
                </a:lnTo>
                <a:lnTo>
                  <a:pt x="66490" y="55730"/>
                </a:lnTo>
                <a:lnTo>
                  <a:pt x="66420" y="55650"/>
                </a:lnTo>
                <a:lnTo>
                  <a:pt x="66140" y="55480"/>
                </a:lnTo>
                <a:lnTo>
                  <a:pt x="66110" y="55450"/>
                </a:lnTo>
                <a:lnTo>
                  <a:pt x="66110" y="55400"/>
                </a:lnTo>
                <a:lnTo>
                  <a:pt x="66130" y="55360"/>
                </a:lnTo>
                <a:lnTo>
                  <a:pt x="66320" y="55100"/>
                </a:lnTo>
                <a:lnTo>
                  <a:pt x="66350" y="55050"/>
                </a:lnTo>
                <a:lnTo>
                  <a:pt x="66370" y="54990"/>
                </a:lnTo>
                <a:lnTo>
                  <a:pt x="66370" y="54930"/>
                </a:lnTo>
                <a:lnTo>
                  <a:pt x="66370" y="54870"/>
                </a:lnTo>
                <a:lnTo>
                  <a:pt x="66360" y="54810"/>
                </a:lnTo>
                <a:lnTo>
                  <a:pt x="66350" y="54760"/>
                </a:lnTo>
                <a:lnTo>
                  <a:pt x="66320" y="54710"/>
                </a:lnTo>
                <a:lnTo>
                  <a:pt x="66290" y="54680"/>
                </a:lnTo>
                <a:lnTo>
                  <a:pt x="66180" y="54660"/>
                </a:lnTo>
                <a:lnTo>
                  <a:pt x="66150" y="54630"/>
                </a:lnTo>
                <a:lnTo>
                  <a:pt x="66120" y="54580"/>
                </a:lnTo>
                <a:lnTo>
                  <a:pt x="66060" y="54370"/>
                </a:lnTo>
                <a:lnTo>
                  <a:pt x="66050" y="54310"/>
                </a:lnTo>
                <a:lnTo>
                  <a:pt x="66040" y="54260"/>
                </a:lnTo>
                <a:lnTo>
                  <a:pt x="66060" y="54220"/>
                </a:lnTo>
                <a:lnTo>
                  <a:pt x="66070" y="54200"/>
                </a:lnTo>
                <a:lnTo>
                  <a:pt x="66370" y="54060"/>
                </a:lnTo>
                <a:lnTo>
                  <a:pt x="66410" y="54000"/>
                </a:lnTo>
                <a:lnTo>
                  <a:pt x="66420" y="53950"/>
                </a:lnTo>
                <a:lnTo>
                  <a:pt x="66390" y="53910"/>
                </a:lnTo>
                <a:lnTo>
                  <a:pt x="66280" y="53810"/>
                </a:lnTo>
                <a:lnTo>
                  <a:pt x="66280" y="53770"/>
                </a:lnTo>
                <a:lnTo>
                  <a:pt x="66370" y="53760"/>
                </a:lnTo>
                <a:lnTo>
                  <a:pt x="67190" y="53840"/>
                </a:lnTo>
                <a:lnTo>
                  <a:pt x="67240" y="53790"/>
                </a:lnTo>
                <a:lnTo>
                  <a:pt x="67270" y="53740"/>
                </a:lnTo>
                <a:lnTo>
                  <a:pt x="67290" y="53690"/>
                </a:lnTo>
                <a:lnTo>
                  <a:pt x="67280" y="53640"/>
                </a:lnTo>
                <a:lnTo>
                  <a:pt x="67240" y="53610"/>
                </a:lnTo>
                <a:lnTo>
                  <a:pt x="67090" y="53530"/>
                </a:lnTo>
                <a:lnTo>
                  <a:pt x="67050" y="53490"/>
                </a:lnTo>
                <a:lnTo>
                  <a:pt x="67030" y="53450"/>
                </a:lnTo>
                <a:lnTo>
                  <a:pt x="67050" y="53390"/>
                </a:lnTo>
                <a:lnTo>
                  <a:pt x="67100" y="53340"/>
                </a:lnTo>
                <a:lnTo>
                  <a:pt x="67230" y="53260"/>
                </a:lnTo>
                <a:lnTo>
                  <a:pt x="67280" y="53180"/>
                </a:lnTo>
                <a:lnTo>
                  <a:pt x="67310" y="53110"/>
                </a:lnTo>
                <a:lnTo>
                  <a:pt x="67340" y="52850"/>
                </a:lnTo>
                <a:lnTo>
                  <a:pt x="67330" y="52800"/>
                </a:lnTo>
                <a:lnTo>
                  <a:pt x="67300" y="52760"/>
                </a:lnTo>
                <a:lnTo>
                  <a:pt x="67150" y="52610"/>
                </a:lnTo>
                <a:lnTo>
                  <a:pt x="67120" y="52570"/>
                </a:lnTo>
                <a:lnTo>
                  <a:pt x="67100" y="52530"/>
                </a:lnTo>
                <a:lnTo>
                  <a:pt x="67140" y="52500"/>
                </a:lnTo>
                <a:lnTo>
                  <a:pt x="67230" y="52500"/>
                </a:lnTo>
                <a:lnTo>
                  <a:pt x="67430" y="52540"/>
                </a:lnTo>
                <a:lnTo>
                  <a:pt x="67530" y="52540"/>
                </a:lnTo>
                <a:lnTo>
                  <a:pt x="67600" y="52500"/>
                </a:lnTo>
                <a:lnTo>
                  <a:pt x="67610" y="52440"/>
                </a:lnTo>
                <a:lnTo>
                  <a:pt x="67600" y="52380"/>
                </a:lnTo>
                <a:lnTo>
                  <a:pt x="67570" y="52270"/>
                </a:lnTo>
                <a:lnTo>
                  <a:pt x="67410" y="51890"/>
                </a:lnTo>
                <a:lnTo>
                  <a:pt x="67370" y="51780"/>
                </a:lnTo>
                <a:lnTo>
                  <a:pt x="67320" y="51570"/>
                </a:lnTo>
                <a:lnTo>
                  <a:pt x="67250" y="51360"/>
                </a:lnTo>
                <a:lnTo>
                  <a:pt x="67240" y="51310"/>
                </a:lnTo>
                <a:lnTo>
                  <a:pt x="67220" y="51200"/>
                </a:lnTo>
                <a:lnTo>
                  <a:pt x="67210" y="51070"/>
                </a:lnTo>
                <a:lnTo>
                  <a:pt x="67210" y="51010"/>
                </a:lnTo>
                <a:lnTo>
                  <a:pt x="67230" y="50800"/>
                </a:lnTo>
                <a:lnTo>
                  <a:pt x="67250" y="50740"/>
                </a:lnTo>
                <a:lnTo>
                  <a:pt x="67270" y="50680"/>
                </a:lnTo>
                <a:lnTo>
                  <a:pt x="67300" y="50640"/>
                </a:lnTo>
                <a:lnTo>
                  <a:pt x="67450" y="50490"/>
                </a:lnTo>
                <a:lnTo>
                  <a:pt x="67570" y="50300"/>
                </a:lnTo>
                <a:lnTo>
                  <a:pt x="67600" y="50260"/>
                </a:lnTo>
                <a:lnTo>
                  <a:pt x="67640" y="50230"/>
                </a:lnTo>
                <a:lnTo>
                  <a:pt x="67690" y="50210"/>
                </a:lnTo>
                <a:lnTo>
                  <a:pt x="67760" y="50210"/>
                </a:lnTo>
                <a:lnTo>
                  <a:pt x="67850" y="50220"/>
                </a:lnTo>
                <a:lnTo>
                  <a:pt x="68000" y="50310"/>
                </a:lnTo>
                <a:lnTo>
                  <a:pt x="68070" y="50370"/>
                </a:lnTo>
                <a:lnTo>
                  <a:pt x="68150" y="50470"/>
                </a:lnTo>
                <a:lnTo>
                  <a:pt x="68190" y="50500"/>
                </a:lnTo>
                <a:lnTo>
                  <a:pt x="68240" y="50500"/>
                </a:lnTo>
                <a:lnTo>
                  <a:pt x="68300" y="50470"/>
                </a:lnTo>
                <a:lnTo>
                  <a:pt x="68390" y="50400"/>
                </a:lnTo>
                <a:lnTo>
                  <a:pt x="68450" y="50390"/>
                </a:lnTo>
                <a:lnTo>
                  <a:pt x="68510" y="50410"/>
                </a:lnTo>
                <a:lnTo>
                  <a:pt x="68590" y="50490"/>
                </a:lnTo>
                <a:lnTo>
                  <a:pt x="68620" y="50560"/>
                </a:lnTo>
                <a:lnTo>
                  <a:pt x="68610" y="50620"/>
                </a:lnTo>
                <a:lnTo>
                  <a:pt x="68650" y="50660"/>
                </a:lnTo>
                <a:lnTo>
                  <a:pt x="68730" y="50690"/>
                </a:lnTo>
                <a:lnTo>
                  <a:pt x="68950" y="50690"/>
                </a:lnTo>
                <a:lnTo>
                  <a:pt x="69060" y="50660"/>
                </a:lnTo>
                <a:lnTo>
                  <a:pt x="69130" y="50610"/>
                </a:lnTo>
                <a:lnTo>
                  <a:pt x="69160" y="50570"/>
                </a:lnTo>
                <a:lnTo>
                  <a:pt x="69270" y="50460"/>
                </a:lnTo>
                <a:lnTo>
                  <a:pt x="69310" y="50420"/>
                </a:lnTo>
                <a:lnTo>
                  <a:pt x="69410" y="50380"/>
                </a:lnTo>
                <a:lnTo>
                  <a:pt x="69470" y="50380"/>
                </a:lnTo>
                <a:lnTo>
                  <a:pt x="69540" y="50410"/>
                </a:lnTo>
                <a:lnTo>
                  <a:pt x="69630" y="50500"/>
                </a:lnTo>
                <a:lnTo>
                  <a:pt x="69710" y="50610"/>
                </a:lnTo>
                <a:lnTo>
                  <a:pt x="69790" y="50660"/>
                </a:lnTo>
                <a:lnTo>
                  <a:pt x="70160" y="50800"/>
                </a:lnTo>
                <a:lnTo>
                  <a:pt x="70270" y="50860"/>
                </a:lnTo>
                <a:lnTo>
                  <a:pt x="70330" y="50920"/>
                </a:lnTo>
                <a:lnTo>
                  <a:pt x="70340" y="51040"/>
                </a:lnTo>
                <a:lnTo>
                  <a:pt x="70350" y="51100"/>
                </a:lnTo>
                <a:lnTo>
                  <a:pt x="70370" y="51140"/>
                </a:lnTo>
                <a:lnTo>
                  <a:pt x="70450" y="51170"/>
                </a:lnTo>
                <a:lnTo>
                  <a:pt x="70760" y="51190"/>
                </a:lnTo>
                <a:lnTo>
                  <a:pt x="70870" y="51220"/>
                </a:lnTo>
                <a:lnTo>
                  <a:pt x="70970" y="51290"/>
                </a:lnTo>
                <a:lnTo>
                  <a:pt x="71000" y="51350"/>
                </a:lnTo>
                <a:lnTo>
                  <a:pt x="71050" y="51460"/>
                </a:lnTo>
                <a:lnTo>
                  <a:pt x="71190" y="51930"/>
                </a:lnTo>
                <a:lnTo>
                  <a:pt x="71230" y="52030"/>
                </a:lnTo>
                <a:lnTo>
                  <a:pt x="71290" y="52070"/>
                </a:lnTo>
                <a:lnTo>
                  <a:pt x="71390" y="52100"/>
                </a:lnTo>
                <a:lnTo>
                  <a:pt x="71840" y="52090"/>
                </a:lnTo>
                <a:lnTo>
                  <a:pt x="71940" y="52090"/>
                </a:lnTo>
                <a:lnTo>
                  <a:pt x="72020" y="51940"/>
                </a:lnTo>
                <a:lnTo>
                  <a:pt x="72170" y="51890"/>
                </a:lnTo>
                <a:lnTo>
                  <a:pt x="72520" y="51880"/>
                </a:lnTo>
                <a:lnTo>
                  <a:pt x="73010" y="51670"/>
                </a:lnTo>
                <a:lnTo>
                  <a:pt x="73180" y="51670"/>
                </a:lnTo>
                <a:lnTo>
                  <a:pt x="73150" y="51530"/>
                </a:lnTo>
                <a:lnTo>
                  <a:pt x="73130" y="51400"/>
                </a:lnTo>
                <a:lnTo>
                  <a:pt x="73120" y="51200"/>
                </a:lnTo>
                <a:lnTo>
                  <a:pt x="73180" y="51170"/>
                </a:lnTo>
                <a:lnTo>
                  <a:pt x="73310" y="51150"/>
                </a:lnTo>
                <a:lnTo>
                  <a:pt x="73350" y="51120"/>
                </a:lnTo>
                <a:lnTo>
                  <a:pt x="73390" y="51080"/>
                </a:lnTo>
                <a:lnTo>
                  <a:pt x="73410" y="51020"/>
                </a:lnTo>
                <a:lnTo>
                  <a:pt x="73430" y="50960"/>
                </a:lnTo>
                <a:lnTo>
                  <a:pt x="73460" y="50920"/>
                </a:lnTo>
                <a:lnTo>
                  <a:pt x="73490" y="50890"/>
                </a:lnTo>
                <a:lnTo>
                  <a:pt x="73560" y="50880"/>
                </a:lnTo>
                <a:lnTo>
                  <a:pt x="73810" y="50910"/>
                </a:lnTo>
                <a:lnTo>
                  <a:pt x="73900" y="50900"/>
                </a:lnTo>
                <a:lnTo>
                  <a:pt x="73970" y="50880"/>
                </a:lnTo>
                <a:lnTo>
                  <a:pt x="74060" y="50820"/>
                </a:lnTo>
                <a:lnTo>
                  <a:pt x="74150" y="50780"/>
                </a:lnTo>
                <a:lnTo>
                  <a:pt x="74220" y="50780"/>
                </a:lnTo>
                <a:lnTo>
                  <a:pt x="75250" y="51050"/>
                </a:lnTo>
                <a:lnTo>
                  <a:pt x="75400" y="51170"/>
                </a:lnTo>
                <a:lnTo>
                  <a:pt x="75470" y="51300"/>
                </a:lnTo>
                <a:lnTo>
                  <a:pt x="75540" y="51350"/>
                </a:lnTo>
                <a:lnTo>
                  <a:pt x="75660" y="51390"/>
                </a:lnTo>
                <a:lnTo>
                  <a:pt x="75930" y="51440"/>
                </a:lnTo>
                <a:lnTo>
                  <a:pt x="76160" y="51440"/>
                </a:lnTo>
                <a:lnTo>
                  <a:pt x="76210" y="51420"/>
                </a:lnTo>
                <a:lnTo>
                  <a:pt x="76250" y="51390"/>
                </a:lnTo>
                <a:lnTo>
                  <a:pt x="76280" y="51350"/>
                </a:lnTo>
                <a:lnTo>
                  <a:pt x="76320" y="51230"/>
                </a:lnTo>
                <a:lnTo>
                  <a:pt x="76350" y="51180"/>
                </a:lnTo>
                <a:lnTo>
                  <a:pt x="76390" y="51140"/>
                </a:lnTo>
                <a:lnTo>
                  <a:pt x="76430" y="51110"/>
                </a:lnTo>
                <a:lnTo>
                  <a:pt x="76500" y="51110"/>
                </a:lnTo>
                <a:lnTo>
                  <a:pt x="76590" y="51150"/>
                </a:lnTo>
                <a:lnTo>
                  <a:pt x="76740" y="51250"/>
                </a:lnTo>
                <a:lnTo>
                  <a:pt x="76840" y="51290"/>
                </a:lnTo>
                <a:lnTo>
                  <a:pt x="76960" y="51290"/>
                </a:lnTo>
                <a:lnTo>
                  <a:pt x="77090" y="51260"/>
                </a:lnTo>
                <a:lnTo>
                  <a:pt x="77790" y="51380"/>
                </a:lnTo>
                <a:lnTo>
                  <a:pt x="77880" y="51370"/>
                </a:lnTo>
                <a:lnTo>
                  <a:pt x="77900" y="51320"/>
                </a:lnTo>
                <a:lnTo>
                  <a:pt x="77920" y="51210"/>
                </a:lnTo>
                <a:lnTo>
                  <a:pt x="77930" y="51150"/>
                </a:lnTo>
                <a:lnTo>
                  <a:pt x="77950" y="51090"/>
                </a:lnTo>
                <a:lnTo>
                  <a:pt x="77980" y="51040"/>
                </a:lnTo>
                <a:lnTo>
                  <a:pt x="78010" y="50990"/>
                </a:lnTo>
                <a:lnTo>
                  <a:pt x="78050" y="50960"/>
                </a:lnTo>
                <a:lnTo>
                  <a:pt x="78090" y="50940"/>
                </a:lnTo>
                <a:lnTo>
                  <a:pt x="78140" y="50920"/>
                </a:lnTo>
                <a:lnTo>
                  <a:pt x="78210" y="50920"/>
                </a:lnTo>
                <a:lnTo>
                  <a:pt x="79000" y="51000"/>
                </a:lnTo>
                <a:lnTo>
                  <a:pt x="79040" y="51020"/>
                </a:lnTo>
                <a:lnTo>
                  <a:pt x="79070" y="51040"/>
                </a:lnTo>
                <a:lnTo>
                  <a:pt x="79090" y="51110"/>
                </a:lnTo>
                <a:lnTo>
                  <a:pt x="79100" y="51160"/>
                </a:lnTo>
                <a:lnTo>
                  <a:pt x="79130" y="51360"/>
                </a:lnTo>
                <a:lnTo>
                  <a:pt x="79140" y="51410"/>
                </a:lnTo>
                <a:lnTo>
                  <a:pt x="79180" y="51470"/>
                </a:lnTo>
                <a:lnTo>
                  <a:pt x="79310" y="51650"/>
                </a:lnTo>
                <a:lnTo>
                  <a:pt x="79330" y="51730"/>
                </a:lnTo>
                <a:lnTo>
                  <a:pt x="79340" y="51800"/>
                </a:lnTo>
                <a:lnTo>
                  <a:pt x="79340" y="51850"/>
                </a:lnTo>
                <a:lnTo>
                  <a:pt x="79340" y="51910"/>
                </a:lnTo>
                <a:lnTo>
                  <a:pt x="79350" y="51970"/>
                </a:lnTo>
                <a:lnTo>
                  <a:pt x="79360" y="52020"/>
                </a:lnTo>
                <a:lnTo>
                  <a:pt x="79380" y="52070"/>
                </a:lnTo>
                <a:lnTo>
                  <a:pt x="79420" y="52110"/>
                </a:lnTo>
                <a:lnTo>
                  <a:pt x="79490" y="52140"/>
                </a:lnTo>
                <a:lnTo>
                  <a:pt x="79630" y="52170"/>
                </a:lnTo>
                <a:lnTo>
                  <a:pt x="79710" y="52210"/>
                </a:lnTo>
                <a:lnTo>
                  <a:pt x="79760" y="52280"/>
                </a:lnTo>
                <a:lnTo>
                  <a:pt x="79770" y="52340"/>
                </a:lnTo>
                <a:lnTo>
                  <a:pt x="79820" y="52420"/>
                </a:lnTo>
                <a:lnTo>
                  <a:pt x="79900" y="52490"/>
                </a:lnTo>
                <a:lnTo>
                  <a:pt x="80060" y="52620"/>
                </a:lnTo>
                <a:lnTo>
                  <a:pt x="80100" y="52690"/>
                </a:lnTo>
                <a:lnTo>
                  <a:pt x="80110" y="52760"/>
                </a:lnTo>
                <a:lnTo>
                  <a:pt x="80090" y="52820"/>
                </a:lnTo>
                <a:lnTo>
                  <a:pt x="80070" y="52870"/>
                </a:lnTo>
                <a:lnTo>
                  <a:pt x="80070" y="52940"/>
                </a:lnTo>
                <a:lnTo>
                  <a:pt x="80070" y="53000"/>
                </a:lnTo>
                <a:lnTo>
                  <a:pt x="80080" y="53050"/>
                </a:lnTo>
                <a:lnTo>
                  <a:pt x="80100" y="53100"/>
                </a:lnTo>
                <a:lnTo>
                  <a:pt x="80110" y="53150"/>
                </a:lnTo>
                <a:lnTo>
                  <a:pt x="80130" y="53210"/>
                </a:lnTo>
                <a:lnTo>
                  <a:pt x="80130" y="53260"/>
                </a:lnTo>
                <a:lnTo>
                  <a:pt x="80120" y="53310"/>
                </a:lnTo>
                <a:lnTo>
                  <a:pt x="80100" y="53360"/>
                </a:lnTo>
                <a:lnTo>
                  <a:pt x="80070" y="53410"/>
                </a:lnTo>
                <a:lnTo>
                  <a:pt x="79960" y="53510"/>
                </a:lnTo>
                <a:lnTo>
                  <a:pt x="79930" y="53560"/>
                </a:lnTo>
                <a:lnTo>
                  <a:pt x="79920" y="53600"/>
                </a:lnTo>
                <a:lnTo>
                  <a:pt x="79930" y="53650"/>
                </a:lnTo>
                <a:lnTo>
                  <a:pt x="79960" y="53690"/>
                </a:lnTo>
                <a:lnTo>
                  <a:pt x="80000" y="53730"/>
                </a:lnTo>
                <a:lnTo>
                  <a:pt x="80060" y="53760"/>
                </a:lnTo>
                <a:lnTo>
                  <a:pt x="80130" y="53770"/>
                </a:lnTo>
                <a:lnTo>
                  <a:pt x="80540" y="53660"/>
                </a:lnTo>
                <a:lnTo>
                  <a:pt x="80600" y="53660"/>
                </a:lnTo>
                <a:lnTo>
                  <a:pt x="80670" y="53680"/>
                </a:lnTo>
                <a:lnTo>
                  <a:pt x="80750" y="53740"/>
                </a:lnTo>
                <a:lnTo>
                  <a:pt x="80800" y="53790"/>
                </a:lnTo>
                <a:lnTo>
                  <a:pt x="80880" y="53930"/>
                </a:lnTo>
                <a:lnTo>
                  <a:pt x="80940" y="54010"/>
                </a:lnTo>
                <a:lnTo>
                  <a:pt x="81050" y="54130"/>
                </a:lnTo>
                <a:lnTo>
                  <a:pt x="81090" y="54150"/>
                </a:lnTo>
                <a:lnTo>
                  <a:pt x="81130" y="54150"/>
                </a:lnTo>
                <a:lnTo>
                  <a:pt x="81170" y="54090"/>
                </a:lnTo>
                <a:lnTo>
                  <a:pt x="81220" y="53970"/>
                </a:lnTo>
                <a:lnTo>
                  <a:pt x="81250" y="53930"/>
                </a:lnTo>
                <a:lnTo>
                  <a:pt x="81290" y="53890"/>
                </a:lnTo>
                <a:lnTo>
                  <a:pt x="81330" y="53860"/>
                </a:lnTo>
                <a:lnTo>
                  <a:pt x="81390" y="53850"/>
                </a:lnTo>
                <a:lnTo>
                  <a:pt x="81450" y="53860"/>
                </a:lnTo>
                <a:lnTo>
                  <a:pt x="81530" y="53920"/>
                </a:lnTo>
                <a:lnTo>
                  <a:pt x="81570" y="53970"/>
                </a:lnTo>
                <a:lnTo>
                  <a:pt x="81630" y="54070"/>
                </a:lnTo>
                <a:lnTo>
                  <a:pt x="81670" y="54100"/>
                </a:lnTo>
                <a:lnTo>
                  <a:pt x="81910" y="54080"/>
                </a:lnTo>
                <a:lnTo>
                  <a:pt x="82530" y="53920"/>
                </a:lnTo>
                <a:lnTo>
                  <a:pt x="82560" y="54080"/>
                </a:lnTo>
                <a:lnTo>
                  <a:pt x="82590" y="54250"/>
                </a:lnTo>
                <a:lnTo>
                  <a:pt x="82550" y="54410"/>
                </a:lnTo>
                <a:lnTo>
                  <a:pt x="82460" y="54520"/>
                </a:lnTo>
                <a:lnTo>
                  <a:pt x="82230" y="54560"/>
                </a:lnTo>
                <a:lnTo>
                  <a:pt x="82130" y="54610"/>
                </a:lnTo>
                <a:lnTo>
                  <a:pt x="81650" y="55370"/>
                </a:lnTo>
                <a:lnTo>
                  <a:pt x="81440" y="55590"/>
                </a:lnTo>
                <a:lnTo>
                  <a:pt x="82160" y="56180"/>
                </a:lnTo>
                <a:lnTo>
                  <a:pt x="82320" y="56480"/>
                </a:lnTo>
                <a:lnTo>
                  <a:pt x="82580" y="57260"/>
                </a:lnTo>
                <a:lnTo>
                  <a:pt x="82780" y="57590"/>
                </a:lnTo>
                <a:lnTo>
                  <a:pt x="83070" y="57870"/>
                </a:lnTo>
                <a:lnTo>
                  <a:pt x="83380" y="58070"/>
                </a:lnTo>
                <a:lnTo>
                  <a:pt x="83670" y="58170"/>
                </a:lnTo>
                <a:lnTo>
                  <a:pt x="83900" y="58210"/>
                </a:lnTo>
                <a:lnTo>
                  <a:pt x="83970" y="58330"/>
                </a:lnTo>
                <a:lnTo>
                  <a:pt x="83990" y="58530"/>
                </a:lnTo>
                <a:lnTo>
                  <a:pt x="84080" y="58790"/>
                </a:lnTo>
                <a:lnTo>
                  <a:pt x="84220" y="58980"/>
                </a:lnTo>
                <a:lnTo>
                  <a:pt x="84330" y="59060"/>
                </a:lnTo>
                <a:lnTo>
                  <a:pt x="84430" y="59180"/>
                </a:lnTo>
                <a:lnTo>
                  <a:pt x="84510" y="59490"/>
                </a:lnTo>
                <a:lnTo>
                  <a:pt x="84520" y="60150"/>
                </a:lnTo>
                <a:lnTo>
                  <a:pt x="84310" y="60460"/>
                </a:lnTo>
                <a:lnTo>
                  <a:pt x="83670" y="60820"/>
                </a:lnTo>
                <a:lnTo>
                  <a:pt x="83770" y="61060"/>
                </a:lnTo>
                <a:lnTo>
                  <a:pt x="84190" y="61640"/>
                </a:lnTo>
                <a:lnTo>
                  <a:pt x="84480" y="62270"/>
                </a:lnTo>
                <a:lnTo>
                  <a:pt x="84600" y="62460"/>
                </a:lnTo>
                <a:lnTo>
                  <a:pt x="84950" y="62760"/>
                </a:lnTo>
                <a:lnTo>
                  <a:pt x="85070" y="62930"/>
                </a:lnTo>
                <a:lnTo>
                  <a:pt x="85030" y="63090"/>
                </a:lnTo>
                <a:lnTo>
                  <a:pt x="84900" y="63120"/>
                </a:lnTo>
                <a:lnTo>
                  <a:pt x="84560" y="63040"/>
                </a:lnTo>
                <a:lnTo>
                  <a:pt x="84410" y="63050"/>
                </a:lnTo>
                <a:lnTo>
                  <a:pt x="84460" y="63100"/>
                </a:lnTo>
                <a:lnTo>
                  <a:pt x="84570" y="63290"/>
                </a:lnTo>
                <a:lnTo>
                  <a:pt x="84400" y="63370"/>
                </a:lnTo>
                <a:lnTo>
                  <a:pt x="84330" y="63490"/>
                </a:lnTo>
                <a:lnTo>
                  <a:pt x="84350" y="63650"/>
                </a:lnTo>
                <a:lnTo>
                  <a:pt x="84470" y="63800"/>
                </a:lnTo>
                <a:lnTo>
                  <a:pt x="84690" y="63950"/>
                </a:lnTo>
                <a:lnTo>
                  <a:pt x="84700" y="64340"/>
                </a:lnTo>
                <a:lnTo>
                  <a:pt x="84640" y="64800"/>
                </a:lnTo>
                <a:lnTo>
                  <a:pt x="84640" y="65200"/>
                </a:lnTo>
                <a:lnTo>
                  <a:pt x="84710" y="65370"/>
                </a:lnTo>
                <a:lnTo>
                  <a:pt x="84810" y="65500"/>
                </a:lnTo>
                <a:lnTo>
                  <a:pt x="84880" y="65670"/>
                </a:lnTo>
                <a:lnTo>
                  <a:pt x="84880" y="65950"/>
                </a:lnTo>
                <a:lnTo>
                  <a:pt x="84830" y="66160"/>
                </a:lnTo>
                <a:lnTo>
                  <a:pt x="84730" y="66350"/>
                </a:lnTo>
                <a:lnTo>
                  <a:pt x="84610" y="66510"/>
                </a:lnTo>
                <a:lnTo>
                  <a:pt x="84490" y="66620"/>
                </a:lnTo>
                <a:lnTo>
                  <a:pt x="84770" y="67040"/>
                </a:lnTo>
                <a:lnTo>
                  <a:pt x="84930" y="67220"/>
                </a:lnTo>
                <a:lnTo>
                  <a:pt x="85100" y="67350"/>
                </a:lnTo>
                <a:lnTo>
                  <a:pt x="85270" y="67410"/>
                </a:lnTo>
                <a:lnTo>
                  <a:pt x="85600" y="67470"/>
                </a:lnTo>
                <a:lnTo>
                  <a:pt x="85750" y="67550"/>
                </a:lnTo>
                <a:lnTo>
                  <a:pt x="85650" y="67680"/>
                </a:lnTo>
                <a:lnTo>
                  <a:pt x="85580" y="67880"/>
                </a:lnTo>
                <a:lnTo>
                  <a:pt x="85560" y="68110"/>
                </a:lnTo>
                <a:lnTo>
                  <a:pt x="85590" y="68320"/>
                </a:lnTo>
                <a:lnTo>
                  <a:pt x="85650" y="68480"/>
                </a:lnTo>
                <a:lnTo>
                  <a:pt x="85740" y="68580"/>
                </a:lnTo>
                <a:lnTo>
                  <a:pt x="86220" y="68910"/>
                </a:lnTo>
                <a:lnTo>
                  <a:pt x="86350" y="69130"/>
                </a:lnTo>
                <a:lnTo>
                  <a:pt x="86390" y="69440"/>
                </a:lnTo>
                <a:lnTo>
                  <a:pt x="86370" y="69780"/>
                </a:lnTo>
                <a:lnTo>
                  <a:pt x="86370" y="69900"/>
                </a:lnTo>
                <a:lnTo>
                  <a:pt x="86110" y="69910"/>
                </a:lnTo>
                <a:lnTo>
                  <a:pt x="85940" y="69920"/>
                </a:lnTo>
                <a:lnTo>
                  <a:pt x="85280" y="69950"/>
                </a:lnTo>
                <a:lnTo>
                  <a:pt x="83750" y="69660"/>
                </a:lnTo>
                <a:lnTo>
                  <a:pt x="83740" y="69650"/>
                </a:lnTo>
                <a:lnTo>
                  <a:pt x="83730" y="69650"/>
                </a:lnTo>
                <a:lnTo>
                  <a:pt x="83700" y="69650"/>
                </a:lnTo>
                <a:lnTo>
                  <a:pt x="83690" y="69640"/>
                </a:lnTo>
                <a:lnTo>
                  <a:pt x="83610" y="69630"/>
                </a:lnTo>
                <a:lnTo>
                  <a:pt x="82740" y="69630"/>
                </a:lnTo>
                <a:lnTo>
                  <a:pt x="82170" y="69870"/>
                </a:lnTo>
                <a:lnTo>
                  <a:pt x="81990" y="69940"/>
                </a:lnTo>
                <a:lnTo>
                  <a:pt x="81800" y="70190"/>
                </a:lnTo>
                <a:lnTo>
                  <a:pt x="81650" y="70500"/>
                </a:lnTo>
                <a:lnTo>
                  <a:pt x="81490" y="70760"/>
                </a:lnTo>
                <a:lnTo>
                  <a:pt x="81460" y="70780"/>
                </a:lnTo>
                <a:lnTo>
                  <a:pt x="81270" y="70860"/>
                </a:lnTo>
                <a:lnTo>
                  <a:pt x="81040" y="70770"/>
                </a:lnTo>
                <a:lnTo>
                  <a:pt x="80610" y="70400"/>
                </a:lnTo>
                <a:lnTo>
                  <a:pt x="80380" y="70270"/>
                </a:lnTo>
                <a:lnTo>
                  <a:pt x="80010" y="70220"/>
                </a:lnTo>
                <a:lnTo>
                  <a:pt x="78710" y="70300"/>
                </a:lnTo>
                <a:lnTo>
                  <a:pt x="78470" y="70370"/>
                </a:lnTo>
                <a:lnTo>
                  <a:pt x="78460" y="70390"/>
                </a:lnTo>
                <a:lnTo>
                  <a:pt x="78320" y="70540"/>
                </a:lnTo>
                <a:lnTo>
                  <a:pt x="78380" y="70800"/>
                </a:lnTo>
                <a:lnTo>
                  <a:pt x="78330" y="70880"/>
                </a:lnTo>
                <a:lnTo>
                  <a:pt x="78300" y="70950"/>
                </a:lnTo>
                <a:lnTo>
                  <a:pt x="78280" y="71030"/>
                </a:lnTo>
                <a:lnTo>
                  <a:pt x="78250" y="71100"/>
                </a:lnTo>
                <a:lnTo>
                  <a:pt x="78510" y="71140"/>
                </a:lnTo>
                <a:lnTo>
                  <a:pt x="78530" y="71140"/>
                </a:lnTo>
                <a:lnTo>
                  <a:pt x="78620" y="71350"/>
                </a:lnTo>
                <a:lnTo>
                  <a:pt x="78530" y="71550"/>
                </a:lnTo>
                <a:lnTo>
                  <a:pt x="78290" y="71570"/>
                </a:lnTo>
                <a:lnTo>
                  <a:pt x="78220" y="71480"/>
                </a:lnTo>
                <a:lnTo>
                  <a:pt x="78170" y="71450"/>
                </a:lnTo>
                <a:lnTo>
                  <a:pt x="78110" y="71480"/>
                </a:lnTo>
                <a:lnTo>
                  <a:pt x="78070" y="71510"/>
                </a:lnTo>
                <a:lnTo>
                  <a:pt x="78030" y="71540"/>
                </a:lnTo>
                <a:lnTo>
                  <a:pt x="77960" y="71630"/>
                </a:lnTo>
                <a:lnTo>
                  <a:pt x="77940" y="71730"/>
                </a:lnTo>
                <a:lnTo>
                  <a:pt x="77950" y="71810"/>
                </a:lnTo>
                <a:lnTo>
                  <a:pt x="77940" y="71860"/>
                </a:lnTo>
                <a:lnTo>
                  <a:pt x="77870" y="71960"/>
                </a:lnTo>
                <a:lnTo>
                  <a:pt x="77850" y="71990"/>
                </a:lnTo>
                <a:lnTo>
                  <a:pt x="77740" y="72110"/>
                </a:lnTo>
                <a:lnTo>
                  <a:pt x="77620" y="72200"/>
                </a:lnTo>
                <a:lnTo>
                  <a:pt x="77490" y="72290"/>
                </a:lnTo>
                <a:lnTo>
                  <a:pt x="77280" y="72370"/>
                </a:lnTo>
                <a:lnTo>
                  <a:pt x="77220" y="72390"/>
                </a:lnTo>
                <a:lnTo>
                  <a:pt x="77210" y="72450"/>
                </a:lnTo>
                <a:lnTo>
                  <a:pt x="77240" y="72540"/>
                </a:lnTo>
                <a:lnTo>
                  <a:pt x="77290" y="72610"/>
                </a:lnTo>
                <a:lnTo>
                  <a:pt x="77290" y="72710"/>
                </a:lnTo>
                <a:lnTo>
                  <a:pt x="77160" y="72890"/>
                </a:lnTo>
                <a:lnTo>
                  <a:pt x="77080" y="72990"/>
                </a:lnTo>
                <a:lnTo>
                  <a:pt x="77030" y="73010"/>
                </a:lnTo>
                <a:lnTo>
                  <a:pt x="76990" y="73030"/>
                </a:lnTo>
                <a:lnTo>
                  <a:pt x="76710" y="73000"/>
                </a:lnTo>
                <a:lnTo>
                  <a:pt x="76650" y="73020"/>
                </a:lnTo>
                <a:lnTo>
                  <a:pt x="76650" y="73030"/>
                </a:lnTo>
                <a:lnTo>
                  <a:pt x="76640" y="73040"/>
                </a:lnTo>
                <a:lnTo>
                  <a:pt x="76640" y="73060"/>
                </a:lnTo>
                <a:lnTo>
                  <a:pt x="76630" y="73070"/>
                </a:lnTo>
                <a:lnTo>
                  <a:pt x="76620" y="73080"/>
                </a:lnTo>
                <a:lnTo>
                  <a:pt x="76600" y="73130"/>
                </a:lnTo>
                <a:lnTo>
                  <a:pt x="76590" y="73270"/>
                </a:lnTo>
                <a:lnTo>
                  <a:pt x="76570" y="73400"/>
                </a:lnTo>
                <a:lnTo>
                  <a:pt x="76370" y="73500"/>
                </a:lnTo>
                <a:lnTo>
                  <a:pt x="76310" y="73610"/>
                </a:lnTo>
                <a:lnTo>
                  <a:pt x="76260" y="73710"/>
                </a:lnTo>
                <a:lnTo>
                  <a:pt x="76230" y="73740"/>
                </a:lnTo>
                <a:lnTo>
                  <a:pt x="76210" y="73750"/>
                </a:lnTo>
                <a:lnTo>
                  <a:pt x="76190" y="73810"/>
                </a:lnTo>
                <a:lnTo>
                  <a:pt x="75980" y="74080"/>
                </a:lnTo>
                <a:lnTo>
                  <a:pt x="75920" y="74190"/>
                </a:lnTo>
                <a:lnTo>
                  <a:pt x="75880" y="74240"/>
                </a:lnTo>
                <a:lnTo>
                  <a:pt x="75880" y="74250"/>
                </a:lnTo>
                <a:lnTo>
                  <a:pt x="75880" y="74300"/>
                </a:lnTo>
                <a:lnTo>
                  <a:pt x="75950" y="74440"/>
                </a:lnTo>
                <a:lnTo>
                  <a:pt x="75950" y="74590"/>
                </a:lnTo>
                <a:lnTo>
                  <a:pt x="75960" y="74640"/>
                </a:lnTo>
                <a:lnTo>
                  <a:pt x="75960" y="74680"/>
                </a:lnTo>
                <a:lnTo>
                  <a:pt x="75930" y="74710"/>
                </a:lnTo>
                <a:lnTo>
                  <a:pt x="75880" y="74770"/>
                </a:lnTo>
                <a:lnTo>
                  <a:pt x="75790" y="74860"/>
                </a:lnTo>
                <a:lnTo>
                  <a:pt x="75580" y="75000"/>
                </a:lnTo>
                <a:lnTo>
                  <a:pt x="75460" y="75130"/>
                </a:lnTo>
                <a:lnTo>
                  <a:pt x="75510" y="75160"/>
                </a:lnTo>
                <a:lnTo>
                  <a:pt x="75650" y="75230"/>
                </a:lnTo>
                <a:lnTo>
                  <a:pt x="75730" y="75240"/>
                </a:lnTo>
                <a:lnTo>
                  <a:pt x="75730" y="75330"/>
                </a:lnTo>
                <a:lnTo>
                  <a:pt x="75730" y="75350"/>
                </a:lnTo>
                <a:lnTo>
                  <a:pt x="75620" y="75460"/>
                </a:lnTo>
                <a:lnTo>
                  <a:pt x="75590" y="75640"/>
                </a:lnTo>
                <a:lnTo>
                  <a:pt x="75580" y="75830"/>
                </a:lnTo>
                <a:lnTo>
                  <a:pt x="75520" y="75980"/>
                </a:lnTo>
                <a:lnTo>
                  <a:pt x="75420" y="76030"/>
                </a:lnTo>
                <a:lnTo>
                  <a:pt x="75120" y="76040"/>
                </a:lnTo>
                <a:lnTo>
                  <a:pt x="75000" y="76070"/>
                </a:lnTo>
                <a:lnTo>
                  <a:pt x="75060" y="76280"/>
                </a:lnTo>
                <a:lnTo>
                  <a:pt x="75050" y="76320"/>
                </a:lnTo>
                <a:lnTo>
                  <a:pt x="74950" y="76610"/>
                </a:lnTo>
                <a:lnTo>
                  <a:pt x="75000" y="76820"/>
                </a:lnTo>
                <a:lnTo>
                  <a:pt x="74940" y="76880"/>
                </a:lnTo>
                <a:lnTo>
                  <a:pt x="74900" y="76940"/>
                </a:lnTo>
                <a:lnTo>
                  <a:pt x="74860" y="77000"/>
                </a:lnTo>
                <a:lnTo>
                  <a:pt x="74810" y="77040"/>
                </a:lnTo>
                <a:lnTo>
                  <a:pt x="74840" y="77100"/>
                </a:lnTo>
                <a:lnTo>
                  <a:pt x="74840" y="77120"/>
                </a:lnTo>
                <a:lnTo>
                  <a:pt x="74870" y="77240"/>
                </a:lnTo>
                <a:lnTo>
                  <a:pt x="74810" y="77270"/>
                </a:lnTo>
                <a:lnTo>
                  <a:pt x="74750" y="77300"/>
                </a:lnTo>
                <a:lnTo>
                  <a:pt x="74650" y="77400"/>
                </a:lnTo>
                <a:lnTo>
                  <a:pt x="74490" y="77540"/>
                </a:lnTo>
                <a:lnTo>
                  <a:pt x="74480" y="77550"/>
                </a:lnTo>
                <a:lnTo>
                  <a:pt x="74480" y="77660"/>
                </a:lnTo>
                <a:lnTo>
                  <a:pt x="74660" y="77820"/>
                </a:lnTo>
                <a:lnTo>
                  <a:pt x="74720" y="77860"/>
                </a:lnTo>
                <a:lnTo>
                  <a:pt x="74750" y="77870"/>
                </a:lnTo>
                <a:lnTo>
                  <a:pt x="74750" y="77970"/>
                </a:lnTo>
                <a:lnTo>
                  <a:pt x="74670" y="77990"/>
                </a:lnTo>
                <a:lnTo>
                  <a:pt x="74640" y="78010"/>
                </a:lnTo>
                <a:lnTo>
                  <a:pt x="74630" y="78020"/>
                </a:lnTo>
                <a:lnTo>
                  <a:pt x="74600" y="78050"/>
                </a:lnTo>
                <a:lnTo>
                  <a:pt x="74590" y="78070"/>
                </a:lnTo>
                <a:lnTo>
                  <a:pt x="74590" y="78080"/>
                </a:lnTo>
                <a:lnTo>
                  <a:pt x="74590" y="78100"/>
                </a:lnTo>
                <a:lnTo>
                  <a:pt x="74590" y="78120"/>
                </a:lnTo>
                <a:lnTo>
                  <a:pt x="74590" y="78140"/>
                </a:lnTo>
                <a:lnTo>
                  <a:pt x="74600" y="78150"/>
                </a:lnTo>
                <a:lnTo>
                  <a:pt x="74600" y="78170"/>
                </a:lnTo>
                <a:lnTo>
                  <a:pt x="74610" y="78180"/>
                </a:lnTo>
                <a:lnTo>
                  <a:pt x="74610" y="78190"/>
                </a:lnTo>
                <a:lnTo>
                  <a:pt x="74620" y="78200"/>
                </a:lnTo>
                <a:lnTo>
                  <a:pt x="74630" y="78210"/>
                </a:lnTo>
                <a:lnTo>
                  <a:pt x="74640" y="78230"/>
                </a:lnTo>
                <a:lnTo>
                  <a:pt x="74650" y="78250"/>
                </a:lnTo>
                <a:lnTo>
                  <a:pt x="74670" y="78260"/>
                </a:lnTo>
                <a:lnTo>
                  <a:pt x="74680" y="78280"/>
                </a:lnTo>
                <a:lnTo>
                  <a:pt x="74700" y="78290"/>
                </a:lnTo>
                <a:lnTo>
                  <a:pt x="74710" y="78300"/>
                </a:lnTo>
                <a:lnTo>
                  <a:pt x="74720" y="78310"/>
                </a:lnTo>
                <a:lnTo>
                  <a:pt x="74720" y="78320"/>
                </a:lnTo>
                <a:lnTo>
                  <a:pt x="74730" y="78330"/>
                </a:lnTo>
                <a:lnTo>
                  <a:pt x="74730" y="78340"/>
                </a:lnTo>
                <a:lnTo>
                  <a:pt x="74930" y="78400"/>
                </a:lnTo>
                <a:lnTo>
                  <a:pt x="74980" y="78410"/>
                </a:lnTo>
                <a:lnTo>
                  <a:pt x="75130" y="78490"/>
                </a:lnTo>
                <a:lnTo>
                  <a:pt x="75060" y="78660"/>
                </a:lnTo>
                <a:lnTo>
                  <a:pt x="75010" y="78730"/>
                </a:lnTo>
                <a:lnTo>
                  <a:pt x="74930" y="78800"/>
                </a:lnTo>
                <a:lnTo>
                  <a:pt x="74990" y="78840"/>
                </a:lnTo>
                <a:lnTo>
                  <a:pt x="75050" y="78890"/>
                </a:lnTo>
                <a:lnTo>
                  <a:pt x="75150" y="78990"/>
                </a:lnTo>
                <a:lnTo>
                  <a:pt x="75190" y="79110"/>
                </a:lnTo>
                <a:lnTo>
                  <a:pt x="75160" y="79180"/>
                </a:lnTo>
                <a:lnTo>
                  <a:pt x="75160" y="79200"/>
                </a:lnTo>
                <a:lnTo>
                  <a:pt x="75170" y="79220"/>
                </a:lnTo>
                <a:lnTo>
                  <a:pt x="75170" y="79230"/>
                </a:lnTo>
                <a:lnTo>
                  <a:pt x="75170" y="79250"/>
                </a:lnTo>
                <a:lnTo>
                  <a:pt x="75170" y="79270"/>
                </a:lnTo>
                <a:lnTo>
                  <a:pt x="75170" y="79300"/>
                </a:lnTo>
                <a:lnTo>
                  <a:pt x="75170" y="79340"/>
                </a:lnTo>
                <a:lnTo>
                  <a:pt x="75170" y="79350"/>
                </a:lnTo>
                <a:lnTo>
                  <a:pt x="75170" y="79360"/>
                </a:lnTo>
                <a:lnTo>
                  <a:pt x="75170" y="79380"/>
                </a:lnTo>
                <a:lnTo>
                  <a:pt x="75180" y="79410"/>
                </a:lnTo>
                <a:lnTo>
                  <a:pt x="75260" y="79530"/>
                </a:lnTo>
                <a:lnTo>
                  <a:pt x="75360" y="79600"/>
                </a:lnTo>
                <a:lnTo>
                  <a:pt x="75460" y="79640"/>
                </a:lnTo>
                <a:lnTo>
                  <a:pt x="75460" y="79750"/>
                </a:lnTo>
                <a:lnTo>
                  <a:pt x="75330" y="79730"/>
                </a:lnTo>
                <a:lnTo>
                  <a:pt x="75310" y="79740"/>
                </a:lnTo>
                <a:lnTo>
                  <a:pt x="75290" y="79750"/>
                </a:lnTo>
                <a:lnTo>
                  <a:pt x="75290" y="79760"/>
                </a:lnTo>
                <a:lnTo>
                  <a:pt x="75280" y="79770"/>
                </a:lnTo>
                <a:lnTo>
                  <a:pt x="75260" y="79770"/>
                </a:lnTo>
                <a:lnTo>
                  <a:pt x="75250" y="79780"/>
                </a:lnTo>
                <a:lnTo>
                  <a:pt x="75230" y="79780"/>
                </a:lnTo>
                <a:lnTo>
                  <a:pt x="75210" y="79790"/>
                </a:lnTo>
                <a:lnTo>
                  <a:pt x="75150" y="79870"/>
                </a:lnTo>
                <a:lnTo>
                  <a:pt x="75130" y="80070"/>
                </a:lnTo>
                <a:lnTo>
                  <a:pt x="75170" y="80250"/>
                </a:lnTo>
                <a:lnTo>
                  <a:pt x="75240" y="80280"/>
                </a:lnTo>
                <a:lnTo>
                  <a:pt x="75320" y="80290"/>
                </a:lnTo>
                <a:lnTo>
                  <a:pt x="75340" y="80290"/>
                </a:lnTo>
                <a:lnTo>
                  <a:pt x="75460" y="80380"/>
                </a:lnTo>
                <a:lnTo>
                  <a:pt x="75500" y="80480"/>
                </a:lnTo>
                <a:lnTo>
                  <a:pt x="75590" y="80910"/>
                </a:lnTo>
                <a:lnTo>
                  <a:pt x="75640" y="80990"/>
                </a:lnTo>
                <a:lnTo>
                  <a:pt x="75710" y="81080"/>
                </a:lnTo>
                <a:lnTo>
                  <a:pt x="75710" y="81120"/>
                </a:lnTo>
                <a:lnTo>
                  <a:pt x="75720" y="81160"/>
                </a:lnTo>
                <a:lnTo>
                  <a:pt x="75610" y="81200"/>
                </a:lnTo>
                <a:lnTo>
                  <a:pt x="75590" y="81210"/>
                </a:lnTo>
                <a:lnTo>
                  <a:pt x="75650" y="81640"/>
                </a:lnTo>
                <a:lnTo>
                  <a:pt x="75620" y="81670"/>
                </a:lnTo>
                <a:lnTo>
                  <a:pt x="75390" y="81920"/>
                </a:lnTo>
                <a:lnTo>
                  <a:pt x="75100" y="82130"/>
                </a:lnTo>
                <a:lnTo>
                  <a:pt x="75080" y="82300"/>
                </a:lnTo>
                <a:lnTo>
                  <a:pt x="75070" y="82350"/>
                </a:lnTo>
                <a:lnTo>
                  <a:pt x="74900" y="82650"/>
                </a:lnTo>
                <a:lnTo>
                  <a:pt x="74880" y="82680"/>
                </a:lnTo>
                <a:lnTo>
                  <a:pt x="74870" y="82680"/>
                </a:lnTo>
                <a:lnTo>
                  <a:pt x="74860" y="82990"/>
                </a:lnTo>
                <a:lnTo>
                  <a:pt x="74860" y="83050"/>
                </a:lnTo>
                <a:lnTo>
                  <a:pt x="74850" y="83060"/>
                </a:lnTo>
                <a:lnTo>
                  <a:pt x="74820" y="83150"/>
                </a:lnTo>
                <a:lnTo>
                  <a:pt x="74710" y="83170"/>
                </a:lnTo>
                <a:lnTo>
                  <a:pt x="74640" y="83030"/>
                </a:lnTo>
                <a:lnTo>
                  <a:pt x="74530" y="82910"/>
                </a:lnTo>
                <a:lnTo>
                  <a:pt x="74410" y="82830"/>
                </a:lnTo>
                <a:lnTo>
                  <a:pt x="74280" y="82800"/>
                </a:lnTo>
                <a:lnTo>
                  <a:pt x="74150" y="82810"/>
                </a:lnTo>
                <a:lnTo>
                  <a:pt x="74000" y="82770"/>
                </a:lnTo>
                <a:lnTo>
                  <a:pt x="73790" y="82450"/>
                </a:lnTo>
                <a:lnTo>
                  <a:pt x="73650" y="82310"/>
                </a:lnTo>
                <a:lnTo>
                  <a:pt x="73510" y="82280"/>
                </a:lnTo>
                <a:lnTo>
                  <a:pt x="73230" y="82280"/>
                </a:lnTo>
                <a:lnTo>
                  <a:pt x="73080" y="82220"/>
                </a:lnTo>
                <a:lnTo>
                  <a:pt x="72960" y="82110"/>
                </a:lnTo>
                <a:lnTo>
                  <a:pt x="72670" y="81730"/>
                </a:lnTo>
                <a:lnTo>
                  <a:pt x="72590" y="81570"/>
                </a:lnTo>
                <a:lnTo>
                  <a:pt x="72620" y="81550"/>
                </a:lnTo>
                <a:lnTo>
                  <a:pt x="72690" y="81290"/>
                </a:lnTo>
                <a:lnTo>
                  <a:pt x="72700" y="81240"/>
                </a:lnTo>
                <a:lnTo>
                  <a:pt x="72700" y="81210"/>
                </a:lnTo>
                <a:lnTo>
                  <a:pt x="72720" y="81120"/>
                </a:lnTo>
                <a:lnTo>
                  <a:pt x="72720" y="80960"/>
                </a:lnTo>
                <a:lnTo>
                  <a:pt x="72710" y="80840"/>
                </a:lnTo>
                <a:lnTo>
                  <a:pt x="72680" y="80740"/>
                </a:lnTo>
                <a:lnTo>
                  <a:pt x="72620" y="80630"/>
                </a:lnTo>
                <a:lnTo>
                  <a:pt x="72500" y="80520"/>
                </a:lnTo>
                <a:lnTo>
                  <a:pt x="72020" y="80280"/>
                </a:lnTo>
                <a:lnTo>
                  <a:pt x="71890" y="80140"/>
                </a:lnTo>
                <a:lnTo>
                  <a:pt x="71530" y="79650"/>
                </a:lnTo>
                <a:lnTo>
                  <a:pt x="71260" y="79450"/>
                </a:lnTo>
                <a:lnTo>
                  <a:pt x="70990" y="79370"/>
                </a:lnTo>
                <a:lnTo>
                  <a:pt x="69660" y="79410"/>
                </a:lnTo>
                <a:lnTo>
                  <a:pt x="69440" y="79470"/>
                </a:lnTo>
                <a:lnTo>
                  <a:pt x="68860" y="79780"/>
                </a:lnTo>
                <a:lnTo>
                  <a:pt x="68750" y="79790"/>
                </a:lnTo>
                <a:lnTo>
                  <a:pt x="68590" y="79680"/>
                </a:lnTo>
                <a:lnTo>
                  <a:pt x="68490" y="79670"/>
                </a:lnTo>
                <a:lnTo>
                  <a:pt x="68490" y="79680"/>
                </a:lnTo>
                <a:lnTo>
                  <a:pt x="68370" y="79760"/>
                </a:lnTo>
                <a:lnTo>
                  <a:pt x="68280" y="79940"/>
                </a:lnTo>
                <a:lnTo>
                  <a:pt x="68210" y="80060"/>
                </a:lnTo>
                <a:lnTo>
                  <a:pt x="68120" y="80160"/>
                </a:lnTo>
                <a:lnTo>
                  <a:pt x="67950" y="80210"/>
                </a:lnTo>
                <a:lnTo>
                  <a:pt x="67080" y="80060"/>
                </a:lnTo>
                <a:lnTo>
                  <a:pt x="66960" y="79890"/>
                </a:lnTo>
                <a:lnTo>
                  <a:pt x="66880" y="79660"/>
                </a:lnTo>
                <a:lnTo>
                  <a:pt x="66720" y="79390"/>
                </a:lnTo>
                <a:lnTo>
                  <a:pt x="66560" y="79270"/>
                </a:lnTo>
                <a:lnTo>
                  <a:pt x="66350" y="79240"/>
                </a:lnTo>
                <a:lnTo>
                  <a:pt x="66130" y="79280"/>
                </a:lnTo>
                <a:lnTo>
                  <a:pt x="65940" y="79360"/>
                </a:lnTo>
                <a:lnTo>
                  <a:pt x="65830" y="79460"/>
                </a:lnTo>
                <a:lnTo>
                  <a:pt x="65750" y="79530"/>
                </a:lnTo>
                <a:lnTo>
                  <a:pt x="65640" y="79690"/>
                </a:lnTo>
                <a:lnTo>
                  <a:pt x="65610" y="79740"/>
                </a:lnTo>
                <a:lnTo>
                  <a:pt x="65470" y="79910"/>
                </a:lnTo>
                <a:lnTo>
                  <a:pt x="65250" y="80000"/>
                </a:lnTo>
                <a:lnTo>
                  <a:pt x="65000" y="80030"/>
                </a:lnTo>
                <a:lnTo>
                  <a:pt x="64980" y="80030"/>
                </a:lnTo>
                <a:lnTo>
                  <a:pt x="64870" y="80090"/>
                </a:lnTo>
                <a:lnTo>
                  <a:pt x="64780" y="80270"/>
                </a:lnTo>
                <a:lnTo>
                  <a:pt x="64640" y="80640"/>
                </a:lnTo>
                <a:lnTo>
                  <a:pt x="64620" y="80680"/>
                </a:lnTo>
                <a:lnTo>
                  <a:pt x="64500" y="80890"/>
                </a:lnTo>
                <a:lnTo>
                  <a:pt x="64310" y="80890"/>
                </a:lnTo>
                <a:lnTo>
                  <a:pt x="63890" y="80720"/>
                </a:lnTo>
                <a:lnTo>
                  <a:pt x="63670" y="80790"/>
                </a:lnTo>
                <a:lnTo>
                  <a:pt x="63480" y="80960"/>
                </a:lnTo>
                <a:lnTo>
                  <a:pt x="63420" y="81010"/>
                </a:lnTo>
                <a:lnTo>
                  <a:pt x="63300" y="81120"/>
                </a:lnTo>
                <a:lnTo>
                  <a:pt x="63110" y="81190"/>
                </a:lnTo>
                <a:lnTo>
                  <a:pt x="62890" y="81060"/>
                </a:lnTo>
                <a:lnTo>
                  <a:pt x="62770" y="80790"/>
                </a:lnTo>
                <a:lnTo>
                  <a:pt x="62690" y="80460"/>
                </a:lnTo>
                <a:lnTo>
                  <a:pt x="62580" y="80160"/>
                </a:lnTo>
                <a:lnTo>
                  <a:pt x="62390" y="79930"/>
                </a:lnTo>
                <a:lnTo>
                  <a:pt x="62230" y="79810"/>
                </a:lnTo>
                <a:lnTo>
                  <a:pt x="62160" y="79640"/>
                </a:lnTo>
                <a:lnTo>
                  <a:pt x="62250" y="79250"/>
                </a:lnTo>
                <a:lnTo>
                  <a:pt x="62220" y="78850"/>
                </a:lnTo>
                <a:lnTo>
                  <a:pt x="62110" y="78590"/>
                </a:lnTo>
                <a:lnTo>
                  <a:pt x="61790" y="78110"/>
                </a:lnTo>
                <a:lnTo>
                  <a:pt x="61590" y="77560"/>
                </a:lnTo>
                <a:lnTo>
                  <a:pt x="61470" y="77370"/>
                </a:lnTo>
                <a:lnTo>
                  <a:pt x="61240" y="77220"/>
                </a:lnTo>
                <a:lnTo>
                  <a:pt x="60940" y="77150"/>
                </a:lnTo>
                <a:lnTo>
                  <a:pt x="60860" y="77130"/>
                </a:lnTo>
                <a:lnTo>
                  <a:pt x="60660" y="77140"/>
                </a:lnTo>
                <a:lnTo>
                  <a:pt x="60480" y="77210"/>
                </a:lnTo>
                <a:lnTo>
                  <a:pt x="60290" y="77390"/>
                </a:lnTo>
                <a:lnTo>
                  <a:pt x="60060" y="77880"/>
                </a:lnTo>
                <a:lnTo>
                  <a:pt x="59910" y="78040"/>
                </a:lnTo>
                <a:lnTo>
                  <a:pt x="59880" y="78070"/>
                </a:lnTo>
                <a:lnTo>
                  <a:pt x="59630" y="78170"/>
                </a:lnTo>
                <a:lnTo>
                  <a:pt x="59040" y="78180"/>
                </a:lnTo>
                <a:lnTo>
                  <a:pt x="58760" y="78240"/>
                </a:lnTo>
                <a:lnTo>
                  <a:pt x="58460" y="78400"/>
                </a:lnTo>
                <a:lnTo>
                  <a:pt x="58160" y="78640"/>
                </a:lnTo>
                <a:lnTo>
                  <a:pt x="58050" y="78770"/>
                </a:lnTo>
                <a:lnTo>
                  <a:pt x="57890" y="78960"/>
                </a:lnTo>
                <a:lnTo>
                  <a:pt x="57700" y="79390"/>
                </a:lnTo>
                <a:lnTo>
                  <a:pt x="57680" y="79640"/>
                </a:lnTo>
                <a:lnTo>
                  <a:pt x="57700" y="80220"/>
                </a:lnTo>
                <a:lnTo>
                  <a:pt x="57680" y="80290"/>
                </a:lnTo>
                <a:lnTo>
                  <a:pt x="57680" y="80300"/>
                </a:lnTo>
                <a:lnTo>
                  <a:pt x="57670" y="80350"/>
                </a:lnTo>
                <a:lnTo>
                  <a:pt x="57650" y="80450"/>
                </a:lnTo>
                <a:lnTo>
                  <a:pt x="57480" y="80640"/>
                </a:lnTo>
                <a:lnTo>
                  <a:pt x="57380" y="80490"/>
                </a:lnTo>
                <a:lnTo>
                  <a:pt x="57310" y="80200"/>
                </a:lnTo>
                <a:lnTo>
                  <a:pt x="57240" y="80010"/>
                </a:lnTo>
                <a:lnTo>
                  <a:pt x="57210" y="80010"/>
                </a:lnTo>
                <a:lnTo>
                  <a:pt x="57120" y="80000"/>
                </a:lnTo>
                <a:lnTo>
                  <a:pt x="57110" y="80010"/>
                </a:lnTo>
                <a:lnTo>
                  <a:pt x="57000" y="80080"/>
                </a:lnTo>
                <a:lnTo>
                  <a:pt x="56860" y="80140"/>
                </a:lnTo>
                <a:lnTo>
                  <a:pt x="56700" y="80070"/>
                </a:lnTo>
                <a:lnTo>
                  <a:pt x="56610" y="79910"/>
                </a:lnTo>
                <a:lnTo>
                  <a:pt x="56550" y="79690"/>
                </a:lnTo>
                <a:lnTo>
                  <a:pt x="56400" y="78840"/>
                </a:lnTo>
                <a:lnTo>
                  <a:pt x="56380" y="78530"/>
                </a:lnTo>
                <a:lnTo>
                  <a:pt x="56290" y="78320"/>
                </a:lnTo>
                <a:lnTo>
                  <a:pt x="56050" y="78220"/>
                </a:lnTo>
                <a:lnTo>
                  <a:pt x="55190" y="78030"/>
                </a:lnTo>
                <a:lnTo>
                  <a:pt x="54940" y="78040"/>
                </a:lnTo>
                <a:lnTo>
                  <a:pt x="54690" y="78130"/>
                </a:lnTo>
                <a:lnTo>
                  <a:pt x="54210" y="78450"/>
                </a:lnTo>
                <a:lnTo>
                  <a:pt x="53970" y="78690"/>
                </a:lnTo>
                <a:lnTo>
                  <a:pt x="53850" y="78750"/>
                </a:lnTo>
                <a:lnTo>
                  <a:pt x="53720" y="78700"/>
                </a:lnTo>
                <a:lnTo>
                  <a:pt x="53670" y="78580"/>
                </a:lnTo>
                <a:lnTo>
                  <a:pt x="53570" y="78160"/>
                </a:lnTo>
                <a:lnTo>
                  <a:pt x="53500" y="78000"/>
                </a:lnTo>
                <a:lnTo>
                  <a:pt x="53390" y="77870"/>
                </a:lnTo>
                <a:lnTo>
                  <a:pt x="53110" y="77690"/>
                </a:lnTo>
                <a:lnTo>
                  <a:pt x="53000" y="77580"/>
                </a:lnTo>
                <a:lnTo>
                  <a:pt x="52920" y="77410"/>
                </a:lnTo>
                <a:lnTo>
                  <a:pt x="52910" y="77270"/>
                </a:lnTo>
                <a:lnTo>
                  <a:pt x="52910" y="77140"/>
                </a:lnTo>
                <a:lnTo>
                  <a:pt x="52880" y="76980"/>
                </a:lnTo>
                <a:lnTo>
                  <a:pt x="52740" y="76820"/>
                </a:lnTo>
                <a:lnTo>
                  <a:pt x="52540" y="76810"/>
                </a:lnTo>
                <a:lnTo>
                  <a:pt x="52330" y="76910"/>
                </a:lnTo>
                <a:lnTo>
                  <a:pt x="52150" y="77080"/>
                </a:lnTo>
                <a:lnTo>
                  <a:pt x="52130" y="77100"/>
                </a:lnTo>
                <a:lnTo>
                  <a:pt x="51940" y="77390"/>
                </a:lnTo>
                <a:lnTo>
                  <a:pt x="51880" y="77510"/>
                </a:lnTo>
                <a:lnTo>
                  <a:pt x="51630" y="77980"/>
                </a:lnTo>
                <a:lnTo>
                  <a:pt x="51400" y="78190"/>
                </a:lnTo>
                <a:lnTo>
                  <a:pt x="51220" y="78260"/>
                </a:lnTo>
                <a:lnTo>
                  <a:pt x="50290" y="78250"/>
                </a:lnTo>
                <a:lnTo>
                  <a:pt x="50200" y="78230"/>
                </a:lnTo>
                <a:lnTo>
                  <a:pt x="50120" y="78210"/>
                </a:lnTo>
                <a:lnTo>
                  <a:pt x="50020" y="78160"/>
                </a:lnTo>
                <a:lnTo>
                  <a:pt x="49940" y="78110"/>
                </a:lnTo>
                <a:lnTo>
                  <a:pt x="49790" y="77950"/>
                </a:lnTo>
                <a:lnTo>
                  <a:pt x="49360" y="77480"/>
                </a:lnTo>
                <a:lnTo>
                  <a:pt x="49160" y="77370"/>
                </a:lnTo>
                <a:lnTo>
                  <a:pt x="48940" y="77410"/>
                </a:lnTo>
                <a:lnTo>
                  <a:pt x="48920" y="77420"/>
                </a:lnTo>
                <a:lnTo>
                  <a:pt x="48760" y="77580"/>
                </a:lnTo>
                <a:lnTo>
                  <a:pt x="48640" y="77830"/>
                </a:lnTo>
                <a:lnTo>
                  <a:pt x="48580" y="78140"/>
                </a:lnTo>
                <a:lnTo>
                  <a:pt x="48580" y="78340"/>
                </a:lnTo>
                <a:lnTo>
                  <a:pt x="48610" y="78500"/>
                </a:lnTo>
                <a:lnTo>
                  <a:pt x="48620" y="78670"/>
                </a:lnTo>
                <a:lnTo>
                  <a:pt x="48600" y="78760"/>
                </a:lnTo>
                <a:lnTo>
                  <a:pt x="48570" y="78870"/>
                </a:lnTo>
                <a:lnTo>
                  <a:pt x="48520" y="78970"/>
                </a:lnTo>
                <a:lnTo>
                  <a:pt x="48480" y="79030"/>
                </a:lnTo>
                <a:lnTo>
                  <a:pt x="48110" y="79530"/>
                </a:lnTo>
                <a:lnTo>
                  <a:pt x="48080" y="79570"/>
                </a:lnTo>
                <a:lnTo>
                  <a:pt x="47980" y="79670"/>
                </a:lnTo>
                <a:lnTo>
                  <a:pt x="47830" y="79690"/>
                </a:lnTo>
                <a:lnTo>
                  <a:pt x="47690" y="79630"/>
                </a:lnTo>
                <a:lnTo>
                  <a:pt x="47540" y="79510"/>
                </a:lnTo>
                <a:lnTo>
                  <a:pt x="47410" y="79370"/>
                </a:lnTo>
                <a:lnTo>
                  <a:pt x="47370" y="79290"/>
                </a:lnTo>
                <a:lnTo>
                  <a:pt x="47350" y="79250"/>
                </a:lnTo>
                <a:lnTo>
                  <a:pt x="47380" y="79180"/>
                </a:lnTo>
                <a:lnTo>
                  <a:pt x="47390" y="79150"/>
                </a:lnTo>
                <a:lnTo>
                  <a:pt x="47450" y="79000"/>
                </a:lnTo>
                <a:lnTo>
                  <a:pt x="47670" y="78480"/>
                </a:lnTo>
                <a:lnTo>
                  <a:pt x="47690" y="78340"/>
                </a:lnTo>
                <a:lnTo>
                  <a:pt x="47740" y="78090"/>
                </a:lnTo>
                <a:lnTo>
                  <a:pt x="47620" y="77770"/>
                </a:lnTo>
                <a:lnTo>
                  <a:pt x="47470" y="77690"/>
                </a:lnTo>
                <a:lnTo>
                  <a:pt x="46940" y="77670"/>
                </a:lnTo>
                <a:lnTo>
                  <a:pt x="45910" y="7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rest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43610" y="65850"/>
                </a:moveTo>
                <a:lnTo>
                  <a:pt x="43670" y="65980"/>
                </a:lnTo>
                <a:lnTo>
                  <a:pt x="43670" y="66070"/>
                </a:lnTo>
                <a:lnTo>
                  <a:pt x="43690" y="66180"/>
                </a:lnTo>
                <a:lnTo>
                  <a:pt x="43750" y="66350"/>
                </a:lnTo>
                <a:lnTo>
                  <a:pt x="43810" y="66410"/>
                </a:lnTo>
                <a:lnTo>
                  <a:pt x="43870" y="66440"/>
                </a:lnTo>
                <a:lnTo>
                  <a:pt x="44370" y="66460"/>
                </a:lnTo>
                <a:lnTo>
                  <a:pt x="44430" y="66480"/>
                </a:lnTo>
                <a:lnTo>
                  <a:pt x="44480" y="66500"/>
                </a:lnTo>
                <a:lnTo>
                  <a:pt x="44520" y="66540"/>
                </a:lnTo>
                <a:lnTo>
                  <a:pt x="44550" y="66570"/>
                </a:lnTo>
                <a:lnTo>
                  <a:pt x="44580" y="66650"/>
                </a:lnTo>
                <a:lnTo>
                  <a:pt x="44690" y="66930"/>
                </a:lnTo>
                <a:lnTo>
                  <a:pt x="44750" y="67020"/>
                </a:lnTo>
                <a:lnTo>
                  <a:pt x="44800" y="67080"/>
                </a:lnTo>
                <a:lnTo>
                  <a:pt x="45070" y="67190"/>
                </a:lnTo>
                <a:lnTo>
                  <a:pt x="46010" y="67780"/>
                </a:lnTo>
                <a:lnTo>
                  <a:pt x="46080" y="67850"/>
                </a:lnTo>
                <a:lnTo>
                  <a:pt x="46140" y="67930"/>
                </a:lnTo>
                <a:lnTo>
                  <a:pt x="46160" y="67980"/>
                </a:lnTo>
                <a:lnTo>
                  <a:pt x="46180" y="68020"/>
                </a:lnTo>
                <a:lnTo>
                  <a:pt x="46180" y="68080"/>
                </a:lnTo>
                <a:lnTo>
                  <a:pt x="46170" y="68140"/>
                </a:lnTo>
                <a:lnTo>
                  <a:pt x="46140" y="68260"/>
                </a:lnTo>
                <a:lnTo>
                  <a:pt x="46100" y="68330"/>
                </a:lnTo>
                <a:lnTo>
                  <a:pt x="46040" y="68440"/>
                </a:lnTo>
                <a:lnTo>
                  <a:pt x="46010" y="68490"/>
                </a:lnTo>
                <a:lnTo>
                  <a:pt x="46000" y="68540"/>
                </a:lnTo>
                <a:lnTo>
                  <a:pt x="45990" y="68610"/>
                </a:lnTo>
                <a:lnTo>
                  <a:pt x="45990" y="68690"/>
                </a:lnTo>
                <a:lnTo>
                  <a:pt x="46010" y="68820"/>
                </a:lnTo>
                <a:lnTo>
                  <a:pt x="46020" y="68950"/>
                </a:lnTo>
                <a:lnTo>
                  <a:pt x="46000" y="69360"/>
                </a:lnTo>
                <a:lnTo>
                  <a:pt x="46020" y="69560"/>
                </a:lnTo>
                <a:lnTo>
                  <a:pt x="46040" y="70330"/>
                </a:lnTo>
                <a:lnTo>
                  <a:pt x="46050" y="70430"/>
                </a:lnTo>
                <a:lnTo>
                  <a:pt x="46070" y="70480"/>
                </a:lnTo>
                <a:lnTo>
                  <a:pt x="46100" y="70520"/>
                </a:lnTo>
                <a:lnTo>
                  <a:pt x="46290" y="70690"/>
                </a:lnTo>
                <a:lnTo>
                  <a:pt x="46410" y="70850"/>
                </a:lnTo>
                <a:lnTo>
                  <a:pt x="46650" y="71040"/>
                </a:lnTo>
                <a:lnTo>
                  <a:pt x="46680" y="71080"/>
                </a:lnTo>
                <a:lnTo>
                  <a:pt x="46710" y="71120"/>
                </a:lnTo>
                <a:lnTo>
                  <a:pt x="46730" y="71170"/>
                </a:lnTo>
                <a:lnTo>
                  <a:pt x="46740" y="71230"/>
                </a:lnTo>
                <a:lnTo>
                  <a:pt x="46730" y="71310"/>
                </a:lnTo>
                <a:lnTo>
                  <a:pt x="46680" y="71460"/>
                </a:lnTo>
                <a:lnTo>
                  <a:pt x="46640" y="71540"/>
                </a:lnTo>
                <a:lnTo>
                  <a:pt x="46600" y="71600"/>
                </a:lnTo>
                <a:lnTo>
                  <a:pt x="46030" y="72340"/>
                </a:lnTo>
                <a:lnTo>
                  <a:pt x="46010" y="72410"/>
                </a:lnTo>
                <a:lnTo>
                  <a:pt x="46010" y="72490"/>
                </a:lnTo>
                <a:lnTo>
                  <a:pt x="46030" y="72620"/>
                </a:lnTo>
                <a:lnTo>
                  <a:pt x="46090" y="72810"/>
                </a:lnTo>
                <a:lnTo>
                  <a:pt x="46100" y="72890"/>
                </a:lnTo>
                <a:lnTo>
                  <a:pt x="46090" y="72990"/>
                </a:lnTo>
                <a:lnTo>
                  <a:pt x="46040" y="73270"/>
                </a:lnTo>
                <a:lnTo>
                  <a:pt x="45970" y="73530"/>
                </a:lnTo>
                <a:lnTo>
                  <a:pt x="45920" y="73630"/>
                </a:lnTo>
                <a:lnTo>
                  <a:pt x="45890" y="73680"/>
                </a:lnTo>
                <a:lnTo>
                  <a:pt x="45830" y="73760"/>
                </a:lnTo>
                <a:lnTo>
                  <a:pt x="45820" y="73800"/>
                </a:lnTo>
                <a:lnTo>
                  <a:pt x="45820" y="73850"/>
                </a:lnTo>
                <a:lnTo>
                  <a:pt x="45850" y="73910"/>
                </a:lnTo>
                <a:lnTo>
                  <a:pt x="45930" y="74000"/>
                </a:lnTo>
                <a:lnTo>
                  <a:pt x="46220" y="74280"/>
                </a:lnTo>
                <a:lnTo>
                  <a:pt x="46280" y="74360"/>
                </a:lnTo>
                <a:lnTo>
                  <a:pt x="46320" y="74440"/>
                </a:lnTo>
                <a:lnTo>
                  <a:pt x="46340" y="74540"/>
                </a:lnTo>
                <a:lnTo>
                  <a:pt x="46350" y="74680"/>
                </a:lnTo>
                <a:lnTo>
                  <a:pt x="46340" y="75140"/>
                </a:lnTo>
                <a:lnTo>
                  <a:pt x="46310" y="75300"/>
                </a:lnTo>
                <a:lnTo>
                  <a:pt x="46230" y="75530"/>
                </a:lnTo>
                <a:lnTo>
                  <a:pt x="46180" y="75640"/>
                </a:lnTo>
                <a:lnTo>
                  <a:pt x="46130" y="75710"/>
                </a:lnTo>
                <a:lnTo>
                  <a:pt x="46090" y="75730"/>
                </a:lnTo>
                <a:lnTo>
                  <a:pt x="45970" y="75750"/>
                </a:lnTo>
                <a:lnTo>
                  <a:pt x="45880" y="75990"/>
                </a:lnTo>
                <a:lnTo>
                  <a:pt x="45900" y="77120"/>
                </a:lnTo>
                <a:lnTo>
                  <a:pt x="45900" y="77160"/>
                </a:lnTo>
                <a:lnTo>
                  <a:pt x="45910" y="77250"/>
                </a:lnTo>
                <a:lnTo>
                  <a:pt x="45870" y="77250"/>
                </a:lnTo>
                <a:lnTo>
                  <a:pt x="45570" y="77240"/>
                </a:lnTo>
                <a:lnTo>
                  <a:pt x="45400" y="77340"/>
                </a:lnTo>
                <a:lnTo>
                  <a:pt x="45360" y="77380"/>
                </a:lnTo>
                <a:lnTo>
                  <a:pt x="45130" y="77630"/>
                </a:lnTo>
                <a:lnTo>
                  <a:pt x="44920" y="77730"/>
                </a:lnTo>
                <a:lnTo>
                  <a:pt x="44730" y="77750"/>
                </a:lnTo>
                <a:lnTo>
                  <a:pt x="44160" y="77650"/>
                </a:lnTo>
                <a:lnTo>
                  <a:pt x="43780" y="77780"/>
                </a:lnTo>
                <a:lnTo>
                  <a:pt x="43580" y="77800"/>
                </a:lnTo>
                <a:lnTo>
                  <a:pt x="43450" y="77680"/>
                </a:lnTo>
                <a:lnTo>
                  <a:pt x="43470" y="77570"/>
                </a:lnTo>
                <a:lnTo>
                  <a:pt x="43500" y="77420"/>
                </a:lnTo>
                <a:lnTo>
                  <a:pt x="43640" y="77090"/>
                </a:lnTo>
                <a:lnTo>
                  <a:pt x="43670" y="76820"/>
                </a:lnTo>
                <a:lnTo>
                  <a:pt x="43630" y="76810"/>
                </a:lnTo>
                <a:lnTo>
                  <a:pt x="43390" y="76750"/>
                </a:lnTo>
                <a:lnTo>
                  <a:pt x="43160" y="76780"/>
                </a:lnTo>
                <a:lnTo>
                  <a:pt x="42970" y="76760"/>
                </a:lnTo>
                <a:lnTo>
                  <a:pt x="42830" y="76630"/>
                </a:lnTo>
                <a:lnTo>
                  <a:pt x="42750" y="76330"/>
                </a:lnTo>
                <a:lnTo>
                  <a:pt x="42760" y="75920"/>
                </a:lnTo>
                <a:lnTo>
                  <a:pt x="42780" y="75590"/>
                </a:lnTo>
                <a:lnTo>
                  <a:pt x="42720" y="75350"/>
                </a:lnTo>
                <a:lnTo>
                  <a:pt x="42470" y="75200"/>
                </a:lnTo>
                <a:lnTo>
                  <a:pt x="42080" y="75110"/>
                </a:lnTo>
                <a:lnTo>
                  <a:pt x="41240" y="75080"/>
                </a:lnTo>
                <a:lnTo>
                  <a:pt x="40780" y="75240"/>
                </a:lnTo>
                <a:lnTo>
                  <a:pt x="40320" y="75400"/>
                </a:lnTo>
                <a:lnTo>
                  <a:pt x="40280" y="75420"/>
                </a:lnTo>
                <a:lnTo>
                  <a:pt x="39650" y="75310"/>
                </a:lnTo>
                <a:lnTo>
                  <a:pt x="39260" y="75140"/>
                </a:lnTo>
                <a:lnTo>
                  <a:pt x="38790" y="74930"/>
                </a:lnTo>
                <a:lnTo>
                  <a:pt x="38780" y="74930"/>
                </a:lnTo>
                <a:lnTo>
                  <a:pt x="38690" y="74890"/>
                </a:lnTo>
                <a:lnTo>
                  <a:pt x="37850" y="74510"/>
                </a:lnTo>
                <a:lnTo>
                  <a:pt x="36790" y="74480"/>
                </a:lnTo>
                <a:lnTo>
                  <a:pt x="35980" y="74460"/>
                </a:lnTo>
                <a:lnTo>
                  <a:pt x="35760" y="74450"/>
                </a:lnTo>
                <a:lnTo>
                  <a:pt x="35620" y="74380"/>
                </a:lnTo>
                <a:lnTo>
                  <a:pt x="35500" y="74210"/>
                </a:lnTo>
                <a:lnTo>
                  <a:pt x="35480" y="74060"/>
                </a:lnTo>
                <a:lnTo>
                  <a:pt x="35490" y="74040"/>
                </a:lnTo>
                <a:lnTo>
                  <a:pt x="35510" y="73920"/>
                </a:lnTo>
                <a:lnTo>
                  <a:pt x="35510" y="73810"/>
                </a:lnTo>
                <a:lnTo>
                  <a:pt x="35400" y="73760"/>
                </a:lnTo>
                <a:lnTo>
                  <a:pt x="35280" y="73750"/>
                </a:lnTo>
                <a:lnTo>
                  <a:pt x="33180" y="73660"/>
                </a:lnTo>
                <a:lnTo>
                  <a:pt x="32900" y="73540"/>
                </a:lnTo>
                <a:lnTo>
                  <a:pt x="32280" y="72990"/>
                </a:lnTo>
                <a:lnTo>
                  <a:pt x="32000" y="72920"/>
                </a:lnTo>
                <a:lnTo>
                  <a:pt x="31340" y="72940"/>
                </a:lnTo>
                <a:lnTo>
                  <a:pt x="29400" y="72570"/>
                </a:lnTo>
                <a:lnTo>
                  <a:pt x="29310" y="72560"/>
                </a:lnTo>
                <a:lnTo>
                  <a:pt x="28500" y="72720"/>
                </a:lnTo>
                <a:lnTo>
                  <a:pt x="28430" y="72720"/>
                </a:lnTo>
                <a:lnTo>
                  <a:pt x="27670" y="72700"/>
                </a:lnTo>
                <a:lnTo>
                  <a:pt x="27210" y="72700"/>
                </a:lnTo>
                <a:lnTo>
                  <a:pt x="26470" y="72680"/>
                </a:lnTo>
                <a:lnTo>
                  <a:pt x="26450" y="72680"/>
                </a:lnTo>
                <a:lnTo>
                  <a:pt x="25350" y="72660"/>
                </a:lnTo>
                <a:lnTo>
                  <a:pt x="23740" y="72230"/>
                </a:lnTo>
                <a:lnTo>
                  <a:pt x="23310" y="72240"/>
                </a:lnTo>
                <a:lnTo>
                  <a:pt x="22880" y="72380"/>
                </a:lnTo>
                <a:lnTo>
                  <a:pt x="22030" y="72830"/>
                </a:lnTo>
                <a:lnTo>
                  <a:pt x="21890" y="72860"/>
                </a:lnTo>
                <a:lnTo>
                  <a:pt x="21290" y="72950"/>
                </a:lnTo>
                <a:lnTo>
                  <a:pt x="19830" y="73190"/>
                </a:lnTo>
                <a:lnTo>
                  <a:pt x="19510" y="73240"/>
                </a:lnTo>
                <a:lnTo>
                  <a:pt x="19350" y="73270"/>
                </a:lnTo>
                <a:lnTo>
                  <a:pt x="19160" y="73260"/>
                </a:lnTo>
                <a:lnTo>
                  <a:pt x="18570" y="73120"/>
                </a:lnTo>
                <a:lnTo>
                  <a:pt x="17180" y="73230"/>
                </a:lnTo>
                <a:lnTo>
                  <a:pt x="16730" y="73260"/>
                </a:lnTo>
                <a:lnTo>
                  <a:pt x="16200" y="73300"/>
                </a:lnTo>
                <a:lnTo>
                  <a:pt x="16000" y="73380"/>
                </a:lnTo>
                <a:lnTo>
                  <a:pt x="15800" y="73590"/>
                </a:lnTo>
                <a:lnTo>
                  <a:pt x="15700" y="73740"/>
                </a:lnTo>
                <a:lnTo>
                  <a:pt x="15450" y="74110"/>
                </a:lnTo>
                <a:lnTo>
                  <a:pt x="15400" y="74220"/>
                </a:lnTo>
                <a:lnTo>
                  <a:pt x="15340" y="74340"/>
                </a:lnTo>
                <a:lnTo>
                  <a:pt x="15310" y="74390"/>
                </a:lnTo>
                <a:lnTo>
                  <a:pt x="15310" y="74400"/>
                </a:lnTo>
                <a:lnTo>
                  <a:pt x="15300" y="74410"/>
                </a:lnTo>
                <a:lnTo>
                  <a:pt x="15080" y="75410"/>
                </a:lnTo>
                <a:lnTo>
                  <a:pt x="14810" y="75790"/>
                </a:lnTo>
                <a:lnTo>
                  <a:pt x="13760" y="76510"/>
                </a:lnTo>
                <a:lnTo>
                  <a:pt x="13730" y="76540"/>
                </a:lnTo>
                <a:lnTo>
                  <a:pt x="13600" y="76660"/>
                </a:lnTo>
                <a:lnTo>
                  <a:pt x="12310" y="77820"/>
                </a:lnTo>
                <a:lnTo>
                  <a:pt x="12270" y="77830"/>
                </a:lnTo>
                <a:lnTo>
                  <a:pt x="11930" y="77880"/>
                </a:lnTo>
                <a:lnTo>
                  <a:pt x="11670" y="77640"/>
                </a:lnTo>
                <a:lnTo>
                  <a:pt x="11660" y="77630"/>
                </a:lnTo>
                <a:lnTo>
                  <a:pt x="11450" y="77380"/>
                </a:lnTo>
                <a:lnTo>
                  <a:pt x="11390" y="77300"/>
                </a:lnTo>
                <a:lnTo>
                  <a:pt x="11010" y="77150"/>
                </a:lnTo>
                <a:lnTo>
                  <a:pt x="10770" y="77130"/>
                </a:lnTo>
                <a:lnTo>
                  <a:pt x="10100" y="76920"/>
                </a:lnTo>
                <a:lnTo>
                  <a:pt x="9880" y="76920"/>
                </a:lnTo>
                <a:lnTo>
                  <a:pt x="8970" y="77160"/>
                </a:lnTo>
                <a:lnTo>
                  <a:pt x="8950" y="77160"/>
                </a:lnTo>
                <a:lnTo>
                  <a:pt x="8930" y="77180"/>
                </a:lnTo>
                <a:lnTo>
                  <a:pt x="8880" y="77200"/>
                </a:lnTo>
                <a:lnTo>
                  <a:pt x="8840" y="77230"/>
                </a:lnTo>
                <a:lnTo>
                  <a:pt x="8830" y="77230"/>
                </a:lnTo>
                <a:lnTo>
                  <a:pt x="8740" y="77330"/>
                </a:lnTo>
                <a:lnTo>
                  <a:pt x="8730" y="77350"/>
                </a:lnTo>
                <a:lnTo>
                  <a:pt x="8620" y="77530"/>
                </a:lnTo>
                <a:lnTo>
                  <a:pt x="8610" y="77650"/>
                </a:lnTo>
                <a:lnTo>
                  <a:pt x="8670" y="77780"/>
                </a:lnTo>
                <a:lnTo>
                  <a:pt x="8930" y="78510"/>
                </a:lnTo>
                <a:lnTo>
                  <a:pt x="8950" y="78660"/>
                </a:lnTo>
                <a:lnTo>
                  <a:pt x="8910" y="78890"/>
                </a:lnTo>
                <a:lnTo>
                  <a:pt x="8830" y="78940"/>
                </a:lnTo>
                <a:lnTo>
                  <a:pt x="8740" y="78870"/>
                </a:lnTo>
                <a:lnTo>
                  <a:pt x="8700" y="78670"/>
                </a:lnTo>
                <a:lnTo>
                  <a:pt x="8570" y="78590"/>
                </a:lnTo>
                <a:lnTo>
                  <a:pt x="8420" y="78530"/>
                </a:lnTo>
                <a:lnTo>
                  <a:pt x="8300" y="78290"/>
                </a:lnTo>
                <a:lnTo>
                  <a:pt x="8370" y="78300"/>
                </a:lnTo>
                <a:lnTo>
                  <a:pt x="8430" y="78290"/>
                </a:lnTo>
                <a:lnTo>
                  <a:pt x="8220" y="77930"/>
                </a:lnTo>
                <a:lnTo>
                  <a:pt x="8140" y="77720"/>
                </a:lnTo>
                <a:lnTo>
                  <a:pt x="8110" y="77500"/>
                </a:lnTo>
                <a:lnTo>
                  <a:pt x="8160" y="77080"/>
                </a:lnTo>
                <a:lnTo>
                  <a:pt x="8140" y="76940"/>
                </a:lnTo>
                <a:lnTo>
                  <a:pt x="8040" y="76820"/>
                </a:lnTo>
                <a:lnTo>
                  <a:pt x="8040" y="76700"/>
                </a:lnTo>
                <a:lnTo>
                  <a:pt x="8120" y="76690"/>
                </a:lnTo>
                <a:lnTo>
                  <a:pt x="8180" y="76660"/>
                </a:lnTo>
                <a:lnTo>
                  <a:pt x="8300" y="76500"/>
                </a:lnTo>
                <a:lnTo>
                  <a:pt x="8250" y="76440"/>
                </a:lnTo>
                <a:lnTo>
                  <a:pt x="8200" y="76330"/>
                </a:lnTo>
                <a:lnTo>
                  <a:pt x="8170" y="76230"/>
                </a:lnTo>
                <a:lnTo>
                  <a:pt x="8200" y="76190"/>
                </a:lnTo>
                <a:lnTo>
                  <a:pt x="8290" y="76150"/>
                </a:lnTo>
                <a:lnTo>
                  <a:pt x="8270" y="76050"/>
                </a:lnTo>
                <a:lnTo>
                  <a:pt x="8200" y="75940"/>
                </a:lnTo>
                <a:lnTo>
                  <a:pt x="8170" y="75860"/>
                </a:lnTo>
                <a:lnTo>
                  <a:pt x="8220" y="75510"/>
                </a:lnTo>
                <a:lnTo>
                  <a:pt x="8260" y="75350"/>
                </a:lnTo>
                <a:lnTo>
                  <a:pt x="8300" y="75240"/>
                </a:lnTo>
                <a:lnTo>
                  <a:pt x="8460" y="75050"/>
                </a:lnTo>
                <a:lnTo>
                  <a:pt x="8660" y="74930"/>
                </a:lnTo>
                <a:lnTo>
                  <a:pt x="8850" y="74740"/>
                </a:lnTo>
                <a:lnTo>
                  <a:pt x="8950" y="74390"/>
                </a:lnTo>
                <a:lnTo>
                  <a:pt x="8780" y="74150"/>
                </a:lnTo>
                <a:lnTo>
                  <a:pt x="8630" y="73870"/>
                </a:lnTo>
                <a:lnTo>
                  <a:pt x="8730" y="73740"/>
                </a:lnTo>
                <a:lnTo>
                  <a:pt x="8770" y="73410"/>
                </a:lnTo>
                <a:lnTo>
                  <a:pt x="8890" y="73340"/>
                </a:lnTo>
                <a:lnTo>
                  <a:pt x="8880" y="73270"/>
                </a:lnTo>
                <a:lnTo>
                  <a:pt x="8870" y="73250"/>
                </a:lnTo>
                <a:lnTo>
                  <a:pt x="8860" y="73250"/>
                </a:lnTo>
                <a:lnTo>
                  <a:pt x="8820" y="73240"/>
                </a:lnTo>
                <a:lnTo>
                  <a:pt x="8880" y="73060"/>
                </a:lnTo>
                <a:lnTo>
                  <a:pt x="8890" y="72560"/>
                </a:lnTo>
                <a:lnTo>
                  <a:pt x="8950" y="72280"/>
                </a:lnTo>
                <a:lnTo>
                  <a:pt x="9130" y="71850"/>
                </a:lnTo>
                <a:lnTo>
                  <a:pt x="9260" y="71650"/>
                </a:lnTo>
                <a:lnTo>
                  <a:pt x="9410" y="71540"/>
                </a:lnTo>
                <a:lnTo>
                  <a:pt x="9300" y="71280"/>
                </a:lnTo>
                <a:lnTo>
                  <a:pt x="9160" y="70690"/>
                </a:lnTo>
                <a:lnTo>
                  <a:pt x="9080" y="70500"/>
                </a:lnTo>
                <a:lnTo>
                  <a:pt x="9070" y="70320"/>
                </a:lnTo>
                <a:lnTo>
                  <a:pt x="9030" y="70140"/>
                </a:lnTo>
                <a:lnTo>
                  <a:pt x="8920" y="70060"/>
                </a:lnTo>
                <a:lnTo>
                  <a:pt x="8830" y="70020"/>
                </a:lnTo>
                <a:lnTo>
                  <a:pt x="8770" y="69930"/>
                </a:lnTo>
                <a:lnTo>
                  <a:pt x="8720" y="69800"/>
                </a:lnTo>
                <a:lnTo>
                  <a:pt x="8660" y="69680"/>
                </a:lnTo>
                <a:lnTo>
                  <a:pt x="8480" y="69570"/>
                </a:lnTo>
                <a:lnTo>
                  <a:pt x="8030" y="69580"/>
                </a:lnTo>
                <a:lnTo>
                  <a:pt x="7850" y="69530"/>
                </a:lnTo>
                <a:lnTo>
                  <a:pt x="7580" y="69000"/>
                </a:lnTo>
                <a:lnTo>
                  <a:pt x="7620" y="68940"/>
                </a:lnTo>
                <a:lnTo>
                  <a:pt x="7650" y="68760"/>
                </a:lnTo>
                <a:lnTo>
                  <a:pt x="7610" y="68640"/>
                </a:lnTo>
                <a:lnTo>
                  <a:pt x="7450" y="68790"/>
                </a:lnTo>
                <a:lnTo>
                  <a:pt x="7390" y="68720"/>
                </a:lnTo>
                <a:lnTo>
                  <a:pt x="7290" y="68640"/>
                </a:lnTo>
                <a:lnTo>
                  <a:pt x="7260" y="68570"/>
                </a:lnTo>
                <a:lnTo>
                  <a:pt x="7130" y="68730"/>
                </a:lnTo>
                <a:lnTo>
                  <a:pt x="7030" y="68710"/>
                </a:lnTo>
                <a:lnTo>
                  <a:pt x="6950" y="68630"/>
                </a:lnTo>
                <a:lnTo>
                  <a:pt x="6830" y="68570"/>
                </a:lnTo>
                <a:lnTo>
                  <a:pt x="6690" y="68630"/>
                </a:lnTo>
                <a:lnTo>
                  <a:pt x="6670" y="68600"/>
                </a:lnTo>
                <a:lnTo>
                  <a:pt x="6740" y="68460"/>
                </a:lnTo>
                <a:lnTo>
                  <a:pt x="6740" y="68360"/>
                </a:lnTo>
                <a:lnTo>
                  <a:pt x="6540" y="68340"/>
                </a:lnTo>
                <a:lnTo>
                  <a:pt x="5940" y="68120"/>
                </a:lnTo>
                <a:lnTo>
                  <a:pt x="5820" y="67990"/>
                </a:lnTo>
                <a:lnTo>
                  <a:pt x="5670" y="68050"/>
                </a:lnTo>
                <a:lnTo>
                  <a:pt x="4990" y="67860"/>
                </a:lnTo>
                <a:lnTo>
                  <a:pt x="4770" y="67720"/>
                </a:lnTo>
                <a:lnTo>
                  <a:pt x="4850" y="67450"/>
                </a:lnTo>
                <a:lnTo>
                  <a:pt x="4820" y="67240"/>
                </a:lnTo>
                <a:lnTo>
                  <a:pt x="4720" y="67090"/>
                </a:lnTo>
                <a:lnTo>
                  <a:pt x="4640" y="67030"/>
                </a:lnTo>
                <a:lnTo>
                  <a:pt x="4570" y="66970"/>
                </a:lnTo>
                <a:lnTo>
                  <a:pt x="4550" y="66960"/>
                </a:lnTo>
                <a:lnTo>
                  <a:pt x="4990" y="66060"/>
                </a:lnTo>
                <a:lnTo>
                  <a:pt x="5160" y="65790"/>
                </a:lnTo>
                <a:lnTo>
                  <a:pt x="5540" y="65320"/>
                </a:lnTo>
                <a:lnTo>
                  <a:pt x="6700" y="63530"/>
                </a:lnTo>
                <a:lnTo>
                  <a:pt x="7540" y="62830"/>
                </a:lnTo>
                <a:lnTo>
                  <a:pt x="8380" y="62340"/>
                </a:lnTo>
                <a:lnTo>
                  <a:pt x="9970" y="61880"/>
                </a:lnTo>
                <a:lnTo>
                  <a:pt x="11240" y="61020"/>
                </a:lnTo>
                <a:lnTo>
                  <a:pt x="11620" y="60550"/>
                </a:lnTo>
                <a:lnTo>
                  <a:pt x="11750" y="59880"/>
                </a:lnTo>
                <a:lnTo>
                  <a:pt x="11730" y="59410"/>
                </a:lnTo>
                <a:lnTo>
                  <a:pt x="11900" y="59370"/>
                </a:lnTo>
                <a:lnTo>
                  <a:pt x="13160" y="59480"/>
                </a:lnTo>
                <a:lnTo>
                  <a:pt x="13260" y="59440"/>
                </a:lnTo>
                <a:lnTo>
                  <a:pt x="13360" y="59390"/>
                </a:lnTo>
                <a:lnTo>
                  <a:pt x="13640" y="59140"/>
                </a:lnTo>
                <a:lnTo>
                  <a:pt x="13860" y="59000"/>
                </a:lnTo>
                <a:lnTo>
                  <a:pt x="13950" y="58990"/>
                </a:lnTo>
                <a:lnTo>
                  <a:pt x="14010" y="59000"/>
                </a:lnTo>
                <a:lnTo>
                  <a:pt x="14050" y="59030"/>
                </a:lnTo>
                <a:lnTo>
                  <a:pt x="14080" y="59080"/>
                </a:lnTo>
                <a:lnTo>
                  <a:pt x="14120" y="59170"/>
                </a:lnTo>
                <a:lnTo>
                  <a:pt x="14170" y="59260"/>
                </a:lnTo>
                <a:lnTo>
                  <a:pt x="14250" y="59310"/>
                </a:lnTo>
                <a:lnTo>
                  <a:pt x="14370" y="59360"/>
                </a:lnTo>
                <a:lnTo>
                  <a:pt x="14770" y="59420"/>
                </a:lnTo>
                <a:lnTo>
                  <a:pt x="14870" y="59420"/>
                </a:lnTo>
                <a:lnTo>
                  <a:pt x="15260" y="59280"/>
                </a:lnTo>
                <a:lnTo>
                  <a:pt x="15340" y="59270"/>
                </a:lnTo>
                <a:lnTo>
                  <a:pt x="15390" y="59280"/>
                </a:lnTo>
                <a:lnTo>
                  <a:pt x="15410" y="59310"/>
                </a:lnTo>
                <a:lnTo>
                  <a:pt x="15420" y="59350"/>
                </a:lnTo>
                <a:lnTo>
                  <a:pt x="15430" y="59410"/>
                </a:lnTo>
                <a:lnTo>
                  <a:pt x="15450" y="59470"/>
                </a:lnTo>
                <a:lnTo>
                  <a:pt x="15490" y="59520"/>
                </a:lnTo>
                <a:lnTo>
                  <a:pt x="15540" y="59520"/>
                </a:lnTo>
                <a:lnTo>
                  <a:pt x="15590" y="59510"/>
                </a:lnTo>
                <a:lnTo>
                  <a:pt x="15630" y="59480"/>
                </a:lnTo>
                <a:lnTo>
                  <a:pt x="15670" y="59450"/>
                </a:lnTo>
                <a:lnTo>
                  <a:pt x="15730" y="59410"/>
                </a:lnTo>
                <a:lnTo>
                  <a:pt x="15970" y="59340"/>
                </a:lnTo>
                <a:lnTo>
                  <a:pt x="16060" y="59330"/>
                </a:lnTo>
                <a:lnTo>
                  <a:pt x="16130" y="59350"/>
                </a:lnTo>
                <a:lnTo>
                  <a:pt x="16180" y="59370"/>
                </a:lnTo>
                <a:lnTo>
                  <a:pt x="16600" y="59680"/>
                </a:lnTo>
                <a:lnTo>
                  <a:pt x="16680" y="59760"/>
                </a:lnTo>
                <a:lnTo>
                  <a:pt x="16730" y="59800"/>
                </a:lnTo>
                <a:lnTo>
                  <a:pt x="16940" y="59900"/>
                </a:lnTo>
                <a:lnTo>
                  <a:pt x="17190" y="59940"/>
                </a:lnTo>
                <a:lnTo>
                  <a:pt x="17420" y="59930"/>
                </a:lnTo>
                <a:lnTo>
                  <a:pt x="17630" y="59870"/>
                </a:lnTo>
                <a:lnTo>
                  <a:pt x="17700" y="59830"/>
                </a:lnTo>
                <a:lnTo>
                  <a:pt x="17740" y="59800"/>
                </a:lnTo>
                <a:lnTo>
                  <a:pt x="17770" y="59760"/>
                </a:lnTo>
                <a:lnTo>
                  <a:pt x="17780" y="59720"/>
                </a:lnTo>
                <a:lnTo>
                  <a:pt x="17790" y="59680"/>
                </a:lnTo>
                <a:lnTo>
                  <a:pt x="17790" y="59620"/>
                </a:lnTo>
                <a:lnTo>
                  <a:pt x="17790" y="59490"/>
                </a:lnTo>
                <a:lnTo>
                  <a:pt x="17760" y="59380"/>
                </a:lnTo>
                <a:lnTo>
                  <a:pt x="17720" y="59280"/>
                </a:lnTo>
                <a:lnTo>
                  <a:pt x="17640" y="59140"/>
                </a:lnTo>
                <a:lnTo>
                  <a:pt x="17630" y="59100"/>
                </a:lnTo>
                <a:lnTo>
                  <a:pt x="17630" y="59050"/>
                </a:lnTo>
                <a:lnTo>
                  <a:pt x="17700" y="58910"/>
                </a:lnTo>
                <a:lnTo>
                  <a:pt x="17780" y="58680"/>
                </a:lnTo>
                <a:lnTo>
                  <a:pt x="17810" y="58640"/>
                </a:lnTo>
                <a:lnTo>
                  <a:pt x="17840" y="58600"/>
                </a:lnTo>
                <a:lnTo>
                  <a:pt x="18040" y="58440"/>
                </a:lnTo>
                <a:lnTo>
                  <a:pt x="18070" y="58400"/>
                </a:lnTo>
                <a:lnTo>
                  <a:pt x="18080" y="58340"/>
                </a:lnTo>
                <a:lnTo>
                  <a:pt x="18070" y="58280"/>
                </a:lnTo>
                <a:lnTo>
                  <a:pt x="18050" y="58230"/>
                </a:lnTo>
                <a:lnTo>
                  <a:pt x="18030" y="58180"/>
                </a:lnTo>
                <a:lnTo>
                  <a:pt x="17930" y="58070"/>
                </a:lnTo>
                <a:lnTo>
                  <a:pt x="17900" y="58030"/>
                </a:lnTo>
                <a:lnTo>
                  <a:pt x="17900" y="57980"/>
                </a:lnTo>
                <a:lnTo>
                  <a:pt x="17920" y="57950"/>
                </a:lnTo>
                <a:lnTo>
                  <a:pt x="18120" y="57710"/>
                </a:lnTo>
                <a:lnTo>
                  <a:pt x="18140" y="57670"/>
                </a:lnTo>
                <a:lnTo>
                  <a:pt x="18210" y="57610"/>
                </a:lnTo>
                <a:lnTo>
                  <a:pt x="18300" y="57530"/>
                </a:lnTo>
                <a:lnTo>
                  <a:pt x="18520" y="57410"/>
                </a:lnTo>
                <a:lnTo>
                  <a:pt x="18620" y="57340"/>
                </a:lnTo>
                <a:lnTo>
                  <a:pt x="18690" y="57280"/>
                </a:lnTo>
                <a:lnTo>
                  <a:pt x="18700" y="57220"/>
                </a:lnTo>
                <a:lnTo>
                  <a:pt x="18700" y="57160"/>
                </a:lnTo>
                <a:lnTo>
                  <a:pt x="18690" y="57100"/>
                </a:lnTo>
                <a:lnTo>
                  <a:pt x="18660" y="57070"/>
                </a:lnTo>
                <a:lnTo>
                  <a:pt x="18610" y="57050"/>
                </a:lnTo>
                <a:lnTo>
                  <a:pt x="18350" y="57010"/>
                </a:lnTo>
                <a:lnTo>
                  <a:pt x="18300" y="56980"/>
                </a:lnTo>
                <a:lnTo>
                  <a:pt x="18260" y="56950"/>
                </a:lnTo>
                <a:lnTo>
                  <a:pt x="18250" y="56900"/>
                </a:lnTo>
                <a:lnTo>
                  <a:pt x="18260" y="56860"/>
                </a:lnTo>
                <a:lnTo>
                  <a:pt x="18290" y="56810"/>
                </a:lnTo>
                <a:lnTo>
                  <a:pt x="18320" y="56780"/>
                </a:lnTo>
                <a:lnTo>
                  <a:pt x="18790" y="56510"/>
                </a:lnTo>
                <a:lnTo>
                  <a:pt x="18920" y="56470"/>
                </a:lnTo>
                <a:lnTo>
                  <a:pt x="19010" y="56460"/>
                </a:lnTo>
                <a:lnTo>
                  <a:pt x="19600" y="56760"/>
                </a:lnTo>
                <a:lnTo>
                  <a:pt x="20110" y="56880"/>
                </a:lnTo>
                <a:lnTo>
                  <a:pt x="20420" y="56880"/>
                </a:lnTo>
                <a:lnTo>
                  <a:pt x="20520" y="56850"/>
                </a:lnTo>
                <a:lnTo>
                  <a:pt x="20590" y="56820"/>
                </a:lnTo>
                <a:lnTo>
                  <a:pt x="20620" y="56770"/>
                </a:lnTo>
                <a:lnTo>
                  <a:pt x="20640" y="56720"/>
                </a:lnTo>
                <a:lnTo>
                  <a:pt x="20710" y="56540"/>
                </a:lnTo>
                <a:lnTo>
                  <a:pt x="20750" y="56470"/>
                </a:lnTo>
                <a:lnTo>
                  <a:pt x="20830" y="56380"/>
                </a:lnTo>
                <a:lnTo>
                  <a:pt x="20900" y="56350"/>
                </a:lnTo>
                <a:lnTo>
                  <a:pt x="20980" y="56340"/>
                </a:lnTo>
                <a:lnTo>
                  <a:pt x="21220" y="56400"/>
                </a:lnTo>
                <a:lnTo>
                  <a:pt x="21320" y="56440"/>
                </a:lnTo>
                <a:lnTo>
                  <a:pt x="21410" y="56510"/>
                </a:lnTo>
                <a:lnTo>
                  <a:pt x="21470" y="56590"/>
                </a:lnTo>
                <a:lnTo>
                  <a:pt x="21500" y="56630"/>
                </a:lnTo>
                <a:lnTo>
                  <a:pt x="21550" y="56720"/>
                </a:lnTo>
                <a:lnTo>
                  <a:pt x="21590" y="56830"/>
                </a:lnTo>
                <a:lnTo>
                  <a:pt x="21620" y="56930"/>
                </a:lnTo>
                <a:lnTo>
                  <a:pt x="21630" y="56990"/>
                </a:lnTo>
                <a:lnTo>
                  <a:pt x="21630" y="57050"/>
                </a:lnTo>
                <a:lnTo>
                  <a:pt x="21630" y="57110"/>
                </a:lnTo>
                <a:lnTo>
                  <a:pt x="21620" y="57170"/>
                </a:lnTo>
                <a:lnTo>
                  <a:pt x="21590" y="57280"/>
                </a:lnTo>
                <a:lnTo>
                  <a:pt x="21590" y="57330"/>
                </a:lnTo>
                <a:lnTo>
                  <a:pt x="21610" y="57370"/>
                </a:lnTo>
                <a:lnTo>
                  <a:pt x="21640" y="57400"/>
                </a:lnTo>
                <a:lnTo>
                  <a:pt x="22040" y="57560"/>
                </a:lnTo>
                <a:lnTo>
                  <a:pt x="22150" y="57580"/>
                </a:lnTo>
                <a:lnTo>
                  <a:pt x="22210" y="57560"/>
                </a:lnTo>
                <a:lnTo>
                  <a:pt x="22260" y="57520"/>
                </a:lnTo>
                <a:lnTo>
                  <a:pt x="22280" y="57480"/>
                </a:lnTo>
                <a:lnTo>
                  <a:pt x="22360" y="57310"/>
                </a:lnTo>
                <a:lnTo>
                  <a:pt x="22400" y="57260"/>
                </a:lnTo>
                <a:lnTo>
                  <a:pt x="22460" y="57200"/>
                </a:lnTo>
                <a:lnTo>
                  <a:pt x="22520" y="57190"/>
                </a:lnTo>
                <a:lnTo>
                  <a:pt x="22570" y="57200"/>
                </a:lnTo>
                <a:lnTo>
                  <a:pt x="22610" y="57220"/>
                </a:lnTo>
                <a:lnTo>
                  <a:pt x="22630" y="57260"/>
                </a:lnTo>
                <a:lnTo>
                  <a:pt x="22620" y="57310"/>
                </a:lnTo>
                <a:lnTo>
                  <a:pt x="22490" y="57780"/>
                </a:lnTo>
                <a:lnTo>
                  <a:pt x="22470" y="57840"/>
                </a:lnTo>
                <a:lnTo>
                  <a:pt x="22470" y="57900"/>
                </a:lnTo>
                <a:lnTo>
                  <a:pt x="22470" y="57950"/>
                </a:lnTo>
                <a:lnTo>
                  <a:pt x="22530" y="58030"/>
                </a:lnTo>
                <a:lnTo>
                  <a:pt x="22540" y="58090"/>
                </a:lnTo>
                <a:lnTo>
                  <a:pt x="22530" y="58150"/>
                </a:lnTo>
                <a:lnTo>
                  <a:pt x="22520" y="58210"/>
                </a:lnTo>
                <a:lnTo>
                  <a:pt x="22510" y="58270"/>
                </a:lnTo>
                <a:lnTo>
                  <a:pt x="22500" y="58330"/>
                </a:lnTo>
                <a:lnTo>
                  <a:pt x="22530" y="58380"/>
                </a:lnTo>
                <a:lnTo>
                  <a:pt x="22600" y="58420"/>
                </a:lnTo>
                <a:lnTo>
                  <a:pt x="22720" y="58460"/>
                </a:lnTo>
                <a:lnTo>
                  <a:pt x="22790" y="58450"/>
                </a:lnTo>
                <a:lnTo>
                  <a:pt x="22840" y="58420"/>
                </a:lnTo>
                <a:lnTo>
                  <a:pt x="22880" y="58380"/>
                </a:lnTo>
                <a:lnTo>
                  <a:pt x="22930" y="58350"/>
                </a:lnTo>
                <a:lnTo>
                  <a:pt x="23310" y="58190"/>
                </a:lnTo>
                <a:lnTo>
                  <a:pt x="23420" y="58180"/>
                </a:lnTo>
                <a:lnTo>
                  <a:pt x="23530" y="58190"/>
                </a:lnTo>
                <a:lnTo>
                  <a:pt x="23670" y="58230"/>
                </a:lnTo>
                <a:lnTo>
                  <a:pt x="23760" y="58230"/>
                </a:lnTo>
                <a:lnTo>
                  <a:pt x="23830" y="58230"/>
                </a:lnTo>
                <a:lnTo>
                  <a:pt x="23870" y="58200"/>
                </a:lnTo>
                <a:lnTo>
                  <a:pt x="23900" y="58160"/>
                </a:lnTo>
                <a:lnTo>
                  <a:pt x="24060" y="58040"/>
                </a:lnTo>
                <a:lnTo>
                  <a:pt x="24270" y="57960"/>
                </a:lnTo>
                <a:lnTo>
                  <a:pt x="24390" y="57940"/>
                </a:lnTo>
                <a:lnTo>
                  <a:pt x="24460" y="57950"/>
                </a:lnTo>
                <a:lnTo>
                  <a:pt x="24480" y="58000"/>
                </a:lnTo>
                <a:lnTo>
                  <a:pt x="24500" y="58120"/>
                </a:lnTo>
                <a:lnTo>
                  <a:pt x="24530" y="58160"/>
                </a:lnTo>
                <a:lnTo>
                  <a:pt x="24560" y="58200"/>
                </a:lnTo>
                <a:lnTo>
                  <a:pt x="24640" y="58260"/>
                </a:lnTo>
                <a:lnTo>
                  <a:pt x="24790" y="58330"/>
                </a:lnTo>
                <a:lnTo>
                  <a:pt x="24940" y="58370"/>
                </a:lnTo>
                <a:lnTo>
                  <a:pt x="25020" y="58360"/>
                </a:lnTo>
                <a:lnTo>
                  <a:pt x="25080" y="58330"/>
                </a:lnTo>
                <a:lnTo>
                  <a:pt x="25120" y="58300"/>
                </a:lnTo>
                <a:lnTo>
                  <a:pt x="25150" y="58270"/>
                </a:lnTo>
                <a:lnTo>
                  <a:pt x="25180" y="58230"/>
                </a:lnTo>
                <a:lnTo>
                  <a:pt x="25190" y="58170"/>
                </a:lnTo>
                <a:lnTo>
                  <a:pt x="25190" y="58110"/>
                </a:lnTo>
                <a:lnTo>
                  <a:pt x="25180" y="58050"/>
                </a:lnTo>
                <a:lnTo>
                  <a:pt x="25150" y="58010"/>
                </a:lnTo>
                <a:lnTo>
                  <a:pt x="24990" y="57940"/>
                </a:lnTo>
                <a:lnTo>
                  <a:pt x="24960" y="57910"/>
                </a:lnTo>
                <a:lnTo>
                  <a:pt x="24930" y="57860"/>
                </a:lnTo>
                <a:lnTo>
                  <a:pt x="24920" y="57810"/>
                </a:lnTo>
                <a:lnTo>
                  <a:pt x="24910" y="57750"/>
                </a:lnTo>
                <a:lnTo>
                  <a:pt x="24910" y="57700"/>
                </a:lnTo>
                <a:lnTo>
                  <a:pt x="24930" y="57650"/>
                </a:lnTo>
                <a:lnTo>
                  <a:pt x="24960" y="57620"/>
                </a:lnTo>
                <a:lnTo>
                  <a:pt x="25040" y="57550"/>
                </a:lnTo>
                <a:lnTo>
                  <a:pt x="25070" y="57510"/>
                </a:lnTo>
                <a:lnTo>
                  <a:pt x="25060" y="57470"/>
                </a:lnTo>
                <a:lnTo>
                  <a:pt x="25040" y="57420"/>
                </a:lnTo>
                <a:lnTo>
                  <a:pt x="24890" y="57280"/>
                </a:lnTo>
                <a:lnTo>
                  <a:pt x="24860" y="57240"/>
                </a:lnTo>
                <a:lnTo>
                  <a:pt x="24840" y="57190"/>
                </a:lnTo>
                <a:lnTo>
                  <a:pt x="24830" y="57140"/>
                </a:lnTo>
                <a:lnTo>
                  <a:pt x="24830" y="57070"/>
                </a:lnTo>
                <a:lnTo>
                  <a:pt x="24850" y="57000"/>
                </a:lnTo>
                <a:lnTo>
                  <a:pt x="24900" y="56920"/>
                </a:lnTo>
                <a:lnTo>
                  <a:pt x="25030" y="56820"/>
                </a:lnTo>
                <a:lnTo>
                  <a:pt x="25110" y="56810"/>
                </a:lnTo>
                <a:lnTo>
                  <a:pt x="25190" y="56830"/>
                </a:lnTo>
                <a:lnTo>
                  <a:pt x="25270" y="56860"/>
                </a:lnTo>
                <a:lnTo>
                  <a:pt x="25460" y="56880"/>
                </a:lnTo>
                <a:lnTo>
                  <a:pt x="25610" y="56840"/>
                </a:lnTo>
                <a:lnTo>
                  <a:pt x="25860" y="56740"/>
                </a:lnTo>
                <a:lnTo>
                  <a:pt x="25930" y="56650"/>
                </a:lnTo>
                <a:lnTo>
                  <a:pt x="25970" y="56580"/>
                </a:lnTo>
                <a:lnTo>
                  <a:pt x="25970" y="56520"/>
                </a:lnTo>
                <a:lnTo>
                  <a:pt x="25980" y="56460"/>
                </a:lnTo>
                <a:lnTo>
                  <a:pt x="26000" y="56410"/>
                </a:lnTo>
                <a:lnTo>
                  <a:pt x="26030" y="56360"/>
                </a:lnTo>
                <a:lnTo>
                  <a:pt x="26140" y="56250"/>
                </a:lnTo>
                <a:lnTo>
                  <a:pt x="26200" y="56160"/>
                </a:lnTo>
                <a:lnTo>
                  <a:pt x="26300" y="55970"/>
                </a:lnTo>
                <a:lnTo>
                  <a:pt x="26400" y="55820"/>
                </a:lnTo>
                <a:lnTo>
                  <a:pt x="26460" y="55760"/>
                </a:lnTo>
                <a:lnTo>
                  <a:pt x="26500" y="55730"/>
                </a:lnTo>
                <a:lnTo>
                  <a:pt x="26990" y="55430"/>
                </a:lnTo>
                <a:lnTo>
                  <a:pt x="27060" y="55350"/>
                </a:lnTo>
                <a:lnTo>
                  <a:pt x="27090" y="55300"/>
                </a:lnTo>
                <a:lnTo>
                  <a:pt x="27320" y="54620"/>
                </a:lnTo>
                <a:lnTo>
                  <a:pt x="27620" y="54030"/>
                </a:lnTo>
                <a:lnTo>
                  <a:pt x="27700" y="53810"/>
                </a:lnTo>
                <a:lnTo>
                  <a:pt x="27710" y="53740"/>
                </a:lnTo>
                <a:lnTo>
                  <a:pt x="27720" y="53680"/>
                </a:lnTo>
                <a:lnTo>
                  <a:pt x="27710" y="53620"/>
                </a:lnTo>
                <a:lnTo>
                  <a:pt x="27700" y="53560"/>
                </a:lnTo>
                <a:lnTo>
                  <a:pt x="27680" y="53510"/>
                </a:lnTo>
                <a:lnTo>
                  <a:pt x="27640" y="53410"/>
                </a:lnTo>
                <a:lnTo>
                  <a:pt x="27610" y="53370"/>
                </a:lnTo>
                <a:lnTo>
                  <a:pt x="27510" y="53250"/>
                </a:lnTo>
                <a:lnTo>
                  <a:pt x="27470" y="53220"/>
                </a:lnTo>
                <a:lnTo>
                  <a:pt x="27420" y="53190"/>
                </a:lnTo>
                <a:lnTo>
                  <a:pt x="27230" y="53150"/>
                </a:lnTo>
                <a:lnTo>
                  <a:pt x="27190" y="53120"/>
                </a:lnTo>
                <a:lnTo>
                  <a:pt x="27170" y="53070"/>
                </a:lnTo>
                <a:lnTo>
                  <a:pt x="27170" y="53010"/>
                </a:lnTo>
                <a:lnTo>
                  <a:pt x="27200" y="52950"/>
                </a:lnTo>
                <a:lnTo>
                  <a:pt x="27230" y="52900"/>
                </a:lnTo>
                <a:lnTo>
                  <a:pt x="27440" y="52720"/>
                </a:lnTo>
                <a:lnTo>
                  <a:pt x="27590" y="52600"/>
                </a:lnTo>
                <a:lnTo>
                  <a:pt x="27670" y="52530"/>
                </a:lnTo>
                <a:lnTo>
                  <a:pt x="27720" y="52470"/>
                </a:lnTo>
                <a:lnTo>
                  <a:pt x="27730" y="52400"/>
                </a:lnTo>
                <a:lnTo>
                  <a:pt x="27730" y="52340"/>
                </a:lnTo>
                <a:lnTo>
                  <a:pt x="27720" y="52290"/>
                </a:lnTo>
                <a:lnTo>
                  <a:pt x="27690" y="52240"/>
                </a:lnTo>
                <a:lnTo>
                  <a:pt x="27660" y="52210"/>
                </a:lnTo>
                <a:lnTo>
                  <a:pt x="27470" y="52090"/>
                </a:lnTo>
                <a:lnTo>
                  <a:pt x="27440" y="52050"/>
                </a:lnTo>
                <a:lnTo>
                  <a:pt x="27420" y="52010"/>
                </a:lnTo>
                <a:lnTo>
                  <a:pt x="27410" y="51950"/>
                </a:lnTo>
                <a:lnTo>
                  <a:pt x="27470" y="51690"/>
                </a:lnTo>
                <a:lnTo>
                  <a:pt x="27500" y="51610"/>
                </a:lnTo>
                <a:lnTo>
                  <a:pt x="27550" y="51520"/>
                </a:lnTo>
                <a:lnTo>
                  <a:pt x="27620" y="51490"/>
                </a:lnTo>
                <a:lnTo>
                  <a:pt x="27900" y="51460"/>
                </a:lnTo>
                <a:lnTo>
                  <a:pt x="27970" y="51430"/>
                </a:lnTo>
                <a:lnTo>
                  <a:pt x="28010" y="51390"/>
                </a:lnTo>
                <a:lnTo>
                  <a:pt x="28040" y="51340"/>
                </a:lnTo>
                <a:lnTo>
                  <a:pt x="28050" y="51270"/>
                </a:lnTo>
                <a:lnTo>
                  <a:pt x="28100" y="50800"/>
                </a:lnTo>
                <a:lnTo>
                  <a:pt x="28120" y="50690"/>
                </a:lnTo>
                <a:lnTo>
                  <a:pt x="28130" y="50650"/>
                </a:lnTo>
                <a:lnTo>
                  <a:pt x="28160" y="50550"/>
                </a:lnTo>
                <a:lnTo>
                  <a:pt x="28440" y="50080"/>
                </a:lnTo>
                <a:lnTo>
                  <a:pt x="28480" y="49970"/>
                </a:lnTo>
                <a:lnTo>
                  <a:pt x="28500" y="49920"/>
                </a:lnTo>
                <a:lnTo>
                  <a:pt x="28540" y="49850"/>
                </a:lnTo>
                <a:lnTo>
                  <a:pt x="28590" y="49760"/>
                </a:lnTo>
                <a:lnTo>
                  <a:pt x="28710" y="49630"/>
                </a:lnTo>
                <a:lnTo>
                  <a:pt x="28780" y="49580"/>
                </a:lnTo>
                <a:lnTo>
                  <a:pt x="28850" y="49550"/>
                </a:lnTo>
                <a:lnTo>
                  <a:pt x="28970" y="49570"/>
                </a:lnTo>
                <a:lnTo>
                  <a:pt x="29030" y="49590"/>
                </a:lnTo>
                <a:lnTo>
                  <a:pt x="29110" y="49600"/>
                </a:lnTo>
                <a:lnTo>
                  <a:pt x="29200" y="49600"/>
                </a:lnTo>
                <a:lnTo>
                  <a:pt x="29500" y="49530"/>
                </a:lnTo>
                <a:lnTo>
                  <a:pt x="29590" y="49530"/>
                </a:lnTo>
                <a:lnTo>
                  <a:pt x="29650" y="49540"/>
                </a:lnTo>
                <a:lnTo>
                  <a:pt x="29700" y="49570"/>
                </a:lnTo>
                <a:lnTo>
                  <a:pt x="29820" y="49670"/>
                </a:lnTo>
                <a:lnTo>
                  <a:pt x="29890" y="49680"/>
                </a:lnTo>
                <a:lnTo>
                  <a:pt x="29980" y="49680"/>
                </a:lnTo>
                <a:lnTo>
                  <a:pt x="30130" y="49640"/>
                </a:lnTo>
                <a:lnTo>
                  <a:pt x="30230" y="49630"/>
                </a:lnTo>
                <a:lnTo>
                  <a:pt x="30310" y="49640"/>
                </a:lnTo>
                <a:lnTo>
                  <a:pt x="30350" y="49680"/>
                </a:lnTo>
                <a:lnTo>
                  <a:pt x="30380" y="49710"/>
                </a:lnTo>
                <a:lnTo>
                  <a:pt x="30410" y="49760"/>
                </a:lnTo>
                <a:lnTo>
                  <a:pt x="30450" y="49790"/>
                </a:lnTo>
                <a:lnTo>
                  <a:pt x="30490" y="49820"/>
                </a:lnTo>
                <a:lnTo>
                  <a:pt x="30550" y="49840"/>
                </a:lnTo>
                <a:lnTo>
                  <a:pt x="31890" y="49960"/>
                </a:lnTo>
                <a:lnTo>
                  <a:pt x="32090" y="49900"/>
                </a:lnTo>
                <a:lnTo>
                  <a:pt x="32300" y="49890"/>
                </a:lnTo>
                <a:lnTo>
                  <a:pt x="32810" y="50010"/>
                </a:lnTo>
                <a:lnTo>
                  <a:pt x="33620" y="50060"/>
                </a:lnTo>
                <a:lnTo>
                  <a:pt x="33860" y="50130"/>
                </a:lnTo>
                <a:lnTo>
                  <a:pt x="34060" y="50230"/>
                </a:lnTo>
                <a:lnTo>
                  <a:pt x="34110" y="50250"/>
                </a:lnTo>
                <a:lnTo>
                  <a:pt x="34360" y="50230"/>
                </a:lnTo>
                <a:lnTo>
                  <a:pt x="35100" y="50030"/>
                </a:lnTo>
                <a:lnTo>
                  <a:pt x="35080" y="50160"/>
                </a:lnTo>
                <a:lnTo>
                  <a:pt x="35060" y="50750"/>
                </a:lnTo>
                <a:lnTo>
                  <a:pt x="35080" y="50820"/>
                </a:lnTo>
                <a:lnTo>
                  <a:pt x="35120" y="50890"/>
                </a:lnTo>
                <a:lnTo>
                  <a:pt x="35200" y="51000"/>
                </a:lnTo>
                <a:lnTo>
                  <a:pt x="35260" y="51090"/>
                </a:lnTo>
                <a:lnTo>
                  <a:pt x="35300" y="51240"/>
                </a:lnTo>
                <a:lnTo>
                  <a:pt x="35310" y="51330"/>
                </a:lnTo>
                <a:lnTo>
                  <a:pt x="35310" y="51610"/>
                </a:lnTo>
                <a:lnTo>
                  <a:pt x="35310" y="51670"/>
                </a:lnTo>
                <a:lnTo>
                  <a:pt x="35290" y="51730"/>
                </a:lnTo>
                <a:lnTo>
                  <a:pt x="35260" y="51780"/>
                </a:lnTo>
                <a:lnTo>
                  <a:pt x="35230" y="51820"/>
                </a:lnTo>
                <a:lnTo>
                  <a:pt x="35180" y="51840"/>
                </a:lnTo>
                <a:lnTo>
                  <a:pt x="35130" y="51870"/>
                </a:lnTo>
                <a:lnTo>
                  <a:pt x="35080" y="51880"/>
                </a:lnTo>
                <a:lnTo>
                  <a:pt x="34690" y="51890"/>
                </a:lnTo>
                <a:lnTo>
                  <a:pt x="34630" y="51910"/>
                </a:lnTo>
                <a:lnTo>
                  <a:pt x="34530" y="52000"/>
                </a:lnTo>
                <a:lnTo>
                  <a:pt x="34450" y="52080"/>
                </a:lnTo>
                <a:lnTo>
                  <a:pt x="34310" y="52250"/>
                </a:lnTo>
                <a:lnTo>
                  <a:pt x="34150" y="52540"/>
                </a:lnTo>
                <a:lnTo>
                  <a:pt x="34080" y="52710"/>
                </a:lnTo>
                <a:lnTo>
                  <a:pt x="34060" y="52760"/>
                </a:lnTo>
                <a:lnTo>
                  <a:pt x="34050" y="52820"/>
                </a:lnTo>
                <a:lnTo>
                  <a:pt x="34050" y="52890"/>
                </a:lnTo>
                <a:lnTo>
                  <a:pt x="34070" y="52950"/>
                </a:lnTo>
                <a:lnTo>
                  <a:pt x="34120" y="53010"/>
                </a:lnTo>
                <a:lnTo>
                  <a:pt x="34240" y="53070"/>
                </a:lnTo>
                <a:lnTo>
                  <a:pt x="34320" y="53090"/>
                </a:lnTo>
                <a:lnTo>
                  <a:pt x="34400" y="53090"/>
                </a:lnTo>
                <a:lnTo>
                  <a:pt x="34570" y="53060"/>
                </a:lnTo>
                <a:lnTo>
                  <a:pt x="34620" y="53080"/>
                </a:lnTo>
                <a:lnTo>
                  <a:pt x="34650" y="53120"/>
                </a:lnTo>
                <a:lnTo>
                  <a:pt x="34660" y="53270"/>
                </a:lnTo>
                <a:lnTo>
                  <a:pt x="34680" y="53340"/>
                </a:lnTo>
                <a:lnTo>
                  <a:pt x="34830" y="53430"/>
                </a:lnTo>
                <a:lnTo>
                  <a:pt x="34870" y="53490"/>
                </a:lnTo>
                <a:lnTo>
                  <a:pt x="34890" y="53570"/>
                </a:lnTo>
                <a:lnTo>
                  <a:pt x="34900" y="53770"/>
                </a:lnTo>
                <a:lnTo>
                  <a:pt x="34930" y="53830"/>
                </a:lnTo>
                <a:lnTo>
                  <a:pt x="34980" y="53880"/>
                </a:lnTo>
                <a:lnTo>
                  <a:pt x="35070" y="53930"/>
                </a:lnTo>
                <a:lnTo>
                  <a:pt x="35150" y="53950"/>
                </a:lnTo>
                <a:lnTo>
                  <a:pt x="35810" y="53990"/>
                </a:lnTo>
                <a:lnTo>
                  <a:pt x="35870" y="54000"/>
                </a:lnTo>
                <a:lnTo>
                  <a:pt x="35920" y="54040"/>
                </a:lnTo>
                <a:lnTo>
                  <a:pt x="36240" y="54420"/>
                </a:lnTo>
                <a:lnTo>
                  <a:pt x="36280" y="54490"/>
                </a:lnTo>
                <a:lnTo>
                  <a:pt x="36420" y="54800"/>
                </a:lnTo>
                <a:lnTo>
                  <a:pt x="36440" y="54920"/>
                </a:lnTo>
                <a:lnTo>
                  <a:pt x="36430" y="55000"/>
                </a:lnTo>
                <a:lnTo>
                  <a:pt x="36380" y="55030"/>
                </a:lnTo>
                <a:lnTo>
                  <a:pt x="36340" y="55040"/>
                </a:lnTo>
                <a:lnTo>
                  <a:pt x="36250" y="55050"/>
                </a:lnTo>
                <a:lnTo>
                  <a:pt x="35870" y="55010"/>
                </a:lnTo>
                <a:lnTo>
                  <a:pt x="35750" y="55020"/>
                </a:lnTo>
                <a:lnTo>
                  <a:pt x="35640" y="55070"/>
                </a:lnTo>
                <a:lnTo>
                  <a:pt x="35600" y="55100"/>
                </a:lnTo>
                <a:lnTo>
                  <a:pt x="35560" y="55130"/>
                </a:lnTo>
                <a:lnTo>
                  <a:pt x="35500" y="55220"/>
                </a:lnTo>
                <a:lnTo>
                  <a:pt x="35450" y="55320"/>
                </a:lnTo>
                <a:lnTo>
                  <a:pt x="35380" y="55480"/>
                </a:lnTo>
                <a:lnTo>
                  <a:pt x="35310" y="55710"/>
                </a:lnTo>
                <a:lnTo>
                  <a:pt x="35290" y="55750"/>
                </a:lnTo>
                <a:lnTo>
                  <a:pt x="35250" y="55820"/>
                </a:lnTo>
                <a:lnTo>
                  <a:pt x="35220" y="55840"/>
                </a:lnTo>
                <a:lnTo>
                  <a:pt x="35090" y="55910"/>
                </a:lnTo>
                <a:lnTo>
                  <a:pt x="35060" y="55960"/>
                </a:lnTo>
                <a:lnTo>
                  <a:pt x="35060" y="56040"/>
                </a:lnTo>
                <a:lnTo>
                  <a:pt x="35080" y="56150"/>
                </a:lnTo>
                <a:lnTo>
                  <a:pt x="35160" y="56330"/>
                </a:lnTo>
                <a:lnTo>
                  <a:pt x="35570" y="57020"/>
                </a:lnTo>
                <a:lnTo>
                  <a:pt x="35610" y="57120"/>
                </a:lnTo>
                <a:lnTo>
                  <a:pt x="35620" y="57180"/>
                </a:lnTo>
                <a:lnTo>
                  <a:pt x="35630" y="57240"/>
                </a:lnTo>
                <a:lnTo>
                  <a:pt x="35630" y="57300"/>
                </a:lnTo>
                <a:lnTo>
                  <a:pt x="35650" y="57370"/>
                </a:lnTo>
                <a:lnTo>
                  <a:pt x="35720" y="57570"/>
                </a:lnTo>
                <a:lnTo>
                  <a:pt x="35710" y="57630"/>
                </a:lnTo>
                <a:lnTo>
                  <a:pt x="35690" y="57680"/>
                </a:lnTo>
                <a:lnTo>
                  <a:pt x="35450" y="57870"/>
                </a:lnTo>
                <a:lnTo>
                  <a:pt x="35410" y="57910"/>
                </a:lnTo>
                <a:lnTo>
                  <a:pt x="35390" y="57960"/>
                </a:lnTo>
                <a:lnTo>
                  <a:pt x="35390" y="58030"/>
                </a:lnTo>
                <a:lnTo>
                  <a:pt x="35430" y="58120"/>
                </a:lnTo>
                <a:lnTo>
                  <a:pt x="35700" y="58520"/>
                </a:lnTo>
                <a:lnTo>
                  <a:pt x="35740" y="58550"/>
                </a:lnTo>
                <a:lnTo>
                  <a:pt x="35780" y="58570"/>
                </a:lnTo>
                <a:lnTo>
                  <a:pt x="35850" y="58550"/>
                </a:lnTo>
                <a:lnTo>
                  <a:pt x="35930" y="58460"/>
                </a:lnTo>
                <a:lnTo>
                  <a:pt x="35960" y="58420"/>
                </a:lnTo>
                <a:lnTo>
                  <a:pt x="36030" y="58340"/>
                </a:lnTo>
                <a:lnTo>
                  <a:pt x="36100" y="58270"/>
                </a:lnTo>
                <a:lnTo>
                  <a:pt x="36140" y="58240"/>
                </a:lnTo>
                <a:lnTo>
                  <a:pt x="36190" y="58220"/>
                </a:lnTo>
                <a:lnTo>
                  <a:pt x="36510" y="58230"/>
                </a:lnTo>
                <a:lnTo>
                  <a:pt x="36540" y="58210"/>
                </a:lnTo>
                <a:lnTo>
                  <a:pt x="36570" y="58190"/>
                </a:lnTo>
                <a:lnTo>
                  <a:pt x="36590" y="58140"/>
                </a:lnTo>
                <a:lnTo>
                  <a:pt x="36600" y="58080"/>
                </a:lnTo>
                <a:lnTo>
                  <a:pt x="36630" y="57870"/>
                </a:lnTo>
                <a:lnTo>
                  <a:pt x="36640" y="57800"/>
                </a:lnTo>
                <a:lnTo>
                  <a:pt x="36660" y="57740"/>
                </a:lnTo>
                <a:lnTo>
                  <a:pt x="36690" y="57700"/>
                </a:lnTo>
                <a:lnTo>
                  <a:pt x="36730" y="57670"/>
                </a:lnTo>
                <a:lnTo>
                  <a:pt x="37010" y="57620"/>
                </a:lnTo>
                <a:lnTo>
                  <a:pt x="37100" y="57640"/>
                </a:lnTo>
                <a:lnTo>
                  <a:pt x="37200" y="57680"/>
                </a:lnTo>
                <a:lnTo>
                  <a:pt x="37380" y="57810"/>
                </a:lnTo>
                <a:lnTo>
                  <a:pt x="37620" y="57930"/>
                </a:lnTo>
                <a:lnTo>
                  <a:pt x="37660" y="57980"/>
                </a:lnTo>
                <a:lnTo>
                  <a:pt x="37690" y="58080"/>
                </a:lnTo>
                <a:lnTo>
                  <a:pt x="37710" y="58300"/>
                </a:lnTo>
                <a:lnTo>
                  <a:pt x="37720" y="58360"/>
                </a:lnTo>
                <a:lnTo>
                  <a:pt x="37750" y="58410"/>
                </a:lnTo>
                <a:lnTo>
                  <a:pt x="37810" y="58460"/>
                </a:lnTo>
                <a:lnTo>
                  <a:pt x="37920" y="58500"/>
                </a:lnTo>
                <a:lnTo>
                  <a:pt x="38000" y="58510"/>
                </a:lnTo>
                <a:lnTo>
                  <a:pt x="38070" y="58510"/>
                </a:lnTo>
                <a:lnTo>
                  <a:pt x="38370" y="58400"/>
                </a:lnTo>
                <a:lnTo>
                  <a:pt x="38420" y="58390"/>
                </a:lnTo>
                <a:lnTo>
                  <a:pt x="38480" y="58430"/>
                </a:lnTo>
                <a:lnTo>
                  <a:pt x="38540" y="58500"/>
                </a:lnTo>
                <a:lnTo>
                  <a:pt x="38780" y="58950"/>
                </a:lnTo>
                <a:lnTo>
                  <a:pt x="38990" y="59290"/>
                </a:lnTo>
                <a:lnTo>
                  <a:pt x="39040" y="59340"/>
                </a:lnTo>
                <a:lnTo>
                  <a:pt x="39120" y="59400"/>
                </a:lnTo>
                <a:lnTo>
                  <a:pt x="40090" y="59700"/>
                </a:lnTo>
                <a:lnTo>
                  <a:pt x="40420" y="59900"/>
                </a:lnTo>
                <a:lnTo>
                  <a:pt x="40520" y="59930"/>
                </a:lnTo>
                <a:lnTo>
                  <a:pt x="40570" y="59940"/>
                </a:lnTo>
                <a:lnTo>
                  <a:pt x="40620" y="59920"/>
                </a:lnTo>
                <a:lnTo>
                  <a:pt x="40650" y="59890"/>
                </a:lnTo>
                <a:lnTo>
                  <a:pt x="40690" y="59850"/>
                </a:lnTo>
                <a:lnTo>
                  <a:pt x="40810" y="59670"/>
                </a:lnTo>
                <a:lnTo>
                  <a:pt x="40840" y="59640"/>
                </a:lnTo>
                <a:lnTo>
                  <a:pt x="40880" y="59620"/>
                </a:lnTo>
                <a:lnTo>
                  <a:pt x="40930" y="59630"/>
                </a:lnTo>
                <a:lnTo>
                  <a:pt x="41230" y="59840"/>
                </a:lnTo>
                <a:lnTo>
                  <a:pt x="41270" y="59890"/>
                </a:lnTo>
                <a:lnTo>
                  <a:pt x="41290" y="59940"/>
                </a:lnTo>
                <a:lnTo>
                  <a:pt x="41290" y="60030"/>
                </a:lnTo>
                <a:lnTo>
                  <a:pt x="41270" y="60090"/>
                </a:lnTo>
                <a:lnTo>
                  <a:pt x="41220" y="60190"/>
                </a:lnTo>
                <a:lnTo>
                  <a:pt x="41220" y="60260"/>
                </a:lnTo>
                <a:lnTo>
                  <a:pt x="41230" y="60340"/>
                </a:lnTo>
                <a:lnTo>
                  <a:pt x="41540" y="60840"/>
                </a:lnTo>
                <a:lnTo>
                  <a:pt x="41620" y="60910"/>
                </a:lnTo>
                <a:lnTo>
                  <a:pt x="41690" y="60960"/>
                </a:lnTo>
                <a:lnTo>
                  <a:pt x="42020" y="61020"/>
                </a:lnTo>
                <a:lnTo>
                  <a:pt x="42520" y="61020"/>
                </a:lnTo>
                <a:lnTo>
                  <a:pt x="42580" y="61040"/>
                </a:lnTo>
                <a:lnTo>
                  <a:pt x="42630" y="61080"/>
                </a:lnTo>
                <a:lnTo>
                  <a:pt x="42730" y="61220"/>
                </a:lnTo>
                <a:lnTo>
                  <a:pt x="42830" y="61410"/>
                </a:lnTo>
                <a:lnTo>
                  <a:pt x="42850" y="61470"/>
                </a:lnTo>
                <a:lnTo>
                  <a:pt x="42860" y="61560"/>
                </a:lnTo>
                <a:lnTo>
                  <a:pt x="42850" y="61710"/>
                </a:lnTo>
                <a:lnTo>
                  <a:pt x="42840" y="61800"/>
                </a:lnTo>
                <a:lnTo>
                  <a:pt x="42820" y="61870"/>
                </a:lnTo>
                <a:lnTo>
                  <a:pt x="42790" y="61920"/>
                </a:lnTo>
                <a:lnTo>
                  <a:pt x="42760" y="61960"/>
                </a:lnTo>
                <a:lnTo>
                  <a:pt x="42710" y="61980"/>
                </a:lnTo>
                <a:lnTo>
                  <a:pt x="41580" y="62030"/>
                </a:lnTo>
                <a:lnTo>
                  <a:pt x="41520" y="62050"/>
                </a:lnTo>
                <a:lnTo>
                  <a:pt x="41490" y="62080"/>
                </a:lnTo>
                <a:lnTo>
                  <a:pt x="41460" y="62130"/>
                </a:lnTo>
                <a:lnTo>
                  <a:pt x="41390" y="62370"/>
                </a:lnTo>
                <a:lnTo>
                  <a:pt x="41390" y="62440"/>
                </a:lnTo>
                <a:lnTo>
                  <a:pt x="41410" y="62500"/>
                </a:lnTo>
                <a:lnTo>
                  <a:pt x="41600" y="62680"/>
                </a:lnTo>
                <a:lnTo>
                  <a:pt x="41630" y="62720"/>
                </a:lnTo>
                <a:lnTo>
                  <a:pt x="41650" y="62780"/>
                </a:lnTo>
                <a:lnTo>
                  <a:pt x="41630" y="62850"/>
                </a:lnTo>
                <a:lnTo>
                  <a:pt x="41600" y="62900"/>
                </a:lnTo>
                <a:lnTo>
                  <a:pt x="41420" y="63080"/>
                </a:lnTo>
                <a:lnTo>
                  <a:pt x="41470" y="63200"/>
                </a:lnTo>
                <a:lnTo>
                  <a:pt x="41600" y="63370"/>
                </a:lnTo>
                <a:lnTo>
                  <a:pt x="42010" y="63810"/>
                </a:lnTo>
                <a:lnTo>
                  <a:pt x="42390" y="64110"/>
                </a:lnTo>
                <a:lnTo>
                  <a:pt x="42440" y="64170"/>
                </a:lnTo>
                <a:lnTo>
                  <a:pt x="42500" y="64310"/>
                </a:lnTo>
                <a:lnTo>
                  <a:pt x="42520" y="64410"/>
                </a:lnTo>
                <a:lnTo>
                  <a:pt x="42520" y="64490"/>
                </a:lnTo>
                <a:lnTo>
                  <a:pt x="42510" y="64550"/>
                </a:lnTo>
                <a:lnTo>
                  <a:pt x="42490" y="64600"/>
                </a:lnTo>
                <a:lnTo>
                  <a:pt x="42470" y="64660"/>
                </a:lnTo>
                <a:lnTo>
                  <a:pt x="42440" y="64710"/>
                </a:lnTo>
                <a:lnTo>
                  <a:pt x="42280" y="64900"/>
                </a:lnTo>
                <a:lnTo>
                  <a:pt x="42250" y="64940"/>
                </a:lnTo>
                <a:lnTo>
                  <a:pt x="42250" y="64990"/>
                </a:lnTo>
                <a:lnTo>
                  <a:pt x="42390" y="65100"/>
                </a:lnTo>
                <a:lnTo>
                  <a:pt x="43610" y="6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Vitebsk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80800" y="32440"/>
                </a:moveTo>
                <a:lnTo>
                  <a:pt x="80740" y="32460"/>
                </a:lnTo>
                <a:lnTo>
                  <a:pt x="80590" y="32470"/>
                </a:lnTo>
                <a:lnTo>
                  <a:pt x="80380" y="32430"/>
                </a:lnTo>
                <a:lnTo>
                  <a:pt x="80290" y="32430"/>
                </a:lnTo>
                <a:lnTo>
                  <a:pt x="80220" y="32460"/>
                </a:lnTo>
                <a:lnTo>
                  <a:pt x="80010" y="32640"/>
                </a:lnTo>
                <a:lnTo>
                  <a:pt x="79940" y="32670"/>
                </a:lnTo>
                <a:lnTo>
                  <a:pt x="79690" y="32740"/>
                </a:lnTo>
                <a:lnTo>
                  <a:pt x="79610" y="32780"/>
                </a:lnTo>
                <a:lnTo>
                  <a:pt x="79560" y="32820"/>
                </a:lnTo>
                <a:lnTo>
                  <a:pt x="79560" y="32880"/>
                </a:lnTo>
                <a:lnTo>
                  <a:pt x="79570" y="32930"/>
                </a:lnTo>
                <a:lnTo>
                  <a:pt x="79600" y="33030"/>
                </a:lnTo>
                <a:lnTo>
                  <a:pt x="79620" y="33080"/>
                </a:lnTo>
                <a:lnTo>
                  <a:pt x="79620" y="33140"/>
                </a:lnTo>
                <a:lnTo>
                  <a:pt x="79620" y="33200"/>
                </a:lnTo>
                <a:lnTo>
                  <a:pt x="79600" y="33240"/>
                </a:lnTo>
                <a:lnTo>
                  <a:pt x="79550" y="33260"/>
                </a:lnTo>
                <a:lnTo>
                  <a:pt x="79450" y="33240"/>
                </a:lnTo>
                <a:lnTo>
                  <a:pt x="79390" y="33210"/>
                </a:lnTo>
                <a:lnTo>
                  <a:pt x="79300" y="33140"/>
                </a:lnTo>
                <a:lnTo>
                  <a:pt x="79110" y="33020"/>
                </a:lnTo>
                <a:lnTo>
                  <a:pt x="78780" y="32920"/>
                </a:lnTo>
                <a:lnTo>
                  <a:pt x="78530" y="32760"/>
                </a:lnTo>
                <a:lnTo>
                  <a:pt x="78470" y="32740"/>
                </a:lnTo>
                <a:lnTo>
                  <a:pt x="78390" y="32750"/>
                </a:lnTo>
                <a:lnTo>
                  <a:pt x="78290" y="32780"/>
                </a:lnTo>
                <a:lnTo>
                  <a:pt x="78190" y="32870"/>
                </a:lnTo>
                <a:lnTo>
                  <a:pt x="78160" y="32930"/>
                </a:lnTo>
                <a:lnTo>
                  <a:pt x="78160" y="33000"/>
                </a:lnTo>
                <a:lnTo>
                  <a:pt x="78170" y="33050"/>
                </a:lnTo>
                <a:lnTo>
                  <a:pt x="78180" y="33100"/>
                </a:lnTo>
                <a:lnTo>
                  <a:pt x="78180" y="33150"/>
                </a:lnTo>
                <a:lnTo>
                  <a:pt x="78150" y="33190"/>
                </a:lnTo>
                <a:lnTo>
                  <a:pt x="78110" y="33220"/>
                </a:lnTo>
                <a:lnTo>
                  <a:pt x="78060" y="33250"/>
                </a:lnTo>
                <a:lnTo>
                  <a:pt x="77860" y="33270"/>
                </a:lnTo>
                <a:lnTo>
                  <a:pt x="77220" y="33250"/>
                </a:lnTo>
                <a:lnTo>
                  <a:pt x="76750" y="33160"/>
                </a:lnTo>
                <a:lnTo>
                  <a:pt x="76370" y="32970"/>
                </a:lnTo>
                <a:lnTo>
                  <a:pt x="76310" y="32960"/>
                </a:lnTo>
                <a:lnTo>
                  <a:pt x="76220" y="32970"/>
                </a:lnTo>
                <a:lnTo>
                  <a:pt x="76120" y="33000"/>
                </a:lnTo>
                <a:lnTo>
                  <a:pt x="75950" y="33100"/>
                </a:lnTo>
                <a:lnTo>
                  <a:pt x="75890" y="33150"/>
                </a:lnTo>
                <a:lnTo>
                  <a:pt x="75850" y="33220"/>
                </a:lnTo>
                <a:lnTo>
                  <a:pt x="75830" y="33340"/>
                </a:lnTo>
                <a:lnTo>
                  <a:pt x="75800" y="33390"/>
                </a:lnTo>
                <a:lnTo>
                  <a:pt x="75750" y="33430"/>
                </a:lnTo>
                <a:lnTo>
                  <a:pt x="75340" y="33560"/>
                </a:lnTo>
                <a:lnTo>
                  <a:pt x="75240" y="33610"/>
                </a:lnTo>
                <a:lnTo>
                  <a:pt x="75180" y="33660"/>
                </a:lnTo>
                <a:lnTo>
                  <a:pt x="75160" y="33720"/>
                </a:lnTo>
                <a:lnTo>
                  <a:pt x="75160" y="33780"/>
                </a:lnTo>
                <a:lnTo>
                  <a:pt x="75170" y="33830"/>
                </a:lnTo>
                <a:lnTo>
                  <a:pt x="75210" y="33870"/>
                </a:lnTo>
                <a:lnTo>
                  <a:pt x="75400" y="34060"/>
                </a:lnTo>
                <a:lnTo>
                  <a:pt x="75430" y="34100"/>
                </a:lnTo>
                <a:lnTo>
                  <a:pt x="75430" y="34150"/>
                </a:lnTo>
                <a:lnTo>
                  <a:pt x="75410" y="34200"/>
                </a:lnTo>
                <a:lnTo>
                  <a:pt x="75380" y="34240"/>
                </a:lnTo>
                <a:lnTo>
                  <a:pt x="75250" y="34340"/>
                </a:lnTo>
                <a:lnTo>
                  <a:pt x="75220" y="34390"/>
                </a:lnTo>
                <a:lnTo>
                  <a:pt x="75190" y="34440"/>
                </a:lnTo>
                <a:lnTo>
                  <a:pt x="75170" y="34490"/>
                </a:lnTo>
                <a:lnTo>
                  <a:pt x="75110" y="34690"/>
                </a:lnTo>
                <a:lnTo>
                  <a:pt x="75090" y="34750"/>
                </a:lnTo>
                <a:lnTo>
                  <a:pt x="75060" y="34800"/>
                </a:lnTo>
                <a:lnTo>
                  <a:pt x="74990" y="34880"/>
                </a:lnTo>
                <a:lnTo>
                  <a:pt x="74910" y="34950"/>
                </a:lnTo>
                <a:lnTo>
                  <a:pt x="74860" y="34980"/>
                </a:lnTo>
                <a:lnTo>
                  <a:pt x="74570" y="35120"/>
                </a:lnTo>
                <a:lnTo>
                  <a:pt x="74500" y="35130"/>
                </a:lnTo>
                <a:lnTo>
                  <a:pt x="74420" y="35130"/>
                </a:lnTo>
                <a:lnTo>
                  <a:pt x="74280" y="35100"/>
                </a:lnTo>
                <a:lnTo>
                  <a:pt x="74130" y="35020"/>
                </a:lnTo>
                <a:lnTo>
                  <a:pt x="73970" y="34880"/>
                </a:lnTo>
                <a:lnTo>
                  <a:pt x="73840" y="34740"/>
                </a:lnTo>
                <a:lnTo>
                  <a:pt x="73820" y="34710"/>
                </a:lnTo>
                <a:lnTo>
                  <a:pt x="73670" y="34380"/>
                </a:lnTo>
                <a:lnTo>
                  <a:pt x="73620" y="34290"/>
                </a:lnTo>
                <a:lnTo>
                  <a:pt x="73580" y="34250"/>
                </a:lnTo>
                <a:lnTo>
                  <a:pt x="73540" y="34220"/>
                </a:lnTo>
                <a:lnTo>
                  <a:pt x="73480" y="34210"/>
                </a:lnTo>
                <a:lnTo>
                  <a:pt x="73430" y="34220"/>
                </a:lnTo>
                <a:lnTo>
                  <a:pt x="73380" y="34290"/>
                </a:lnTo>
                <a:lnTo>
                  <a:pt x="73360" y="34360"/>
                </a:lnTo>
                <a:lnTo>
                  <a:pt x="73360" y="34480"/>
                </a:lnTo>
                <a:lnTo>
                  <a:pt x="73330" y="34530"/>
                </a:lnTo>
                <a:lnTo>
                  <a:pt x="73300" y="34570"/>
                </a:lnTo>
                <a:lnTo>
                  <a:pt x="73270" y="34610"/>
                </a:lnTo>
                <a:lnTo>
                  <a:pt x="73010" y="34790"/>
                </a:lnTo>
                <a:lnTo>
                  <a:pt x="72810" y="34880"/>
                </a:lnTo>
                <a:lnTo>
                  <a:pt x="72650" y="34890"/>
                </a:lnTo>
                <a:lnTo>
                  <a:pt x="72110" y="34770"/>
                </a:lnTo>
                <a:lnTo>
                  <a:pt x="72070" y="34750"/>
                </a:lnTo>
                <a:lnTo>
                  <a:pt x="72030" y="34710"/>
                </a:lnTo>
                <a:lnTo>
                  <a:pt x="72010" y="34670"/>
                </a:lnTo>
                <a:lnTo>
                  <a:pt x="72000" y="34620"/>
                </a:lnTo>
                <a:lnTo>
                  <a:pt x="72010" y="34570"/>
                </a:lnTo>
                <a:lnTo>
                  <a:pt x="72040" y="34530"/>
                </a:lnTo>
                <a:lnTo>
                  <a:pt x="72280" y="34230"/>
                </a:lnTo>
                <a:lnTo>
                  <a:pt x="72340" y="34130"/>
                </a:lnTo>
                <a:lnTo>
                  <a:pt x="72390" y="34020"/>
                </a:lnTo>
                <a:lnTo>
                  <a:pt x="72410" y="33960"/>
                </a:lnTo>
                <a:lnTo>
                  <a:pt x="72510" y="33740"/>
                </a:lnTo>
                <a:lnTo>
                  <a:pt x="72530" y="33690"/>
                </a:lnTo>
                <a:lnTo>
                  <a:pt x="72490" y="33670"/>
                </a:lnTo>
                <a:lnTo>
                  <a:pt x="72430" y="33680"/>
                </a:lnTo>
                <a:lnTo>
                  <a:pt x="71970" y="34000"/>
                </a:lnTo>
                <a:lnTo>
                  <a:pt x="71890" y="34020"/>
                </a:lnTo>
                <a:lnTo>
                  <a:pt x="71800" y="34040"/>
                </a:lnTo>
                <a:lnTo>
                  <a:pt x="71620" y="34030"/>
                </a:lnTo>
                <a:lnTo>
                  <a:pt x="71390" y="33980"/>
                </a:lnTo>
                <a:lnTo>
                  <a:pt x="71350" y="34000"/>
                </a:lnTo>
                <a:lnTo>
                  <a:pt x="71320" y="34080"/>
                </a:lnTo>
                <a:lnTo>
                  <a:pt x="71300" y="34230"/>
                </a:lnTo>
                <a:lnTo>
                  <a:pt x="71290" y="34290"/>
                </a:lnTo>
                <a:lnTo>
                  <a:pt x="71250" y="34330"/>
                </a:lnTo>
                <a:lnTo>
                  <a:pt x="71200" y="34360"/>
                </a:lnTo>
                <a:lnTo>
                  <a:pt x="71140" y="34360"/>
                </a:lnTo>
                <a:lnTo>
                  <a:pt x="71070" y="34320"/>
                </a:lnTo>
                <a:lnTo>
                  <a:pt x="70950" y="34190"/>
                </a:lnTo>
                <a:lnTo>
                  <a:pt x="70600" y="33990"/>
                </a:lnTo>
                <a:lnTo>
                  <a:pt x="70580" y="33950"/>
                </a:lnTo>
                <a:lnTo>
                  <a:pt x="70590" y="33900"/>
                </a:lnTo>
                <a:lnTo>
                  <a:pt x="70670" y="33840"/>
                </a:lnTo>
                <a:lnTo>
                  <a:pt x="70690" y="33800"/>
                </a:lnTo>
                <a:lnTo>
                  <a:pt x="70680" y="33760"/>
                </a:lnTo>
                <a:lnTo>
                  <a:pt x="70640" y="33730"/>
                </a:lnTo>
                <a:lnTo>
                  <a:pt x="70590" y="33700"/>
                </a:lnTo>
                <a:lnTo>
                  <a:pt x="70520" y="33700"/>
                </a:lnTo>
                <a:lnTo>
                  <a:pt x="70450" y="33730"/>
                </a:lnTo>
                <a:lnTo>
                  <a:pt x="70390" y="33820"/>
                </a:lnTo>
                <a:lnTo>
                  <a:pt x="70360" y="33880"/>
                </a:lnTo>
                <a:lnTo>
                  <a:pt x="70340" y="33930"/>
                </a:lnTo>
                <a:lnTo>
                  <a:pt x="70330" y="33980"/>
                </a:lnTo>
                <a:lnTo>
                  <a:pt x="70310" y="34040"/>
                </a:lnTo>
                <a:lnTo>
                  <a:pt x="70260" y="34140"/>
                </a:lnTo>
                <a:lnTo>
                  <a:pt x="70190" y="34220"/>
                </a:lnTo>
                <a:lnTo>
                  <a:pt x="69870" y="34420"/>
                </a:lnTo>
                <a:lnTo>
                  <a:pt x="69820" y="34480"/>
                </a:lnTo>
                <a:lnTo>
                  <a:pt x="69810" y="34550"/>
                </a:lnTo>
                <a:lnTo>
                  <a:pt x="69840" y="34780"/>
                </a:lnTo>
                <a:lnTo>
                  <a:pt x="69850" y="34840"/>
                </a:lnTo>
                <a:lnTo>
                  <a:pt x="69890" y="34940"/>
                </a:lnTo>
                <a:lnTo>
                  <a:pt x="69910" y="34990"/>
                </a:lnTo>
                <a:lnTo>
                  <a:pt x="69940" y="35040"/>
                </a:lnTo>
                <a:lnTo>
                  <a:pt x="69950" y="35090"/>
                </a:lnTo>
                <a:lnTo>
                  <a:pt x="69960" y="35150"/>
                </a:lnTo>
                <a:lnTo>
                  <a:pt x="69970" y="35210"/>
                </a:lnTo>
                <a:lnTo>
                  <a:pt x="69950" y="35270"/>
                </a:lnTo>
                <a:lnTo>
                  <a:pt x="69930" y="35330"/>
                </a:lnTo>
                <a:lnTo>
                  <a:pt x="69900" y="35370"/>
                </a:lnTo>
                <a:lnTo>
                  <a:pt x="69810" y="35410"/>
                </a:lnTo>
                <a:lnTo>
                  <a:pt x="69680" y="35420"/>
                </a:lnTo>
                <a:lnTo>
                  <a:pt x="69410" y="35400"/>
                </a:lnTo>
                <a:lnTo>
                  <a:pt x="69290" y="35370"/>
                </a:lnTo>
                <a:lnTo>
                  <a:pt x="69240" y="35310"/>
                </a:lnTo>
                <a:lnTo>
                  <a:pt x="69250" y="35200"/>
                </a:lnTo>
                <a:lnTo>
                  <a:pt x="69240" y="35150"/>
                </a:lnTo>
                <a:lnTo>
                  <a:pt x="69160" y="35110"/>
                </a:lnTo>
                <a:lnTo>
                  <a:pt x="68790" y="35100"/>
                </a:lnTo>
                <a:lnTo>
                  <a:pt x="68680" y="35070"/>
                </a:lnTo>
                <a:lnTo>
                  <a:pt x="68610" y="35040"/>
                </a:lnTo>
                <a:lnTo>
                  <a:pt x="68610" y="34990"/>
                </a:lnTo>
                <a:lnTo>
                  <a:pt x="68630" y="34890"/>
                </a:lnTo>
                <a:lnTo>
                  <a:pt x="68620" y="34840"/>
                </a:lnTo>
                <a:lnTo>
                  <a:pt x="68590" y="34800"/>
                </a:lnTo>
                <a:lnTo>
                  <a:pt x="68470" y="34700"/>
                </a:lnTo>
                <a:lnTo>
                  <a:pt x="68440" y="34650"/>
                </a:lnTo>
                <a:lnTo>
                  <a:pt x="68440" y="34600"/>
                </a:lnTo>
                <a:lnTo>
                  <a:pt x="68460" y="34490"/>
                </a:lnTo>
                <a:lnTo>
                  <a:pt x="68440" y="34440"/>
                </a:lnTo>
                <a:lnTo>
                  <a:pt x="68410" y="34390"/>
                </a:lnTo>
                <a:lnTo>
                  <a:pt x="68360" y="34360"/>
                </a:lnTo>
                <a:lnTo>
                  <a:pt x="68000" y="34250"/>
                </a:lnTo>
                <a:lnTo>
                  <a:pt x="67940" y="34250"/>
                </a:lnTo>
                <a:lnTo>
                  <a:pt x="67880" y="34280"/>
                </a:lnTo>
                <a:lnTo>
                  <a:pt x="67830" y="34350"/>
                </a:lnTo>
                <a:lnTo>
                  <a:pt x="67820" y="34410"/>
                </a:lnTo>
                <a:lnTo>
                  <a:pt x="67840" y="34460"/>
                </a:lnTo>
                <a:lnTo>
                  <a:pt x="67980" y="34550"/>
                </a:lnTo>
                <a:lnTo>
                  <a:pt x="68000" y="34590"/>
                </a:lnTo>
                <a:lnTo>
                  <a:pt x="67990" y="34630"/>
                </a:lnTo>
                <a:lnTo>
                  <a:pt x="67960" y="34670"/>
                </a:lnTo>
                <a:lnTo>
                  <a:pt x="67920" y="34700"/>
                </a:lnTo>
                <a:lnTo>
                  <a:pt x="67700" y="34770"/>
                </a:lnTo>
                <a:lnTo>
                  <a:pt x="66850" y="34910"/>
                </a:lnTo>
                <a:lnTo>
                  <a:pt x="66710" y="34890"/>
                </a:lnTo>
                <a:lnTo>
                  <a:pt x="66430" y="34950"/>
                </a:lnTo>
                <a:lnTo>
                  <a:pt x="66300" y="34940"/>
                </a:lnTo>
                <a:lnTo>
                  <a:pt x="65740" y="34690"/>
                </a:lnTo>
                <a:lnTo>
                  <a:pt x="65610" y="34660"/>
                </a:lnTo>
                <a:lnTo>
                  <a:pt x="65480" y="34670"/>
                </a:lnTo>
                <a:lnTo>
                  <a:pt x="65410" y="34700"/>
                </a:lnTo>
                <a:lnTo>
                  <a:pt x="65340" y="34760"/>
                </a:lnTo>
                <a:lnTo>
                  <a:pt x="65260" y="34920"/>
                </a:lnTo>
                <a:lnTo>
                  <a:pt x="65200" y="35110"/>
                </a:lnTo>
                <a:lnTo>
                  <a:pt x="65150" y="35170"/>
                </a:lnTo>
                <a:lnTo>
                  <a:pt x="64890" y="35250"/>
                </a:lnTo>
                <a:lnTo>
                  <a:pt x="64720" y="35270"/>
                </a:lnTo>
                <a:lnTo>
                  <a:pt x="64670" y="35300"/>
                </a:lnTo>
                <a:lnTo>
                  <a:pt x="64620" y="35350"/>
                </a:lnTo>
                <a:lnTo>
                  <a:pt x="64530" y="35610"/>
                </a:lnTo>
                <a:lnTo>
                  <a:pt x="64500" y="35660"/>
                </a:lnTo>
                <a:lnTo>
                  <a:pt x="64380" y="35800"/>
                </a:lnTo>
                <a:lnTo>
                  <a:pt x="64010" y="36070"/>
                </a:lnTo>
                <a:lnTo>
                  <a:pt x="63710" y="36170"/>
                </a:lnTo>
                <a:lnTo>
                  <a:pt x="63650" y="36160"/>
                </a:lnTo>
                <a:lnTo>
                  <a:pt x="63580" y="36140"/>
                </a:lnTo>
                <a:lnTo>
                  <a:pt x="63530" y="36080"/>
                </a:lnTo>
                <a:lnTo>
                  <a:pt x="63480" y="36000"/>
                </a:lnTo>
                <a:lnTo>
                  <a:pt x="63450" y="35930"/>
                </a:lnTo>
                <a:lnTo>
                  <a:pt x="63440" y="35860"/>
                </a:lnTo>
                <a:lnTo>
                  <a:pt x="63470" y="35510"/>
                </a:lnTo>
                <a:lnTo>
                  <a:pt x="63480" y="35450"/>
                </a:lnTo>
                <a:lnTo>
                  <a:pt x="63500" y="35390"/>
                </a:lnTo>
                <a:lnTo>
                  <a:pt x="63520" y="35340"/>
                </a:lnTo>
                <a:lnTo>
                  <a:pt x="63560" y="35300"/>
                </a:lnTo>
                <a:lnTo>
                  <a:pt x="63840" y="35060"/>
                </a:lnTo>
                <a:lnTo>
                  <a:pt x="63880" y="35010"/>
                </a:lnTo>
                <a:lnTo>
                  <a:pt x="63920" y="34950"/>
                </a:lnTo>
                <a:lnTo>
                  <a:pt x="63960" y="34840"/>
                </a:lnTo>
                <a:lnTo>
                  <a:pt x="63960" y="34770"/>
                </a:lnTo>
                <a:lnTo>
                  <a:pt x="63950" y="34720"/>
                </a:lnTo>
                <a:lnTo>
                  <a:pt x="63750" y="34410"/>
                </a:lnTo>
                <a:lnTo>
                  <a:pt x="63690" y="34340"/>
                </a:lnTo>
                <a:lnTo>
                  <a:pt x="63640" y="34310"/>
                </a:lnTo>
                <a:lnTo>
                  <a:pt x="63550" y="34220"/>
                </a:lnTo>
                <a:lnTo>
                  <a:pt x="63550" y="34180"/>
                </a:lnTo>
                <a:lnTo>
                  <a:pt x="63560" y="34160"/>
                </a:lnTo>
                <a:lnTo>
                  <a:pt x="63630" y="34100"/>
                </a:lnTo>
                <a:lnTo>
                  <a:pt x="63660" y="34040"/>
                </a:lnTo>
                <a:lnTo>
                  <a:pt x="63700" y="33970"/>
                </a:lnTo>
                <a:lnTo>
                  <a:pt x="63730" y="33850"/>
                </a:lnTo>
                <a:lnTo>
                  <a:pt x="63760" y="33790"/>
                </a:lnTo>
                <a:lnTo>
                  <a:pt x="63800" y="33750"/>
                </a:lnTo>
                <a:lnTo>
                  <a:pt x="63850" y="33730"/>
                </a:lnTo>
                <a:lnTo>
                  <a:pt x="63920" y="33560"/>
                </a:lnTo>
                <a:lnTo>
                  <a:pt x="63980" y="33260"/>
                </a:lnTo>
                <a:lnTo>
                  <a:pt x="64100" y="31890"/>
                </a:lnTo>
                <a:lnTo>
                  <a:pt x="64130" y="31830"/>
                </a:lnTo>
                <a:lnTo>
                  <a:pt x="64180" y="31730"/>
                </a:lnTo>
                <a:lnTo>
                  <a:pt x="64220" y="31680"/>
                </a:lnTo>
                <a:lnTo>
                  <a:pt x="64290" y="31600"/>
                </a:lnTo>
                <a:lnTo>
                  <a:pt x="64320" y="31550"/>
                </a:lnTo>
                <a:lnTo>
                  <a:pt x="64360" y="31480"/>
                </a:lnTo>
                <a:lnTo>
                  <a:pt x="64400" y="31380"/>
                </a:lnTo>
                <a:lnTo>
                  <a:pt x="64400" y="31310"/>
                </a:lnTo>
                <a:lnTo>
                  <a:pt x="64390" y="31250"/>
                </a:lnTo>
                <a:lnTo>
                  <a:pt x="64250" y="31070"/>
                </a:lnTo>
                <a:lnTo>
                  <a:pt x="64220" y="31010"/>
                </a:lnTo>
                <a:lnTo>
                  <a:pt x="64220" y="30950"/>
                </a:lnTo>
                <a:lnTo>
                  <a:pt x="64240" y="30900"/>
                </a:lnTo>
                <a:lnTo>
                  <a:pt x="64380" y="30740"/>
                </a:lnTo>
                <a:lnTo>
                  <a:pt x="64700" y="30440"/>
                </a:lnTo>
                <a:lnTo>
                  <a:pt x="64740" y="30380"/>
                </a:lnTo>
                <a:lnTo>
                  <a:pt x="64740" y="30290"/>
                </a:lnTo>
                <a:lnTo>
                  <a:pt x="64680" y="29940"/>
                </a:lnTo>
                <a:lnTo>
                  <a:pt x="64620" y="29840"/>
                </a:lnTo>
                <a:lnTo>
                  <a:pt x="64560" y="29780"/>
                </a:lnTo>
                <a:lnTo>
                  <a:pt x="64440" y="29750"/>
                </a:lnTo>
                <a:lnTo>
                  <a:pt x="64390" y="29750"/>
                </a:lnTo>
                <a:lnTo>
                  <a:pt x="64350" y="29790"/>
                </a:lnTo>
                <a:lnTo>
                  <a:pt x="64350" y="29840"/>
                </a:lnTo>
                <a:lnTo>
                  <a:pt x="64350" y="30030"/>
                </a:lnTo>
                <a:lnTo>
                  <a:pt x="64350" y="30100"/>
                </a:lnTo>
                <a:lnTo>
                  <a:pt x="64330" y="30160"/>
                </a:lnTo>
                <a:lnTo>
                  <a:pt x="64310" y="30220"/>
                </a:lnTo>
                <a:lnTo>
                  <a:pt x="64280" y="30260"/>
                </a:lnTo>
                <a:lnTo>
                  <a:pt x="64230" y="30290"/>
                </a:lnTo>
                <a:lnTo>
                  <a:pt x="64180" y="30320"/>
                </a:lnTo>
                <a:lnTo>
                  <a:pt x="64120" y="30320"/>
                </a:lnTo>
                <a:lnTo>
                  <a:pt x="63860" y="30270"/>
                </a:lnTo>
                <a:lnTo>
                  <a:pt x="63630" y="30170"/>
                </a:lnTo>
                <a:lnTo>
                  <a:pt x="63500" y="30150"/>
                </a:lnTo>
                <a:lnTo>
                  <a:pt x="63440" y="30160"/>
                </a:lnTo>
                <a:lnTo>
                  <a:pt x="63340" y="30200"/>
                </a:lnTo>
                <a:lnTo>
                  <a:pt x="63250" y="30250"/>
                </a:lnTo>
                <a:lnTo>
                  <a:pt x="63000" y="30450"/>
                </a:lnTo>
                <a:lnTo>
                  <a:pt x="62950" y="30470"/>
                </a:lnTo>
                <a:lnTo>
                  <a:pt x="62900" y="30460"/>
                </a:lnTo>
                <a:lnTo>
                  <a:pt x="62700" y="30360"/>
                </a:lnTo>
                <a:lnTo>
                  <a:pt x="62590" y="30330"/>
                </a:lnTo>
                <a:lnTo>
                  <a:pt x="62270" y="30330"/>
                </a:lnTo>
                <a:lnTo>
                  <a:pt x="62220" y="30310"/>
                </a:lnTo>
                <a:lnTo>
                  <a:pt x="62210" y="30260"/>
                </a:lnTo>
                <a:lnTo>
                  <a:pt x="62210" y="30200"/>
                </a:lnTo>
                <a:lnTo>
                  <a:pt x="62220" y="30060"/>
                </a:lnTo>
                <a:lnTo>
                  <a:pt x="62210" y="29940"/>
                </a:lnTo>
                <a:lnTo>
                  <a:pt x="62200" y="29800"/>
                </a:lnTo>
                <a:lnTo>
                  <a:pt x="62150" y="29520"/>
                </a:lnTo>
                <a:lnTo>
                  <a:pt x="62080" y="29420"/>
                </a:lnTo>
                <a:lnTo>
                  <a:pt x="62020" y="29370"/>
                </a:lnTo>
                <a:lnTo>
                  <a:pt x="61960" y="29370"/>
                </a:lnTo>
                <a:lnTo>
                  <a:pt x="61900" y="29390"/>
                </a:lnTo>
                <a:lnTo>
                  <a:pt x="61710" y="29480"/>
                </a:lnTo>
                <a:lnTo>
                  <a:pt x="61490" y="29550"/>
                </a:lnTo>
                <a:lnTo>
                  <a:pt x="61430" y="29550"/>
                </a:lnTo>
                <a:lnTo>
                  <a:pt x="61370" y="29540"/>
                </a:lnTo>
                <a:lnTo>
                  <a:pt x="61310" y="29490"/>
                </a:lnTo>
                <a:lnTo>
                  <a:pt x="61300" y="29440"/>
                </a:lnTo>
                <a:lnTo>
                  <a:pt x="61300" y="29390"/>
                </a:lnTo>
                <a:lnTo>
                  <a:pt x="61330" y="29340"/>
                </a:lnTo>
                <a:lnTo>
                  <a:pt x="61410" y="29270"/>
                </a:lnTo>
                <a:lnTo>
                  <a:pt x="61430" y="29220"/>
                </a:lnTo>
                <a:lnTo>
                  <a:pt x="61400" y="29210"/>
                </a:lnTo>
                <a:lnTo>
                  <a:pt x="61360" y="29210"/>
                </a:lnTo>
                <a:lnTo>
                  <a:pt x="61150" y="29290"/>
                </a:lnTo>
                <a:lnTo>
                  <a:pt x="60960" y="29390"/>
                </a:lnTo>
                <a:lnTo>
                  <a:pt x="60920" y="29430"/>
                </a:lnTo>
                <a:lnTo>
                  <a:pt x="60890" y="29470"/>
                </a:lnTo>
                <a:lnTo>
                  <a:pt x="60750" y="29730"/>
                </a:lnTo>
                <a:lnTo>
                  <a:pt x="60710" y="29770"/>
                </a:lnTo>
                <a:lnTo>
                  <a:pt x="60670" y="29810"/>
                </a:lnTo>
                <a:lnTo>
                  <a:pt x="60630" y="29830"/>
                </a:lnTo>
                <a:lnTo>
                  <a:pt x="60460" y="29880"/>
                </a:lnTo>
                <a:lnTo>
                  <a:pt x="60200" y="29880"/>
                </a:lnTo>
                <a:lnTo>
                  <a:pt x="58960" y="29650"/>
                </a:lnTo>
                <a:lnTo>
                  <a:pt x="58910" y="29660"/>
                </a:lnTo>
                <a:lnTo>
                  <a:pt x="58870" y="29690"/>
                </a:lnTo>
                <a:lnTo>
                  <a:pt x="58840" y="29730"/>
                </a:lnTo>
                <a:lnTo>
                  <a:pt x="58800" y="29920"/>
                </a:lnTo>
                <a:lnTo>
                  <a:pt x="58770" y="30030"/>
                </a:lnTo>
                <a:lnTo>
                  <a:pt x="58780" y="30090"/>
                </a:lnTo>
                <a:lnTo>
                  <a:pt x="58800" y="30130"/>
                </a:lnTo>
                <a:lnTo>
                  <a:pt x="58960" y="30340"/>
                </a:lnTo>
                <a:lnTo>
                  <a:pt x="58980" y="30390"/>
                </a:lnTo>
                <a:lnTo>
                  <a:pt x="58970" y="30440"/>
                </a:lnTo>
                <a:lnTo>
                  <a:pt x="58950" y="30490"/>
                </a:lnTo>
                <a:lnTo>
                  <a:pt x="58870" y="30650"/>
                </a:lnTo>
                <a:lnTo>
                  <a:pt x="58840" y="30690"/>
                </a:lnTo>
                <a:lnTo>
                  <a:pt x="58790" y="30720"/>
                </a:lnTo>
                <a:lnTo>
                  <a:pt x="58680" y="30760"/>
                </a:lnTo>
                <a:lnTo>
                  <a:pt x="58550" y="30780"/>
                </a:lnTo>
                <a:lnTo>
                  <a:pt x="58460" y="30760"/>
                </a:lnTo>
                <a:lnTo>
                  <a:pt x="58430" y="30710"/>
                </a:lnTo>
                <a:lnTo>
                  <a:pt x="58420" y="30650"/>
                </a:lnTo>
                <a:lnTo>
                  <a:pt x="58420" y="30570"/>
                </a:lnTo>
                <a:lnTo>
                  <a:pt x="58410" y="30500"/>
                </a:lnTo>
                <a:lnTo>
                  <a:pt x="58390" y="30420"/>
                </a:lnTo>
                <a:lnTo>
                  <a:pt x="58330" y="30390"/>
                </a:lnTo>
                <a:lnTo>
                  <a:pt x="58270" y="30370"/>
                </a:lnTo>
                <a:lnTo>
                  <a:pt x="57850" y="30320"/>
                </a:lnTo>
                <a:lnTo>
                  <a:pt x="57790" y="30320"/>
                </a:lnTo>
                <a:lnTo>
                  <a:pt x="57740" y="30340"/>
                </a:lnTo>
                <a:lnTo>
                  <a:pt x="57630" y="30460"/>
                </a:lnTo>
                <a:lnTo>
                  <a:pt x="57590" y="30500"/>
                </a:lnTo>
                <a:lnTo>
                  <a:pt x="57550" y="30530"/>
                </a:lnTo>
                <a:lnTo>
                  <a:pt x="57500" y="30540"/>
                </a:lnTo>
                <a:lnTo>
                  <a:pt x="57440" y="30530"/>
                </a:lnTo>
                <a:lnTo>
                  <a:pt x="56870" y="30330"/>
                </a:lnTo>
                <a:lnTo>
                  <a:pt x="56800" y="30270"/>
                </a:lnTo>
                <a:lnTo>
                  <a:pt x="56760" y="30210"/>
                </a:lnTo>
                <a:lnTo>
                  <a:pt x="56710" y="30040"/>
                </a:lnTo>
                <a:lnTo>
                  <a:pt x="56710" y="29980"/>
                </a:lnTo>
                <a:lnTo>
                  <a:pt x="56700" y="29920"/>
                </a:lnTo>
                <a:lnTo>
                  <a:pt x="56710" y="29850"/>
                </a:lnTo>
                <a:lnTo>
                  <a:pt x="56730" y="29790"/>
                </a:lnTo>
                <a:lnTo>
                  <a:pt x="56870" y="29530"/>
                </a:lnTo>
                <a:lnTo>
                  <a:pt x="56870" y="29450"/>
                </a:lnTo>
                <a:lnTo>
                  <a:pt x="56850" y="29350"/>
                </a:lnTo>
                <a:lnTo>
                  <a:pt x="56730" y="29160"/>
                </a:lnTo>
                <a:lnTo>
                  <a:pt x="56660" y="29100"/>
                </a:lnTo>
                <a:lnTo>
                  <a:pt x="56600" y="29090"/>
                </a:lnTo>
                <a:lnTo>
                  <a:pt x="56560" y="29120"/>
                </a:lnTo>
                <a:lnTo>
                  <a:pt x="56360" y="29380"/>
                </a:lnTo>
                <a:lnTo>
                  <a:pt x="56320" y="29420"/>
                </a:lnTo>
                <a:lnTo>
                  <a:pt x="56270" y="29450"/>
                </a:lnTo>
                <a:lnTo>
                  <a:pt x="56210" y="29460"/>
                </a:lnTo>
                <a:lnTo>
                  <a:pt x="56170" y="29430"/>
                </a:lnTo>
                <a:lnTo>
                  <a:pt x="56150" y="29380"/>
                </a:lnTo>
                <a:lnTo>
                  <a:pt x="56120" y="29260"/>
                </a:lnTo>
                <a:lnTo>
                  <a:pt x="56100" y="29200"/>
                </a:lnTo>
                <a:lnTo>
                  <a:pt x="56080" y="29130"/>
                </a:lnTo>
                <a:lnTo>
                  <a:pt x="56030" y="29050"/>
                </a:lnTo>
                <a:lnTo>
                  <a:pt x="55980" y="29040"/>
                </a:lnTo>
                <a:lnTo>
                  <a:pt x="55930" y="29040"/>
                </a:lnTo>
                <a:lnTo>
                  <a:pt x="55170" y="29270"/>
                </a:lnTo>
                <a:lnTo>
                  <a:pt x="55130" y="29300"/>
                </a:lnTo>
                <a:lnTo>
                  <a:pt x="55090" y="29350"/>
                </a:lnTo>
                <a:lnTo>
                  <a:pt x="55070" y="29400"/>
                </a:lnTo>
                <a:lnTo>
                  <a:pt x="54970" y="29710"/>
                </a:lnTo>
                <a:lnTo>
                  <a:pt x="54950" y="29770"/>
                </a:lnTo>
                <a:lnTo>
                  <a:pt x="54900" y="29880"/>
                </a:lnTo>
                <a:lnTo>
                  <a:pt x="54890" y="29950"/>
                </a:lnTo>
                <a:lnTo>
                  <a:pt x="54590" y="30780"/>
                </a:lnTo>
                <a:lnTo>
                  <a:pt x="54550" y="30840"/>
                </a:lnTo>
                <a:lnTo>
                  <a:pt x="54460" y="30870"/>
                </a:lnTo>
                <a:lnTo>
                  <a:pt x="54290" y="30860"/>
                </a:lnTo>
                <a:lnTo>
                  <a:pt x="53930" y="30670"/>
                </a:lnTo>
                <a:lnTo>
                  <a:pt x="53860" y="30600"/>
                </a:lnTo>
                <a:lnTo>
                  <a:pt x="53820" y="30500"/>
                </a:lnTo>
                <a:lnTo>
                  <a:pt x="53800" y="30440"/>
                </a:lnTo>
                <a:lnTo>
                  <a:pt x="53780" y="30370"/>
                </a:lnTo>
                <a:lnTo>
                  <a:pt x="53720" y="30290"/>
                </a:lnTo>
                <a:lnTo>
                  <a:pt x="53610" y="30170"/>
                </a:lnTo>
                <a:lnTo>
                  <a:pt x="53290" y="29980"/>
                </a:lnTo>
                <a:lnTo>
                  <a:pt x="53220" y="29900"/>
                </a:lnTo>
                <a:lnTo>
                  <a:pt x="53150" y="29820"/>
                </a:lnTo>
                <a:lnTo>
                  <a:pt x="53080" y="29670"/>
                </a:lnTo>
                <a:lnTo>
                  <a:pt x="53060" y="29620"/>
                </a:lnTo>
                <a:lnTo>
                  <a:pt x="53030" y="29540"/>
                </a:lnTo>
                <a:lnTo>
                  <a:pt x="52970" y="29450"/>
                </a:lnTo>
                <a:lnTo>
                  <a:pt x="52840" y="29310"/>
                </a:lnTo>
                <a:lnTo>
                  <a:pt x="52780" y="29250"/>
                </a:lnTo>
                <a:lnTo>
                  <a:pt x="52710" y="29220"/>
                </a:lnTo>
                <a:lnTo>
                  <a:pt x="52440" y="29200"/>
                </a:lnTo>
                <a:lnTo>
                  <a:pt x="51980" y="29290"/>
                </a:lnTo>
                <a:lnTo>
                  <a:pt x="51770" y="29370"/>
                </a:lnTo>
                <a:lnTo>
                  <a:pt x="51550" y="29530"/>
                </a:lnTo>
                <a:lnTo>
                  <a:pt x="51520" y="29570"/>
                </a:lnTo>
                <a:lnTo>
                  <a:pt x="51450" y="29590"/>
                </a:lnTo>
                <a:lnTo>
                  <a:pt x="51370" y="29610"/>
                </a:lnTo>
                <a:lnTo>
                  <a:pt x="50930" y="29490"/>
                </a:lnTo>
                <a:lnTo>
                  <a:pt x="50870" y="29480"/>
                </a:lnTo>
                <a:lnTo>
                  <a:pt x="49830" y="29800"/>
                </a:lnTo>
                <a:lnTo>
                  <a:pt x="49680" y="29810"/>
                </a:lnTo>
                <a:lnTo>
                  <a:pt x="49640" y="29780"/>
                </a:lnTo>
                <a:lnTo>
                  <a:pt x="49620" y="29720"/>
                </a:lnTo>
                <a:lnTo>
                  <a:pt x="49610" y="29660"/>
                </a:lnTo>
                <a:lnTo>
                  <a:pt x="49610" y="29520"/>
                </a:lnTo>
                <a:lnTo>
                  <a:pt x="49610" y="29450"/>
                </a:lnTo>
                <a:lnTo>
                  <a:pt x="49580" y="29370"/>
                </a:lnTo>
                <a:lnTo>
                  <a:pt x="49530" y="29330"/>
                </a:lnTo>
                <a:lnTo>
                  <a:pt x="49410" y="29280"/>
                </a:lnTo>
                <a:lnTo>
                  <a:pt x="49350" y="29270"/>
                </a:lnTo>
                <a:lnTo>
                  <a:pt x="49290" y="29270"/>
                </a:lnTo>
                <a:lnTo>
                  <a:pt x="49250" y="29300"/>
                </a:lnTo>
                <a:lnTo>
                  <a:pt x="49080" y="29520"/>
                </a:lnTo>
                <a:lnTo>
                  <a:pt x="49040" y="29560"/>
                </a:lnTo>
                <a:lnTo>
                  <a:pt x="48930" y="29570"/>
                </a:lnTo>
                <a:lnTo>
                  <a:pt x="48770" y="29560"/>
                </a:lnTo>
                <a:lnTo>
                  <a:pt x="48230" y="29400"/>
                </a:lnTo>
                <a:lnTo>
                  <a:pt x="48160" y="29340"/>
                </a:lnTo>
                <a:lnTo>
                  <a:pt x="48140" y="29260"/>
                </a:lnTo>
                <a:lnTo>
                  <a:pt x="48070" y="29160"/>
                </a:lnTo>
                <a:lnTo>
                  <a:pt x="47840" y="28960"/>
                </a:lnTo>
                <a:lnTo>
                  <a:pt x="47760" y="28870"/>
                </a:lnTo>
                <a:lnTo>
                  <a:pt x="47720" y="28780"/>
                </a:lnTo>
                <a:lnTo>
                  <a:pt x="47720" y="28710"/>
                </a:lnTo>
                <a:lnTo>
                  <a:pt x="47680" y="28620"/>
                </a:lnTo>
                <a:lnTo>
                  <a:pt x="47540" y="28460"/>
                </a:lnTo>
                <a:lnTo>
                  <a:pt x="47490" y="28370"/>
                </a:lnTo>
                <a:lnTo>
                  <a:pt x="47470" y="28290"/>
                </a:lnTo>
                <a:lnTo>
                  <a:pt x="47520" y="28190"/>
                </a:lnTo>
                <a:lnTo>
                  <a:pt x="47570" y="28070"/>
                </a:lnTo>
                <a:lnTo>
                  <a:pt x="47600" y="27940"/>
                </a:lnTo>
                <a:lnTo>
                  <a:pt x="47610" y="27870"/>
                </a:lnTo>
                <a:lnTo>
                  <a:pt x="47610" y="27810"/>
                </a:lnTo>
                <a:lnTo>
                  <a:pt x="47560" y="27720"/>
                </a:lnTo>
                <a:lnTo>
                  <a:pt x="47460" y="27630"/>
                </a:lnTo>
                <a:lnTo>
                  <a:pt x="46970" y="27310"/>
                </a:lnTo>
                <a:lnTo>
                  <a:pt x="46050" y="27150"/>
                </a:lnTo>
                <a:lnTo>
                  <a:pt x="45980" y="27110"/>
                </a:lnTo>
                <a:lnTo>
                  <a:pt x="45950" y="27040"/>
                </a:lnTo>
                <a:lnTo>
                  <a:pt x="45960" y="26970"/>
                </a:lnTo>
                <a:lnTo>
                  <a:pt x="46010" y="26780"/>
                </a:lnTo>
                <a:lnTo>
                  <a:pt x="46020" y="26710"/>
                </a:lnTo>
                <a:lnTo>
                  <a:pt x="46020" y="26650"/>
                </a:lnTo>
                <a:lnTo>
                  <a:pt x="46010" y="26600"/>
                </a:lnTo>
                <a:lnTo>
                  <a:pt x="45970" y="26550"/>
                </a:lnTo>
                <a:lnTo>
                  <a:pt x="45230" y="25920"/>
                </a:lnTo>
                <a:lnTo>
                  <a:pt x="45210" y="25890"/>
                </a:lnTo>
                <a:lnTo>
                  <a:pt x="45150" y="25780"/>
                </a:lnTo>
                <a:lnTo>
                  <a:pt x="45060" y="25660"/>
                </a:lnTo>
                <a:lnTo>
                  <a:pt x="44970" y="25570"/>
                </a:lnTo>
                <a:lnTo>
                  <a:pt x="44900" y="25530"/>
                </a:lnTo>
                <a:lnTo>
                  <a:pt x="44830" y="25520"/>
                </a:lnTo>
                <a:lnTo>
                  <a:pt x="44310" y="25570"/>
                </a:lnTo>
                <a:lnTo>
                  <a:pt x="44120" y="25560"/>
                </a:lnTo>
                <a:lnTo>
                  <a:pt x="44070" y="25520"/>
                </a:lnTo>
                <a:lnTo>
                  <a:pt x="44040" y="25470"/>
                </a:lnTo>
                <a:lnTo>
                  <a:pt x="44030" y="25410"/>
                </a:lnTo>
                <a:lnTo>
                  <a:pt x="44030" y="25280"/>
                </a:lnTo>
                <a:lnTo>
                  <a:pt x="44020" y="25210"/>
                </a:lnTo>
                <a:lnTo>
                  <a:pt x="44010" y="25160"/>
                </a:lnTo>
                <a:lnTo>
                  <a:pt x="43990" y="25100"/>
                </a:lnTo>
                <a:lnTo>
                  <a:pt x="43940" y="25000"/>
                </a:lnTo>
                <a:lnTo>
                  <a:pt x="43770" y="24720"/>
                </a:lnTo>
                <a:lnTo>
                  <a:pt x="43690" y="24640"/>
                </a:lnTo>
                <a:lnTo>
                  <a:pt x="43440" y="24430"/>
                </a:lnTo>
                <a:lnTo>
                  <a:pt x="43410" y="24390"/>
                </a:lnTo>
                <a:lnTo>
                  <a:pt x="43410" y="24340"/>
                </a:lnTo>
                <a:lnTo>
                  <a:pt x="43430" y="24290"/>
                </a:lnTo>
                <a:lnTo>
                  <a:pt x="43680" y="23920"/>
                </a:lnTo>
                <a:lnTo>
                  <a:pt x="43700" y="23870"/>
                </a:lnTo>
                <a:lnTo>
                  <a:pt x="43710" y="23810"/>
                </a:lnTo>
                <a:lnTo>
                  <a:pt x="43680" y="23740"/>
                </a:lnTo>
                <a:lnTo>
                  <a:pt x="43620" y="23660"/>
                </a:lnTo>
                <a:lnTo>
                  <a:pt x="43490" y="23530"/>
                </a:lnTo>
                <a:lnTo>
                  <a:pt x="43410" y="23490"/>
                </a:lnTo>
                <a:lnTo>
                  <a:pt x="43330" y="23480"/>
                </a:lnTo>
                <a:lnTo>
                  <a:pt x="42810" y="23600"/>
                </a:lnTo>
                <a:lnTo>
                  <a:pt x="42130" y="23410"/>
                </a:lnTo>
                <a:lnTo>
                  <a:pt x="42040" y="23400"/>
                </a:lnTo>
                <a:lnTo>
                  <a:pt x="41740" y="23640"/>
                </a:lnTo>
                <a:lnTo>
                  <a:pt x="41720" y="23680"/>
                </a:lnTo>
                <a:lnTo>
                  <a:pt x="41710" y="23740"/>
                </a:lnTo>
                <a:lnTo>
                  <a:pt x="41730" y="23790"/>
                </a:lnTo>
                <a:lnTo>
                  <a:pt x="41770" y="23960"/>
                </a:lnTo>
                <a:lnTo>
                  <a:pt x="41780" y="24020"/>
                </a:lnTo>
                <a:lnTo>
                  <a:pt x="41790" y="24080"/>
                </a:lnTo>
                <a:lnTo>
                  <a:pt x="41780" y="24140"/>
                </a:lnTo>
                <a:lnTo>
                  <a:pt x="41750" y="24190"/>
                </a:lnTo>
                <a:lnTo>
                  <a:pt x="41710" y="24210"/>
                </a:lnTo>
                <a:lnTo>
                  <a:pt x="41600" y="24250"/>
                </a:lnTo>
                <a:lnTo>
                  <a:pt x="40870" y="24290"/>
                </a:lnTo>
                <a:lnTo>
                  <a:pt x="40500" y="24260"/>
                </a:lnTo>
                <a:lnTo>
                  <a:pt x="40430" y="24220"/>
                </a:lnTo>
                <a:lnTo>
                  <a:pt x="40380" y="24180"/>
                </a:lnTo>
                <a:lnTo>
                  <a:pt x="40320" y="24080"/>
                </a:lnTo>
                <a:lnTo>
                  <a:pt x="40200" y="23900"/>
                </a:lnTo>
                <a:lnTo>
                  <a:pt x="40120" y="23860"/>
                </a:lnTo>
                <a:lnTo>
                  <a:pt x="40050" y="23840"/>
                </a:lnTo>
                <a:lnTo>
                  <a:pt x="39080" y="24010"/>
                </a:lnTo>
                <a:lnTo>
                  <a:pt x="38980" y="24050"/>
                </a:lnTo>
                <a:lnTo>
                  <a:pt x="38690" y="24290"/>
                </a:lnTo>
                <a:lnTo>
                  <a:pt x="38570" y="24350"/>
                </a:lnTo>
                <a:lnTo>
                  <a:pt x="38460" y="24370"/>
                </a:lnTo>
                <a:lnTo>
                  <a:pt x="38400" y="24350"/>
                </a:lnTo>
                <a:lnTo>
                  <a:pt x="38360" y="24310"/>
                </a:lnTo>
                <a:lnTo>
                  <a:pt x="38300" y="24190"/>
                </a:lnTo>
                <a:lnTo>
                  <a:pt x="38250" y="24120"/>
                </a:lnTo>
                <a:lnTo>
                  <a:pt x="38140" y="24010"/>
                </a:lnTo>
                <a:lnTo>
                  <a:pt x="38060" y="23960"/>
                </a:lnTo>
                <a:lnTo>
                  <a:pt x="37980" y="23930"/>
                </a:lnTo>
                <a:lnTo>
                  <a:pt x="37690" y="23910"/>
                </a:lnTo>
                <a:lnTo>
                  <a:pt x="37480" y="23920"/>
                </a:lnTo>
                <a:lnTo>
                  <a:pt x="37390" y="23950"/>
                </a:lnTo>
                <a:lnTo>
                  <a:pt x="37370" y="23960"/>
                </a:lnTo>
                <a:lnTo>
                  <a:pt x="37330" y="24050"/>
                </a:lnTo>
                <a:lnTo>
                  <a:pt x="37270" y="24120"/>
                </a:lnTo>
                <a:lnTo>
                  <a:pt x="37190" y="24180"/>
                </a:lnTo>
                <a:lnTo>
                  <a:pt x="37090" y="24220"/>
                </a:lnTo>
                <a:lnTo>
                  <a:pt x="36950" y="24230"/>
                </a:lnTo>
                <a:lnTo>
                  <a:pt x="36860" y="24190"/>
                </a:lnTo>
                <a:lnTo>
                  <a:pt x="36780" y="24140"/>
                </a:lnTo>
                <a:lnTo>
                  <a:pt x="36700" y="24060"/>
                </a:lnTo>
                <a:lnTo>
                  <a:pt x="36610" y="24030"/>
                </a:lnTo>
                <a:lnTo>
                  <a:pt x="36090" y="24060"/>
                </a:lnTo>
                <a:lnTo>
                  <a:pt x="35810" y="24020"/>
                </a:lnTo>
                <a:lnTo>
                  <a:pt x="35620" y="23950"/>
                </a:lnTo>
                <a:lnTo>
                  <a:pt x="35260" y="23750"/>
                </a:lnTo>
                <a:lnTo>
                  <a:pt x="35160" y="23720"/>
                </a:lnTo>
                <a:lnTo>
                  <a:pt x="35100" y="23740"/>
                </a:lnTo>
                <a:lnTo>
                  <a:pt x="35040" y="23770"/>
                </a:lnTo>
                <a:lnTo>
                  <a:pt x="34990" y="23830"/>
                </a:lnTo>
                <a:lnTo>
                  <a:pt x="34960" y="23910"/>
                </a:lnTo>
                <a:lnTo>
                  <a:pt x="34960" y="23990"/>
                </a:lnTo>
                <a:lnTo>
                  <a:pt x="34970" y="24060"/>
                </a:lnTo>
                <a:lnTo>
                  <a:pt x="34990" y="24120"/>
                </a:lnTo>
                <a:lnTo>
                  <a:pt x="35000" y="24170"/>
                </a:lnTo>
                <a:lnTo>
                  <a:pt x="34990" y="24220"/>
                </a:lnTo>
                <a:lnTo>
                  <a:pt x="34960" y="24260"/>
                </a:lnTo>
                <a:lnTo>
                  <a:pt x="34930" y="24300"/>
                </a:lnTo>
                <a:lnTo>
                  <a:pt x="34830" y="24370"/>
                </a:lnTo>
                <a:lnTo>
                  <a:pt x="34680" y="24270"/>
                </a:lnTo>
                <a:lnTo>
                  <a:pt x="34580" y="24290"/>
                </a:lnTo>
                <a:lnTo>
                  <a:pt x="34490" y="24330"/>
                </a:lnTo>
                <a:lnTo>
                  <a:pt x="34290" y="24550"/>
                </a:lnTo>
                <a:lnTo>
                  <a:pt x="34230" y="24590"/>
                </a:lnTo>
                <a:lnTo>
                  <a:pt x="34160" y="24610"/>
                </a:lnTo>
                <a:lnTo>
                  <a:pt x="34080" y="24590"/>
                </a:lnTo>
                <a:lnTo>
                  <a:pt x="34010" y="24520"/>
                </a:lnTo>
                <a:lnTo>
                  <a:pt x="33930" y="24330"/>
                </a:lnTo>
                <a:lnTo>
                  <a:pt x="33880" y="24030"/>
                </a:lnTo>
                <a:lnTo>
                  <a:pt x="33870" y="23940"/>
                </a:lnTo>
                <a:lnTo>
                  <a:pt x="33800" y="23850"/>
                </a:lnTo>
                <a:lnTo>
                  <a:pt x="33740" y="23810"/>
                </a:lnTo>
                <a:lnTo>
                  <a:pt x="33160" y="23590"/>
                </a:lnTo>
                <a:lnTo>
                  <a:pt x="33140" y="23550"/>
                </a:lnTo>
                <a:lnTo>
                  <a:pt x="33300" y="23290"/>
                </a:lnTo>
                <a:lnTo>
                  <a:pt x="33650" y="22520"/>
                </a:lnTo>
                <a:lnTo>
                  <a:pt x="33700" y="22380"/>
                </a:lnTo>
                <a:lnTo>
                  <a:pt x="33720" y="22180"/>
                </a:lnTo>
                <a:lnTo>
                  <a:pt x="33710" y="21770"/>
                </a:lnTo>
                <a:lnTo>
                  <a:pt x="33730" y="21580"/>
                </a:lnTo>
                <a:lnTo>
                  <a:pt x="34030" y="21110"/>
                </a:lnTo>
                <a:lnTo>
                  <a:pt x="34460" y="21030"/>
                </a:lnTo>
                <a:lnTo>
                  <a:pt x="35510" y="21310"/>
                </a:lnTo>
                <a:lnTo>
                  <a:pt x="35600" y="21300"/>
                </a:lnTo>
                <a:lnTo>
                  <a:pt x="35690" y="21270"/>
                </a:lnTo>
                <a:lnTo>
                  <a:pt x="35750" y="21210"/>
                </a:lnTo>
                <a:lnTo>
                  <a:pt x="35800" y="21110"/>
                </a:lnTo>
                <a:lnTo>
                  <a:pt x="35880" y="21030"/>
                </a:lnTo>
                <a:lnTo>
                  <a:pt x="36020" y="21010"/>
                </a:lnTo>
                <a:lnTo>
                  <a:pt x="37020" y="21470"/>
                </a:lnTo>
                <a:lnTo>
                  <a:pt x="37230" y="21430"/>
                </a:lnTo>
                <a:lnTo>
                  <a:pt x="37380" y="21190"/>
                </a:lnTo>
                <a:lnTo>
                  <a:pt x="37490" y="20700"/>
                </a:lnTo>
                <a:lnTo>
                  <a:pt x="37550" y="20240"/>
                </a:lnTo>
                <a:lnTo>
                  <a:pt x="37620" y="20060"/>
                </a:lnTo>
                <a:lnTo>
                  <a:pt x="37770" y="19850"/>
                </a:lnTo>
                <a:lnTo>
                  <a:pt x="38040" y="19580"/>
                </a:lnTo>
                <a:lnTo>
                  <a:pt x="38190" y="19490"/>
                </a:lnTo>
                <a:lnTo>
                  <a:pt x="38560" y="19400"/>
                </a:lnTo>
                <a:lnTo>
                  <a:pt x="38800" y="19330"/>
                </a:lnTo>
                <a:lnTo>
                  <a:pt x="39030" y="19150"/>
                </a:lnTo>
                <a:lnTo>
                  <a:pt x="39130" y="18890"/>
                </a:lnTo>
                <a:lnTo>
                  <a:pt x="39050" y="18600"/>
                </a:lnTo>
                <a:lnTo>
                  <a:pt x="38830" y="18440"/>
                </a:lnTo>
                <a:lnTo>
                  <a:pt x="37250" y="18160"/>
                </a:lnTo>
                <a:lnTo>
                  <a:pt x="36680" y="18310"/>
                </a:lnTo>
                <a:lnTo>
                  <a:pt x="36510" y="18300"/>
                </a:lnTo>
                <a:lnTo>
                  <a:pt x="35950" y="18090"/>
                </a:lnTo>
                <a:lnTo>
                  <a:pt x="35800" y="17990"/>
                </a:lnTo>
                <a:lnTo>
                  <a:pt x="35750" y="17810"/>
                </a:lnTo>
                <a:lnTo>
                  <a:pt x="35850" y="17500"/>
                </a:lnTo>
                <a:lnTo>
                  <a:pt x="36070" y="17080"/>
                </a:lnTo>
                <a:lnTo>
                  <a:pt x="36140" y="16920"/>
                </a:lnTo>
                <a:lnTo>
                  <a:pt x="36270" y="16290"/>
                </a:lnTo>
                <a:lnTo>
                  <a:pt x="36350" y="16110"/>
                </a:lnTo>
                <a:lnTo>
                  <a:pt x="36680" y="15770"/>
                </a:lnTo>
                <a:lnTo>
                  <a:pt x="36720" y="15570"/>
                </a:lnTo>
                <a:lnTo>
                  <a:pt x="36540" y="15220"/>
                </a:lnTo>
                <a:lnTo>
                  <a:pt x="36580" y="14810"/>
                </a:lnTo>
                <a:lnTo>
                  <a:pt x="36760" y="14510"/>
                </a:lnTo>
                <a:lnTo>
                  <a:pt x="37000" y="14240"/>
                </a:lnTo>
                <a:lnTo>
                  <a:pt x="37180" y="13940"/>
                </a:lnTo>
                <a:lnTo>
                  <a:pt x="37270" y="13570"/>
                </a:lnTo>
                <a:lnTo>
                  <a:pt x="37300" y="13130"/>
                </a:lnTo>
                <a:lnTo>
                  <a:pt x="37260" y="12680"/>
                </a:lnTo>
                <a:lnTo>
                  <a:pt x="37170" y="12280"/>
                </a:lnTo>
                <a:lnTo>
                  <a:pt x="37270" y="12110"/>
                </a:lnTo>
                <a:lnTo>
                  <a:pt x="37370" y="11920"/>
                </a:lnTo>
                <a:lnTo>
                  <a:pt x="37610" y="11790"/>
                </a:lnTo>
                <a:lnTo>
                  <a:pt x="37620" y="11800"/>
                </a:lnTo>
                <a:lnTo>
                  <a:pt x="37860" y="11820"/>
                </a:lnTo>
                <a:lnTo>
                  <a:pt x="38370" y="12030"/>
                </a:lnTo>
                <a:lnTo>
                  <a:pt x="38580" y="12010"/>
                </a:lnTo>
                <a:lnTo>
                  <a:pt x="38590" y="12010"/>
                </a:lnTo>
                <a:lnTo>
                  <a:pt x="39350" y="11620"/>
                </a:lnTo>
                <a:lnTo>
                  <a:pt x="39530" y="11390"/>
                </a:lnTo>
                <a:lnTo>
                  <a:pt x="40080" y="10390"/>
                </a:lnTo>
                <a:lnTo>
                  <a:pt x="40630" y="9710"/>
                </a:lnTo>
                <a:lnTo>
                  <a:pt x="40840" y="9580"/>
                </a:lnTo>
                <a:lnTo>
                  <a:pt x="40850" y="9570"/>
                </a:lnTo>
                <a:lnTo>
                  <a:pt x="40870" y="9570"/>
                </a:lnTo>
                <a:lnTo>
                  <a:pt x="42000" y="9430"/>
                </a:lnTo>
                <a:lnTo>
                  <a:pt x="42080" y="9410"/>
                </a:lnTo>
                <a:lnTo>
                  <a:pt x="42470" y="9480"/>
                </a:lnTo>
                <a:lnTo>
                  <a:pt x="42680" y="9590"/>
                </a:lnTo>
                <a:lnTo>
                  <a:pt x="43270" y="10100"/>
                </a:lnTo>
                <a:lnTo>
                  <a:pt x="43530" y="10250"/>
                </a:lnTo>
                <a:lnTo>
                  <a:pt x="43610" y="10210"/>
                </a:lnTo>
                <a:lnTo>
                  <a:pt x="43720" y="10170"/>
                </a:lnTo>
                <a:lnTo>
                  <a:pt x="44160" y="9730"/>
                </a:lnTo>
                <a:lnTo>
                  <a:pt x="44360" y="9500"/>
                </a:lnTo>
                <a:lnTo>
                  <a:pt x="44600" y="9780"/>
                </a:lnTo>
                <a:lnTo>
                  <a:pt x="44890" y="9960"/>
                </a:lnTo>
                <a:lnTo>
                  <a:pt x="45210" y="10050"/>
                </a:lnTo>
                <a:lnTo>
                  <a:pt x="46400" y="10160"/>
                </a:lnTo>
                <a:lnTo>
                  <a:pt x="46670" y="10130"/>
                </a:lnTo>
                <a:lnTo>
                  <a:pt x="46750" y="9870"/>
                </a:lnTo>
                <a:lnTo>
                  <a:pt x="46840" y="9500"/>
                </a:lnTo>
                <a:lnTo>
                  <a:pt x="46900" y="8700"/>
                </a:lnTo>
                <a:lnTo>
                  <a:pt x="46980" y="8480"/>
                </a:lnTo>
                <a:lnTo>
                  <a:pt x="46990" y="8440"/>
                </a:lnTo>
                <a:lnTo>
                  <a:pt x="47170" y="7950"/>
                </a:lnTo>
                <a:lnTo>
                  <a:pt x="47240" y="7900"/>
                </a:lnTo>
                <a:lnTo>
                  <a:pt x="48110" y="7320"/>
                </a:lnTo>
                <a:lnTo>
                  <a:pt x="48260" y="7050"/>
                </a:lnTo>
                <a:lnTo>
                  <a:pt x="48300" y="6990"/>
                </a:lnTo>
                <a:lnTo>
                  <a:pt x="48420" y="6760"/>
                </a:lnTo>
                <a:lnTo>
                  <a:pt x="48460" y="6360"/>
                </a:lnTo>
                <a:lnTo>
                  <a:pt x="48740" y="6070"/>
                </a:lnTo>
                <a:lnTo>
                  <a:pt x="48760" y="6050"/>
                </a:lnTo>
                <a:lnTo>
                  <a:pt x="48880" y="5960"/>
                </a:lnTo>
                <a:lnTo>
                  <a:pt x="49410" y="5550"/>
                </a:lnTo>
                <a:lnTo>
                  <a:pt x="49530" y="5320"/>
                </a:lnTo>
                <a:lnTo>
                  <a:pt x="49610" y="5110"/>
                </a:lnTo>
                <a:lnTo>
                  <a:pt x="49700" y="4930"/>
                </a:lnTo>
                <a:lnTo>
                  <a:pt x="49850" y="4770"/>
                </a:lnTo>
                <a:lnTo>
                  <a:pt x="49970" y="4710"/>
                </a:lnTo>
                <a:lnTo>
                  <a:pt x="50260" y="4650"/>
                </a:lnTo>
                <a:lnTo>
                  <a:pt x="50370" y="4620"/>
                </a:lnTo>
                <a:lnTo>
                  <a:pt x="50640" y="4490"/>
                </a:lnTo>
                <a:lnTo>
                  <a:pt x="50770" y="4420"/>
                </a:lnTo>
                <a:lnTo>
                  <a:pt x="51030" y="4240"/>
                </a:lnTo>
                <a:lnTo>
                  <a:pt x="51120" y="4170"/>
                </a:lnTo>
                <a:lnTo>
                  <a:pt x="51200" y="4120"/>
                </a:lnTo>
                <a:lnTo>
                  <a:pt x="51570" y="3970"/>
                </a:lnTo>
                <a:lnTo>
                  <a:pt x="51600" y="3960"/>
                </a:lnTo>
                <a:lnTo>
                  <a:pt x="51960" y="4210"/>
                </a:lnTo>
                <a:lnTo>
                  <a:pt x="52160" y="4500"/>
                </a:lnTo>
                <a:lnTo>
                  <a:pt x="52820" y="5230"/>
                </a:lnTo>
                <a:lnTo>
                  <a:pt x="53110" y="5640"/>
                </a:lnTo>
                <a:lnTo>
                  <a:pt x="53300" y="5840"/>
                </a:lnTo>
                <a:lnTo>
                  <a:pt x="53500" y="5910"/>
                </a:lnTo>
                <a:lnTo>
                  <a:pt x="53720" y="5780"/>
                </a:lnTo>
                <a:lnTo>
                  <a:pt x="54030" y="5290"/>
                </a:lnTo>
                <a:lnTo>
                  <a:pt x="54260" y="5130"/>
                </a:lnTo>
                <a:lnTo>
                  <a:pt x="55660" y="4970"/>
                </a:lnTo>
                <a:lnTo>
                  <a:pt x="56210" y="5060"/>
                </a:lnTo>
                <a:lnTo>
                  <a:pt x="56360" y="5130"/>
                </a:lnTo>
                <a:lnTo>
                  <a:pt x="56450" y="5220"/>
                </a:lnTo>
                <a:lnTo>
                  <a:pt x="56610" y="5510"/>
                </a:lnTo>
                <a:lnTo>
                  <a:pt x="56940" y="5990"/>
                </a:lnTo>
                <a:lnTo>
                  <a:pt x="57020" y="6170"/>
                </a:lnTo>
                <a:lnTo>
                  <a:pt x="57110" y="6570"/>
                </a:lnTo>
                <a:lnTo>
                  <a:pt x="57160" y="6970"/>
                </a:lnTo>
                <a:lnTo>
                  <a:pt x="57270" y="7320"/>
                </a:lnTo>
                <a:lnTo>
                  <a:pt x="57510" y="7540"/>
                </a:lnTo>
                <a:lnTo>
                  <a:pt x="58240" y="7750"/>
                </a:lnTo>
                <a:lnTo>
                  <a:pt x="58450" y="7690"/>
                </a:lnTo>
                <a:lnTo>
                  <a:pt x="58470" y="7300"/>
                </a:lnTo>
                <a:lnTo>
                  <a:pt x="58730" y="7030"/>
                </a:lnTo>
                <a:lnTo>
                  <a:pt x="59320" y="6770"/>
                </a:lnTo>
                <a:lnTo>
                  <a:pt x="59880" y="6400"/>
                </a:lnTo>
                <a:lnTo>
                  <a:pt x="60350" y="6220"/>
                </a:lnTo>
                <a:lnTo>
                  <a:pt x="60910" y="6240"/>
                </a:lnTo>
                <a:lnTo>
                  <a:pt x="61450" y="6430"/>
                </a:lnTo>
                <a:lnTo>
                  <a:pt x="61900" y="6770"/>
                </a:lnTo>
                <a:lnTo>
                  <a:pt x="62190" y="7010"/>
                </a:lnTo>
                <a:lnTo>
                  <a:pt x="63650" y="7420"/>
                </a:lnTo>
                <a:lnTo>
                  <a:pt x="63830" y="7520"/>
                </a:lnTo>
                <a:lnTo>
                  <a:pt x="63990" y="7690"/>
                </a:lnTo>
                <a:lnTo>
                  <a:pt x="64170" y="7920"/>
                </a:lnTo>
                <a:lnTo>
                  <a:pt x="64260" y="8080"/>
                </a:lnTo>
                <a:lnTo>
                  <a:pt x="64290" y="8220"/>
                </a:lnTo>
                <a:lnTo>
                  <a:pt x="64250" y="8320"/>
                </a:lnTo>
                <a:lnTo>
                  <a:pt x="64190" y="8340"/>
                </a:lnTo>
                <a:lnTo>
                  <a:pt x="64110" y="8330"/>
                </a:lnTo>
                <a:lnTo>
                  <a:pt x="64030" y="8370"/>
                </a:lnTo>
                <a:lnTo>
                  <a:pt x="63940" y="8440"/>
                </a:lnTo>
                <a:lnTo>
                  <a:pt x="63860" y="8470"/>
                </a:lnTo>
                <a:lnTo>
                  <a:pt x="63790" y="8530"/>
                </a:lnTo>
                <a:lnTo>
                  <a:pt x="63720" y="8670"/>
                </a:lnTo>
                <a:lnTo>
                  <a:pt x="63680" y="8820"/>
                </a:lnTo>
                <a:lnTo>
                  <a:pt x="63640" y="9240"/>
                </a:lnTo>
                <a:lnTo>
                  <a:pt x="63600" y="9410"/>
                </a:lnTo>
                <a:lnTo>
                  <a:pt x="63370" y="9980"/>
                </a:lnTo>
                <a:lnTo>
                  <a:pt x="63330" y="10250"/>
                </a:lnTo>
                <a:lnTo>
                  <a:pt x="63400" y="10600"/>
                </a:lnTo>
                <a:lnTo>
                  <a:pt x="63520" y="10850"/>
                </a:lnTo>
                <a:lnTo>
                  <a:pt x="63990" y="11250"/>
                </a:lnTo>
                <a:lnTo>
                  <a:pt x="64450" y="11930"/>
                </a:lnTo>
                <a:lnTo>
                  <a:pt x="64640" y="12040"/>
                </a:lnTo>
                <a:lnTo>
                  <a:pt x="64900" y="11960"/>
                </a:lnTo>
                <a:lnTo>
                  <a:pt x="65630" y="11080"/>
                </a:lnTo>
                <a:lnTo>
                  <a:pt x="66570" y="10530"/>
                </a:lnTo>
                <a:lnTo>
                  <a:pt x="66830" y="10470"/>
                </a:lnTo>
                <a:lnTo>
                  <a:pt x="67480" y="10640"/>
                </a:lnTo>
                <a:lnTo>
                  <a:pt x="67730" y="10510"/>
                </a:lnTo>
                <a:lnTo>
                  <a:pt x="68100" y="9820"/>
                </a:lnTo>
                <a:lnTo>
                  <a:pt x="68340" y="9510"/>
                </a:lnTo>
                <a:lnTo>
                  <a:pt x="68700" y="9300"/>
                </a:lnTo>
                <a:lnTo>
                  <a:pt x="69080" y="9210"/>
                </a:lnTo>
                <a:lnTo>
                  <a:pt x="69470" y="9240"/>
                </a:lnTo>
                <a:lnTo>
                  <a:pt x="70590" y="9660"/>
                </a:lnTo>
                <a:lnTo>
                  <a:pt x="70840" y="9570"/>
                </a:lnTo>
                <a:lnTo>
                  <a:pt x="71260" y="9160"/>
                </a:lnTo>
                <a:lnTo>
                  <a:pt x="71480" y="9050"/>
                </a:lnTo>
                <a:lnTo>
                  <a:pt x="71650" y="9090"/>
                </a:lnTo>
                <a:lnTo>
                  <a:pt x="71970" y="9390"/>
                </a:lnTo>
                <a:lnTo>
                  <a:pt x="72150" y="9510"/>
                </a:lnTo>
                <a:lnTo>
                  <a:pt x="74040" y="10140"/>
                </a:lnTo>
                <a:lnTo>
                  <a:pt x="74120" y="10240"/>
                </a:lnTo>
                <a:lnTo>
                  <a:pt x="74120" y="10380"/>
                </a:lnTo>
                <a:lnTo>
                  <a:pt x="74070" y="10520"/>
                </a:lnTo>
                <a:lnTo>
                  <a:pt x="74040" y="10660"/>
                </a:lnTo>
                <a:lnTo>
                  <a:pt x="74150" y="10810"/>
                </a:lnTo>
                <a:lnTo>
                  <a:pt x="75000" y="11220"/>
                </a:lnTo>
                <a:lnTo>
                  <a:pt x="75100" y="11300"/>
                </a:lnTo>
                <a:lnTo>
                  <a:pt x="75170" y="11410"/>
                </a:lnTo>
                <a:lnTo>
                  <a:pt x="75210" y="11620"/>
                </a:lnTo>
                <a:lnTo>
                  <a:pt x="75180" y="11780"/>
                </a:lnTo>
                <a:lnTo>
                  <a:pt x="75130" y="11910"/>
                </a:lnTo>
                <a:lnTo>
                  <a:pt x="75130" y="12070"/>
                </a:lnTo>
                <a:lnTo>
                  <a:pt x="75250" y="12310"/>
                </a:lnTo>
                <a:lnTo>
                  <a:pt x="75440" y="12440"/>
                </a:lnTo>
                <a:lnTo>
                  <a:pt x="75660" y="12490"/>
                </a:lnTo>
                <a:lnTo>
                  <a:pt x="76050" y="12460"/>
                </a:lnTo>
                <a:lnTo>
                  <a:pt x="76180" y="12530"/>
                </a:lnTo>
                <a:lnTo>
                  <a:pt x="76270" y="12690"/>
                </a:lnTo>
                <a:lnTo>
                  <a:pt x="76360" y="12960"/>
                </a:lnTo>
                <a:lnTo>
                  <a:pt x="76640" y="13500"/>
                </a:lnTo>
                <a:lnTo>
                  <a:pt x="76910" y="13550"/>
                </a:lnTo>
                <a:lnTo>
                  <a:pt x="77230" y="13370"/>
                </a:lnTo>
                <a:lnTo>
                  <a:pt x="77640" y="13220"/>
                </a:lnTo>
                <a:lnTo>
                  <a:pt x="78010" y="13400"/>
                </a:lnTo>
                <a:lnTo>
                  <a:pt x="78210" y="13780"/>
                </a:lnTo>
                <a:lnTo>
                  <a:pt x="78260" y="13880"/>
                </a:lnTo>
                <a:lnTo>
                  <a:pt x="78330" y="14510"/>
                </a:lnTo>
                <a:lnTo>
                  <a:pt x="78140" y="15100"/>
                </a:lnTo>
                <a:lnTo>
                  <a:pt x="78280" y="15200"/>
                </a:lnTo>
                <a:lnTo>
                  <a:pt x="78330" y="15220"/>
                </a:lnTo>
                <a:lnTo>
                  <a:pt x="78270" y="15430"/>
                </a:lnTo>
                <a:lnTo>
                  <a:pt x="78020" y="15620"/>
                </a:lnTo>
                <a:lnTo>
                  <a:pt x="77960" y="15900"/>
                </a:lnTo>
                <a:lnTo>
                  <a:pt x="78040" y="16210"/>
                </a:lnTo>
                <a:lnTo>
                  <a:pt x="78190" y="16420"/>
                </a:lnTo>
                <a:lnTo>
                  <a:pt x="78320" y="16640"/>
                </a:lnTo>
                <a:lnTo>
                  <a:pt x="78320" y="16970"/>
                </a:lnTo>
                <a:lnTo>
                  <a:pt x="78200" y="17170"/>
                </a:lnTo>
                <a:lnTo>
                  <a:pt x="77620" y="17580"/>
                </a:lnTo>
                <a:lnTo>
                  <a:pt x="77300" y="18050"/>
                </a:lnTo>
                <a:lnTo>
                  <a:pt x="77160" y="18370"/>
                </a:lnTo>
                <a:lnTo>
                  <a:pt x="77130" y="18680"/>
                </a:lnTo>
                <a:lnTo>
                  <a:pt x="77230" y="18890"/>
                </a:lnTo>
                <a:lnTo>
                  <a:pt x="77390" y="19030"/>
                </a:lnTo>
                <a:lnTo>
                  <a:pt x="77730" y="19220"/>
                </a:lnTo>
                <a:lnTo>
                  <a:pt x="77850" y="19420"/>
                </a:lnTo>
                <a:lnTo>
                  <a:pt x="78010" y="20030"/>
                </a:lnTo>
                <a:lnTo>
                  <a:pt x="78150" y="20240"/>
                </a:lnTo>
                <a:lnTo>
                  <a:pt x="78590" y="20590"/>
                </a:lnTo>
                <a:lnTo>
                  <a:pt x="78710" y="20730"/>
                </a:lnTo>
                <a:lnTo>
                  <a:pt x="78720" y="20800"/>
                </a:lnTo>
                <a:lnTo>
                  <a:pt x="78680" y="20950"/>
                </a:lnTo>
                <a:lnTo>
                  <a:pt x="78700" y="21030"/>
                </a:lnTo>
                <a:lnTo>
                  <a:pt x="78730" y="21060"/>
                </a:lnTo>
                <a:lnTo>
                  <a:pt x="78830" y="21090"/>
                </a:lnTo>
                <a:lnTo>
                  <a:pt x="78850" y="21120"/>
                </a:lnTo>
                <a:lnTo>
                  <a:pt x="78900" y="21200"/>
                </a:lnTo>
                <a:lnTo>
                  <a:pt x="78940" y="21260"/>
                </a:lnTo>
                <a:lnTo>
                  <a:pt x="78950" y="21340"/>
                </a:lnTo>
                <a:lnTo>
                  <a:pt x="78910" y="21520"/>
                </a:lnTo>
                <a:lnTo>
                  <a:pt x="78830" y="21630"/>
                </a:lnTo>
                <a:lnTo>
                  <a:pt x="78810" y="21750"/>
                </a:lnTo>
                <a:lnTo>
                  <a:pt x="78840" y="21870"/>
                </a:lnTo>
                <a:lnTo>
                  <a:pt x="78910" y="22000"/>
                </a:lnTo>
                <a:lnTo>
                  <a:pt x="79040" y="22320"/>
                </a:lnTo>
                <a:lnTo>
                  <a:pt x="79150" y="22730"/>
                </a:lnTo>
                <a:lnTo>
                  <a:pt x="79150" y="23050"/>
                </a:lnTo>
                <a:lnTo>
                  <a:pt x="78910" y="23130"/>
                </a:lnTo>
                <a:lnTo>
                  <a:pt x="78460" y="23010"/>
                </a:lnTo>
                <a:lnTo>
                  <a:pt x="78270" y="23030"/>
                </a:lnTo>
                <a:lnTo>
                  <a:pt x="78200" y="23230"/>
                </a:lnTo>
                <a:lnTo>
                  <a:pt x="78300" y="23500"/>
                </a:lnTo>
                <a:lnTo>
                  <a:pt x="78440" y="23680"/>
                </a:lnTo>
                <a:lnTo>
                  <a:pt x="78480" y="23880"/>
                </a:lnTo>
                <a:lnTo>
                  <a:pt x="78310" y="24200"/>
                </a:lnTo>
                <a:lnTo>
                  <a:pt x="78140" y="24320"/>
                </a:lnTo>
                <a:lnTo>
                  <a:pt x="77560" y="24440"/>
                </a:lnTo>
                <a:lnTo>
                  <a:pt x="77330" y="24630"/>
                </a:lnTo>
                <a:lnTo>
                  <a:pt x="77360" y="24800"/>
                </a:lnTo>
                <a:lnTo>
                  <a:pt x="77450" y="25050"/>
                </a:lnTo>
                <a:lnTo>
                  <a:pt x="77440" y="25460"/>
                </a:lnTo>
                <a:lnTo>
                  <a:pt x="77290" y="25730"/>
                </a:lnTo>
                <a:lnTo>
                  <a:pt x="77070" y="25960"/>
                </a:lnTo>
                <a:lnTo>
                  <a:pt x="76890" y="26250"/>
                </a:lnTo>
                <a:lnTo>
                  <a:pt x="76830" y="26710"/>
                </a:lnTo>
                <a:lnTo>
                  <a:pt x="76910" y="26980"/>
                </a:lnTo>
                <a:lnTo>
                  <a:pt x="77060" y="27090"/>
                </a:lnTo>
                <a:lnTo>
                  <a:pt x="77450" y="27220"/>
                </a:lnTo>
                <a:lnTo>
                  <a:pt x="78910" y="28300"/>
                </a:lnTo>
                <a:lnTo>
                  <a:pt x="79050" y="28560"/>
                </a:lnTo>
                <a:lnTo>
                  <a:pt x="79080" y="28870"/>
                </a:lnTo>
                <a:lnTo>
                  <a:pt x="79290" y="28830"/>
                </a:lnTo>
                <a:lnTo>
                  <a:pt x="80090" y="28920"/>
                </a:lnTo>
                <a:lnTo>
                  <a:pt x="80320" y="29370"/>
                </a:lnTo>
                <a:lnTo>
                  <a:pt x="80690" y="29680"/>
                </a:lnTo>
                <a:lnTo>
                  <a:pt x="80420" y="30320"/>
                </a:lnTo>
                <a:lnTo>
                  <a:pt x="79940" y="31090"/>
                </a:lnTo>
                <a:lnTo>
                  <a:pt x="79710" y="31810"/>
                </a:lnTo>
                <a:lnTo>
                  <a:pt x="79980" y="32020"/>
                </a:lnTo>
                <a:lnTo>
                  <a:pt x="80690" y="32220"/>
                </a:lnTo>
                <a:lnTo>
                  <a:pt x="80800" y="32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Grodno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35100" y="50030"/>
                </a:moveTo>
                <a:lnTo>
                  <a:pt x="34360" y="50230"/>
                </a:lnTo>
                <a:lnTo>
                  <a:pt x="34110" y="50250"/>
                </a:lnTo>
                <a:lnTo>
                  <a:pt x="34060" y="50230"/>
                </a:lnTo>
                <a:lnTo>
                  <a:pt x="33860" y="50130"/>
                </a:lnTo>
                <a:lnTo>
                  <a:pt x="33620" y="50060"/>
                </a:lnTo>
                <a:lnTo>
                  <a:pt x="32810" y="50010"/>
                </a:lnTo>
                <a:lnTo>
                  <a:pt x="32300" y="49890"/>
                </a:lnTo>
                <a:lnTo>
                  <a:pt x="32090" y="49900"/>
                </a:lnTo>
                <a:lnTo>
                  <a:pt x="31890" y="49960"/>
                </a:lnTo>
                <a:lnTo>
                  <a:pt x="30550" y="49840"/>
                </a:lnTo>
                <a:lnTo>
                  <a:pt x="30490" y="49820"/>
                </a:lnTo>
                <a:lnTo>
                  <a:pt x="30450" y="49790"/>
                </a:lnTo>
                <a:lnTo>
                  <a:pt x="30410" y="49760"/>
                </a:lnTo>
                <a:lnTo>
                  <a:pt x="30380" y="49710"/>
                </a:lnTo>
                <a:lnTo>
                  <a:pt x="30350" y="49680"/>
                </a:lnTo>
                <a:lnTo>
                  <a:pt x="30310" y="49640"/>
                </a:lnTo>
                <a:lnTo>
                  <a:pt x="30230" y="49630"/>
                </a:lnTo>
                <a:lnTo>
                  <a:pt x="30130" y="49640"/>
                </a:lnTo>
                <a:lnTo>
                  <a:pt x="29980" y="49680"/>
                </a:lnTo>
                <a:lnTo>
                  <a:pt x="29890" y="49680"/>
                </a:lnTo>
                <a:lnTo>
                  <a:pt x="29820" y="49670"/>
                </a:lnTo>
                <a:lnTo>
                  <a:pt x="29700" y="49570"/>
                </a:lnTo>
                <a:lnTo>
                  <a:pt x="29650" y="49540"/>
                </a:lnTo>
                <a:lnTo>
                  <a:pt x="29590" y="49530"/>
                </a:lnTo>
                <a:lnTo>
                  <a:pt x="29500" y="49530"/>
                </a:lnTo>
                <a:lnTo>
                  <a:pt x="29200" y="49600"/>
                </a:lnTo>
                <a:lnTo>
                  <a:pt x="29110" y="49600"/>
                </a:lnTo>
                <a:lnTo>
                  <a:pt x="29030" y="49590"/>
                </a:lnTo>
                <a:lnTo>
                  <a:pt x="28970" y="49570"/>
                </a:lnTo>
                <a:lnTo>
                  <a:pt x="28850" y="49550"/>
                </a:lnTo>
                <a:lnTo>
                  <a:pt x="28780" y="49580"/>
                </a:lnTo>
                <a:lnTo>
                  <a:pt x="28710" y="49630"/>
                </a:lnTo>
                <a:lnTo>
                  <a:pt x="28590" y="49760"/>
                </a:lnTo>
                <a:lnTo>
                  <a:pt x="28540" y="49850"/>
                </a:lnTo>
                <a:lnTo>
                  <a:pt x="28500" y="49920"/>
                </a:lnTo>
                <a:lnTo>
                  <a:pt x="28480" y="49970"/>
                </a:lnTo>
                <a:lnTo>
                  <a:pt x="28440" y="50080"/>
                </a:lnTo>
                <a:lnTo>
                  <a:pt x="28160" y="50550"/>
                </a:lnTo>
                <a:lnTo>
                  <a:pt x="28130" y="50650"/>
                </a:lnTo>
                <a:lnTo>
                  <a:pt x="28120" y="50690"/>
                </a:lnTo>
                <a:lnTo>
                  <a:pt x="28100" y="50800"/>
                </a:lnTo>
                <a:lnTo>
                  <a:pt x="28050" y="51270"/>
                </a:lnTo>
                <a:lnTo>
                  <a:pt x="28040" y="51340"/>
                </a:lnTo>
                <a:lnTo>
                  <a:pt x="28010" y="51390"/>
                </a:lnTo>
                <a:lnTo>
                  <a:pt x="27970" y="51430"/>
                </a:lnTo>
                <a:lnTo>
                  <a:pt x="27900" y="51460"/>
                </a:lnTo>
                <a:lnTo>
                  <a:pt x="27620" y="51490"/>
                </a:lnTo>
                <a:lnTo>
                  <a:pt x="27550" y="51520"/>
                </a:lnTo>
                <a:lnTo>
                  <a:pt x="27500" y="51610"/>
                </a:lnTo>
                <a:lnTo>
                  <a:pt x="27470" y="51690"/>
                </a:lnTo>
                <a:lnTo>
                  <a:pt x="27410" y="51950"/>
                </a:lnTo>
                <a:lnTo>
                  <a:pt x="27420" y="52010"/>
                </a:lnTo>
                <a:lnTo>
                  <a:pt x="27440" y="52050"/>
                </a:lnTo>
                <a:lnTo>
                  <a:pt x="27470" y="52090"/>
                </a:lnTo>
                <a:lnTo>
                  <a:pt x="27660" y="52210"/>
                </a:lnTo>
                <a:lnTo>
                  <a:pt x="27690" y="52240"/>
                </a:lnTo>
                <a:lnTo>
                  <a:pt x="27720" y="52290"/>
                </a:lnTo>
                <a:lnTo>
                  <a:pt x="27730" y="52340"/>
                </a:lnTo>
                <a:lnTo>
                  <a:pt x="27730" y="52400"/>
                </a:lnTo>
                <a:lnTo>
                  <a:pt x="27720" y="52470"/>
                </a:lnTo>
                <a:lnTo>
                  <a:pt x="27670" y="52530"/>
                </a:lnTo>
                <a:lnTo>
                  <a:pt x="27590" y="52600"/>
                </a:lnTo>
                <a:lnTo>
                  <a:pt x="27440" y="52720"/>
                </a:lnTo>
                <a:lnTo>
                  <a:pt x="27230" y="52900"/>
                </a:lnTo>
                <a:lnTo>
                  <a:pt x="27200" y="52950"/>
                </a:lnTo>
                <a:lnTo>
                  <a:pt x="27170" y="53010"/>
                </a:lnTo>
                <a:lnTo>
                  <a:pt x="27170" y="53070"/>
                </a:lnTo>
                <a:lnTo>
                  <a:pt x="27190" y="53120"/>
                </a:lnTo>
                <a:lnTo>
                  <a:pt x="27230" y="53150"/>
                </a:lnTo>
                <a:lnTo>
                  <a:pt x="27420" y="53190"/>
                </a:lnTo>
                <a:lnTo>
                  <a:pt x="27470" y="53220"/>
                </a:lnTo>
                <a:lnTo>
                  <a:pt x="27510" y="53250"/>
                </a:lnTo>
                <a:lnTo>
                  <a:pt x="27610" y="53370"/>
                </a:lnTo>
                <a:lnTo>
                  <a:pt x="27640" y="53410"/>
                </a:lnTo>
                <a:lnTo>
                  <a:pt x="27680" y="53510"/>
                </a:lnTo>
                <a:lnTo>
                  <a:pt x="27700" y="53560"/>
                </a:lnTo>
                <a:lnTo>
                  <a:pt x="27710" y="53620"/>
                </a:lnTo>
                <a:lnTo>
                  <a:pt x="27720" y="53680"/>
                </a:lnTo>
                <a:lnTo>
                  <a:pt x="27710" y="53740"/>
                </a:lnTo>
                <a:lnTo>
                  <a:pt x="27700" y="53810"/>
                </a:lnTo>
                <a:lnTo>
                  <a:pt x="27620" y="54030"/>
                </a:lnTo>
                <a:lnTo>
                  <a:pt x="27320" y="54620"/>
                </a:lnTo>
                <a:lnTo>
                  <a:pt x="27090" y="55300"/>
                </a:lnTo>
                <a:lnTo>
                  <a:pt x="27060" y="55350"/>
                </a:lnTo>
                <a:lnTo>
                  <a:pt x="26990" y="55430"/>
                </a:lnTo>
                <a:lnTo>
                  <a:pt x="26500" y="55730"/>
                </a:lnTo>
                <a:lnTo>
                  <a:pt x="26460" y="55760"/>
                </a:lnTo>
                <a:lnTo>
                  <a:pt x="26400" y="55820"/>
                </a:lnTo>
                <a:lnTo>
                  <a:pt x="26300" y="55970"/>
                </a:lnTo>
                <a:lnTo>
                  <a:pt x="26200" y="56160"/>
                </a:lnTo>
                <a:lnTo>
                  <a:pt x="26140" y="56250"/>
                </a:lnTo>
                <a:lnTo>
                  <a:pt x="26030" y="56360"/>
                </a:lnTo>
                <a:lnTo>
                  <a:pt x="26000" y="56410"/>
                </a:lnTo>
                <a:lnTo>
                  <a:pt x="25980" y="56460"/>
                </a:lnTo>
                <a:lnTo>
                  <a:pt x="25970" y="56520"/>
                </a:lnTo>
                <a:lnTo>
                  <a:pt x="25970" y="56580"/>
                </a:lnTo>
                <a:lnTo>
                  <a:pt x="25930" y="56650"/>
                </a:lnTo>
                <a:lnTo>
                  <a:pt x="25860" y="56740"/>
                </a:lnTo>
                <a:lnTo>
                  <a:pt x="25610" y="56840"/>
                </a:lnTo>
                <a:lnTo>
                  <a:pt x="25460" y="56880"/>
                </a:lnTo>
                <a:lnTo>
                  <a:pt x="25270" y="56860"/>
                </a:lnTo>
                <a:lnTo>
                  <a:pt x="25190" y="56830"/>
                </a:lnTo>
                <a:lnTo>
                  <a:pt x="25110" y="56810"/>
                </a:lnTo>
                <a:lnTo>
                  <a:pt x="25030" y="56820"/>
                </a:lnTo>
                <a:lnTo>
                  <a:pt x="24900" y="56920"/>
                </a:lnTo>
                <a:lnTo>
                  <a:pt x="24850" y="57000"/>
                </a:lnTo>
                <a:lnTo>
                  <a:pt x="24830" y="57070"/>
                </a:lnTo>
                <a:lnTo>
                  <a:pt x="24830" y="57140"/>
                </a:lnTo>
                <a:lnTo>
                  <a:pt x="24840" y="57190"/>
                </a:lnTo>
                <a:lnTo>
                  <a:pt x="24860" y="57240"/>
                </a:lnTo>
                <a:lnTo>
                  <a:pt x="24890" y="57280"/>
                </a:lnTo>
                <a:lnTo>
                  <a:pt x="25040" y="57420"/>
                </a:lnTo>
                <a:lnTo>
                  <a:pt x="25060" y="57470"/>
                </a:lnTo>
                <a:lnTo>
                  <a:pt x="25070" y="57510"/>
                </a:lnTo>
                <a:lnTo>
                  <a:pt x="25040" y="57550"/>
                </a:lnTo>
                <a:lnTo>
                  <a:pt x="24960" y="57620"/>
                </a:lnTo>
                <a:lnTo>
                  <a:pt x="24930" y="57650"/>
                </a:lnTo>
                <a:lnTo>
                  <a:pt x="24910" y="57700"/>
                </a:lnTo>
                <a:lnTo>
                  <a:pt x="24910" y="57750"/>
                </a:lnTo>
                <a:lnTo>
                  <a:pt x="24920" y="57810"/>
                </a:lnTo>
                <a:lnTo>
                  <a:pt x="24930" y="57860"/>
                </a:lnTo>
                <a:lnTo>
                  <a:pt x="24960" y="57910"/>
                </a:lnTo>
                <a:lnTo>
                  <a:pt x="24990" y="57940"/>
                </a:lnTo>
                <a:lnTo>
                  <a:pt x="25150" y="58010"/>
                </a:lnTo>
                <a:lnTo>
                  <a:pt x="25180" y="58050"/>
                </a:lnTo>
                <a:lnTo>
                  <a:pt x="25190" y="58110"/>
                </a:lnTo>
                <a:lnTo>
                  <a:pt x="25190" y="58170"/>
                </a:lnTo>
                <a:lnTo>
                  <a:pt x="25180" y="58230"/>
                </a:lnTo>
                <a:lnTo>
                  <a:pt x="25150" y="58270"/>
                </a:lnTo>
                <a:lnTo>
                  <a:pt x="25120" y="58300"/>
                </a:lnTo>
                <a:lnTo>
                  <a:pt x="25080" y="58330"/>
                </a:lnTo>
                <a:lnTo>
                  <a:pt x="25020" y="58360"/>
                </a:lnTo>
                <a:lnTo>
                  <a:pt x="24940" y="58370"/>
                </a:lnTo>
                <a:lnTo>
                  <a:pt x="24790" y="58330"/>
                </a:lnTo>
                <a:lnTo>
                  <a:pt x="24640" y="58260"/>
                </a:lnTo>
                <a:lnTo>
                  <a:pt x="24560" y="58200"/>
                </a:lnTo>
                <a:lnTo>
                  <a:pt x="24530" y="58160"/>
                </a:lnTo>
                <a:lnTo>
                  <a:pt x="24500" y="58120"/>
                </a:lnTo>
                <a:lnTo>
                  <a:pt x="24480" y="58000"/>
                </a:lnTo>
                <a:lnTo>
                  <a:pt x="24460" y="57950"/>
                </a:lnTo>
                <a:lnTo>
                  <a:pt x="24390" y="57940"/>
                </a:lnTo>
                <a:lnTo>
                  <a:pt x="24270" y="57960"/>
                </a:lnTo>
                <a:lnTo>
                  <a:pt x="24060" y="58040"/>
                </a:lnTo>
                <a:lnTo>
                  <a:pt x="23900" y="58160"/>
                </a:lnTo>
                <a:lnTo>
                  <a:pt x="23870" y="58200"/>
                </a:lnTo>
                <a:lnTo>
                  <a:pt x="23830" y="58230"/>
                </a:lnTo>
                <a:lnTo>
                  <a:pt x="23760" y="58230"/>
                </a:lnTo>
                <a:lnTo>
                  <a:pt x="23670" y="58230"/>
                </a:lnTo>
                <a:lnTo>
                  <a:pt x="23530" y="58190"/>
                </a:lnTo>
                <a:lnTo>
                  <a:pt x="23420" y="58180"/>
                </a:lnTo>
                <a:lnTo>
                  <a:pt x="23310" y="58190"/>
                </a:lnTo>
                <a:lnTo>
                  <a:pt x="22930" y="58350"/>
                </a:lnTo>
                <a:lnTo>
                  <a:pt x="22880" y="58380"/>
                </a:lnTo>
                <a:lnTo>
                  <a:pt x="22840" y="58420"/>
                </a:lnTo>
                <a:lnTo>
                  <a:pt x="22790" y="58450"/>
                </a:lnTo>
                <a:lnTo>
                  <a:pt x="22720" y="58460"/>
                </a:lnTo>
                <a:lnTo>
                  <a:pt x="22600" y="58420"/>
                </a:lnTo>
                <a:lnTo>
                  <a:pt x="22530" y="58380"/>
                </a:lnTo>
                <a:lnTo>
                  <a:pt x="22500" y="58330"/>
                </a:lnTo>
                <a:lnTo>
                  <a:pt x="22510" y="58270"/>
                </a:lnTo>
                <a:lnTo>
                  <a:pt x="22520" y="58210"/>
                </a:lnTo>
                <a:lnTo>
                  <a:pt x="22530" y="58150"/>
                </a:lnTo>
                <a:lnTo>
                  <a:pt x="22540" y="58090"/>
                </a:lnTo>
                <a:lnTo>
                  <a:pt x="22530" y="58030"/>
                </a:lnTo>
                <a:lnTo>
                  <a:pt x="22470" y="57950"/>
                </a:lnTo>
                <a:lnTo>
                  <a:pt x="22470" y="57900"/>
                </a:lnTo>
                <a:lnTo>
                  <a:pt x="22470" y="57840"/>
                </a:lnTo>
                <a:lnTo>
                  <a:pt x="22490" y="57780"/>
                </a:lnTo>
                <a:lnTo>
                  <a:pt x="22620" y="57310"/>
                </a:lnTo>
                <a:lnTo>
                  <a:pt x="22630" y="57260"/>
                </a:lnTo>
                <a:lnTo>
                  <a:pt x="22610" y="57220"/>
                </a:lnTo>
                <a:lnTo>
                  <a:pt x="22570" y="57200"/>
                </a:lnTo>
                <a:lnTo>
                  <a:pt x="22520" y="57190"/>
                </a:lnTo>
                <a:lnTo>
                  <a:pt x="22460" y="57200"/>
                </a:lnTo>
                <a:lnTo>
                  <a:pt x="22400" y="57260"/>
                </a:lnTo>
                <a:lnTo>
                  <a:pt x="22360" y="57310"/>
                </a:lnTo>
                <a:lnTo>
                  <a:pt x="22280" y="57480"/>
                </a:lnTo>
                <a:lnTo>
                  <a:pt x="22260" y="57520"/>
                </a:lnTo>
                <a:lnTo>
                  <a:pt x="22210" y="57560"/>
                </a:lnTo>
                <a:lnTo>
                  <a:pt x="22150" y="57580"/>
                </a:lnTo>
                <a:lnTo>
                  <a:pt x="22040" y="57560"/>
                </a:lnTo>
                <a:lnTo>
                  <a:pt x="21640" y="57400"/>
                </a:lnTo>
                <a:lnTo>
                  <a:pt x="21610" y="57370"/>
                </a:lnTo>
                <a:lnTo>
                  <a:pt x="21590" y="57330"/>
                </a:lnTo>
                <a:lnTo>
                  <a:pt x="21590" y="57280"/>
                </a:lnTo>
                <a:lnTo>
                  <a:pt x="21620" y="57170"/>
                </a:lnTo>
                <a:lnTo>
                  <a:pt x="21630" y="57110"/>
                </a:lnTo>
                <a:lnTo>
                  <a:pt x="21630" y="57050"/>
                </a:lnTo>
                <a:lnTo>
                  <a:pt x="21630" y="56990"/>
                </a:lnTo>
                <a:lnTo>
                  <a:pt x="21620" y="56930"/>
                </a:lnTo>
                <a:lnTo>
                  <a:pt x="21590" y="56830"/>
                </a:lnTo>
                <a:lnTo>
                  <a:pt x="21550" y="56720"/>
                </a:lnTo>
                <a:lnTo>
                  <a:pt x="21500" y="56630"/>
                </a:lnTo>
                <a:lnTo>
                  <a:pt x="21470" y="56590"/>
                </a:lnTo>
                <a:lnTo>
                  <a:pt x="21410" y="56510"/>
                </a:lnTo>
                <a:lnTo>
                  <a:pt x="21320" y="56440"/>
                </a:lnTo>
                <a:lnTo>
                  <a:pt x="21220" y="56400"/>
                </a:lnTo>
                <a:lnTo>
                  <a:pt x="20980" y="56340"/>
                </a:lnTo>
                <a:lnTo>
                  <a:pt x="20900" y="56350"/>
                </a:lnTo>
                <a:lnTo>
                  <a:pt x="20830" y="56380"/>
                </a:lnTo>
                <a:lnTo>
                  <a:pt x="20750" y="56470"/>
                </a:lnTo>
                <a:lnTo>
                  <a:pt x="20710" y="56540"/>
                </a:lnTo>
                <a:lnTo>
                  <a:pt x="20640" y="56720"/>
                </a:lnTo>
                <a:lnTo>
                  <a:pt x="20620" y="56770"/>
                </a:lnTo>
                <a:lnTo>
                  <a:pt x="20590" y="56820"/>
                </a:lnTo>
                <a:lnTo>
                  <a:pt x="20520" y="56850"/>
                </a:lnTo>
                <a:lnTo>
                  <a:pt x="20420" y="56880"/>
                </a:lnTo>
                <a:lnTo>
                  <a:pt x="20110" y="56880"/>
                </a:lnTo>
                <a:lnTo>
                  <a:pt x="19600" y="56760"/>
                </a:lnTo>
                <a:lnTo>
                  <a:pt x="19010" y="56460"/>
                </a:lnTo>
                <a:lnTo>
                  <a:pt x="18920" y="56470"/>
                </a:lnTo>
                <a:lnTo>
                  <a:pt x="18790" y="56510"/>
                </a:lnTo>
                <a:lnTo>
                  <a:pt x="18320" y="56780"/>
                </a:lnTo>
                <a:lnTo>
                  <a:pt x="18290" y="56810"/>
                </a:lnTo>
                <a:lnTo>
                  <a:pt x="18260" y="56860"/>
                </a:lnTo>
                <a:lnTo>
                  <a:pt x="18250" y="56900"/>
                </a:lnTo>
                <a:lnTo>
                  <a:pt x="18260" y="56950"/>
                </a:lnTo>
                <a:lnTo>
                  <a:pt x="18300" y="56980"/>
                </a:lnTo>
                <a:lnTo>
                  <a:pt x="18350" y="57010"/>
                </a:lnTo>
                <a:lnTo>
                  <a:pt x="18610" y="57050"/>
                </a:lnTo>
                <a:lnTo>
                  <a:pt x="18660" y="57070"/>
                </a:lnTo>
                <a:lnTo>
                  <a:pt x="18690" y="57100"/>
                </a:lnTo>
                <a:lnTo>
                  <a:pt x="18700" y="57160"/>
                </a:lnTo>
                <a:lnTo>
                  <a:pt x="18700" y="57220"/>
                </a:lnTo>
                <a:lnTo>
                  <a:pt x="18690" y="57280"/>
                </a:lnTo>
                <a:lnTo>
                  <a:pt x="18620" y="57340"/>
                </a:lnTo>
                <a:lnTo>
                  <a:pt x="18520" y="57410"/>
                </a:lnTo>
                <a:lnTo>
                  <a:pt x="18300" y="57530"/>
                </a:lnTo>
                <a:lnTo>
                  <a:pt x="18210" y="57610"/>
                </a:lnTo>
                <a:lnTo>
                  <a:pt x="18140" y="57670"/>
                </a:lnTo>
                <a:lnTo>
                  <a:pt x="18120" y="57710"/>
                </a:lnTo>
                <a:lnTo>
                  <a:pt x="17920" y="57950"/>
                </a:lnTo>
                <a:lnTo>
                  <a:pt x="17900" y="57980"/>
                </a:lnTo>
                <a:lnTo>
                  <a:pt x="17900" y="58030"/>
                </a:lnTo>
                <a:lnTo>
                  <a:pt x="17930" y="58070"/>
                </a:lnTo>
                <a:lnTo>
                  <a:pt x="18030" y="58180"/>
                </a:lnTo>
                <a:lnTo>
                  <a:pt x="18050" y="58230"/>
                </a:lnTo>
                <a:lnTo>
                  <a:pt x="18070" y="58280"/>
                </a:lnTo>
                <a:lnTo>
                  <a:pt x="18080" y="58340"/>
                </a:lnTo>
                <a:lnTo>
                  <a:pt x="18070" y="58400"/>
                </a:lnTo>
                <a:lnTo>
                  <a:pt x="18040" y="58440"/>
                </a:lnTo>
                <a:lnTo>
                  <a:pt x="17840" y="58600"/>
                </a:lnTo>
                <a:lnTo>
                  <a:pt x="17810" y="58640"/>
                </a:lnTo>
                <a:lnTo>
                  <a:pt x="17780" y="58680"/>
                </a:lnTo>
                <a:lnTo>
                  <a:pt x="17700" y="58910"/>
                </a:lnTo>
                <a:lnTo>
                  <a:pt x="17630" y="59050"/>
                </a:lnTo>
                <a:lnTo>
                  <a:pt x="17630" y="59100"/>
                </a:lnTo>
                <a:lnTo>
                  <a:pt x="17640" y="59140"/>
                </a:lnTo>
                <a:lnTo>
                  <a:pt x="17720" y="59280"/>
                </a:lnTo>
                <a:lnTo>
                  <a:pt x="17760" y="59380"/>
                </a:lnTo>
                <a:lnTo>
                  <a:pt x="17790" y="59490"/>
                </a:lnTo>
                <a:lnTo>
                  <a:pt x="17790" y="59620"/>
                </a:lnTo>
                <a:lnTo>
                  <a:pt x="17790" y="59680"/>
                </a:lnTo>
                <a:lnTo>
                  <a:pt x="17780" y="59720"/>
                </a:lnTo>
                <a:lnTo>
                  <a:pt x="17770" y="59760"/>
                </a:lnTo>
                <a:lnTo>
                  <a:pt x="17740" y="59800"/>
                </a:lnTo>
                <a:lnTo>
                  <a:pt x="17700" y="59830"/>
                </a:lnTo>
                <a:lnTo>
                  <a:pt x="17630" y="59870"/>
                </a:lnTo>
                <a:lnTo>
                  <a:pt x="17420" y="59930"/>
                </a:lnTo>
                <a:lnTo>
                  <a:pt x="17190" y="59940"/>
                </a:lnTo>
                <a:lnTo>
                  <a:pt x="16940" y="59900"/>
                </a:lnTo>
                <a:lnTo>
                  <a:pt x="16730" y="59800"/>
                </a:lnTo>
                <a:lnTo>
                  <a:pt x="16680" y="59760"/>
                </a:lnTo>
                <a:lnTo>
                  <a:pt x="16600" y="59680"/>
                </a:lnTo>
                <a:lnTo>
                  <a:pt x="16180" y="59370"/>
                </a:lnTo>
                <a:lnTo>
                  <a:pt x="16130" y="59350"/>
                </a:lnTo>
                <a:lnTo>
                  <a:pt x="16060" y="59330"/>
                </a:lnTo>
                <a:lnTo>
                  <a:pt x="15970" y="59340"/>
                </a:lnTo>
                <a:lnTo>
                  <a:pt x="15730" y="59410"/>
                </a:lnTo>
                <a:lnTo>
                  <a:pt x="15670" y="59450"/>
                </a:lnTo>
                <a:lnTo>
                  <a:pt x="15630" y="59480"/>
                </a:lnTo>
                <a:lnTo>
                  <a:pt x="15590" y="59510"/>
                </a:lnTo>
                <a:lnTo>
                  <a:pt x="15540" y="59520"/>
                </a:lnTo>
                <a:lnTo>
                  <a:pt x="15490" y="59520"/>
                </a:lnTo>
                <a:lnTo>
                  <a:pt x="15450" y="59470"/>
                </a:lnTo>
                <a:lnTo>
                  <a:pt x="15430" y="59410"/>
                </a:lnTo>
                <a:lnTo>
                  <a:pt x="15420" y="59350"/>
                </a:lnTo>
                <a:lnTo>
                  <a:pt x="15410" y="59310"/>
                </a:lnTo>
                <a:lnTo>
                  <a:pt x="15390" y="59280"/>
                </a:lnTo>
                <a:lnTo>
                  <a:pt x="15340" y="59270"/>
                </a:lnTo>
                <a:lnTo>
                  <a:pt x="15260" y="59280"/>
                </a:lnTo>
                <a:lnTo>
                  <a:pt x="14870" y="59420"/>
                </a:lnTo>
                <a:lnTo>
                  <a:pt x="14770" y="59420"/>
                </a:lnTo>
                <a:lnTo>
                  <a:pt x="14370" y="59360"/>
                </a:lnTo>
                <a:lnTo>
                  <a:pt x="14250" y="59310"/>
                </a:lnTo>
                <a:lnTo>
                  <a:pt x="14170" y="59260"/>
                </a:lnTo>
                <a:lnTo>
                  <a:pt x="14120" y="59170"/>
                </a:lnTo>
                <a:lnTo>
                  <a:pt x="14080" y="59080"/>
                </a:lnTo>
                <a:lnTo>
                  <a:pt x="14050" y="59030"/>
                </a:lnTo>
                <a:lnTo>
                  <a:pt x="14010" y="59000"/>
                </a:lnTo>
                <a:lnTo>
                  <a:pt x="13950" y="58990"/>
                </a:lnTo>
                <a:lnTo>
                  <a:pt x="13860" y="59000"/>
                </a:lnTo>
                <a:lnTo>
                  <a:pt x="13640" y="59140"/>
                </a:lnTo>
                <a:lnTo>
                  <a:pt x="13360" y="59390"/>
                </a:lnTo>
                <a:lnTo>
                  <a:pt x="13260" y="59440"/>
                </a:lnTo>
                <a:lnTo>
                  <a:pt x="13160" y="59480"/>
                </a:lnTo>
                <a:lnTo>
                  <a:pt x="11900" y="59370"/>
                </a:lnTo>
                <a:lnTo>
                  <a:pt x="11730" y="59410"/>
                </a:lnTo>
                <a:lnTo>
                  <a:pt x="11650" y="57500"/>
                </a:lnTo>
                <a:lnTo>
                  <a:pt x="11620" y="57380"/>
                </a:lnTo>
                <a:lnTo>
                  <a:pt x="11580" y="57300"/>
                </a:lnTo>
                <a:lnTo>
                  <a:pt x="11550" y="57200"/>
                </a:lnTo>
                <a:lnTo>
                  <a:pt x="11540" y="57030"/>
                </a:lnTo>
                <a:lnTo>
                  <a:pt x="11570" y="56910"/>
                </a:lnTo>
                <a:lnTo>
                  <a:pt x="11680" y="56700"/>
                </a:lnTo>
                <a:lnTo>
                  <a:pt x="11700" y="56600"/>
                </a:lnTo>
                <a:lnTo>
                  <a:pt x="11700" y="56470"/>
                </a:lnTo>
                <a:lnTo>
                  <a:pt x="11620" y="56030"/>
                </a:lnTo>
                <a:lnTo>
                  <a:pt x="11620" y="55930"/>
                </a:lnTo>
                <a:lnTo>
                  <a:pt x="11640" y="55740"/>
                </a:lnTo>
                <a:lnTo>
                  <a:pt x="11630" y="55620"/>
                </a:lnTo>
                <a:lnTo>
                  <a:pt x="11520" y="55380"/>
                </a:lnTo>
                <a:lnTo>
                  <a:pt x="11230" y="55010"/>
                </a:lnTo>
                <a:lnTo>
                  <a:pt x="11150" y="54740"/>
                </a:lnTo>
                <a:lnTo>
                  <a:pt x="11160" y="54440"/>
                </a:lnTo>
                <a:lnTo>
                  <a:pt x="11250" y="54220"/>
                </a:lnTo>
                <a:lnTo>
                  <a:pt x="11370" y="54030"/>
                </a:lnTo>
                <a:lnTo>
                  <a:pt x="11450" y="53800"/>
                </a:lnTo>
                <a:lnTo>
                  <a:pt x="11470" y="53410"/>
                </a:lnTo>
                <a:lnTo>
                  <a:pt x="11370" y="53220"/>
                </a:lnTo>
                <a:lnTo>
                  <a:pt x="11210" y="53100"/>
                </a:lnTo>
                <a:lnTo>
                  <a:pt x="11040" y="52910"/>
                </a:lnTo>
                <a:lnTo>
                  <a:pt x="10930" y="52660"/>
                </a:lnTo>
                <a:lnTo>
                  <a:pt x="10850" y="52430"/>
                </a:lnTo>
                <a:lnTo>
                  <a:pt x="10760" y="52210"/>
                </a:lnTo>
                <a:lnTo>
                  <a:pt x="10590" y="51980"/>
                </a:lnTo>
                <a:lnTo>
                  <a:pt x="10420" y="51520"/>
                </a:lnTo>
                <a:lnTo>
                  <a:pt x="10040" y="50020"/>
                </a:lnTo>
                <a:lnTo>
                  <a:pt x="9850" y="49510"/>
                </a:lnTo>
                <a:lnTo>
                  <a:pt x="9400" y="48580"/>
                </a:lnTo>
                <a:lnTo>
                  <a:pt x="8590" y="46090"/>
                </a:lnTo>
                <a:lnTo>
                  <a:pt x="8370" y="44970"/>
                </a:lnTo>
                <a:lnTo>
                  <a:pt x="8340" y="43980"/>
                </a:lnTo>
                <a:lnTo>
                  <a:pt x="8110" y="43640"/>
                </a:lnTo>
                <a:lnTo>
                  <a:pt x="8010" y="43310"/>
                </a:lnTo>
                <a:lnTo>
                  <a:pt x="7920" y="42450"/>
                </a:lnTo>
                <a:lnTo>
                  <a:pt x="7830" y="42040"/>
                </a:lnTo>
                <a:lnTo>
                  <a:pt x="7700" y="41670"/>
                </a:lnTo>
                <a:lnTo>
                  <a:pt x="7600" y="41280"/>
                </a:lnTo>
                <a:lnTo>
                  <a:pt x="7590" y="40800"/>
                </a:lnTo>
                <a:lnTo>
                  <a:pt x="7920" y="40890"/>
                </a:lnTo>
                <a:lnTo>
                  <a:pt x="8770" y="41410"/>
                </a:lnTo>
                <a:lnTo>
                  <a:pt x="8940" y="41470"/>
                </a:lnTo>
                <a:lnTo>
                  <a:pt x="9080" y="41460"/>
                </a:lnTo>
                <a:lnTo>
                  <a:pt x="9550" y="41250"/>
                </a:lnTo>
                <a:lnTo>
                  <a:pt x="10150" y="41170"/>
                </a:lnTo>
                <a:lnTo>
                  <a:pt x="10310" y="41050"/>
                </a:lnTo>
                <a:lnTo>
                  <a:pt x="10460" y="40990"/>
                </a:lnTo>
                <a:lnTo>
                  <a:pt x="10530" y="41000"/>
                </a:lnTo>
                <a:lnTo>
                  <a:pt x="10700" y="41100"/>
                </a:lnTo>
                <a:lnTo>
                  <a:pt x="10780" y="41130"/>
                </a:lnTo>
                <a:lnTo>
                  <a:pt x="10850" y="41110"/>
                </a:lnTo>
                <a:lnTo>
                  <a:pt x="11580" y="40690"/>
                </a:lnTo>
                <a:lnTo>
                  <a:pt x="11720" y="40670"/>
                </a:lnTo>
                <a:lnTo>
                  <a:pt x="11870" y="40730"/>
                </a:lnTo>
                <a:lnTo>
                  <a:pt x="12150" y="40910"/>
                </a:lnTo>
                <a:lnTo>
                  <a:pt x="12310" y="40950"/>
                </a:lnTo>
                <a:lnTo>
                  <a:pt x="12920" y="40940"/>
                </a:lnTo>
                <a:lnTo>
                  <a:pt x="13200" y="40860"/>
                </a:lnTo>
                <a:lnTo>
                  <a:pt x="13790" y="40540"/>
                </a:lnTo>
                <a:lnTo>
                  <a:pt x="14100" y="40490"/>
                </a:lnTo>
                <a:lnTo>
                  <a:pt x="14400" y="40590"/>
                </a:lnTo>
                <a:lnTo>
                  <a:pt x="14670" y="40920"/>
                </a:lnTo>
                <a:lnTo>
                  <a:pt x="14830" y="41380"/>
                </a:lnTo>
                <a:lnTo>
                  <a:pt x="14930" y="41540"/>
                </a:lnTo>
                <a:lnTo>
                  <a:pt x="15110" y="41570"/>
                </a:lnTo>
                <a:lnTo>
                  <a:pt x="15440" y="41560"/>
                </a:lnTo>
                <a:lnTo>
                  <a:pt x="15740" y="41650"/>
                </a:lnTo>
                <a:lnTo>
                  <a:pt x="16080" y="41650"/>
                </a:lnTo>
                <a:lnTo>
                  <a:pt x="16420" y="41480"/>
                </a:lnTo>
                <a:lnTo>
                  <a:pt x="17520" y="40500"/>
                </a:lnTo>
                <a:lnTo>
                  <a:pt x="18000" y="40220"/>
                </a:lnTo>
                <a:lnTo>
                  <a:pt x="18600" y="40100"/>
                </a:lnTo>
                <a:lnTo>
                  <a:pt x="18830" y="39920"/>
                </a:lnTo>
                <a:lnTo>
                  <a:pt x="18870" y="39910"/>
                </a:lnTo>
                <a:lnTo>
                  <a:pt x="18900" y="39920"/>
                </a:lnTo>
                <a:lnTo>
                  <a:pt x="18940" y="39950"/>
                </a:lnTo>
                <a:lnTo>
                  <a:pt x="19060" y="40260"/>
                </a:lnTo>
                <a:lnTo>
                  <a:pt x="19200" y="40400"/>
                </a:lnTo>
                <a:lnTo>
                  <a:pt x="19370" y="40410"/>
                </a:lnTo>
                <a:lnTo>
                  <a:pt x="19990" y="40310"/>
                </a:lnTo>
                <a:lnTo>
                  <a:pt x="20160" y="40220"/>
                </a:lnTo>
                <a:lnTo>
                  <a:pt x="20280" y="39950"/>
                </a:lnTo>
                <a:lnTo>
                  <a:pt x="20280" y="39940"/>
                </a:lnTo>
                <a:lnTo>
                  <a:pt x="20300" y="39500"/>
                </a:lnTo>
                <a:lnTo>
                  <a:pt x="20220" y="39190"/>
                </a:lnTo>
                <a:lnTo>
                  <a:pt x="20090" y="38910"/>
                </a:lnTo>
                <a:lnTo>
                  <a:pt x="19970" y="38560"/>
                </a:lnTo>
                <a:lnTo>
                  <a:pt x="19930" y="38320"/>
                </a:lnTo>
                <a:lnTo>
                  <a:pt x="19950" y="38260"/>
                </a:lnTo>
                <a:lnTo>
                  <a:pt x="20010" y="38260"/>
                </a:lnTo>
                <a:lnTo>
                  <a:pt x="20090" y="38150"/>
                </a:lnTo>
                <a:lnTo>
                  <a:pt x="20270" y="38040"/>
                </a:lnTo>
                <a:lnTo>
                  <a:pt x="20270" y="37970"/>
                </a:lnTo>
                <a:lnTo>
                  <a:pt x="20260" y="37870"/>
                </a:lnTo>
                <a:lnTo>
                  <a:pt x="20260" y="37740"/>
                </a:lnTo>
                <a:lnTo>
                  <a:pt x="20300" y="37640"/>
                </a:lnTo>
                <a:lnTo>
                  <a:pt x="20580" y="37470"/>
                </a:lnTo>
                <a:lnTo>
                  <a:pt x="20630" y="37440"/>
                </a:lnTo>
                <a:lnTo>
                  <a:pt x="21070" y="37390"/>
                </a:lnTo>
                <a:lnTo>
                  <a:pt x="21510" y="37460"/>
                </a:lnTo>
                <a:lnTo>
                  <a:pt x="22260" y="37750"/>
                </a:lnTo>
                <a:lnTo>
                  <a:pt x="22690" y="37680"/>
                </a:lnTo>
                <a:lnTo>
                  <a:pt x="23100" y="37410"/>
                </a:lnTo>
                <a:lnTo>
                  <a:pt x="23490" y="36970"/>
                </a:lnTo>
                <a:lnTo>
                  <a:pt x="23650" y="36630"/>
                </a:lnTo>
                <a:lnTo>
                  <a:pt x="23840" y="35870"/>
                </a:lnTo>
                <a:lnTo>
                  <a:pt x="23960" y="35650"/>
                </a:lnTo>
                <a:lnTo>
                  <a:pt x="24130" y="35620"/>
                </a:lnTo>
                <a:lnTo>
                  <a:pt x="24740" y="35840"/>
                </a:lnTo>
                <a:lnTo>
                  <a:pt x="25520" y="35800"/>
                </a:lnTo>
                <a:lnTo>
                  <a:pt x="25750" y="35650"/>
                </a:lnTo>
                <a:lnTo>
                  <a:pt x="26130" y="35080"/>
                </a:lnTo>
                <a:lnTo>
                  <a:pt x="26370" y="34970"/>
                </a:lnTo>
                <a:lnTo>
                  <a:pt x="26490" y="34990"/>
                </a:lnTo>
                <a:lnTo>
                  <a:pt x="26550" y="35060"/>
                </a:lnTo>
                <a:lnTo>
                  <a:pt x="26600" y="35150"/>
                </a:lnTo>
                <a:lnTo>
                  <a:pt x="27270" y="36070"/>
                </a:lnTo>
                <a:lnTo>
                  <a:pt x="27190" y="36130"/>
                </a:lnTo>
                <a:lnTo>
                  <a:pt x="26970" y="36110"/>
                </a:lnTo>
                <a:lnTo>
                  <a:pt x="26770" y="36220"/>
                </a:lnTo>
                <a:lnTo>
                  <a:pt x="26750" y="36380"/>
                </a:lnTo>
                <a:lnTo>
                  <a:pt x="26980" y="36510"/>
                </a:lnTo>
                <a:lnTo>
                  <a:pt x="27030" y="36650"/>
                </a:lnTo>
                <a:lnTo>
                  <a:pt x="26960" y="36770"/>
                </a:lnTo>
                <a:lnTo>
                  <a:pt x="26690" y="36860"/>
                </a:lnTo>
                <a:lnTo>
                  <a:pt x="26620" y="36980"/>
                </a:lnTo>
                <a:lnTo>
                  <a:pt x="26690" y="37270"/>
                </a:lnTo>
                <a:lnTo>
                  <a:pt x="26910" y="37470"/>
                </a:lnTo>
                <a:lnTo>
                  <a:pt x="27170" y="37600"/>
                </a:lnTo>
                <a:lnTo>
                  <a:pt x="28010" y="37740"/>
                </a:lnTo>
                <a:lnTo>
                  <a:pt x="28220" y="37730"/>
                </a:lnTo>
                <a:lnTo>
                  <a:pt x="28320" y="37680"/>
                </a:lnTo>
                <a:lnTo>
                  <a:pt x="28470" y="37470"/>
                </a:lnTo>
                <a:lnTo>
                  <a:pt x="28570" y="37420"/>
                </a:lnTo>
                <a:lnTo>
                  <a:pt x="28930" y="37470"/>
                </a:lnTo>
                <a:lnTo>
                  <a:pt x="29040" y="37450"/>
                </a:lnTo>
                <a:lnTo>
                  <a:pt x="29260" y="37280"/>
                </a:lnTo>
                <a:lnTo>
                  <a:pt x="29340" y="37030"/>
                </a:lnTo>
                <a:lnTo>
                  <a:pt x="29350" y="36290"/>
                </a:lnTo>
                <a:lnTo>
                  <a:pt x="29370" y="36210"/>
                </a:lnTo>
                <a:lnTo>
                  <a:pt x="29490" y="36060"/>
                </a:lnTo>
                <a:lnTo>
                  <a:pt x="29510" y="35990"/>
                </a:lnTo>
                <a:lnTo>
                  <a:pt x="29490" y="35890"/>
                </a:lnTo>
                <a:lnTo>
                  <a:pt x="29440" y="35850"/>
                </a:lnTo>
                <a:lnTo>
                  <a:pt x="29390" y="35830"/>
                </a:lnTo>
                <a:lnTo>
                  <a:pt x="29350" y="35780"/>
                </a:lnTo>
                <a:lnTo>
                  <a:pt x="29290" y="35600"/>
                </a:lnTo>
                <a:lnTo>
                  <a:pt x="29210" y="35450"/>
                </a:lnTo>
                <a:lnTo>
                  <a:pt x="29130" y="35330"/>
                </a:lnTo>
                <a:lnTo>
                  <a:pt x="29030" y="35230"/>
                </a:lnTo>
                <a:lnTo>
                  <a:pt x="28990" y="35220"/>
                </a:lnTo>
                <a:lnTo>
                  <a:pt x="28880" y="35260"/>
                </a:lnTo>
                <a:lnTo>
                  <a:pt x="28840" y="35250"/>
                </a:lnTo>
                <a:lnTo>
                  <a:pt x="28810" y="35190"/>
                </a:lnTo>
                <a:lnTo>
                  <a:pt x="28710" y="34900"/>
                </a:lnTo>
                <a:lnTo>
                  <a:pt x="28680" y="34740"/>
                </a:lnTo>
                <a:lnTo>
                  <a:pt x="28620" y="34610"/>
                </a:lnTo>
                <a:lnTo>
                  <a:pt x="28490" y="34530"/>
                </a:lnTo>
                <a:lnTo>
                  <a:pt x="28350" y="34570"/>
                </a:lnTo>
                <a:lnTo>
                  <a:pt x="27780" y="34870"/>
                </a:lnTo>
                <a:lnTo>
                  <a:pt x="27370" y="34900"/>
                </a:lnTo>
                <a:lnTo>
                  <a:pt x="27160" y="34820"/>
                </a:lnTo>
                <a:lnTo>
                  <a:pt x="27030" y="34610"/>
                </a:lnTo>
                <a:lnTo>
                  <a:pt x="27040" y="34200"/>
                </a:lnTo>
                <a:lnTo>
                  <a:pt x="27220" y="33840"/>
                </a:lnTo>
                <a:lnTo>
                  <a:pt x="27660" y="33310"/>
                </a:lnTo>
                <a:lnTo>
                  <a:pt x="27830" y="32960"/>
                </a:lnTo>
                <a:lnTo>
                  <a:pt x="27860" y="32640"/>
                </a:lnTo>
                <a:lnTo>
                  <a:pt x="27860" y="32300"/>
                </a:lnTo>
                <a:lnTo>
                  <a:pt x="27900" y="31870"/>
                </a:lnTo>
                <a:lnTo>
                  <a:pt x="28000" y="31540"/>
                </a:lnTo>
                <a:lnTo>
                  <a:pt x="28150" y="31340"/>
                </a:lnTo>
                <a:lnTo>
                  <a:pt x="28730" y="31000"/>
                </a:lnTo>
                <a:lnTo>
                  <a:pt x="28910" y="30810"/>
                </a:lnTo>
                <a:lnTo>
                  <a:pt x="29050" y="30560"/>
                </a:lnTo>
                <a:lnTo>
                  <a:pt x="29090" y="30230"/>
                </a:lnTo>
                <a:lnTo>
                  <a:pt x="29040" y="29910"/>
                </a:lnTo>
                <a:lnTo>
                  <a:pt x="28800" y="29330"/>
                </a:lnTo>
                <a:lnTo>
                  <a:pt x="28740" y="29000"/>
                </a:lnTo>
                <a:lnTo>
                  <a:pt x="28750" y="28790"/>
                </a:lnTo>
                <a:lnTo>
                  <a:pt x="28790" y="28630"/>
                </a:lnTo>
                <a:lnTo>
                  <a:pt x="28840" y="28480"/>
                </a:lnTo>
                <a:lnTo>
                  <a:pt x="28880" y="28310"/>
                </a:lnTo>
                <a:lnTo>
                  <a:pt x="28900" y="28140"/>
                </a:lnTo>
                <a:lnTo>
                  <a:pt x="28860" y="27290"/>
                </a:lnTo>
                <a:lnTo>
                  <a:pt x="28890" y="27070"/>
                </a:lnTo>
                <a:lnTo>
                  <a:pt x="28990" y="26930"/>
                </a:lnTo>
                <a:lnTo>
                  <a:pt x="29200" y="26740"/>
                </a:lnTo>
                <a:lnTo>
                  <a:pt x="29290" y="26690"/>
                </a:lnTo>
                <a:lnTo>
                  <a:pt x="29360" y="26690"/>
                </a:lnTo>
                <a:lnTo>
                  <a:pt x="29410" y="26660"/>
                </a:lnTo>
                <a:lnTo>
                  <a:pt x="29450" y="26520"/>
                </a:lnTo>
                <a:lnTo>
                  <a:pt x="29440" y="26380"/>
                </a:lnTo>
                <a:lnTo>
                  <a:pt x="29360" y="26050"/>
                </a:lnTo>
                <a:lnTo>
                  <a:pt x="29350" y="25900"/>
                </a:lnTo>
                <a:lnTo>
                  <a:pt x="29450" y="25590"/>
                </a:lnTo>
                <a:lnTo>
                  <a:pt x="29640" y="25400"/>
                </a:lnTo>
                <a:lnTo>
                  <a:pt x="29860" y="25220"/>
                </a:lnTo>
                <a:lnTo>
                  <a:pt x="30060" y="24990"/>
                </a:lnTo>
                <a:lnTo>
                  <a:pt x="30120" y="24820"/>
                </a:lnTo>
                <a:lnTo>
                  <a:pt x="30130" y="24670"/>
                </a:lnTo>
                <a:lnTo>
                  <a:pt x="30170" y="24550"/>
                </a:lnTo>
                <a:lnTo>
                  <a:pt x="30280" y="24450"/>
                </a:lnTo>
                <a:lnTo>
                  <a:pt x="30640" y="24300"/>
                </a:lnTo>
                <a:lnTo>
                  <a:pt x="30810" y="24300"/>
                </a:lnTo>
                <a:lnTo>
                  <a:pt x="31160" y="24380"/>
                </a:lnTo>
                <a:lnTo>
                  <a:pt x="31340" y="24390"/>
                </a:lnTo>
                <a:lnTo>
                  <a:pt x="32490" y="24150"/>
                </a:lnTo>
                <a:lnTo>
                  <a:pt x="32830" y="23950"/>
                </a:lnTo>
                <a:lnTo>
                  <a:pt x="32980" y="23790"/>
                </a:lnTo>
                <a:lnTo>
                  <a:pt x="33140" y="23550"/>
                </a:lnTo>
                <a:lnTo>
                  <a:pt x="33160" y="23590"/>
                </a:lnTo>
                <a:lnTo>
                  <a:pt x="33740" y="23810"/>
                </a:lnTo>
                <a:lnTo>
                  <a:pt x="33800" y="23850"/>
                </a:lnTo>
                <a:lnTo>
                  <a:pt x="33870" y="23940"/>
                </a:lnTo>
                <a:lnTo>
                  <a:pt x="33880" y="24030"/>
                </a:lnTo>
                <a:lnTo>
                  <a:pt x="33930" y="24330"/>
                </a:lnTo>
                <a:lnTo>
                  <a:pt x="34010" y="24520"/>
                </a:lnTo>
                <a:lnTo>
                  <a:pt x="34080" y="24590"/>
                </a:lnTo>
                <a:lnTo>
                  <a:pt x="34160" y="24610"/>
                </a:lnTo>
                <a:lnTo>
                  <a:pt x="34230" y="24590"/>
                </a:lnTo>
                <a:lnTo>
                  <a:pt x="34290" y="24550"/>
                </a:lnTo>
                <a:lnTo>
                  <a:pt x="34490" y="24330"/>
                </a:lnTo>
                <a:lnTo>
                  <a:pt x="34580" y="24290"/>
                </a:lnTo>
                <a:lnTo>
                  <a:pt x="34680" y="24270"/>
                </a:lnTo>
                <a:lnTo>
                  <a:pt x="34830" y="24370"/>
                </a:lnTo>
                <a:lnTo>
                  <a:pt x="34750" y="24460"/>
                </a:lnTo>
                <a:lnTo>
                  <a:pt x="34580" y="24550"/>
                </a:lnTo>
                <a:lnTo>
                  <a:pt x="34540" y="24590"/>
                </a:lnTo>
                <a:lnTo>
                  <a:pt x="34520" y="24640"/>
                </a:lnTo>
                <a:lnTo>
                  <a:pt x="34530" y="24700"/>
                </a:lnTo>
                <a:lnTo>
                  <a:pt x="34660" y="24920"/>
                </a:lnTo>
                <a:lnTo>
                  <a:pt x="34720" y="25100"/>
                </a:lnTo>
                <a:lnTo>
                  <a:pt x="34740" y="25240"/>
                </a:lnTo>
                <a:lnTo>
                  <a:pt x="34720" y="25580"/>
                </a:lnTo>
                <a:lnTo>
                  <a:pt x="34730" y="25700"/>
                </a:lnTo>
                <a:lnTo>
                  <a:pt x="34790" y="25830"/>
                </a:lnTo>
                <a:lnTo>
                  <a:pt x="34850" y="25930"/>
                </a:lnTo>
                <a:lnTo>
                  <a:pt x="34940" y="26030"/>
                </a:lnTo>
                <a:lnTo>
                  <a:pt x="35040" y="26120"/>
                </a:lnTo>
                <a:lnTo>
                  <a:pt x="35160" y="26200"/>
                </a:lnTo>
                <a:lnTo>
                  <a:pt x="35270" y="26250"/>
                </a:lnTo>
                <a:lnTo>
                  <a:pt x="35370" y="26280"/>
                </a:lnTo>
                <a:lnTo>
                  <a:pt x="35510" y="26290"/>
                </a:lnTo>
                <a:lnTo>
                  <a:pt x="35560" y="26320"/>
                </a:lnTo>
                <a:lnTo>
                  <a:pt x="35770" y="26580"/>
                </a:lnTo>
                <a:lnTo>
                  <a:pt x="36280" y="27370"/>
                </a:lnTo>
                <a:lnTo>
                  <a:pt x="36330" y="27420"/>
                </a:lnTo>
                <a:lnTo>
                  <a:pt x="36400" y="27460"/>
                </a:lnTo>
                <a:lnTo>
                  <a:pt x="36590" y="27540"/>
                </a:lnTo>
                <a:lnTo>
                  <a:pt x="36650" y="27570"/>
                </a:lnTo>
                <a:lnTo>
                  <a:pt x="36670" y="27610"/>
                </a:lnTo>
                <a:lnTo>
                  <a:pt x="36700" y="27710"/>
                </a:lnTo>
                <a:lnTo>
                  <a:pt x="36700" y="27820"/>
                </a:lnTo>
                <a:lnTo>
                  <a:pt x="36650" y="28060"/>
                </a:lnTo>
                <a:lnTo>
                  <a:pt x="36640" y="28170"/>
                </a:lnTo>
                <a:lnTo>
                  <a:pt x="36670" y="28300"/>
                </a:lnTo>
                <a:lnTo>
                  <a:pt x="36700" y="28380"/>
                </a:lnTo>
                <a:lnTo>
                  <a:pt x="36820" y="28630"/>
                </a:lnTo>
                <a:lnTo>
                  <a:pt x="36910" y="28860"/>
                </a:lnTo>
                <a:lnTo>
                  <a:pt x="36950" y="28950"/>
                </a:lnTo>
                <a:lnTo>
                  <a:pt x="37000" y="29020"/>
                </a:lnTo>
                <a:lnTo>
                  <a:pt x="37040" y="29100"/>
                </a:lnTo>
                <a:lnTo>
                  <a:pt x="37070" y="29190"/>
                </a:lnTo>
                <a:lnTo>
                  <a:pt x="37090" y="29330"/>
                </a:lnTo>
                <a:lnTo>
                  <a:pt x="37130" y="29400"/>
                </a:lnTo>
                <a:lnTo>
                  <a:pt x="37180" y="29440"/>
                </a:lnTo>
                <a:lnTo>
                  <a:pt x="37360" y="29500"/>
                </a:lnTo>
                <a:lnTo>
                  <a:pt x="37520" y="29610"/>
                </a:lnTo>
                <a:lnTo>
                  <a:pt x="37590" y="29620"/>
                </a:lnTo>
                <a:lnTo>
                  <a:pt x="37660" y="29600"/>
                </a:lnTo>
                <a:lnTo>
                  <a:pt x="37900" y="29480"/>
                </a:lnTo>
                <a:lnTo>
                  <a:pt x="37940" y="29480"/>
                </a:lnTo>
                <a:lnTo>
                  <a:pt x="37960" y="29540"/>
                </a:lnTo>
                <a:lnTo>
                  <a:pt x="37950" y="29670"/>
                </a:lnTo>
                <a:lnTo>
                  <a:pt x="37920" y="29950"/>
                </a:lnTo>
                <a:lnTo>
                  <a:pt x="37940" y="30120"/>
                </a:lnTo>
                <a:lnTo>
                  <a:pt x="37980" y="30230"/>
                </a:lnTo>
                <a:lnTo>
                  <a:pt x="38010" y="30310"/>
                </a:lnTo>
                <a:lnTo>
                  <a:pt x="38010" y="30380"/>
                </a:lnTo>
                <a:lnTo>
                  <a:pt x="37950" y="30470"/>
                </a:lnTo>
                <a:lnTo>
                  <a:pt x="37890" y="30490"/>
                </a:lnTo>
                <a:lnTo>
                  <a:pt x="37830" y="30490"/>
                </a:lnTo>
                <a:lnTo>
                  <a:pt x="37780" y="30470"/>
                </a:lnTo>
                <a:lnTo>
                  <a:pt x="37730" y="30470"/>
                </a:lnTo>
                <a:lnTo>
                  <a:pt x="37690" y="30510"/>
                </a:lnTo>
                <a:lnTo>
                  <a:pt x="37670" y="30600"/>
                </a:lnTo>
                <a:lnTo>
                  <a:pt x="37660" y="31040"/>
                </a:lnTo>
                <a:lnTo>
                  <a:pt x="37640" y="31130"/>
                </a:lnTo>
                <a:lnTo>
                  <a:pt x="37590" y="31170"/>
                </a:lnTo>
                <a:lnTo>
                  <a:pt x="37530" y="31170"/>
                </a:lnTo>
                <a:lnTo>
                  <a:pt x="37450" y="31130"/>
                </a:lnTo>
                <a:lnTo>
                  <a:pt x="37160" y="30930"/>
                </a:lnTo>
                <a:lnTo>
                  <a:pt x="37120" y="30920"/>
                </a:lnTo>
                <a:lnTo>
                  <a:pt x="37100" y="30930"/>
                </a:lnTo>
                <a:lnTo>
                  <a:pt x="37080" y="30960"/>
                </a:lnTo>
                <a:lnTo>
                  <a:pt x="37080" y="31000"/>
                </a:lnTo>
                <a:lnTo>
                  <a:pt x="37130" y="31130"/>
                </a:lnTo>
                <a:lnTo>
                  <a:pt x="37130" y="31180"/>
                </a:lnTo>
                <a:lnTo>
                  <a:pt x="37140" y="31350"/>
                </a:lnTo>
                <a:lnTo>
                  <a:pt x="37170" y="31440"/>
                </a:lnTo>
                <a:lnTo>
                  <a:pt x="37210" y="31520"/>
                </a:lnTo>
                <a:lnTo>
                  <a:pt x="37300" y="31680"/>
                </a:lnTo>
                <a:lnTo>
                  <a:pt x="37330" y="31790"/>
                </a:lnTo>
                <a:lnTo>
                  <a:pt x="37360" y="31950"/>
                </a:lnTo>
                <a:lnTo>
                  <a:pt x="37340" y="32200"/>
                </a:lnTo>
                <a:lnTo>
                  <a:pt x="37320" y="32370"/>
                </a:lnTo>
                <a:lnTo>
                  <a:pt x="37260" y="32480"/>
                </a:lnTo>
                <a:lnTo>
                  <a:pt x="37210" y="32530"/>
                </a:lnTo>
                <a:lnTo>
                  <a:pt x="37040" y="32660"/>
                </a:lnTo>
                <a:lnTo>
                  <a:pt x="37000" y="32710"/>
                </a:lnTo>
                <a:lnTo>
                  <a:pt x="36980" y="32760"/>
                </a:lnTo>
                <a:lnTo>
                  <a:pt x="36870" y="33140"/>
                </a:lnTo>
                <a:lnTo>
                  <a:pt x="36280" y="34710"/>
                </a:lnTo>
                <a:lnTo>
                  <a:pt x="36090" y="35100"/>
                </a:lnTo>
                <a:lnTo>
                  <a:pt x="35980" y="35290"/>
                </a:lnTo>
                <a:lnTo>
                  <a:pt x="35600" y="35680"/>
                </a:lnTo>
                <a:lnTo>
                  <a:pt x="35510" y="35820"/>
                </a:lnTo>
                <a:lnTo>
                  <a:pt x="35470" y="35850"/>
                </a:lnTo>
                <a:lnTo>
                  <a:pt x="35430" y="35890"/>
                </a:lnTo>
                <a:lnTo>
                  <a:pt x="35380" y="35910"/>
                </a:lnTo>
                <a:lnTo>
                  <a:pt x="34330" y="36110"/>
                </a:lnTo>
                <a:lnTo>
                  <a:pt x="33870" y="36020"/>
                </a:lnTo>
                <a:lnTo>
                  <a:pt x="33740" y="36020"/>
                </a:lnTo>
                <a:lnTo>
                  <a:pt x="33580" y="36080"/>
                </a:lnTo>
                <a:lnTo>
                  <a:pt x="33030" y="36570"/>
                </a:lnTo>
                <a:lnTo>
                  <a:pt x="32980" y="36590"/>
                </a:lnTo>
                <a:lnTo>
                  <a:pt x="32920" y="36610"/>
                </a:lnTo>
                <a:lnTo>
                  <a:pt x="32860" y="36610"/>
                </a:lnTo>
                <a:lnTo>
                  <a:pt x="32590" y="36590"/>
                </a:lnTo>
                <a:lnTo>
                  <a:pt x="32540" y="36600"/>
                </a:lnTo>
                <a:lnTo>
                  <a:pt x="32510" y="36640"/>
                </a:lnTo>
                <a:lnTo>
                  <a:pt x="32480" y="36680"/>
                </a:lnTo>
                <a:lnTo>
                  <a:pt x="32330" y="37150"/>
                </a:lnTo>
                <a:lnTo>
                  <a:pt x="32240" y="37550"/>
                </a:lnTo>
                <a:lnTo>
                  <a:pt x="32240" y="37610"/>
                </a:lnTo>
                <a:lnTo>
                  <a:pt x="32250" y="37670"/>
                </a:lnTo>
                <a:lnTo>
                  <a:pt x="32300" y="37720"/>
                </a:lnTo>
                <a:lnTo>
                  <a:pt x="32360" y="37750"/>
                </a:lnTo>
                <a:lnTo>
                  <a:pt x="32630" y="37880"/>
                </a:lnTo>
                <a:lnTo>
                  <a:pt x="32680" y="37890"/>
                </a:lnTo>
                <a:lnTo>
                  <a:pt x="32710" y="37870"/>
                </a:lnTo>
                <a:lnTo>
                  <a:pt x="32740" y="37820"/>
                </a:lnTo>
                <a:lnTo>
                  <a:pt x="32790" y="37630"/>
                </a:lnTo>
                <a:lnTo>
                  <a:pt x="32810" y="37580"/>
                </a:lnTo>
                <a:lnTo>
                  <a:pt x="32840" y="37540"/>
                </a:lnTo>
                <a:lnTo>
                  <a:pt x="32880" y="37530"/>
                </a:lnTo>
                <a:lnTo>
                  <a:pt x="32930" y="37540"/>
                </a:lnTo>
                <a:lnTo>
                  <a:pt x="33130" y="37640"/>
                </a:lnTo>
                <a:lnTo>
                  <a:pt x="33180" y="37670"/>
                </a:lnTo>
                <a:lnTo>
                  <a:pt x="33210" y="37720"/>
                </a:lnTo>
                <a:lnTo>
                  <a:pt x="33210" y="37830"/>
                </a:lnTo>
                <a:lnTo>
                  <a:pt x="33160" y="38050"/>
                </a:lnTo>
                <a:lnTo>
                  <a:pt x="33130" y="38610"/>
                </a:lnTo>
                <a:lnTo>
                  <a:pt x="33130" y="38740"/>
                </a:lnTo>
                <a:lnTo>
                  <a:pt x="33150" y="38840"/>
                </a:lnTo>
                <a:lnTo>
                  <a:pt x="33190" y="38950"/>
                </a:lnTo>
                <a:lnTo>
                  <a:pt x="33300" y="39160"/>
                </a:lnTo>
                <a:lnTo>
                  <a:pt x="33380" y="39230"/>
                </a:lnTo>
                <a:lnTo>
                  <a:pt x="33450" y="39260"/>
                </a:lnTo>
                <a:lnTo>
                  <a:pt x="34050" y="39170"/>
                </a:lnTo>
                <a:lnTo>
                  <a:pt x="34100" y="39150"/>
                </a:lnTo>
                <a:lnTo>
                  <a:pt x="34140" y="39120"/>
                </a:lnTo>
                <a:lnTo>
                  <a:pt x="34160" y="39060"/>
                </a:lnTo>
                <a:lnTo>
                  <a:pt x="34170" y="38990"/>
                </a:lnTo>
                <a:lnTo>
                  <a:pt x="34160" y="38900"/>
                </a:lnTo>
                <a:lnTo>
                  <a:pt x="34210" y="38850"/>
                </a:lnTo>
                <a:lnTo>
                  <a:pt x="34260" y="38840"/>
                </a:lnTo>
                <a:lnTo>
                  <a:pt x="34690" y="38900"/>
                </a:lnTo>
                <a:lnTo>
                  <a:pt x="34750" y="38920"/>
                </a:lnTo>
                <a:lnTo>
                  <a:pt x="34790" y="39030"/>
                </a:lnTo>
                <a:lnTo>
                  <a:pt x="34890" y="39550"/>
                </a:lnTo>
                <a:lnTo>
                  <a:pt x="34960" y="39680"/>
                </a:lnTo>
                <a:lnTo>
                  <a:pt x="35020" y="39740"/>
                </a:lnTo>
                <a:lnTo>
                  <a:pt x="35590" y="39760"/>
                </a:lnTo>
                <a:lnTo>
                  <a:pt x="35630" y="39850"/>
                </a:lnTo>
                <a:lnTo>
                  <a:pt x="35650" y="39990"/>
                </a:lnTo>
                <a:lnTo>
                  <a:pt x="35600" y="40360"/>
                </a:lnTo>
                <a:lnTo>
                  <a:pt x="35560" y="40510"/>
                </a:lnTo>
                <a:lnTo>
                  <a:pt x="35500" y="40600"/>
                </a:lnTo>
                <a:lnTo>
                  <a:pt x="35160" y="40680"/>
                </a:lnTo>
                <a:lnTo>
                  <a:pt x="35120" y="40710"/>
                </a:lnTo>
                <a:lnTo>
                  <a:pt x="35080" y="40740"/>
                </a:lnTo>
                <a:lnTo>
                  <a:pt x="35050" y="40790"/>
                </a:lnTo>
                <a:lnTo>
                  <a:pt x="35000" y="40890"/>
                </a:lnTo>
                <a:lnTo>
                  <a:pt x="34900" y="41180"/>
                </a:lnTo>
                <a:lnTo>
                  <a:pt x="34850" y="41290"/>
                </a:lnTo>
                <a:lnTo>
                  <a:pt x="34790" y="41380"/>
                </a:lnTo>
                <a:lnTo>
                  <a:pt x="34760" y="41420"/>
                </a:lnTo>
                <a:lnTo>
                  <a:pt x="34680" y="41490"/>
                </a:lnTo>
                <a:lnTo>
                  <a:pt x="34590" y="41550"/>
                </a:lnTo>
                <a:lnTo>
                  <a:pt x="34490" y="41600"/>
                </a:lnTo>
                <a:lnTo>
                  <a:pt x="33840" y="41800"/>
                </a:lnTo>
                <a:lnTo>
                  <a:pt x="33660" y="41910"/>
                </a:lnTo>
                <a:lnTo>
                  <a:pt x="33620" y="41940"/>
                </a:lnTo>
                <a:lnTo>
                  <a:pt x="33590" y="41990"/>
                </a:lnTo>
                <a:lnTo>
                  <a:pt x="33570" y="42070"/>
                </a:lnTo>
                <a:lnTo>
                  <a:pt x="33560" y="42180"/>
                </a:lnTo>
                <a:lnTo>
                  <a:pt x="33560" y="42480"/>
                </a:lnTo>
                <a:lnTo>
                  <a:pt x="33570" y="42580"/>
                </a:lnTo>
                <a:lnTo>
                  <a:pt x="33630" y="42650"/>
                </a:lnTo>
                <a:lnTo>
                  <a:pt x="33740" y="42730"/>
                </a:lnTo>
                <a:lnTo>
                  <a:pt x="34400" y="43000"/>
                </a:lnTo>
                <a:lnTo>
                  <a:pt x="34440" y="43040"/>
                </a:lnTo>
                <a:lnTo>
                  <a:pt x="34460" y="43080"/>
                </a:lnTo>
                <a:lnTo>
                  <a:pt x="34440" y="43170"/>
                </a:lnTo>
                <a:lnTo>
                  <a:pt x="34420" y="43230"/>
                </a:lnTo>
                <a:lnTo>
                  <a:pt x="34390" y="43290"/>
                </a:lnTo>
                <a:lnTo>
                  <a:pt x="34360" y="43330"/>
                </a:lnTo>
                <a:lnTo>
                  <a:pt x="34320" y="43370"/>
                </a:lnTo>
                <a:lnTo>
                  <a:pt x="34270" y="43390"/>
                </a:lnTo>
                <a:lnTo>
                  <a:pt x="34070" y="43390"/>
                </a:lnTo>
                <a:lnTo>
                  <a:pt x="34010" y="43400"/>
                </a:lnTo>
                <a:lnTo>
                  <a:pt x="33970" y="43460"/>
                </a:lnTo>
                <a:lnTo>
                  <a:pt x="33950" y="43580"/>
                </a:lnTo>
                <a:lnTo>
                  <a:pt x="33950" y="43820"/>
                </a:lnTo>
                <a:lnTo>
                  <a:pt x="33920" y="44040"/>
                </a:lnTo>
                <a:lnTo>
                  <a:pt x="33930" y="44110"/>
                </a:lnTo>
                <a:lnTo>
                  <a:pt x="33970" y="44200"/>
                </a:lnTo>
                <a:lnTo>
                  <a:pt x="34010" y="44260"/>
                </a:lnTo>
                <a:lnTo>
                  <a:pt x="34090" y="44340"/>
                </a:lnTo>
                <a:lnTo>
                  <a:pt x="34210" y="44440"/>
                </a:lnTo>
                <a:lnTo>
                  <a:pt x="34310" y="44490"/>
                </a:lnTo>
                <a:lnTo>
                  <a:pt x="34640" y="44540"/>
                </a:lnTo>
                <a:lnTo>
                  <a:pt x="34690" y="44560"/>
                </a:lnTo>
                <a:lnTo>
                  <a:pt x="34730" y="44590"/>
                </a:lnTo>
                <a:lnTo>
                  <a:pt x="34750" y="44660"/>
                </a:lnTo>
                <a:lnTo>
                  <a:pt x="34760" y="44750"/>
                </a:lnTo>
                <a:lnTo>
                  <a:pt x="34750" y="44920"/>
                </a:lnTo>
                <a:lnTo>
                  <a:pt x="34750" y="45040"/>
                </a:lnTo>
                <a:lnTo>
                  <a:pt x="34760" y="45150"/>
                </a:lnTo>
                <a:lnTo>
                  <a:pt x="34810" y="45270"/>
                </a:lnTo>
                <a:lnTo>
                  <a:pt x="34860" y="45330"/>
                </a:lnTo>
                <a:lnTo>
                  <a:pt x="34910" y="45370"/>
                </a:lnTo>
                <a:lnTo>
                  <a:pt x="35520" y="45550"/>
                </a:lnTo>
                <a:lnTo>
                  <a:pt x="35910" y="45770"/>
                </a:lnTo>
                <a:lnTo>
                  <a:pt x="35950" y="45810"/>
                </a:lnTo>
                <a:lnTo>
                  <a:pt x="35980" y="45850"/>
                </a:lnTo>
                <a:lnTo>
                  <a:pt x="36030" y="45940"/>
                </a:lnTo>
                <a:lnTo>
                  <a:pt x="36050" y="46010"/>
                </a:lnTo>
                <a:lnTo>
                  <a:pt x="36060" y="46080"/>
                </a:lnTo>
                <a:lnTo>
                  <a:pt x="36090" y="46360"/>
                </a:lnTo>
                <a:lnTo>
                  <a:pt x="36110" y="46420"/>
                </a:lnTo>
                <a:lnTo>
                  <a:pt x="36150" y="46510"/>
                </a:lnTo>
                <a:lnTo>
                  <a:pt x="36290" y="46740"/>
                </a:lnTo>
                <a:lnTo>
                  <a:pt x="36340" y="46830"/>
                </a:lnTo>
                <a:lnTo>
                  <a:pt x="36410" y="47020"/>
                </a:lnTo>
                <a:lnTo>
                  <a:pt x="36400" y="47120"/>
                </a:lnTo>
                <a:lnTo>
                  <a:pt x="36360" y="47260"/>
                </a:lnTo>
                <a:lnTo>
                  <a:pt x="36230" y="47540"/>
                </a:lnTo>
                <a:lnTo>
                  <a:pt x="36200" y="47720"/>
                </a:lnTo>
                <a:lnTo>
                  <a:pt x="36210" y="47810"/>
                </a:lnTo>
                <a:lnTo>
                  <a:pt x="36250" y="47840"/>
                </a:lnTo>
                <a:lnTo>
                  <a:pt x="36290" y="47850"/>
                </a:lnTo>
                <a:lnTo>
                  <a:pt x="36330" y="47840"/>
                </a:lnTo>
                <a:lnTo>
                  <a:pt x="36550" y="47800"/>
                </a:lnTo>
                <a:lnTo>
                  <a:pt x="36610" y="47800"/>
                </a:lnTo>
                <a:lnTo>
                  <a:pt x="36650" y="47820"/>
                </a:lnTo>
                <a:lnTo>
                  <a:pt x="36680" y="47850"/>
                </a:lnTo>
                <a:lnTo>
                  <a:pt x="36700" y="47860"/>
                </a:lnTo>
                <a:lnTo>
                  <a:pt x="36710" y="47880"/>
                </a:lnTo>
                <a:lnTo>
                  <a:pt x="36720" y="47920"/>
                </a:lnTo>
                <a:lnTo>
                  <a:pt x="36730" y="47980"/>
                </a:lnTo>
                <a:lnTo>
                  <a:pt x="36730" y="48080"/>
                </a:lnTo>
                <a:lnTo>
                  <a:pt x="36730" y="48160"/>
                </a:lnTo>
                <a:lnTo>
                  <a:pt x="36670" y="48660"/>
                </a:lnTo>
                <a:lnTo>
                  <a:pt x="36670" y="48790"/>
                </a:lnTo>
                <a:lnTo>
                  <a:pt x="36690" y="48910"/>
                </a:lnTo>
                <a:lnTo>
                  <a:pt x="36720" y="49020"/>
                </a:lnTo>
                <a:lnTo>
                  <a:pt x="36760" y="49130"/>
                </a:lnTo>
                <a:lnTo>
                  <a:pt x="36800" y="49230"/>
                </a:lnTo>
                <a:lnTo>
                  <a:pt x="36860" y="49310"/>
                </a:lnTo>
                <a:lnTo>
                  <a:pt x="36920" y="49390"/>
                </a:lnTo>
                <a:lnTo>
                  <a:pt x="36840" y="49450"/>
                </a:lnTo>
                <a:lnTo>
                  <a:pt x="35100" y="50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Mogilev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82530" y="53920"/>
                </a:moveTo>
                <a:lnTo>
                  <a:pt x="81910" y="54080"/>
                </a:lnTo>
                <a:lnTo>
                  <a:pt x="81670" y="54100"/>
                </a:lnTo>
                <a:lnTo>
                  <a:pt x="81630" y="54070"/>
                </a:lnTo>
                <a:lnTo>
                  <a:pt x="81570" y="53970"/>
                </a:lnTo>
                <a:lnTo>
                  <a:pt x="81530" y="53920"/>
                </a:lnTo>
                <a:lnTo>
                  <a:pt x="81450" y="53860"/>
                </a:lnTo>
                <a:lnTo>
                  <a:pt x="81390" y="53850"/>
                </a:lnTo>
                <a:lnTo>
                  <a:pt x="81330" y="53860"/>
                </a:lnTo>
                <a:lnTo>
                  <a:pt x="81290" y="53890"/>
                </a:lnTo>
                <a:lnTo>
                  <a:pt x="81250" y="53930"/>
                </a:lnTo>
                <a:lnTo>
                  <a:pt x="81220" y="53970"/>
                </a:lnTo>
                <a:lnTo>
                  <a:pt x="81170" y="54090"/>
                </a:lnTo>
                <a:lnTo>
                  <a:pt x="81130" y="54150"/>
                </a:lnTo>
                <a:lnTo>
                  <a:pt x="81090" y="54150"/>
                </a:lnTo>
                <a:lnTo>
                  <a:pt x="81050" y="54130"/>
                </a:lnTo>
                <a:lnTo>
                  <a:pt x="80940" y="54010"/>
                </a:lnTo>
                <a:lnTo>
                  <a:pt x="80880" y="53930"/>
                </a:lnTo>
                <a:lnTo>
                  <a:pt x="80800" y="53790"/>
                </a:lnTo>
                <a:lnTo>
                  <a:pt x="80750" y="53740"/>
                </a:lnTo>
                <a:lnTo>
                  <a:pt x="80670" y="53680"/>
                </a:lnTo>
                <a:lnTo>
                  <a:pt x="80600" y="53660"/>
                </a:lnTo>
                <a:lnTo>
                  <a:pt x="80540" y="53660"/>
                </a:lnTo>
                <a:lnTo>
                  <a:pt x="80130" y="53770"/>
                </a:lnTo>
                <a:lnTo>
                  <a:pt x="80060" y="53760"/>
                </a:lnTo>
                <a:lnTo>
                  <a:pt x="80000" y="53730"/>
                </a:lnTo>
                <a:lnTo>
                  <a:pt x="79960" y="53690"/>
                </a:lnTo>
                <a:lnTo>
                  <a:pt x="79930" y="53650"/>
                </a:lnTo>
                <a:lnTo>
                  <a:pt x="79920" y="53600"/>
                </a:lnTo>
                <a:lnTo>
                  <a:pt x="79930" y="53560"/>
                </a:lnTo>
                <a:lnTo>
                  <a:pt x="79960" y="53510"/>
                </a:lnTo>
                <a:lnTo>
                  <a:pt x="80070" y="53410"/>
                </a:lnTo>
                <a:lnTo>
                  <a:pt x="80100" y="53360"/>
                </a:lnTo>
                <a:lnTo>
                  <a:pt x="80120" y="53310"/>
                </a:lnTo>
                <a:lnTo>
                  <a:pt x="80130" y="53260"/>
                </a:lnTo>
                <a:lnTo>
                  <a:pt x="80130" y="53210"/>
                </a:lnTo>
                <a:lnTo>
                  <a:pt x="80110" y="53150"/>
                </a:lnTo>
                <a:lnTo>
                  <a:pt x="80100" y="53100"/>
                </a:lnTo>
                <a:lnTo>
                  <a:pt x="80080" y="53050"/>
                </a:lnTo>
                <a:lnTo>
                  <a:pt x="80070" y="53000"/>
                </a:lnTo>
                <a:lnTo>
                  <a:pt x="80070" y="52940"/>
                </a:lnTo>
                <a:lnTo>
                  <a:pt x="80070" y="52870"/>
                </a:lnTo>
                <a:lnTo>
                  <a:pt x="80090" y="52820"/>
                </a:lnTo>
                <a:lnTo>
                  <a:pt x="80110" y="52760"/>
                </a:lnTo>
                <a:lnTo>
                  <a:pt x="80100" y="52690"/>
                </a:lnTo>
                <a:lnTo>
                  <a:pt x="80060" y="52620"/>
                </a:lnTo>
                <a:lnTo>
                  <a:pt x="79900" y="52490"/>
                </a:lnTo>
                <a:lnTo>
                  <a:pt x="79820" y="52420"/>
                </a:lnTo>
                <a:lnTo>
                  <a:pt x="79770" y="52340"/>
                </a:lnTo>
                <a:lnTo>
                  <a:pt x="79760" y="52280"/>
                </a:lnTo>
                <a:lnTo>
                  <a:pt x="79710" y="52210"/>
                </a:lnTo>
                <a:lnTo>
                  <a:pt x="79630" y="52170"/>
                </a:lnTo>
                <a:lnTo>
                  <a:pt x="79490" y="52140"/>
                </a:lnTo>
                <a:lnTo>
                  <a:pt x="79420" y="52110"/>
                </a:lnTo>
                <a:lnTo>
                  <a:pt x="79380" y="52070"/>
                </a:lnTo>
                <a:lnTo>
                  <a:pt x="79360" y="52020"/>
                </a:lnTo>
                <a:lnTo>
                  <a:pt x="79350" y="51970"/>
                </a:lnTo>
                <a:lnTo>
                  <a:pt x="79340" y="51910"/>
                </a:lnTo>
                <a:lnTo>
                  <a:pt x="79340" y="51850"/>
                </a:lnTo>
                <a:lnTo>
                  <a:pt x="79340" y="51800"/>
                </a:lnTo>
                <a:lnTo>
                  <a:pt x="79330" y="51730"/>
                </a:lnTo>
                <a:lnTo>
                  <a:pt x="79310" y="51650"/>
                </a:lnTo>
                <a:lnTo>
                  <a:pt x="79180" y="51470"/>
                </a:lnTo>
                <a:lnTo>
                  <a:pt x="79140" y="51410"/>
                </a:lnTo>
                <a:lnTo>
                  <a:pt x="79130" y="51360"/>
                </a:lnTo>
                <a:lnTo>
                  <a:pt x="79100" y="51160"/>
                </a:lnTo>
                <a:lnTo>
                  <a:pt x="79090" y="51110"/>
                </a:lnTo>
                <a:lnTo>
                  <a:pt x="79070" y="51040"/>
                </a:lnTo>
                <a:lnTo>
                  <a:pt x="79040" y="51020"/>
                </a:lnTo>
                <a:lnTo>
                  <a:pt x="79000" y="51000"/>
                </a:lnTo>
                <a:lnTo>
                  <a:pt x="78210" y="50920"/>
                </a:lnTo>
                <a:lnTo>
                  <a:pt x="78140" y="50920"/>
                </a:lnTo>
                <a:lnTo>
                  <a:pt x="78090" y="50940"/>
                </a:lnTo>
                <a:lnTo>
                  <a:pt x="78050" y="50960"/>
                </a:lnTo>
                <a:lnTo>
                  <a:pt x="78010" y="50990"/>
                </a:lnTo>
                <a:lnTo>
                  <a:pt x="77980" y="51040"/>
                </a:lnTo>
                <a:lnTo>
                  <a:pt x="77950" y="51090"/>
                </a:lnTo>
                <a:lnTo>
                  <a:pt x="77930" y="51150"/>
                </a:lnTo>
                <a:lnTo>
                  <a:pt x="77920" y="51210"/>
                </a:lnTo>
                <a:lnTo>
                  <a:pt x="77900" y="51320"/>
                </a:lnTo>
                <a:lnTo>
                  <a:pt x="77880" y="51370"/>
                </a:lnTo>
                <a:lnTo>
                  <a:pt x="77790" y="51380"/>
                </a:lnTo>
                <a:lnTo>
                  <a:pt x="77090" y="51260"/>
                </a:lnTo>
                <a:lnTo>
                  <a:pt x="76960" y="51290"/>
                </a:lnTo>
                <a:lnTo>
                  <a:pt x="76840" y="51290"/>
                </a:lnTo>
                <a:lnTo>
                  <a:pt x="76740" y="51250"/>
                </a:lnTo>
                <a:lnTo>
                  <a:pt x="76590" y="51150"/>
                </a:lnTo>
                <a:lnTo>
                  <a:pt x="76500" y="51110"/>
                </a:lnTo>
                <a:lnTo>
                  <a:pt x="76430" y="51110"/>
                </a:lnTo>
                <a:lnTo>
                  <a:pt x="76390" y="51140"/>
                </a:lnTo>
                <a:lnTo>
                  <a:pt x="76350" y="51180"/>
                </a:lnTo>
                <a:lnTo>
                  <a:pt x="76320" y="51230"/>
                </a:lnTo>
                <a:lnTo>
                  <a:pt x="76280" y="51350"/>
                </a:lnTo>
                <a:lnTo>
                  <a:pt x="76250" y="51390"/>
                </a:lnTo>
                <a:lnTo>
                  <a:pt x="76210" y="51420"/>
                </a:lnTo>
                <a:lnTo>
                  <a:pt x="76160" y="51440"/>
                </a:lnTo>
                <a:lnTo>
                  <a:pt x="75930" y="51440"/>
                </a:lnTo>
                <a:lnTo>
                  <a:pt x="75660" y="51390"/>
                </a:lnTo>
                <a:lnTo>
                  <a:pt x="75540" y="51350"/>
                </a:lnTo>
                <a:lnTo>
                  <a:pt x="75470" y="51300"/>
                </a:lnTo>
                <a:lnTo>
                  <a:pt x="75400" y="51170"/>
                </a:lnTo>
                <a:lnTo>
                  <a:pt x="75250" y="51050"/>
                </a:lnTo>
                <a:lnTo>
                  <a:pt x="74220" y="50780"/>
                </a:lnTo>
                <a:lnTo>
                  <a:pt x="74150" y="50780"/>
                </a:lnTo>
                <a:lnTo>
                  <a:pt x="74060" y="50820"/>
                </a:lnTo>
                <a:lnTo>
                  <a:pt x="73970" y="50880"/>
                </a:lnTo>
                <a:lnTo>
                  <a:pt x="73900" y="50900"/>
                </a:lnTo>
                <a:lnTo>
                  <a:pt x="73810" y="50910"/>
                </a:lnTo>
                <a:lnTo>
                  <a:pt x="73560" y="50880"/>
                </a:lnTo>
                <a:lnTo>
                  <a:pt x="73490" y="50890"/>
                </a:lnTo>
                <a:lnTo>
                  <a:pt x="73460" y="50920"/>
                </a:lnTo>
                <a:lnTo>
                  <a:pt x="73430" y="50960"/>
                </a:lnTo>
                <a:lnTo>
                  <a:pt x="73410" y="51020"/>
                </a:lnTo>
                <a:lnTo>
                  <a:pt x="73390" y="51080"/>
                </a:lnTo>
                <a:lnTo>
                  <a:pt x="73350" y="51120"/>
                </a:lnTo>
                <a:lnTo>
                  <a:pt x="73310" y="51150"/>
                </a:lnTo>
                <a:lnTo>
                  <a:pt x="73180" y="51170"/>
                </a:lnTo>
                <a:lnTo>
                  <a:pt x="73120" y="51200"/>
                </a:lnTo>
                <a:lnTo>
                  <a:pt x="73130" y="51400"/>
                </a:lnTo>
                <a:lnTo>
                  <a:pt x="73150" y="51530"/>
                </a:lnTo>
                <a:lnTo>
                  <a:pt x="73180" y="51670"/>
                </a:lnTo>
                <a:lnTo>
                  <a:pt x="73010" y="51670"/>
                </a:lnTo>
                <a:lnTo>
                  <a:pt x="72520" y="51880"/>
                </a:lnTo>
                <a:lnTo>
                  <a:pt x="72170" y="51890"/>
                </a:lnTo>
                <a:lnTo>
                  <a:pt x="72020" y="51940"/>
                </a:lnTo>
                <a:lnTo>
                  <a:pt x="71940" y="52090"/>
                </a:lnTo>
                <a:lnTo>
                  <a:pt x="71840" y="52090"/>
                </a:lnTo>
                <a:lnTo>
                  <a:pt x="71390" y="52100"/>
                </a:lnTo>
                <a:lnTo>
                  <a:pt x="71290" y="52070"/>
                </a:lnTo>
                <a:lnTo>
                  <a:pt x="71230" y="52030"/>
                </a:lnTo>
                <a:lnTo>
                  <a:pt x="71190" y="51930"/>
                </a:lnTo>
                <a:lnTo>
                  <a:pt x="71050" y="51460"/>
                </a:lnTo>
                <a:lnTo>
                  <a:pt x="71000" y="51350"/>
                </a:lnTo>
                <a:lnTo>
                  <a:pt x="70970" y="51290"/>
                </a:lnTo>
                <a:lnTo>
                  <a:pt x="70870" y="51220"/>
                </a:lnTo>
                <a:lnTo>
                  <a:pt x="70760" y="51190"/>
                </a:lnTo>
                <a:lnTo>
                  <a:pt x="70450" y="51170"/>
                </a:lnTo>
                <a:lnTo>
                  <a:pt x="70370" y="51140"/>
                </a:lnTo>
                <a:lnTo>
                  <a:pt x="70350" y="51100"/>
                </a:lnTo>
                <a:lnTo>
                  <a:pt x="70340" y="51040"/>
                </a:lnTo>
                <a:lnTo>
                  <a:pt x="70330" y="50920"/>
                </a:lnTo>
                <a:lnTo>
                  <a:pt x="70270" y="50860"/>
                </a:lnTo>
                <a:lnTo>
                  <a:pt x="70160" y="50800"/>
                </a:lnTo>
                <a:lnTo>
                  <a:pt x="69790" y="50660"/>
                </a:lnTo>
                <a:lnTo>
                  <a:pt x="69710" y="50610"/>
                </a:lnTo>
                <a:lnTo>
                  <a:pt x="69630" y="50500"/>
                </a:lnTo>
                <a:lnTo>
                  <a:pt x="69540" y="50410"/>
                </a:lnTo>
                <a:lnTo>
                  <a:pt x="69470" y="50380"/>
                </a:lnTo>
                <a:lnTo>
                  <a:pt x="69410" y="50380"/>
                </a:lnTo>
                <a:lnTo>
                  <a:pt x="69310" y="50420"/>
                </a:lnTo>
                <a:lnTo>
                  <a:pt x="69270" y="50460"/>
                </a:lnTo>
                <a:lnTo>
                  <a:pt x="69160" y="50570"/>
                </a:lnTo>
                <a:lnTo>
                  <a:pt x="69130" y="50610"/>
                </a:lnTo>
                <a:lnTo>
                  <a:pt x="69060" y="50660"/>
                </a:lnTo>
                <a:lnTo>
                  <a:pt x="68950" y="50690"/>
                </a:lnTo>
                <a:lnTo>
                  <a:pt x="68730" y="50690"/>
                </a:lnTo>
                <a:lnTo>
                  <a:pt x="68650" y="50660"/>
                </a:lnTo>
                <a:lnTo>
                  <a:pt x="68610" y="50620"/>
                </a:lnTo>
                <a:lnTo>
                  <a:pt x="68620" y="50560"/>
                </a:lnTo>
                <a:lnTo>
                  <a:pt x="68590" y="50490"/>
                </a:lnTo>
                <a:lnTo>
                  <a:pt x="68510" y="50410"/>
                </a:lnTo>
                <a:lnTo>
                  <a:pt x="68450" y="50390"/>
                </a:lnTo>
                <a:lnTo>
                  <a:pt x="68390" y="50400"/>
                </a:lnTo>
                <a:lnTo>
                  <a:pt x="68300" y="50470"/>
                </a:lnTo>
                <a:lnTo>
                  <a:pt x="68240" y="50500"/>
                </a:lnTo>
                <a:lnTo>
                  <a:pt x="68190" y="50500"/>
                </a:lnTo>
                <a:lnTo>
                  <a:pt x="68150" y="50470"/>
                </a:lnTo>
                <a:lnTo>
                  <a:pt x="68070" y="50370"/>
                </a:lnTo>
                <a:lnTo>
                  <a:pt x="68000" y="50310"/>
                </a:lnTo>
                <a:lnTo>
                  <a:pt x="67850" y="50220"/>
                </a:lnTo>
                <a:lnTo>
                  <a:pt x="67760" y="50210"/>
                </a:lnTo>
                <a:lnTo>
                  <a:pt x="67690" y="50210"/>
                </a:lnTo>
                <a:lnTo>
                  <a:pt x="67640" y="50230"/>
                </a:lnTo>
                <a:lnTo>
                  <a:pt x="67600" y="50260"/>
                </a:lnTo>
                <a:lnTo>
                  <a:pt x="67570" y="50300"/>
                </a:lnTo>
                <a:lnTo>
                  <a:pt x="67450" y="50490"/>
                </a:lnTo>
                <a:lnTo>
                  <a:pt x="67300" y="50640"/>
                </a:lnTo>
                <a:lnTo>
                  <a:pt x="67270" y="50680"/>
                </a:lnTo>
                <a:lnTo>
                  <a:pt x="67250" y="50740"/>
                </a:lnTo>
                <a:lnTo>
                  <a:pt x="67230" y="50800"/>
                </a:lnTo>
                <a:lnTo>
                  <a:pt x="67210" y="51010"/>
                </a:lnTo>
                <a:lnTo>
                  <a:pt x="67210" y="51070"/>
                </a:lnTo>
                <a:lnTo>
                  <a:pt x="67220" y="51200"/>
                </a:lnTo>
                <a:lnTo>
                  <a:pt x="67240" y="51310"/>
                </a:lnTo>
                <a:lnTo>
                  <a:pt x="67250" y="51360"/>
                </a:lnTo>
                <a:lnTo>
                  <a:pt x="67320" y="51570"/>
                </a:lnTo>
                <a:lnTo>
                  <a:pt x="67370" y="51780"/>
                </a:lnTo>
                <a:lnTo>
                  <a:pt x="67410" y="51890"/>
                </a:lnTo>
                <a:lnTo>
                  <a:pt x="67570" y="52270"/>
                </a:lnTo>
                <a:lnTo>
                  <a:pt x="67600" y="52380"/>
                </a:lnTo>
                <a:lnTo>
                  <a:pt x="67610" y="52440"/>
                </a:lnTo>
                <a:lnTo>
                  <a:pt x="67600" y="52500"/>
                </a:lnTo>
                <a:lnTo>
                  <a:pt x="67530" y="52540"/>
                </a:lnTo>
                <a:lnTo>
                  <a:pt x="67430" y="52540"/>
                </a:lnTo>
                <a:lnTo>
                  <a:pt x="67230" y="52500"/>
                </a:lnTo>
                <a:lnTo>
                  <a:pt x="67140" y="52500"/>
                </a:lnTo>
                <a:lnTo>
                  <a:pt x="67100" y="52530"/>
                </a:lnTo>
                <a:lnTo>
                  <a:pt x="67120" y="52570"/>
                </a:lnTo>
                <a:lnTo>
                  <a:pt x="67150" y="52610"/>
                </a:lnTo>
                <a:lnTo>
                  <a:pt x="67300" y="52760"/>
                </a:lnTo>
                <a:lnTo>
                  <a:pt x="67330" y="52800"/>
                </a:lnTo>
                <a:lnTo>
                  <a:pt x="67340" y="52850"/>
                </a:lnTo>
                <a:lnTo>
                  <a:pt x="67310" y="53110"/>
                </a:lnTo>
                <a:lnTo>
                  <a:pt x="67280" y="53180"/>
                </a:lnTo>
                <a:lnTo>
                  <a:pt x="67230" y="53260"/>
                </a:lnTo>
                <a:lnTo>
                  <a:pt x="67100" y="53340"/>
                </a:lnTo>
                <a:lnTo>
                  <a:pt x="67050" y="53390"/>
                </a:lnTo>
                <a:lnTo>
                  <a:pt x="67030" y="53450"/>
                </a:lnTo>
                <a:lnTo>
                  <a:pt x="67050" y="53490"/>
                </a:lnTo>
                <a:lnTo>
                  <a:pt x="67090" y="53530"/>
                </a:lnTo>
                <a:lnTo>
                  <a:pt x="67240" y="53610"/>
                </a:lnTo>
                <a:lnTo>
                  <a:pt x="67280" y="53640"/>
                </a:lnTo>
                <a:lnTo>
                  <a:pt x="67290" y="53690"/>
                </a:lnTo>
                <a:lnTo>
                  <a:pt x="67270" y="53740"/>
                </a:lnTo>
                <a:lnTo>
                  <a:pt x="67240" y="53790"/>
                </a:lnTo>
                <a:lnTo>
                  <a:pt x="67190" y="53840"/>
                </a:lnTo>
                <a:lnTo>
                  <a:pt x="66370" y="53760"/>
                </a:lnTo>
                <a:lnTo>
                  <a:pt x="66280" y="53770"/>
                </a:lnTo>
                <a:lnTo>
                  <a:pt x="66280" y="53810"/>
                </a:lnTo>
                <a:lnTo>
                  <a:pt x="66390" y="53910"/>
                </a:lnTo>
                <a:lnTo>
                  <a:pt x="66420" y="53950"/>
                </a:lnTo>
                <a:lnTo>
                  <a:pt x="66410" y="54000"/>
                </a:lnTo>
                <a:lnTo>
                  <a:pt x="66370" y="54060"/>
                </a:lnTo>
                <a:lnTo>
                  <a:pt x="66070" y="54200"/>
                </a:lnTo>
                <a:lnTo>
                  <a:pt x="66060" y="54220"/>
                </a:lnTo>
                <a:lnTo>
                  <a:pt x="66040" y="54260"/>
                </a:lnTo>
                <a:lnTo>
                  <a:pt x="66050" y="54310"/>
                </a:lnTo>
                <a:lnTo>
                  <a:pt x="66060" y="54370"/>
                </a:lnTo>
                <a:lnTo>
                  <a:pt x="66120" y="54580"/>
                </a:lnTo>
                <a:lnTo>
                  <a:pt x="66150" y="54630"/>
                </a:lnTo>
                <a:lnTo>
                  <a:pt x="66180" y="54660"/>
                </a:lnTo>
                <a:lnTo>
                  <a:pt x="66290" y="54680"/>
                </a:lnTo>
                <a:lnTo>
                  <a:pt x="66320" y="54710"/>
                </a:lnTo>
                <a:lnTo>
                  <a:pt x="66350" y="54760"/>
                </a:lnTo>
                <a:lnTo>
                  <a:pt x="66360" y="54810"/>
                </a:lnTo>
                <a:lnTo>
                  <a:pt x="66370" y="54870"/>
                </a:lnTo>
                <a:lnTo>
                  <a:pt x="66370" y="54930"/>
                </a:lnTo>
                <a:lnTo>
                  <a:pt x="66370" y="54990"/>
                </a:lnTo>
                <a:lnTo>
                  <a:pt x="66350" y="55050"/>
                </a:lnTo>
                <a:lnTo>
                  <a:pt x="66320" y="55100"/>
                </a:lnTo>
                <a:lnTo>
                  <a:pt x="66130" y="55360"/>
                </a:lnTo>
                <a:lnTo>
                  <a:pt x="66110" y="55400"/>
                </a:lnTo>
                <a:lnTo>
                  <a:pt x="66110" y="55450"/>
                </a:lnTo>
                <a:lnTo>
                  <a:pt x="66140" y="55480"/>
                </a:lnTo>
                <a:lnTo>
                  <a:pt x="66420" y="55650"/>
                </a:lnTo>
                <a:lnTo>
                  <a:pt x="66490" y="55730"/>
                </a:lnTo>
                <a:lnTo>
                  <a:pt x="66560" y="55820"/>
                </a:lnTo>
                <a:lnTo>
                  <a:pt x="66590" y="55850"/>
                </a:lnTo>
                <a:lnTo>
                  <a:pt x="66670" y="55910"/>
                </a:lnTo>
                <a:lnTo>
                  <a:pt x="67060" y="56130"/>
                </a:lnTo>
                <a:lnTo>
                  <a:pt x="67100" y="56170"/>
                </a:lnTo>
                <a:lnTo>
                  <a:pt x="67120" y="56210"/>
                </a:lnTo>
                <a:lnTo>
                  <a:pt x="67110" y="56260"/>
                </a:lnTo>
                <a:lnTo>
                  <a:pt x="67100" y="56290"/>
                </a:lnTo>
                <a:lnTo>
                  <a:pt x="66990" y="56540"/>
                </a:lnTo>
                <a:lnTo>
                  <a:pt x="66950" y="56590"/>
                </a:lnTo>
                <a:lnTo>
                  <a:pt x="66890" y="56650"/>
                </a:lnTo>
                <a:lnTo>
                  <a:pt x="66790" y="56710"/>
                </a:lnTo>
                <a:lnTo>
                  <a:pt x="66710" y="56730"/>
                </a:lnTo>
                <a:lnTo>
                  <a:pt x="66630" y="56730"/>
                </a:lnTo>
                <a:lnTo>
                  <a:pt x="66580" y="56710"/>
                </a:lnTo>
                <a:lnTo>
                  <a:pt x="66530" y="56680"/>
                </a:lnTo>
                <a:lnTo>
                  <a:pt x="66440" y="56620"/>
                </a:lnTo>
                <a:lnTo>
                  <a:pt x="66410" y="56580"/>
                </a:lnTo>
                <a:lnTo>
                  <a:pt x="66340" y="56550"/>
                </a:lnTo>
                <a:lnTo>
                  <a:pt x="66250" y="56530"/>
                </a:lnTo>
                <a:lnTo>
                  <a:pt x="65240" y="56520"/>
                </a:lnTo>
                <a:lnTo>
                  <a:pt x="65040" y="56570"/>
                </a:lnTo>
                <a:lnTo>
                  <a:pt x="64980" y="56590"/>
                </a:lnTo>
                <a:lnTo>
                  <a:pt x="64940" y="56630"/>
                </a:lnTo>
                <a:lnTo>
                  <a:pt x="64870" y="56760"/>
                </a:lnTo>
                <a:lnTo>
                  <a:pt x="64800" y="56820"/>
                </a:lnTo>
                <a:lnTo>
                  <a:pt x="64430" y="57030"/>
                </a:lnTo>
                <a:lnTo>
                  <a:pt x="64370" y="57030"/>
                </a:lnTo>
                <a:lnTo>
                  <a:pt x="64320" y="57010"/>
                </a:lnTo>
                <a:lnTo>
                  <a:pt x="64290" y="56970"/>
                </a:lnTo>
                <a:lnTo>
                  <a:pt x="64170" y="56740"/>
                </a:lnTo>
                <a:lnTo>
                  <a:pt x="64120" y="56690"/>
                </a:lnTo>
                <a:lnTo>
                  <a:pt x="64050" y="56660"/>
                </a:lnTo>
                <a:lnTo>
                  <a:pt x="63910" y="56630"/>
                </a:lnTo>
                <a:lnTo>
                  <a:pt x="63830" y="56630"/>
                </a:lnTo>
                <a:lnTo>
                  <a:pt x="63780" y="56660"/>
                </a:lnTo>
                <a:lnTo>
                  <a:pt x="63750" y="56700"/>
                </a:lnTo>
                <a:lnTo>
                  <a:pt x="63740" y="56740"/>
                </a:lnTo>
                <a:lnTo>
                  <a:pt x="63750" y="56780"/>
                </a:lnTo>
                <a:lnTo>
                  <a:pt x="63830" y="56850"/>
                </a:lnTo>
                <a:lnTo>
                  <a:pt x="63860" y="56890"/>
                </a:lnTo>
                <a:lnTo>
                  <a:pt x="63860" y="56950"/>
                </a:lnTo>
                <a:lnTo>
                  <a:pt x="63840" y="57010"/>
                </a:lnTo>
                <a:lnTo>
                  <a:pt x="63790" y="57070"/>
                </a:lnTo>
                <a:lnTo>
                  <a:pt x="63430" y="57230"/>
                </a:lnTo>
                <a:lnTo>
                  <a:pt x="63370" y="57220"/>
                </a:lnTo>
                <a:lnTo>
                  <a:pt x="63340" y="57190"/>
                </a:lnTo>
                <a:lnTo>
                  <a:pt x="63340" y="57130"/>
                </a:lnTo>
                <a:lnTo>
                  <a:pt x="63370" y="57010"/>
                </a:lnTo>
                <a:lnTo>
                  <a:pt x="63370" y="56950"/>
                </a:lnTo>
                <a:lnTo>
                  <a:pt x="63360" y="56930"/>
                </a:lnTo>
                <a:lnTo>
                  <a:pt x="63330" y="56900"/>
                </a:lnTo>
                <a:lnTo>
                  <a:pt x="62400" y="56620"/>
                </a:lnTo>
                <a:lnTo>
                  <a:pt x="62000" y="56580"/>
                </a:lnTo>
                <a:lnTo>
                  <a:pt x="61880" y="56590"/>
                </a:lnTo>
                <a:lnTo>
                  <a:pt x="61790" y="56620"/>
                </a:lnTo>
                <a:lnTo>
                  <a:pt x="61750" y="56650"/>
                </a:lnTo>
                <a:lnTo>
                  <a:pt x="61680" y="56730"/>
                </a:lnTo>
                <a:lnTo>
                  <a:pt x="61460" y="57110"/>
                </a:lnTo>
                <a:lnTo>
                  <a:pt x="61330" y="57280"/>
                </a:lnTo>
                <a:lnTo>
                  <a:pt x="61280" y="57330"/>
                </a:lnTo>
                <a:lnTo>
                  <a:pt x="61100" y="57420"/>
                </a:lnTo>
                <a:lnTo>
                  <a:pt x="61040" y="57460"/>
                </a:lnTo>
                <a:lnTo>
                  <a:pt x="61000" y="57520"/>
                </a:lnTo>
                <a:lnTo>
                  <a:pt x="60990" y="57590"/>
                </a:lnTo>
                <a:lnTo>
                  <a:pt x="60970" y="57660"/>
                </a:lnTo>
                <a:lnTo>
                  <a:pt x="60910" y="57750"/>
                </a:lnTo>
                <a:lnTo>
                  <a:pt x="60850" y="57780"/>
                </a:lnTo>
                <a:lnTo>
                  <a:pt x="59900" y="57810"/>
                </a:lnTo>
                <a:lnTo>
                  <a:pt x="59810" y="57830"/>
                </a:lnTo>
                <a:lnTo>
                  <a:pt x="59770" y="57880"/>
                </a:lnTo>
                <a:lnTo>
                  <a:pt x="59760" y="57940"/>
                </a:lnTo>
                <a:lnTo>
                  <a:pt x="59780" y="58580"/>
                </a:lnTo>
                <a:lnTo>
                  <a:pt x="59770" y="58780"/>
                </a:lnTo>
                <a:lnTo>
                  <a:pt x="59760" y="58840"/>
                </a:lnTo>
                <a:lnTo>
                  <a:pt x="59730" y="58900"/>
                </a:lnTo>
                <a:lnTo>
                  <a:pt x="59680" y="59000"/>
                </a:lnTo>
                <a:lnTo>
                  <a:pt x="58340" y="59430"/>
                </a:lnTo>
                <a:lnTo>
                  <a:pt x="58170" y="59520"/>
                </a:lnTo>
                <a:lnTo>
                  <a:pt x="58120" y="59560"/>
                </a:lnTo>
                <a:lnTo>
                  <a:pt x="58090" y="59590"/>
                </a:lnTo>
                <a:lnTo>
                  <a:pt x="58090" y="59630"/>
                </a:lnTo>
                <a:lnTo>
                  <a:pt x="58090" y="59660"/>
                </a:lnTo>
                <a:lnTo>
                  <a:pt x="58100" y="59680"/>
                </a:lnTo>
                <a:lnTo>
                  <a:pt x="58120" y="59710"/>
                </a:lnTo>
                <a:lnTo>
                  <a:pt x="58150" y="59750"/>
                </a:lnTo>
                <a:lnTo>
                  <a:pt x="58190" y="59780"/>
                </a:lnTo>
                <a:lnTo>
                  <a:pt x="58430" y="59850"/>
                </a:lnTo>
                <a:lnTo>
                  <a:pt x="58480" y="59880"/>
                </a:lnTo>
                <a:lnTo>
                  <a:pt x="58510" y="59920"/>
                </a:lnTo>
                <a:lnTo>
                  <a:pt x="58530" y="59970"/>
                </a:lnTo>
                <a:lnTo>
                  <a:pt x="58530" y="60030"/>
                </a:lnTo>
                <a:lnTo>
                  <a:pt x="58520" y="60080"/>
                </a:lnTo>
                <a:lnTo>
                  <a:pt x="58490" y="60150"/>
                </a:lnTo>
                <a:lnTo>
                  <a:pt x="58450" y="60210"/>
                </a:lnTo>
                <a:lnTo>
                  <a:pt x="58380" y="60280"/>
                </a:lnTo>
                <a:lnTo>
                  <a:pt x="58290" y="60300"/>
                </a:lnTo>
                <a:lnTo>
                  <a:pt x="58060" y="60290"/>
                </a:lnTo>
                <a:lnTo>
                  <a:pt x="57980" y="60300"/>
                </a:lnTo>
                <a:lnTo>
                  <a:pt x="57930" y="60340"/>
                </a:lnTo>
                <a:lnTo>
                  <a:pt x="57840" y="60450"/>
                </a:lnTo>
                <a:lnTo>
                  <a:pt x="57750" y="60530"/>
                </a:lnTo>
                <a:lnTo>
                  <a:pt x="57680" y="60560"/>
                </a:lnTo>
                <a:lnTo>
                  <a:pt x="57220" y="60560"/>
                </a:lnTo>
                <a:lnTo>
                  <a:pt x="57130" y="60600"/>
                </a:lnTo>
                <a:lnTo>
                  <a:pt x="57060" y="60650"/>
                </a:lnTo>
                <a:lnTo>
                  <a:pt x="56980" y="60710"/>
                </a:lnTo>
                <a:lnTo>
                  <a:pt x="56920" y="60740"/>
                </a:lnTo>
                <a:lnTo>
                  <a:pt x="56860" y="60740"/>
                </a:lnTo>
                <a:lnTo>
                  <a:pt x="56590" y="60670"/>
                </a:lnTo>
                <a:lnTo>
                  <a:pt x="56460" y="60660"/>
                </a:lnTo>
                <a:lnTo>
                  <a:pt x="56390" y="60680"/>
                </a:lnTo>
                <a:lnTo>
                  <a:pt x="56330" y="60720"/>
                </a:lnTo>
                <a:lnTo>
                  <a:pt x="56280" y="60780"/>
                </a:lnTo>
                <a:lnTo>
                  <a:pt x="56210" y="60840"/>
                </a:lnTo>
                <a:lnTo>
                  <a:pt x="56140" y="60870"/>
                </a:lnTo>
                <a:lnTo>
                  <a:pt x="56070" y="60870"/>
                </a:lnTo>
                <a:lnTo>
                  <a:pt x="55610" y="60800"/>
                </a:lnTo>
                <a:lnTo>
                  <a:pt x="55010" y="60860"/>
                </a:lnTo>
                <a:lnTo>
                  <a:pt x="54460" y="60340"/>
                </a:lnTo>
                <a:lnTo>
                  <a:pt x="53530" y="59740"/>
                </a:lnTo>
                <a:lnTo>
                  <a:pt x="53390" y="59610"/>
                </a:lnTo>
                <a:lnTo>
                  <a:pt x="53320" y="59520"/>
                </a:lnTo>
                <a:lnTo>
                  <a:pt x="54440" y="58380"/>
                </a:lnTo>
                <a:lnTo>
                  <a:pt x="54640" y="58060"/>
                </a:lnTo>
                <a:lnTo>
                  <a:pt x="54670" y="58010"/>
                </a:lnTo>
                <a:lnTo>
                  <a:pt x="54720" y="57900"/>
                </a:lnTo>
                <a:lnTo>
                  <a:pt x="54730" y="57840"/>
                </a:lnTo>
                <a:lnTo>
                  <a:pt x="54780" y="57560"/>
                </a:lnTo>
                <a:lnTo>
                  <a:pt x="54800" y="57500"/>
                </a:lnTo>
                <a:lnTo>
                  <a:pt x="54850" y="57400"/>
                </a:lnTo>
                <a:lnTo>
                  <a:pt x="55120" y="57090"/>
                </a:lnTo>
                <a:lnTo>
                  <a:pt x="55160" y="57040"/>
                </a:lnTo>
                <a:lnTo>
                  <a:pt x="55200" y="56970"/>
                </a:lnTo>
                <a:lnTo>
                  <a:pt x="55230" y="56870"/>
                </a:lnTo>
                <a:lnTo>
                  <a:pt x="55240" y="56800"/>
                </a:lnTo>
                <a:lnTo>
                  <a:pt x="55220" y="56740"/>
                </a:lnTo>
                <a:lnTo>
                  <a:pt x="55180" y="56700"/>
                </a:lnTo>
                <a:lnTo>
                  <a:pt x="54910" y="56510"/>
                </a:lnTo>
                <a:lnTo>
                  <a:pt x="54870" y="56460"/>
                </a:lnTo>
                <a:lnTo>
                  <a:pt x="54860" y="56410"/>
                </a:lnTo>
                <a:lnTo>
                  <a:pt x="54880" y="56360"/>
                </a:lnTo>
                <a:lnTo>
                  <a:pt x="54970" y="56230"/>
                </a:lnTo>
                <a:lnTo>
                  <a:pt x="55050" y="56080"/>
                </a:lnTo>
                <a:lnTo>
                  <a:pt x="55210" y="55620"/>
                </a:lnTo>
                <a:lnTo>
                  <a:pt x="55240" y="55580"/>
                </a:lnTo>
                <a:lnTo>
                  <a:pt x="55280" y="55550"/>
                </a:lnTo>
                <a:lnTo>
                  <a:pt x="55310" y="55550"/>
                </a:lnTo>
                <a:lnTo>
                  <a:pt x="55620" y="55590"/>
                </a:lnTo>
                <a:lnTo>
                  <a:pt x="55670" y="55570"/>
                </a:lnTo>
                <a:lnTo>
                  <a:pt x="55670" y="55540"/>
                </a:lnTo>
                <a:lnTo>
                  <a:pt x="55650" y="55500"/>
                </a:lnTo>
                <a:lnTo>
                  <a:pt x="55600" y="55410"/>
                </a:lnTo>
                <a:lnTo>
                  <a:pt x="55580" y="55360"/>
                </a:lnTo>
                <a:lnTo>
                  <a:pt x="55550" y="55300"/>
                </a:lnTo>
                <a:lnTo>
                  <a:pt x="55540" y="55230"/>
                </a:lnTo>
                <a:lnTo>
                  <a:pt x="55520" y="55120"/>
                </a:lnTo>
                <a:lnTo>
                  <a:pt x="55520" y="55050"/>
                </a:lnTo>
                <a:lnTo>
                  <a:pt x="55520" y="54990"/>
                </a:lnTo>
                <a:lnTo>
                  <a:pt x="55620" y="54600"/>
                </a:lnTo>
                <a:lnTo>
                  <a:pt x="55630" y="54490"/>
                </a:lnTo>
                <a:lnTo>
                  <a:pt x="55630" y="54420"/>
                </a:lnTo>
                <a:lnTo>
                  <a:pt x="55430" y="53900"/>
                </a:lnTo>
                <a:lnTo>
                  <a:pt x="55410" y="53830"/>
                </a:lnTo>
                <a:lnTo>
                  <a:pt x="55390" y="53720"/>
                </a:lnTo>
                <a:lnTo>
                  <a:pt x="55420" y="53650"/>
                </a:lnTo>
                <a:lnTo>
                  <a:pt x="55530" y="53510"/>
                </a:lnTo>
                <a:lnTo>
                  <a:pt x="55530" y="53460"/>
                </a:lnTo>
                <a:lnTo>
                  <a:pt x="55500" y="53420"/>
                </a:lnTo>
                <a:lnTo>
                  <a:pt x="55450" y="53400"/>
                </a:lnTo>
                <a:lnTo>
                  <a:pt x="55390" y="53390"/>
                </a:lnTo>
                <a:lnTo>
                  <a:pt x="55220" y="53400"/>
                </a:lnTo>
                <a:lnTo>
                  <a:pt x="55120" y="53440"/>
                </a:lnTo>
                <a:lnTo>
                  <a:pt x="55010" y="53540"/>
                </a:lnTo>
                <a:lnTo>
                  <a:pt x="54910" y="53590"/>
                </a:lnTo>
                <a:lnTo>
                  <a:pt x="54560" y="53630"/>
                </a:lnTo>
                <a:lnTo>
                  <a:pt x="54490" y="53550"/>
                </a:lnTo>
                <a:lnTo>
                  <a:pt x="54410" y="53390"/>
                </a:lnTo>
                <a:lnTo>
                  <a:pt x="54310" y="52960"/>
                </a:lnTo>
                <a:lnTo>
                  <a:pt x="54240" y="52790"/>
                </a:lnTo>
                <a:lnTo>
                  <a:pt x="54170" y="52690"/>
                </a:lnTo>
                <a:lnTo>
                  <a:pt x="53830" y="52650"/>
                </a:lnTo>
                <a:lnTo>
                  <a:pt x="53780" y="52660"/>
                </a:lnTo>
                <a:lnTo>
                  <a:pt x="53740" y="52690"/>
                </a:lnTo>
                <a:lnTo>
                  <a:pt x="53710" y="52740"/>
                </a:lnTo>
                <a:lnTo>
                  <a:pt x="53690" y="52790"/>
                </a:lnTo>
                <a:lnTo>
                  <a:pt x="53630" y="52970"/>
                </a:lnTo>
                <a:lnTo>
                  <a:pt x="53610" y="53020"/>
                </a:lnTo>
                <a:lnTo>
                  <a:pt x="53580" y="53050"/>
                </a:lnTo>
                <a:lnTo>
                  <a:pt x="53540" y="53040"/>
                </a:lnTo>
                <a:lnTo>
                  <a:pt x="53250" y="52880"/>
                </a:lnTo>
                <a:lnTo>
                  <a:pt x="53140" y="52830"/>
                </a:lnTo>
                <a:lnTo>
                  <a:pt x="52790" y="52790"/>
                </a:lnTo>
                <a:lnTo>
                  <a:pt x="52730" y="52760"/>
                </a:lnTo>
                <a:lnTo>
                  <a:pt x="52660" y="52720"/>
                </a:lnTo>
                <a:lnTo>
                  <a:pt x="52470" y="52400"/>
                </a:lnTo>
                <a:lnTo>
                  <a:pt x="52410" y="52330"/>
                </a:lnTo>
                <a:lnTo>
                  <a:pt x="52350" y="52290"/>
                </a:lnTo>
                <a:lnTo>
                  <a:pt x="52140" y="52200"/>
                </a:lnTo>
                <a:lnTo>
                  <a:pt x="51750" y="52100"/>
                </a:lnTo>
                <a:lnTo>
                  <a:pt x="51670" y="52050"/>
                </a:lnTo>
                <a:lnTo>
                  <a:pt x="51630" y="51960"/>
                </a:lnTo>
                <a:lnTo>
                  <a:pt x="51570" y="51710"/>
                </a:lnTo>
                <a:lnTo>
                  <a:pt x="51540" y="51640"/>
                </a:lnTo>
                <a:lnTo>
                  <a:pt x="51390" y="51350"/>
                </a:lnTo>
                <a:lnTo>
                  <a:pt x="51390" y="51280"/>
                </a:lnTo>
                <a:lnTo>
                  <a:pt x="51420" y="51230"/>
                </a:lnTo>
                <a:lnTo>
                  <a:pt x="51700" y="51090"/>
                </a:lnTo>
                <a:lnTo>
                  <a:pt x="51810" y="51060"/>
                </a:lnTo>
                <a:lnTo>
                  <a:pt x="51990" y="51040"/>
                </a:lnTo>
                <a:lnTo>
                  <a:pt x="52050" y="51050"/>
                </a:lnTo>
                <a:lnTo>
                  <a:pt x="52200" y="51130"/>
                </a:lnTo>
                <a:lnTo>
                  <a:pt x="52280" y="51190"/>
                </a:lnTo>
                <a:lnTo>
                  <a:pt x="52360" y="51260"/>
                </a:lnTo>
                <a:lnTo>
                  <a:pt x="52600" y="51590"/>
                </a:lnTo>
                <a:lnTo>
                  <a:pt x="52640" y="51610"/>
                </a:lnTo>
                <a:lnTo>
                  <a:pt x="52680" y="51600"/>
                </a:lnTo>
                <a:lnTo>
                  <a:pt x="52730" y="51530"/>
                </a:lnTo>
                <a:lnTo>
                  <a:pt x="52790" y="51510"/>
                </a:lnTo>
                <a:lnTo>
                  <a:pt x="52860" y="51500"/>
                </a:lnTo>
                <a:lnTo>
                  <a:pt x="53960" y="51580"/>
                </a:lnTo>
                <a:lnTo>
                  <a:pt x="54020" y="51570"/>
                </a:lnTo>
                <a:lnTo>
                  <a:pt x="54060" y="51540"/>
                </a:lnTo>
                <a:lnTo>
                  <a:pt x="54090" y="51500"/>
                </a:lnTo>
                <a:lnTo>
                  <a:pt x="54120" y="51440"/>
                </a:lnTo>
                <a:lnTo>
                  <a:pt x="54140" y="51390"/>
                </a:lnTo>
                <a:lnTo>
                  <a:pt x="54160" y="51330"/>
                </a:lnTo>
                <a:lnTo>
                  <a:pt x="54200" y="51300"/>
                </a:lnTo>
                <a:lnTo>
                  <a:pt x="54250" y="51280"/>
                </a:lnTo>
                <a:lnTo>
                  <a:pt x="54720" y="51210"/>
                </a:lnTo>
                <a:lnTo>
                  <a:pt x="54770" y="51190"/>
                </a:lnTo>
                <a:lnTo>
                  <a:pt x="54820" y="51140"/>
                </a:lnTo>
                <a:lnTo>
                  <a:pt x="54870" y="51050"/>
                </a:lnTo>
                <a:lnTo>
                  <a:pt x="54870" y="50990"/>
                </a:lnTo>
                <a:lnTo>
                  <a:pt x="54850" y="50930"/>
                </a:lnTo>
                <a:lnTo>
                  <a:pt x="54770" y="50790"/>
                </a:lnTo>
                <a:lnTo>
                  <a:pt x="54720" y="50650"/>
                </a:lnTo>
                <a:lnTo>
                  <a:pt x="54670" y="50580"/>
                </a:lnTo>
                <a:lnTo>
                  <a:pt x="54610" y="50530"/>
                </a:lnTo>
                <a:lnTo>
                  <a:pt x="54100" y="50330"/>
                </a:lnTo>
                <a:lnTo>
                  <a:pt x="54050" y="50290"/>
                </a:lnTo>
                <a:lnTo>
                  <a:pt x="54000" y="50230"/>
                </a:lnTo>
                <a:lnTo>
                  <a:pt x="53990" y="50170"/>
                </a:lnTo>
                <a:lnTo>
                  <a:pt x="54000" y="50110"/>
                </a:lnTo>
                <a:lnTo>
                  <a:pt x="54010" y="50060"/>
                </a:lnTo>
                <a:lnTo>
                  <a:pt x="54040" y="50010"/>
                </a:lnTo>
                <a:lnTo>
                  <a:pt x="54290" y="49740"/>
                </a:lnTo>
                <a:lnTo>
                  <a:pt x="54320" y="49690"/>
                </a:lnTo>
                <a:lnTo>
                  <a:pt x="54340" y="49630"/>
                </a:lnTo>
                <a:lnTo>
                  <a:pt x="54360" y="49570"/>
                </a:lnTo>
                <a:lnTo>
                  <a:pt x="54380" y="49470"/>
                </a:lnTo>
                <a:lnTo>
                  <a:pt x="54400" y="48990"/>
                </a:lnTo>
                <a:lnTo>
                  <a:pt x="54370" y="48630"/>
                </a:lnTo>
                <a:lnTo>
                  <a:pt x="54370" y="48380"/>
                </a:lnTo>
                <a:lnTo>
                  <a:pt x="54470" y="48190"/>
                </a:lnTo>
                <a:lnTo>
                  <a:pt x="54580" y="48000"/>
                </a:lnTo>
                <a:lnTo>
                  <a:pt x="54680" y="47870"/>
                </a:lnTo>
                <a:lnTo>
                  <a:pt x="54830" y="47720"/>
                </a:lnTo>
                <a:lnTo>
                  <a:pt x="54870" y="47690"/>
                </a:lnTo>
                <a:lnTo>
                  <a:pt x="54920" y="47670"/>
                </a:lnTo>
                <a:lnTo>
                  <a:pt x="55030" y="47650"/>
                </a:lnTo>
                <a:lnTo>
                  <a:pt x="55160" y="47660"/>
                </a:lnTo>
                <a:lnTo>
                  <a:pt x="55360" y="47700"/>
                </a:lnTo>
                <a:lnTo>
                  <a:pt x="55410" y="47710"/>
                </a:lnTo>
                <a:lnTo>
                  <a:pt x="55460" y="47690"/>
                </a:lnTo>
                <a:lnTo>
                  <a:pt x="55520" y="47610"/>
                </a:lnTo>
                <a:lnTo>
                  <a:pt x="55560" y="47570"/>
                </a:lnTo>
                <a:lnTo>
                  <a:pt x="55600" y="47540"/>
                </a:lnTo>
                <a:lnTo>
                  <a:pt x="55920" y="47430"/>
                </a:lnTo>
                <a:lnTo>
                  <a:pt x="55970" y="47400"/>
                </a:lnTo>
                <a:lnTo>
                  <a:pt x="56020" y="47360"/>
                </a:lnTo>
                <a:lnTo>
                  <a:pt x="56030" y="47310"/>
                </a:lnTo>
                <a:lnTo>
                  <a:pt x="56010" y="47270"/>
                </a:lnTo>
                <a:lnTo>
                  <a:pt x="55950" y="47240"/>
                </a:lnTo>
                <a:lnTo>
                  <a:pt x="55810" y="47210"/>
                </a:lnTo>
                <a:lnTo>
                  <a:pt x="55750" y="47170"/>
                </a:lnTo>
                <a:lnTo>
                  <a:pt x="55750" y="47140"/>
                </a:lnTo>
                <a:lnTo>
                  <a:pt x="55790" y="47120"/>
                </a:lnTo>
                <a:lnTo>
                  <a:pt x="56170" y="47020"/>
                </a:lnTo>
                <a:lnTo>
                  <a:pt x="56220" y="47000"/>
                </a:lnTo>
                <a:lnTo>
                  <a:pt x="56270" y="46960"/>
                </a:lnTo>
                <a:lnTo>
                  <a:pt x="56310" y="46900"/>
                </a:lnTo>
                <a:lnTo>
                  <a:pt x="56350" y="46800"/>
                </a:lnTo>
                <a:lnTo>
                  <a:pt x="56360" y="46720"/>
                </a:lnTo>
                <a:lnTo>
                  <a:pt x="56360" y="46660"/>
                </a:lnTo>
                <a:lnTo>
                  <a:pt x="56310" y="46550"/>
                </a:lnTo>
                <a:lnTo>
                  <a:pt x="56290" y="46470"/>
                </a:lnTo>
                <a:lnTo>
                  <a:pt x="56260" y="46340"/>
                </a:lnTo>
                <a:lnTo>
                  <a:pt x="56270" y="46260"/>
                </a:lnTo>
                <a:lnTo>
                  <a:pt x="56290" y="46190"/>
                </a:lnTo>
                <a:lnTo>
                  <a:pt x="56320" y="46140"/>
                </a:lnTo>
                <a:lnTo>
                  <a:pt x="56360" y="46090"/>
                </a:lnTo>
                <a:lnTo>
                  <a:pt x="56420" y="46040"/>
                </a:lnTo>
                <a:lnTo>
                  <a:pt x="56480" y="46030"/>
                </a:lnTo>
                <a:lnTo>
                  <a:pt x="56550" y="46030"/>
                </a:lnTo>
                <a:lnTo>
                  <a:pt x="56650" y="46080"/>
                </a:lnTo>
                <a:lnTo>
                  <a:pt x="56830" y="46200"/>
                </a:lnTo>
                <a:lnTo>
                  <a:pt x="57050" y="46300"/>
                </a:lnTo>
                <a:lnTo>
                  <a:pt x="57900" y="46470"/>
                </a:lnTo>
                <a:lnTo>
                  <a:pt x="57960" y="46460"/>
                </a:lnTo>
                <a:lnTo>
                  <a:pt x="58010" y="46440"/>
                </a:lnTo>
                <a:lnTo>
                  <a:pt x="58140" y="46340"/>
                </a:lnTo>
                <a:lnTo>
                  <a:pt x="58190" y="46330"/>
                </a:lnTo>
                <a:lnTo>
                  <a:pt x="58250" y="46320"/>
                </a:lnTo>
                <a:lnTo>
                  <a:pt x="58310" y="46340"/>
                </a:lnTo>
                <a:lnTo>
                  <a:pt x="58360" y="46360"/>
                </a:lnTo>
                <a:lnTo>
                  <a:pt x="58400" y="46400"/>
                </a:lnTo>
                <a:lnTo>
                  <a:pt x="58470" y="46480"/>
                </a:lnTo>
                <a:lnTo>
                  <a:pt x="58520" y="46560"/>
                </a:lnTo>
                <a:lnTo>
                  <a:pt x="58550" y="46590"/>
                </a:lnTo>
                <a:lnTo>
                  <a:pt x="58590" y="46590"/>
                </a:lnTo>
                <a:lnTo>
                  <a:pt x="58720" y="46450"/>
                </a:lnTo>
                <a:lnTo>
                  <a:pt x="58760" y="46430"/>
                </a:lnTo>
                <a:lnTo>
                  <a:pt x="58810" y="46430"/>
                </a:lnTo>
                <a:lnTo>
                  <a:pt x="58850" y="46450"/>
                </a:lnTo>
                <a:lnTo>
                  <a:pt x="58870" y="46500"/>
                </a:lnTo>
                <a:lnTo>
                  <a:pt x="58870" y="46560"/>
                </a:lnTo>
                <a:lnTo>
                  <a:pt x="58860" y="46630"/>
                </a:lnTo>
                <a:lnTo>
                  <a:pt x="58830" y="46700"/>
                </a:lnTo>
                <a:lnTo>
                  <a:pt x="58780" y="46790"/>
                </a:lnTo>
                <a:lnTo>
                  <a:pt x="58760" y="46850"/>
                </a:lnTo>
                <a:lnTo>
                  <a:pt x="58760" y="46900"/>
                </a:lnTo>
                <a:lnTo>
                  <a:pt x="58880" y="47070"/>
                </a:lnTo>
                <a:lnTo>
                  <a:pt x="59050" y="47460"/>
                </a:lnTo>
                <a:lnTo>
                  <a:pt x="59080" y="47500"/>
                </a:lnTo>
                <a:lnTo>
                  <a:pt x="59120" y="47540"/>
                </a:lnTo>
                <a:lnTo>
                  <a:pt x="59180" y="47550"/>
                </a:lnTo>
                <a:lnTo>
                  <a:pt x="59520" y="47570"/>
                </a:lnTo>
                <a:lnTo>
                  <a:pt x="59580" y="47560"/>
                </a:lnTo>
                <a:lnTo>
                  <a:pt x="59630" y="47530"/>
                </a:lnTo>
                <a:lnTo>
                  <a:pt x="59640" y="47490"/>
                </a:lnTo>
                <a:lnTo>
                  <a:pt x="59640" y="47440"/>
                </a:lnTo>
                <a:lnTo>
                  <a:pt x="59560" y="47170"/>
                </a:lnTo>
                <a:lnTo>
                  <a:pt x="59560" y="47100"/>
                </a:lnTo>
                <a:lnTo>
                  <a:pt x="59560" y="47030"/>
                </a:lnTo>
                <a:lnTo>
                  <a:pt x="59580" y="46930"/>
                </a:lnTo>
                <a:lnTo>
                  <a:pt x="59580" y="46860"/>
                </a:lnTo>
                <a:lnTo>
                  <a:pt x="59580" y="46780"/>
                </a:lnTo>
                <a:lnTo>
                  <a:pt x="59560" y="46720"/>
                </a:lnTo>
                <a:lnTo>
                  <a:pt x="59550" y="46640"/>
                </a:lnTo>
                <a:lnTo>
                  <a:pt x="59590" y="46610"/>
                </a:lnTo>
                <a:lnTo>
                  <a:pt x="59640" y="46590"/>
                </a:lnTo>
                <a:lnTo>
                  <a:pt x="60500" y="46520"/>
                </a:lnTo>
                <a:lnTo>
                  <a:pt x="60560" y="46490"/>
                </a:lnTo>
                <a:lnTo>
                  <a:pt x="60620" y="46450"/>
                </a:lnTo>
                <a:lnTo>
                  <a:pt x="60710" y="46350"/>
                </a:lnTo>
                <a:lnTo>
                  <a:pt x="60740" y="46270"/>
                </a:lnTo>
                <a:lnTo>
                  <a:pt x="60760" y="46200"/>
                </a:lnTo>
                <a:lnTo>
                  <a:pt x="60750" y="46140"/>
                </a:lnTo>
                <a:lnTo>
                  <a:pt x="60740" y="46080"/>
                </a:lnTo>
                <a:lnTo>
                  <a:pt x="60650" y="45880"/>
                </a:lnTo>
                <a:lnTo>
                  <a:pt x="60630" y="45810"/>
                </a:lnTo>
                <a:lnTo>
                  <a:pt x="60630" y="45710"/>
                </a:lnTo>
                <a:lnTo>
                  <a:pt x="60650" y="45640"/>
                </a:lnTo>
                <a:lnTo>
                  <a:pt x="60680" y="45590"/>
                </a:lnTo>
                <a:lnTo>
                  <a:pt x="61050" y="45210"/>
                </a:lnTo>
                <a:lnTo>
                  <a:pt x="61130" y="45150"/>
                </a:lnTo>
                <a:lnTo>
                  <a:pt x="61180" y="45130"/>
                </a:lnTo>
                <a:lnTo>
                  <a:pt x="61230" y="45120"/>
                </a:lnTo>
                <a:lnTo>
                  <a:pt x="61280" y="45130"/>
                </a:lnTo>
                <a:lnTo>
                  <a:pt x="61390" y="45180"/>
                </a:lnTo>
                <a:lnTo>
                  <a:pt x="61570" y="45220"/>
                </a:lnTo>
                <a:lnTo>
                  <a:pt x="61620" y="45240"/>
                </a:lnTo>
                <a:lnTo>
                  <a:pt x="61650" y="45280"/>
                </a:lnTo>
                <a:lnTo>
                  <a:pt x="61680" y="45330"/>
                </a:lnTo>
                <a:lnTo>
                  <a:pt x="61720" y="45360"/>
                </a:lnTo>
                <a:lnTo>
                  <a:pt x="61770" y="45390"/>
                </a:lnTo>
                <a:lnTo>
                  <a:pt x="61890" y="45420"/>
                </a:lnTo>
                <a:lnTo>
                  <a:pt x="61950" y="45420"/>
                </a:lnTo>
                <a:lnTo>
                  <a:pt x="62060" y="45400"/>
                </a:lnTo>
                <a:lnTo>
                  <a:pt x="62800" y="44990"/>
                </a:lnTo>
                <a:lnTo>
                  <a:pt x="62960" y="44860"/>
                </a:lnTo>
                <a:lnTo>
                  <a:pt x="63050" y="44740"/>
                </a:lnTo>
                <a:lnTo>
                  <a:pt x="63160" y="44550"/>
                </a:lnTo>
                <a:lnTo>
                  <a:pt x="63230" y="44450"/>
                </a:lnTo>
                <a:lnTo>
                  <a:pt x="63270" y="44420"/>
                </a:lnTo>
                <a:lnTo>
                  <a:pt x="63320" y="44390"/>
                </a:lnTo>
                <a:lnTo>
                  <a:pt x="63370" y="44370"/>
                </a:lnTo>
                <a:lnTo>
                  <a:pt x="63430" y="44370"/>
                </a:lnTo>
                <a:lnTo>
                  <a:pt x="63480" y="44380"/>
                </a:lnTo>
                <a:lnTo>
                  <a:pt x="63520" y="44410"/>
                </a:lnTo>
                <a:lnTo>
                  <a:pt x="63560" y="44450"/>
                </a:lnTo>
                <a:lnTo>
                  <a:pt x="63610" y="44540"/>
                </a:lnTo>
                <a:lnTo>
                  <a:pt x="63650" y="44580"/>
                </a:lnTo>
                <a:lnTo>
                  <a:pt x="63700" y="44610"/>
                </a:lnTo>
                <a:lnTo>
                  <a:pt x="63750" y="44620"/>
                </a:lnTo>
                <a:lnTo>
                  <a:pt x="63820" y="44580"/>
                </a:lnTo>
                <a:lnTo>
                  <a:pt x="63860" y="44510"/>
                </a:lnTo>
                <a:lnTo>
                  <a:pt x="63880" y="44400"/>
                </a:lnTo>
                <a:lnTo>
                  <a:pt x="63920" y="44340"/>
                </a:lnTo>
                <a:lnTo>
                  <a:pt x="63960" y="44300"/>
                </a:lnTo>
                <a:lnTo>
                  <a:pt x="64080" y="44250"/>
                </a:lnTo>
                <a:lnTo>
                  <a:pt x="64160" y="44180"/>
                </a:lnTo>
                <a:lnTo>
                  <a:pt x="64190" y="44130"/>
                </a:lnTo>
                <a:lnTo>
                  <a:pt x="64180" y="44080"/>
                </a:lnTo>
                <a:lnTo>
                  <a:pt x="64130" y="44050"/>
                </a:lnTo>
                <a:lnTo>
                  <a:pt x="64010" y="44020"/>
                </a:lnTo>
                <a:lnTo>
                  <a:pt x="63950" y="43990"/>
                </a:lnTo>
                <a:lnTo>
                  <a:pt x="63900" y="43960"/>
                </a:lnTo>
                <a:lnTo>
                  <a:pt x="63870" y="43910"/>
                </a:lnTo>
                <a:lnTo>
                  <a:pt x="63870" y="43840"/>
                </a:lnTo>
                <a:lnTo>
                  <a:pt x="63890" y="43790"/>
                </a:lnTo>
                <a:lnTo>
                  <a:pt x="63930" y="43750"/>
                </a:lnTo>
                <a:lnTo>
                  <a:pt x="64230" y="43620"/>
                </a:lnTo>
                <a:lnTo>
                  <a:pt x="64360" y="43540"/>
                </a:lnTo>
                <a:lnTo>
                  <a:pt x="64480" y="43410"/>
                </a:lnTo>
                <a:lnTo>
                  <a:pt x="64590" y="43270"/>
                </a:lnTo>
                <a:lnTo>
                  <a:pt x="64630" y="43180"/>
                </a:lnTo>
                <a:lnTo>
                  <a:pt x="64650" y="43110"/>
                </a:lnTo>
                <a:lnTo>
                  <a:pt x="64610" y="43080"/>
                </a:lnTo>
                <a:lnTo>
                  <a:pt x="64430" y="43050"/>
                </a:lnTo>
                <a:lnTo>
                  <a:pt x="64390" y="43020"/>
                </a:lnTo>
                <a:lnTo>
                  <a:pt x="64320" y="42940"/>
                </a:lnTo>
                <a:lnTo>
                  <a:pt x="64280" y="42910"/>
                </a:lnTo>
                <a:lnTo>
                  <a:pt x="64230" y="42890"/>
                </a:lnTo>
                <a:lnTo>
                  <a:pt x="64170" y="42900"/>
                </a:lnTo>
                <a:lnTo>
                  <a:pt x="64020" y="42930"/>
                </a:lnTo>
                <a:lnTo>
                  <a:pt x="63960" y="42920"/>
                </a:lnTo>
                <a:lnTo>
                  <a:pt x="63920" y="42890"/>
                </a:lnTo>
                <a:lnTo>
                  <a:pt x="63860" y="42810"/>
                </a:lnTo>
                <a:lnTo>
                  <a:pt x="63820" y="42780"/>
                </a:lnTo>
                <a:lnTo>
                  <a:pt x="63760" y="42760"/>
                </a:lnTo>
                <a:lnTo>
                  <a:pt x="63570" y="42740"/>
                </a:lnTo>
                <a:lnTo>
                  <a:pt x="63520" y="42730"/>
                </a:lnTo>
                <a:lnTo>
                  <a:pt x="63490" y="42700"/>
                </a:lnTo>
                <a:lnTo>
                  <a:pt x="63510" y="42670"/>
                </a:lnTo>
                <a:lnTo>
                  <a:pt x="63540" y="42640"/>
                </a:lnTo>
                <a:lnTo>
                  <a:pt x="63750" y="42530"/>
                </a:lnTo>
                <a:lnTo>
                  <a:pt x="63830" y="42460"/>
                </a:lnTo>
                <a:lnTo>
                  <a:pt x="63870" y="42400"/>
                </a:lnTo>
                <a:lnTo>
                  <a:pt x="63880" y="42330"/>
                </a:lnTo>
                <a:lnTo>
                  <a:pt x="63880" y="42270"/>
                </a:lnTo>
                <a:lnTo>
                  <a:pt x="63860" y="42230"/>
                </a:lnTo>
                <a:lnTo>
                  <a:pt x="63820" y="42210"/>
                </a:lnTo>
                <a:lnTo>
                  <a:pt x="63780" y="42220"/>
                </a:lnTo>
                <a:lnTo>
                  <a:pt x="63600" y="42330"/>
                </a:lnTo>
                <a:lnTo>
                  <a:pt x="63550" y="42340"/>
                </a:lnTo>
                <a:lnTo>
                  <a:pt x="63500" y="42330"/>
                </a:lnTo>
                <a:lnTo>
                  <a:pt x="63460" y="42270"/>
                </a:lnTo>
                <a:lnTo>
                  <a:pt x="63470" y="42220"/>
                </a:lnTo>
                <a:lnTo>
                  <a:pt x="63500" y="42180"/>
                </a:lnTo>
                <a:lnTo>
                  <a:pt x="63590" y="42100"/>
                </a:lnTo>
                <a:lnTo>
                  <a:pt x="63710" y="41940"/>
                </a:lnTo>
                <a:lnTo>
                  <a:pt x="63730" y="41880"/>
                </a:lnTo>
                <a:lnTo>
                  <a:pt x="63700" y="41840"/>
                </a:lnTo>
                <a:lnTo>
                  <a:pt x="63490" y="41730"/>
                </a:lnTo>
                <a:lnTo>
                  <a:pt x="63450" y="41680"/>
                </a:lnTo>
                <a:lnTo>
                  <a:pt x="63430" y="41590"/>
                </a:lnTo>
                <a:lnTo>
                  <a:pt x="63460" y="41510"/>
                </a:lnTo>
                <a:lnTo>
                  <a:pt x="63530" y="41410"/>
                </a:lnTo>
                <a:lnTo>
                  <a:pt x="63540" y="41350"/>
                </a:lnTo>
                <a:lnTo>
                  <a:pt x="63520" y="41300"/>
                </a:lnTo>
                <a:lnTo>
                  <a:pt x="63500" y="41270"/>
                </a:lnTo>
                <a:lnTo>
                  <a:pt x="63490" y="41230"/>
                </a:lnTo>
                <a:lnTo>
                  <a:pt x="63480" y="41200"/>
                </a:lnTo>
                <a:lnTo>
                  <a:pt x="63500" y="40960"/>
                </a:lnTo>
                <a:lnTo>
                  <a:pt x="63500" y="40570"/>
                </a:lnTo>
                <a:lnTo>
                  <a:pt x="63480" y="40450"/>
                </a:lnTo>
                <a:lnTo>
                  <a:pt x="63450" y="40340"/>
                </a:lnTo>
                <a:lnTo>
                  <a:pt x="63380" y="40200"/>
                </a:lnTo>
                <a:lnTo>
                  <a:pt x="63320" y="40110"/>
                </a:lnTo>
                <a:lnTo>
                  <a:pt x="63300" y="40050"/>
                </a:lnTo>
                <a:lnTo>
                  <a:pt x="63280" y="39980"/>
                </a:lnTo>
                <a:lnTo>
                  <a:pt x="63280" y="39870"/>
                </a:lnTo>
                <a:lnTo>
                  <a:pt x="63290" y="39820"/>
                </a:lnTo>
                <a:lnTo>
                  <a:pt x="63300" y="39770"/>
                </a:lnTo>
                <a:lnTo>
                  <a:pt x="63400" y="39580"/>
                </a:lnTo>
                <a:lnTo>
                  <a:pt x="63430" y="39530"/>
                </a:lnTo>
                <a:lnTo>
                  <a:pt x="63470" y="39500"/>
                </a:lnTo>
                <a:lnTo>
                  <a:pt x="63610" y="39420"/>
                </a:lnTo>
                <a:lnTo>
                  <a:pt x="63690" y="39350"/>
                </a:lnTo>
                <a:lnTo>
                  <a:pt x="63780" y="39210"/>
                </a:lnTo>
                <a:lnTo>
                  <a:pt x="63960" y="39040"/>
                </a:lnTo>
                <a:lnTo>
                  <a:pt x="64040" y="38930"/>
                </a:lnTo>
                <a:lnTo>
                  <a:pt x="64070" y="38860"/>
                </a:lnTo>
                <a:lnTo>
                  <a:pt x="64080" y="38790"/>
                </a:lnTo>
                <a:lnTo>
                  <a:pt x="64080" y="38730"/>
                </a:lnTo>
                <a:lnTo>
                  <a:pt x="64070" y="38670"/>
                </a:lnTo>
                <a:lnTo>
                  <a:pt x="64050" y="38620"/>
                </a:lnTo>
                <a:lnTo>
                  <a:pt x="64030" y="38570"/>
                </a:lnTo>
                <a:lnTo>
                  <a:pt x="64000" y="38520"/>
                </a:lnTo>
                <a:lnTo>
                  <a:pt x="63920" y="38440"/>
                </a:lnTo>
                <a:lnTo>
                  <a:pt x="63890" y="38390"/>
                </a:lnTo>
                <a:lnTo>
                  <a:pt x="63880" y="38310"/>
                </a:lnTo>
                <a:lnTo>
                  <a:pt x="63890" y="38260"/>
                </a:lnTo>
                <a:lnTo>
                  <a:pt x="63930" y="38210"/>
                </a:lnTo>
                <a:lnTo>
                  <a:pt x="63980" y="38190"/>
                </a:lnTo>
                <a:lnTo>
                  <a:pt x="64040" y="38170"/>
                </a:lnTo>
                <a:lnTo>
                  <a:pt x="64110" y="38130"/>
                </a:lnTo>
                <a:lnTo>
                  <a:pt x="64130" y="38070"/>
                </a:lnTo>
                <a:lnTo>
                  <a:pt x="64140" y="38010"/>
                </a:lnTo>
                <a:lnTo>
                  <a:pt x="64150" y="37410"/>
                </a:lnTo>
                <a:lnTo>
                  <a:pt x="64130" y="37140"/>
                </a:lnTo>
                <a:lnTo>
                  <a:pt x="64150" y="37080"/>
                </a:lnTo>
                <a:lnTo>
                  <a:pt x="64190" y="37050"/>
                </a:lnTo>
                <a:lnTo>
                  <a:pt x="64390" y="36920"/>
                </a:lnTo>
                <a:lnTo>
                  <a:pt x="64450" y="36860"/>
                </a:lnTo>
                <a:lnTo>
                  <a:pt x="64460" y="36800"/>
                </a:lnTo>
                <a:lnTo>
                  <a:pt x="64440" y="36760"/>
                </a:lnTo>
                <a:lnTo>
                  <a:pt x="64400" y="36730"/>
                </a:lnTo>
                <a:lnTo>
                  <a:pt x="64380" y="36680"/>
                </a:lnTo>
                <a:lnTo>
                  <a:pt x="64360" y="36630"/>
                </a:lnTo>
                <a:lnTo>
                  <a:pt x="64360" y="36430"/>
                </a:lnTo>
                <a:lnTo>
                  <a:pt x="64340" y="36380"/>
                </a:lnTo>
                <a:lnTo>
                  <a:pt x="64290" y="36350"/>
                </a:lnTo>
                <a:lnTo>
                  <a:pt x="64100" y="36290"/>
                </a:lnTo>
                <a:lnTo>
                  <a:pt x="64050" y="36260"/>
                </a:lnTo>
                <a:lnTo>
                  <a:pt x="64030" y="36220"/>
                </a:lnTo>
                <a:lnTo>
                  <a:pt x="64010" y="36070"/>
                </a:lnTo>
                <a:lnTo>
                  <a:pt x="64380" y="35800"/>
                </a:lnTo>
                <a:lnTo>
                  <a:pt x="64500" y="35660"/>
                </a:lnTo>
                <a:lnTo>
                  <a:pt x="64530" y="35610"/>
                </a:lnTo>
                <a:lnTo>
                  <a:pt x="64620" y="35350"/>
                </a:lnTo>
                <a:lnTo>
                  <a:pt x="64670" y="35300"/>
                </a:lnTo>
                <a:lnTo>
                  <a:pt x="64720" y="35270"/>
                </a:lnTo>
                <a:lnTo>
                  <a:pt x="64890" y="35250"/>
                </a:lnTo>
                <a:lnTo>
                  <a:pt x="65150" y="35170"/>
                </a:lnTo>
                <a:lnTo>
                  <a:pt x="65200" y="35110"/>
                </a:lnTo>
                <a:lnTo>
                  <a:pt x="65260" y="34920"/>
                </a:lnTo>
                <a:lnTo>
                  <a:pt x="65340" y="34760"/>
                </a:lnTo>
                <a:lnTo>
                  <a:pt x="65410" y="34700"/>
                </a:lnTo>
                <a:lnTo>
                  <a:pt x="65480" y="34670"/>
                </a:lnTo>
                <a:lnTo>
                  <a:pt x="65610" y="34660"/>
                </a:lnTo>
                <a:lnTo>
                  <a:pt x="65740" y="34690"/>
                </a:lnTo>
                <a:lnTo>
                  <a:pt x="66300" y="34940"/>
                </a:lnTo>
                <a:lnTo>
                  <a:pt x="66430" y="34950"/>
                </a:lnTo>
                <a:lnTo>
                  <a:pt x="66710" y="34890"/>
                </a:lnTo>
                <a:lnTo>
                  <a:pt x="66850" y="34910"/>
                </a:lnTo>
                <a:lnTo>
                  <a:pt x="67700" y="34770"/>
                </a:lnTo>
                <a:lnTo>
                  <a:pt x="67920" y="34700"/>
                </a:lnTo>
                <a:lnTo>
                  <a:pt x="67960" y="34670"/>
                </a:lnTo>
                <a:lnTo>
                  <a:pt x="67990" y="34630"/>
                </a:lnTo>
                <a:lnTo>
                  <a:pt x="68000" y="34590"/>
                </a:lnTo>
                <a:lnTo>
                  <a:pt x="67980" y="34550"/>
                </a:lnTo>
                <a:lnTo>
                  <a:pt x="67840" y="34460"/>
                </a:lnTo>
                <a:lnTo>
                  <a:pt x="67820" y="34410"/>
                </a:lnTo>
                <a:lnTo>
                  <a:pt x="67830" y="34350"/>
                </a:lnTo>
                <a:lnTo>
                  <a:pt x="67880" y="34280"/>
                </a:lnTo>
                <a:lnTo>
                  <a:pt x="67940" y="34250"/>
                </a:lnTo>
                <a:lnTo>
                  <a:pt x="68000" y="34250"/>
                </a:lnTo>
                <a:lnTo>
                  <a:pt x="68360" y="34360"/>
                </a:lnTo>
                <a:lnTo>
                  <a:pt x="68410" y="34390"/>
                </a:lnTo>
                <a:lnTo>
                  <a:pt x="68440" y="34440"/>
                </a:lnTo>
                <a:lnTo>
                  <a:pt x="68460" y="34490"/>
                </a:lnTo>
                <a:lnTo>
                  <a:pt x="68440" y="34600"/>
                </a:lnTo>
                <a:lnTo>
                  <a:pt x="68440" y="34650"/>
                </a:lnTo>
                <a:lnTo>
                  <a:pt x="68470" y="34700"/>
                </a:lnTo>
                <a:lnTo>
                  <a:pt x="68590" y="34800"/>
                </a:lnTo>
                <a:lnTo>
                  <a:pt x="68620" y="34840"/>
                </a:lnTo>
                <a:lnTo>
                  <a:pt x="68630" y="34890"/>
                </a:lnTo>
                <a:lnTo>
                  <a:pt x="68610" y="34990"/>
                </a:lnTo>
                <a:lnTo>
                  <a:pt x="68610" y="35040"/>
                </a:lnTo>
                <a:lnTo>
                  <a:pt x="68680" y="35070"/>
                </a:lnTo>
                <a:lnTo>
                  <a:pt x="68790" y="35100"/>
                </a:lnTo>
                <a:lnTo>
                  <a:pt x="69160" y="35110"/>
                </a:lnTo>
                <a:lnTo>
                  <a:pt x="69240" y="35150"/>
                </a:lnTo>
                <a:lnTo>
                  <a:pt x="69250" y="35200"/>
                </a:lnTo>
                <a:lnTo>
                  <a:pt x="69240" y="35310"/>
                </a:lnTo>
                <a:lnTo>
                  <a:pt x="69290" y="35370"/>
                </a:lnTo>
                <a:lnTo>
                  <a:pt x="69410" y="35400"/>
                </a:lnTo>
                <a:lnTo>
                  <a:pt x="69680" y="35420"/>
                </a:lnTo>
                <a:lnTo>
                  <a:pt x="69810" y="35410"/>
                </a:lnTo>
                <a:lnTo>
                  <a:pt x="69900" y="35370"/>
                </a:lnTo>
                <a:lnTo>
                  <a:pt x="69930" y="35330"/>
                </a:lnTo>
                <a:lnTo>
                  <a:pt x="69950" y="35270"/>
                </a:lnTo>
                <a:lnTo>
                  <a:pt x="69970" y="35210"/>
                </a:lnTo>
                <a:lnTo>
                  <a:pt x="69960" y="35150"/>
                </a:lnTo>
                <a:lnTo>
                  <a:pt x="69950" y="35090"/>
                </a:lnTo>
                <a:lnTo>
                  <a:pt x="69940" y="35040"/>
                </a:lnTo>
                <a:lnTo>
                  <a:pt x="69910" y="34990"/>
                </a:lnTo>
                <a:lnTo>
                  <a:pt x="69890" y="34940"/>
                </a:lnTo>
                <a:lnTo>
                  <a:pt x="69850" y="34840"/>
                </a:lnTo>
                <a:lnTo>
                  <a:pt x="69840" y="34780"/>
                </a:lnTo>
                <a:lnTo>
                  <a:pt x="69810" y="34550"/>
                </a:lnTo>
                <a:lnTo>
                  <a:pt x="69820" y="34480"/>
                </a:lnTo>
                <a:lnTo>
                  <a:pt x="69870" y="34420"/>
                </a:lnTo>
                <a:lnTo>
                  <a:pt x="70190" y="34220"/>
                </a:lnTo>
                <a:lnTo>
                  <a:pt x="70260" y="34140"/>
                </a:lnTo>
                <a:lnTo>
                  <a:pt x="70310" y="34040"/>
                </a:lnTo>
                <a:lnTo>
                  <a:pt x="70330" y="33980"/>
                </a:lnTo>
                <a:lnTo>
                  <a:pt x="70340" y="33930"/>
                </a:lnTo>
                <a:lnTo>
                  <a:pt x="70360" y="33880"/>
                </a:lnTo>
                <a:lnTo>
                  <a:pt x="70390" y="33820"/>
                </a:lnTo>
                <a:lnTo>
                  <a:pt x="70450" y="33730"/>
                </a:lnTo>
                <a:lnTo>
                  <a:pt x="70520" y="33700"/>
                </a:lnTo>
                <a:lnTo>
                  <a:pt x="70590" y="33700"/>
                </a:lnTo>
                <a:lnTo>
                  <a:pt x="70640" y="33730"/>
                </a:lnTo>
                <a:lnTo>
                  <a:pt x="70680" y="33760"/>
                </a:lnTo>
                <a:lnTo>
                  <a:pt x="70690" y="33800"/>
                </a:lnTo>
                <a:lnTo>
                  <a:pt x="70670" y="33840"/>
                </a:lnTo>
                <a:lnTo>
                  <a:pt x="70590" y="33900"/>
                </a:lnTo>
                <a:lnTo>
                  <a:pt x="70580" y="33950"/>
                </a:lnTo>
                <a:lnTo>
                  <a:pt x="70600" y="33990"/>
                </a:lnTo>
                <a:lnTo>
                  <a:pt x="70950" y="34190"/>
                </a:lnTo>
                <a:lnTo>
                  <a:pt x="71070" y="34320"/>
                </a:lnTo>
                <a:lnTo>
                  <a:pt x="71140" y="34360"/>
                </a:lnTo>
                <a:lnTo>
                  <a:pt x="71200" y="34360"/>
                </a:lnTo>
                <a:lnTo>
                  <a:pt x="71250" y="34330"/>
                </a:lnTo>
                <a:lnTo>
                  <a:pt x="71290" y="34290"/>
                </a:lnTo>
                <a:lnTo>
                  <a:pt x="71300" y="34230"/>
                </a:lnTo>
                <a:lnTo>
                  <a:pt x="71320" y="34080"/>
                </a:lnTo>
                <a:lnTo>
                  <a:pt x="71350" y="34000"/>
                </a:lnTo>
                <a:lnTo>
                  <a:pt x="71390" y="33980"/>
                </a:lnTo>
                <a:lnTo>
                  <a:pt x="71620" y="34030"/>
                </a:lnTo>
                <a:lnTo>
                  <a:pt x="71800" y="34040"/>
                </a:lnTo>
                <a:lnTo>
                  <a:pt x="71890" y="34020"/>
                </a:lnTo>
                <a:lnTo>
                  <a:pt x="71970" y="34000"/>
                </a:lnTo>
                <a:lnTo>
                  <a:pt x="72430" y="33680"/>
                </a:lnTo>
                <a:lnTo>
                  <a:pt x="72490" y="33670"/>
                </a:lnTo>
                <a:lnTo>
                  <a:pt x="72530" y="33690"/>
                </a:lnTo>
                <a:lnTo>
                  <a:pt x="72510" y="33740"/>
                </a:lnTo>
                <a:lnTo>
                  <a:pt x="72410" y="33960"/>
                </a:lnTo>
                <a:lnTo>
                  <a:pt x="72390" y="34020"/>
                </a:lnTo>
                <a:lnTo>
                  <a:pt x="72340" y="34130"/>
                </a:lnTo>
                <a:lnTo>
                  <a:pt x="72280" y="34230"/>
                </a:lnTo>
                <a:lnTo>
                  <a:pt x="72040" y="34530"/>
                </a:lnTo>
                <a:lnTo>
                  <a:pt x="72010" y="34570"/>
                </a:lnTo>
                <a:lnTo>
                  <a:pt x="72000" y="34620"/>
                </a:lnTo>
                <a:lnTo>
                  <a:pt x="72010" y="34670"/>
                </a:lnTo>
                <a:lnTo>
                  <a:pt x="72030" y="34710"/>
                </a:lnTo>
                <a:lnTo>
                  <a:pt x="72070" y="34750"/>
                </a:lnTo>
                <a:lnTo>
                  <a:pt x="72110" y="34770"/>
                </a:lnTo>
                <a:lnTo>
                  <a:pt x="72650" y="34890"/>
                </a:lnTo>
                <a:lnTo>
                  <a:pt x="72810" y="34880"/>
                </a:lnTo>
                <a:lnTo>
                  <a:pt x="73010" y="34790"/>
                </a:lnTo>
                <a:lnTo>
                  <a:pt x="73270" y="34610"/>
                </a:lnTo>
                <a:lnTo>
                  <a:pt x="73300" y="34570"/>
                </a:lnTo>
                <a:lnTo>
                  <a:pt x="73330" y="34530"/>
                </a:lnTo>
                <a:lnTo>
                  <a:pt x="73360" y="34480"/>
                </a:lnTo>
                <a:lnTo>
                  <a:pt x="73360" y="34360"/>
                </a:lnTo>
                <a:lnTo>
                  <a:pt x="73380" y="34290"/>
                </a:lnTo>
                <a:lnTo>
                  <a:pt x="73430" y="34220"/>
                </a:lnTo>
                <a:lnTo>
                  <a:pt x="73480" y="34210"/>
                </a:lnTo>
                <a:lnTo>
                  <a:pt x="73540" y="34220"/>
                </a:lnTo>
                <a:lnTo>
                  <a:pt x="73580" y="34250"/>
                </a:lnTo>
                <a:lnTo>
                  <a:pt x="73620" y="34290"/>
                </a:lnTo>
                <a:lnTo>
                  <a:pt x="73670" y="34380"/>
                </a:lnTo>
                <a:lnTo>
                  <a:pt x="73820" y="34710"/>
                </a:lnTo>
                <a:lnTo>
                  <a:pt x="73840" y="34740"/>
                </a:lnTo>
                <a:lnTo>
                  <a:pt x="73970" y="34880"/>
                </a:lnTo>
                <a:lnTo>
                  <a:pt x="74130" y="35020"/>
                </a:lnTo>
                <a:lnTo>
                  <a:pt x="74280" y="35100"/>
                </a:lnTo>
                <a:lnTo>
                  <a:pt x="74420" y="35130"/>
                </a:lnTo>
                <a:lnTo>
                  <a:pt x="74500" y="35130"/>
                </a:lnTo>
                <a:lnTo>
                  <a:pt x="74570" y="35120"/>
                </a:lnTo>
                <a:lnTo>
                  <a:pt x="74860" y="34980"/>
                </a:lnTo>
                <a:lnTo>
                  <a:pt x="74910" y="34950"/>
                </a:lnTo>
                <a:lnTo>
                  <a:pt x="74990" y="34880"/>
                </a:lnTo>
                <a:lnTo>
                  <a:pt x="75060" y="34800"/>
                </a:lnTo>
                <a:lnTo>
                  <a:pt x="75090" y="34750"/>
                </a:lnTo>
                <a:lnTo>
                  <a:pt x="75110" y="34690"/>
                </a:lnTo>
                <a:lnTo>
                  <a:pt x="75170" y="34490"/>
                </a:lnTo>
                <a:lnTo>
                  <a:pt x="75190" y="34440"/>
                </a:lnTo>
                <a:lnTo>
                  <a:pt x="75220" y="34390"/>
                </a:lnTo>
                <a:lnTo>
                  <a:pt x="75250" y="34340"/>
                </a:lnTo>
                <a:lnTo>
                  <a:pt x="75380" y="34240"/>
                </a:lnTo>
                <a:lnTo>
                  <a:pt x="75410" y="34200"/>
                </a:lnTo>
                <a:lnTo>
                  <a:pt x="75430" y="34150"/>
                </a:lnTo>
                <a:lnTo>
                  <a:pt x="75430" y="34100"/>
                </a:lnTo>
                <a:lnTo>
                  <a:pt x="75400" y="34060"/>
                </a:lnTo>
                <a:lnTo>
                  <a:pt x="75210" y="33870"/>
                </a:lnTo>
                <a:lnTo>
                  <a:pt x="75170" y="33830"/>
                </a:lnTo>
                <a:lnTo>
                  <a:pt x="75160" y="33780"/>
                </a:lnTo>
                <a:lnTo>
                  <a:pt x="75160" y="33720"/>
                </a:lnTo>
                <a:lnTo>
                  <a:pt x="75180" y="33660"/>
                </a:lnTo>
                <a:lnTo>
                  <a:pt x="75240" y="33610"/>
                </a:lnTo>
                <a:lnTo>
                  <a:pt x="75340" y="33560"/>
                </a:lnTo>
                <a:lnTo>
                  <a:pt x="75750" y="33430"/>
                </a:lnTo>
                <a:lnTo>
                  <a:pt x="75800" y="33390"/>
                </a:lnTo>
                <a:lnTo>
                  <a:pt x="75830" y="33340"/>
                </a:lnTo>
                <a:lnTo>
                  <a:pt x="75850" y="33220"/>
                </a:lnTo>
                <a:lnTo>
                  <a:pt x="75890" y="33150"/>
                </a:lnTo>
                <a:lnTo>
                  <a:pt x="75950" y="33100"/>
                </a:lnTo>
                <a:lnTo>
                  <a:pt x="76120" y="33000"/>
                </a:lnTo>
                <a:lnTo>
                  <a:pt x="76220" y="32970"/>
                </a:lnTo>
                <a:lnTo>
                  <a:pt x="76310" y="32960"/>
                </a:lnTo>
                <a:lnTo>
                  <a:pt x="76370" y="32970"/>
                </a:lnTo>
                <a:lnTo>
                  <a:pt x="76750" y="33160"/>
                </a:lnTo>
                <a:lnTo>
                  <a:pt x="77220" y="33250"/>
                </a:lnTo>
                <a:lnTo>
                  <a:pt x="77860" y="33270"/>
                </a:lnTo>
                <a:lnTo>
                  <a:pt x="78060" y="33250"/>
                </a:lnTo>
                <a:lnTo>
                  <a:pt x="78110" y="33220"/>
                </a:lnTo>
                <a:lnTo>
                  <a:pt x="78150" y="33190"/>
                </a:lnTo>
                <a:lnTo>
                  <a:pt x="78180" y="33150"/>
                </a:lnTo>
                <a:lnTo>
                  <a:pt x="78180" y="33100"/>
                </a:lnTo>
                <a:lnTo>
                  <a:pt x="78170" y="33050"/>
                </a:lnTo>
                <a:lnTo>
                  <a:pt x="78160" y="33000"/>
                </a:lnTo>
                <a:lnTo>
                  <a:pt x="78160" y="32930"/>
                </a:lnTo>
                <a:lnTo>
                  <a:pt x="78190" y="32870"/>
                </a:lnTo>
                <a:lnTo>
                  <a:pt x="78290" y="32780"/>
                </a:lnTo>
                <a:lnTo>
                  <a:pt x="78390" y="32750"/>
                </a:lnTo>
                <a:lnTo>
                  <a:pt x="78470" y="32740"/>
                </a:lnTo>
                <a:lnTo>
                  <a:pt x="78530" y="32760"/>
                </a:lnTo>
                <a:lnTo>
                  <a:pt x="78780" y="32920"/>
                </a:lnTo>
                <a:lnTo>
                  <a:pt x="79110" y="33020"/>
                </a:lnTo>
                <a:lnTo>
                  <a:pt x="79300" y="33140"/>
                </a:lnTo>
                <a:lnTo>
                  <a:pt x="79390" y="33210"/>
                </a:lnTo>
                <a:lnTo>
                  <a:pt x="79450" y="33240"/>
                </a:lnTo>
                <a:lnTo>
                  <a:pt x="79550" y="33260"/>
                </a:lnTo>
                <a:lnTo>
                  <a:pt x="79600" y="33240"/>
                </a:lnTo>
                <a:lnTo>
                  <a:pt x="79620" y="33200"/>
                </a:lnTo>
                <a:lnTo>
                  <a:pt x="79620" y="33140"/>
                </a:lnTo>
                <a:lnTo>
                  <a:pt x="79620" y="33080"/>
                </a:lnTo>
                <a:lnTo>
                  <a:pt x="79600" y="33030"/>
                </a:lnTo>
                <a:lnTo>
                  <a:pt x="79570" y="32930"/>
                </a:lnTo>
                <a:lnTo>
                  <a:pt x="79560" y="32880"/>
                </a:lnTo>
                <a:lnTo>
                  <a:pt x="79560" y="32820"/>
                </a:lnTo>
                <a:lnTo>
                  <a:pt x="79610" y="32780"/>
                </a:lnTo>
                <a:lnTo>
                  <a:pt x="79690" y="32740"/>
                </a:lnTo>
                <a:lnTo>
                  <a:pt x="79940" y="32670"/>
                </a:lnTo>
                <a:lnTo>
                  <a:pt x="80010" y="32640"/>
                </a:lnTo>
                <a:lnTo>
                  <a:pt x="80220" y="32460"/>
                </a:lnTo>
                <a:lnTo>
                  <a:pt x="80290" y="32430"/>
                </a:lnTo>
                <a:lnTo>
                  <a:pt x="80380" y="32430"/>
                </a:lnTo>
                <a:lnTo>
                  <a:pt x="80590" y="32470"/>
                </a:lnTo>
                <a:lnTo>
                  <a:pt x="80740" y="32460"/>
                </a:lnTo>
                <a:lnTo>
                  <a:pt x="80800" y="32440"/>
                </a:lnTo>
                <a:lnTo>
                  <a:pt x="80800" y="32450"/>
                </a:lnTo>
                <a:lnTo>
                  <a:pt x="81080" y="32530"/>
                </a:lnTo>
                <a:lnTo>
                  <a:pt x="81240" y="32860"/>
                </a:lnTo>
                <a:lnTo>
                  <a:pt x="81460" y="33690"/>
                </a:lnTo>
                <a:lnTo>
                  <a:pt x="81580" y="33900"/>
                </a:lnTo>
                <a:lnTo>
                  <a:pt x="81700" y="34020"/>
                </a:lnTo>
                <a:lnTo>
                  <a:pt x="81800" y="34170"/>
                </a:lnTo>
                <a:lnTo>
                  <a:pt x="81870" y="34440"/>
                </a:lnTo>
                <a:lnTo>
                  <a:pt x="81940" y="35390"/>
                </a:lnTo>
                <a:lnTo>
                  <a:pt x="82040" y="35850"/>
                </a:lnTo>
                <a:lnTo>
                  <a:pt x="82180" y="36100"/>
                </a:lnTo>
                <a:lnTo>
                  <a:pt x="83670" y="37280"/>
                </a:lnTo>
                <a:lnTo>
                  <a:pt x="83910" y="37490"/>
                </a:lnTo>
                <a:lnTo>
                  <a:pt x="84140" y="37590"/>
                </a:lnTo>
                <a:lnTo>
                  <a:pt x="84640" y="37720"/>
                </a:lnTo>
                <a:lnTo>
                  <a:pt x="85440" y="38170"/>
                </a:lnTo>
                <a:lnTo>
                  <a:pt x="85730" y="38230"/>
                </a:lnTo>
                <a:lnTo>
                  <a:pt x="86000" y="38240"/>
                </a:lnTo>
                <a:lnTo>
                  <a:pt x="86100" y="38300"/>
                </a:lnTo>
                <a:lnTo>
                  <a:pt x="86210" y="38420"/>
                </a:lnTo>
                <a:lnTo>
                  <a:pt x="86280" y="38610"/>
                </a:lnTo>
                <a:lnTo>
                  <a:pt x="86350" y="38840"/>
                </a:lnTo>
                <a:lnTo>
                  <a:pt x="86430" y="39040"/>
                </a:lnTo>
                <a:lnTo>
                  <a:pt x="86550" y="39080"/>
                </a:lnTo>
                <a:lnTo>
                  <a:pt x="86790" y="38920"/>
                </a:lnTo>
                <a:lnTo>
                  <a:pt x="86840" y="38900"/>
                </a:lnTo>
                <a:lnTo>
                  <a:pt x="86920" y="38960"/>
                </a:lnTo>
                <a:lnTo>
                  <a:pt x="86930" y="39010"/>
                </a:lnTo>
                <a:lnTo>
                  <a:pt x="86930" y="39090"/>
                </a:lnTo>
                <a:lnTo>
                  <a:pt x="87150" y="39950"/>
                </a:lnTo>
                <a:lnTo>
                  <a:pt x="87100" y="40070"/>
                </a:lnTo>
                <a:lnTo>
                  <a:pt x="87080" y="40190"/>
                </a:lnTo>
                <a:lnTo>
                  <a:pt x="87080" y="40310"/>
                </a:lnTo>
                <a:lnTo>
                  <a:pt x="87070" y="40430"/>
                </a:lnTo>
                <a:lnTo>
                  <a:pt x="86960" y="40790"/>
                </a:lnTo>
                <a:lnTo>
                  <a:pt x="86800" y="41720"/>
                </a:lnTo>
                <a:lnTo>
                  <a:pt x="86630" y="42130"/>
                </a:lnTo>
                <a:lnTo>
                  <a:pt x="86270" y="42740"/>
                </a:lnTo>
                <a:lnTo>
                  <a:pt x="86180" y="43130"/>
                </a:lnTo>
                <a:lnTo>
                  <a:pt x="86580" y="43140"/>
                </a:lnTo>
                <a:lnTo>
                  <a:pt x="87400" y="43420"/>
                </a:lnTo>
                <a:lnTo>
                  <a:pt x="89400" y="42900"/>
                </a:lnTo>
                <a:lnTo>
                  <a:pt x="89620" y="42940"/>
                </a:lnTo>
                <a:lnTo>
                  <a:pt x="90180" y="43350"/>
                </a:lnTo>
                <a:lnTo>
                  <a:pt x="91370" y="43680"/>
                </a:lnTo>
                <a:lnTo>
                  <a:pt x="91710" y="43930"/>
                </a:lnTo>
                <a:lnTo>
                  <a:pt x="92010" y="44340"/>
                </a:lnTo>
                <a:lnTo>
                  <a:pt x="92150" y="44430"/>
                </a:lnTo>
                <a:lnTo>
                  <a:pt x="92620" y="44410"/>
                </a:lnTo>
                <a:lnTo>
                  <a:pt x="92810" y="44440"/>
                </a:lnTo>
                <a:lnTo>
                  <a:pt x="93000" y="44550"/>
                </a:lnTo>
                <a:lnTo>
                  <a:pt x="93180" y="44790"/>
                </a:lnTo>
                <a:lnTo>
                  <a:pt x="93250" y="44910"/>
                </a:lnTo>
                <a:lnTo>
                  <a:pt x="93270" y="45030"/>
                </a:lnTo>
                <a:lnTo>
                  <a:pt x="93250" y="45150"/>
                </a:lnTo>
                <a:lnTo>
                  <a:pt x="93180" y="45270"/>
                </a:lnTo>
                <a:lnTo>
                  <a:pt x="92470" y="45630"/>
                </a:lnTo>
                <a:lnTo>
                  <a:pt x="92410" y="45700"/>
                </a:lnTo>
                <a:lnTo>
                  <a:pt x="92400" y="45830"/>
                </a:lnTo>
                <a:lnTo>
                  <a:pt x="92420" y="46110"/>
                </a:lnTo>
                <a:lnTo>
                  <a:pt x="92520" y="46550"/>
                </a:lnTo>
                <a:lnTo>
                  <a:pt x="92690" y="46880"/>
                </a:lnTo>
                <a:lnTo>
                  <a:pt x="92920" y="47130"/>
                </a:lnTo>
                <a:lnTo>
                  <a:pt x="93180" y="47300"/>
                </a:lnTo>
                <a:lnTo>
                  <a:pt x="93660" y="47530"/>
                </a:lnTo>
                <a:lnTo>
                  <a:pt x="93880" y="47700"/>
                </a:lnTo>
                <a:lnTo>
                  <a:pt x="94030" y="47990"/>
                </a:lnTo>
                <a:lnTo>
                  <a:pt x="94100" y="48090"/>
                </a:lnTo>
                <a:lnTo>
                  <a:pt x="94170" y="48120"/>
                </a:lnTo>
                <a:lnTo>
                  <a:pt x="94250" y="48080"/>
                </a:lnTo>
                <a:lnTo>
                  <a:pt x="94320" y="47990"/>
                </a:lnTo>
                <a:lnTo>
                  <a:pt x="94490" y="47960"/>
                </a:lnTo>
                <a:lnTo>
                  <a:pt x="94660" y="47990"/>
                </a:lnTo>
                <a:lnTo>
                  <a:pt x="94800" y="48070"/>
                </a:lnTo>
                <a:lnTo>
                  <a:pt x="94770" y="48200"/>
                </a:lnTo>
                <a:lnTo>
                  <a:pt x="94710" y="48360"/>
                </a:lnTo>
                <a:lnTo>
                  <a:pt x="94760" y="48540"/>
                </a:lnTo>
                <a:lnTo>
                  <a:pt x="94870" y="48580"/>
                </a:lnTo>
                <a:lnTo>
                  <a:pt x="95160" y="48470"/>
                </a:lnTo>
                <a:lnTo>
                  <a:pt x="95280" y="48470"/>
                </a:lnTo>
                <a:lnTo>
                  <a:pt x="95450" y="48840"/>
                </a:lnTo>
                <a:lnTo>
                  <a:pt x="95440" y="48970"/>
                </a:lnTo>
                <a:lnTo>
                  <a:pt x="95310" y="50000"/>
                </a:lnTo>
                <a:lnTo>
                  <a:pt x="95430" y="50500"/>
                </a:lnTo>
                <a:lnTo>
                  <a:pt x="95250" y="50650"/>
                </a:lnTo>
                <a:lnTo>
                  <a:pt x="95100" y="50630"/>
                </a:lnTo>
                <a:lnTo>
                  <a:pt x="94950" y="50560"/>
                </a:lnTo>
                <a:lnTo>
                  <a:pt x="94790" y="50520"/>
                </a:lnTo>
                <a:lnTo>
                  <a:pt x="94130" y="50670"/>
                </a:lnTo>
                <a:lnTo>
                  <a:pt x="94160" y="50720"/>
                </a:lnTo>
                <a:lnTo>
                  <a:pt x="94240" y="50870"/>
                </a:lnTo>
                <a:lnTo>
                  <a:pt x="94280" y="50930"/>
                </a:lnTo>
                <a:lnTo>
                  <a:pt x="94020" y="51080"/>
                </a:lnTo>
                <a:lnTo>
                  <a:pt x="93720" y="51140"/>
                </a:lnTo>
                <a:lnTo>
                  <a:pt x="93420" y="51100"/>
                </a:lnTo>
                <a:lnTo>
                  <a:pt x="93180" y="50980"/>
                </a:lnTo>
                <a:lnTo>
                  <a:pt x="92940" y="51050"/>
                </a:lnTo>
                <a:lnTo>
                  <a:pt x="92860" y="51240"/>
                </a:lnTo>
                <a:lnTo>
                  <a:pt x="92950" y="51410"/>
                </a:lnTo>
                <a:lnTo>
                  <a:pt x="93170" y="51460"/>
                </a:lnTo>
                <a:lnTo>
                  <a:pt x="93070" y="51770"/>
                </a:lnTo>
                <a:lnTo>
                  <a:pt x="92940" y="52070"/>
                </a:lnTo>
                <a:lnTo>
                  <a:pt x="92640" y="52580"/>
                </a:lnTo>
                <a:lnTo>
                  <a:pt x="92470" y="52770"/>
                </a:lnTo>
                <a:lnTo>
                  <a:pt x="92310" y="52850"/>
                </a:lnTo>
                <a:lnTo>
                  <a:pt x="91970" y="52960"/>
                </a:lnTo>
                <a:lnTo>
                  <a:pt x="91660" y="53240"/>
                </a:lnTo>
                <a:lnTo>
                  <a:pt x="91420" y="53590"/>
                </a:lnTo>
                <a:lnTo>
                  <a:pt x="91160" y="53840"/>
                </a:lnTo>
                <a:lnTo>
                  <a:pt x="90660" y="53830"/>
                </a:lnTo>
                <a:lnTo>
                  <a:pt x="90610" y="53890"/>
                </a:lnTo>
                <a:lnTo>
                  <a:pt x="90600" y="53980"/>
                </a:lnTo>
                <a:lnTo>
                  <a:pt x="90570" y="54040"/>
                </a:lnTo>
                <a:lnTo>
                  <a:pt x="90570" y="54080"/>
                </a:lnTo>
                <a:lnTo>
                  <a:pt x="90580" y="54160"/>
                </a:lnTo>
                <a:lnTo>
                  <a:pt x="90570" y="54230"/>
                </a:lnTo>
                <a:lnTo>
                  <a:pt x="90520" y="54280"/>
                </a:lnTo>
                <a:lnTo>
                  <a:pt x="90490" y="54270"/>
                </a:lnTo>
                <a:lnTo>
                  <a:pt x="90400" y="54250"/>
                </a:lnTo>
                <a:lnTo>
                  <a:pt x="90060" y="54290"/>
                </a:lnTo>
                <a:lnTo>
                  <a:pt x="89810" y="54490"/>
                </a:lnTo>
                <a:lnTo>
                  <a:pt x="89720" y="54540"/>
                </a:lnTo>
                <a:lnTo>
                  <a:pt x="89400" y="54520"/>
                </a:lnTo>
                <a:lnTo>
                  <a:pt x="88700" y="54240"/>
                </a:lnTo>
                <a:lnTo>
                  <a:pt x="88420" y="54270"/>
                </a:lnTo>
                <a:lnTo>
                  <a:pt x="88180" y="54400"/>
                </a:lnTo>
                <a:lnTo>
                  <a:pt x="87950" y="54420"/>
                </a:lnTo>
                <a:lnTo>
                  <a:pt x="87720" y="54370"/>
                </a:lnTo>
                <a:lnTo>
                  <a:pt x="87230" y="54070"/>
                </a:lnTo>
                <a:lnTo>
                  <a:pt x="87110" y="54040"/>
                </a:lnTo>
                <a:lnTo>
                  <a:pt x="86770" y="54080"/>
                </a:lnTo>
                <a:lnTo>
                  <a:pt x="86670" y="54040"/>
                </a:lnTo>
                <a:lnTo>
                  <a:pt x="86520" y="53800"/>
                </a:lnTo>
                <a:lnTo>
                  <a:pt x="86420" y="53140"/>
                </a:lnTo>
                <a:lnTo>
                  <a:pt x="86290" y="52860"/>
                </a:lnTo>
                <a:lnTo>
                  <a:pt x="86120" y="52770"/>
                </a:lnTo>
                <a:lnTo>
                  <a:pt x="85700" y="52760"/>
                </a:lnTo>
                <a:lnTo>
                  <a:pt x="85510" y="52730"/>
                </a:lnTo>
                <a:lnTo>
                  <a:pt x="84940" y="52500"/>
                </a:lnTo>
                <a:lnTo>
                  <a:pt x="84740" y="52480"/>
                </a:lnTo>
                <a:lnTo>
                  <a:pt x="84550" y="52540"/>
                </a:lnTo>
                <a:lnTo>
                  <a:pt x="84190" y="52730"/>
                </a:lnTo>
                <a:lnTo>
                  <a:pt x="83960" y="52740"/>
                </a:lnTo>
                <a:lnTo>
                  <a:pt x="83510" y="52650"/>
                </a:lnTo>
                <a:lnTo>
                  <a:pt x="83050" y="52650"/>
                </a:lnTo>
                <a:lnTo>
                  <a:pt x="82690" y="52940"/>
                </a:lnTo>
                <a:lnTo>
                  <a:pt x="82520" y="53700"/>
                </a:lnTo>
                <a:lnTo>
                  <a:pt x="82530" y="53900"/>
                </a:lnTo>
                <a:lnTo>
                  <a:pt x="82530" y="5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insk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55010" y="60860"/>
                </a:moveTo>
                <a:lnTo>
                  <a:pt x="54970" y="60880"/>
                </a:lnTo>
                <a:lnTo>
                  <a:pt x="54830" y="61070"/>
                </a:lnTo>
                <a:lnTo>
                  <a:pt x="54840" y="61100"/>
                </a:lnTo>
                <a:lnTo>
                  <a:pt x="54850" y="61160"/>
                </a:lnTo>
                <a:lnTo>
                  <a:pt x="54880" y="61200"/>
                </a:lnTo>
                <a:lnTo>
                  <a:pt x="54850" y="61260"/>
                </a:lnTo>
                <a:lnTo>
                  <a:pt x="54760" y="61330"/>
                </a:lnTo>
                <a:lnTo>
                  <a:pt x="54550" y="61450"/>
                </a:lnTo>
                <a:lnTo>
                  <a:pt x="54460" y="61530"/>
                </a:lnTo>
                <a:lnTo>
                  <a:pt x="54410" y="61610"/>
                </a:lnTo>
                <a:lnTo>
                  <a:pt x="54400" y="61680"/>
                </a:lnTo>
                <a:lnTo>
                  <a:pt x="54380" y="61880"/>
                </a:lnTo>
                <a:lnTo>
                  <a:pt x="54360" y="62410"/>
                </a:lnTo>
                <a:lnTo>
                  <a:pt x="54380" y="62710"/>
                </a:lnTo>
                <a:lnTo>
                  <a:pt x="54440" y="63180"/>
                </a:lnTo>
                <a:lnTo>
                  <a:pt x="54450" y="63300"/>
                </a:lnTo>
                <a:lnTo>
                  <a:pt x="54440" y="63360"/>
                </a:lnTo>
                <a:lnTo>
                  <a:pt x="54420" y="63410"/>
                </a:lnTo>
                <a:lnTo>
                  <a:pt x="54400" y="63450"/>
                </a:lnTo>
                <a:lnTo>
                  <a:pt x="53790" y="63980"/>
                </a:lnTo>
                <a:lnTo>
                  <a:pt x="51820" y="64210"/>
                </a:lnTo>
                <a:lnTo>
                  <a:pt x="51710" y="64190"/>
                </a:lnTo>
                <a:lnTo>
                  <a:pt x="51640" y="64160"/>
                </a:lnTo>
                <a:lnTo>
                  <a:pt x="51560" y="64020"/>
                </a:lnTo>
                <a:lnTo>
                  <a:pt x="51470" y="63840"/>
                </a:lnTo>
                <a:lnTo>
                  <a:pt x="51420" y="63680"/>
                </a:lnTo>
                <a:lnTo>
                  <a:pt x="51410" y="63670"/>
                </a:lnTo>
                <a:lnTo>
                  <a:pt x="51380" y="63640"/>
                </a:lnTo>
                <a:lnTo>
                  <a:pt x="51350" y="63610"/>
                </a:lnTo>
                <a:lnTo>
                  <a:pt x="51240" y="63560"/>
                </a:lnTo>
                <a:lnTo>
                  <a:pt x="50430" y="63380"/>
                </a:lnTo>
                <a:lnTo>
                  <a:pt x="50360" y="63400"/>
                </a:lnTo>
                <a:lnTo>
                  <a:pt x="50280" y="63440"/>
                </a:lnTo>
                <a:lnTo>
                  <a:pt x="50170" y="63540"/>
                </a:lnTo>
                <a:lnTo>
                  <a:pt x="50130" y="63600"/>
                </a:lnTo>
                <a:lnTo>
                  <a:pt x="50110" y="63660"/>
                </a:lnTo>
                <a:lnTo>
                  <a:pt x="50120" y="63690"/>
                </a:lnTo>
                <a:lnTo>
                  <a:pt x="50210" y="63860"/>
                </a:lnTo>
                <a:lnTo>
                  <a:pt x="50220" y="63910"/>
                </a:lnTo>
                <a:lnTo>
                  <a:pt x="50240" y="63960"/>
                </a:lnTo>
                <a:lnTo>
                  <a:pt x="50260" y="64200"/>
                </a:lnTo>
                <a:lnTo>
                  <a:pt x="50260" y="64260"/>
                </a:lnTo>
                <a:lnTo>
                  <a:pt x="50250" y="64320"/>
                </a:lnTo>
                <a:lnTo>
                  <a:pt x="50230" y="64360"/>
                </a:lnTo>
                <a:lnTo>
                  <a:pt x="50190" y="64400"/>
                </a:lnTo>
                <a:lnTo>
                  <a:pt x="50070" y="64460"/>
                </a:lnTo>
                <a:lnTo>
                  <a:pt x="50020" y="64500"/>
                </a:lnTo>
                <a:lnTo>
                  <a:pt x="49990" y="64550"/>
                </a:lnTo>
                <a:lnTo>
                  <a:pt x="49870" y="64600"/>
                </a:lnTo>
                <a:lnTo>
                  <a:pt x="48810" y="64700"/>
                </a:lnTo>
                <a:lnTo>
                  <a:pt x="48500" y="64630"/>
                </a:lnTo>
                <a:lnTo>
                  <a:pt x="47750" y="64650"/>
                </a:lnTo>
                <a:lnTo>
                  <a:pt x="47680" y="64640"/>
                </a:lnTo>
                <a:lnTo>
                  <a:pt x="47630" y="64630"/>
                </a:lnTo>
                <a:lnTo>
                  <a:pt x="47140" y="64360"/>
                </a:lnTo>
                <a:lnTo>
                  <a:pt x="46830" y="64110"/>
                </a:lnTo>
                <a:lnTo>
                  <a:pt x="46800" y="64080"/>
                </a:lnTo>
                <a:lnTo>
                  <a:pt x="46770" y="64030"/>
                </a:lnTo>
                <a:lnTo>
                  <a:pt x="46750" y="63990"/>
                </a:lnTo>
                <a:lnTo>
                  <a:pt x="46740" y="63930"/>
                </a:lnTo>
                <a:lnTo>
                  <a:pt x="46740" y="63870"/>
                </a:lnTo>
                <a:lnTo>
                  <a:pt x="46740" y="63700"/>
                </a:lnTo>
                <a:lnTo>
                  <a:pt x="46760" y="63330"/>
                </a:lnTo>
                <a:lnTo>
                  <a:pt x="46760" y="63270"/>
                </a:lnTo>
                <a:lnTo>
                  <a:pt x="46750" y="63210"/>
                </a:lnTo>
                <a:lnTo>
                  <a:pt x="46720" y="63170"/>
                </a:lnTo>
                <a:lnTo>
                  <a:pt x="46670" y="63150"/>
                </a:lnTo>
                <a:lnTo>
                  <a:pt x="46600" y="63170"/>
                </a:lnTo>
                <a:lnTo>
                  <a:pt x="46530" y="63220"/>
                </a:lnTo>
                <a:lnTo>
                  <a:pt x="46460" y="63360"/>
                </a:lnTo>
                <a:lnTo>
                  <a:pt x="46400" y="63530"/>
                </a:lnTo>
                <a:lnTo>
                  <a:pt x="46380" y="63560"/>
                </a:lnTo>
                <a:lnTo>
                  <a:pt x="46340" y="63530"/>
                </a:lnTo>
                <a:lnTo>
                  <a:pt x="46320" y="63500"/>
                </a:lnTo>
                <a:lnTo>
                  <a:pt x="46270" y="63400"/>
                </a:lnTo>
                <a:lnTo>
                  <a:pt x="46250" y="63350"/>
                </a:lnTo>
                <a:lnTo>
                  <a:pt x="46110" y="63080"/>
                </a:lnTo>
                <a:lnTo>
                  <a:pt x="46050" y="63070"/>
                </a:lnTo>
                <a:lnTo>
                  <a:pt x="45970" y="63090"/>
                </a:lnTo>
                <a:lnTo>
                  <a:pt x="45320" y="63650"/>
                </a:lnTo>
                <a:lnTo>
                  <a:pt x="45300" y="63660"/>
                </a:lnTo>
                <a:lnTo>
                  <a:pt x="45280" y="63630"/>
                </a:lnTo>
                <a:lnTo>
                  <a:pt x="45260" y="63530"/>
                </a:lnTo>
                <a:lnTo>
                  <a:pt x="45250" y="63480"/>
                </a:lnTo>
                <a:lnTo>
                  <a:pt x="45220" y="63440"/>
                </a:lnTo>
                <a:lnTo>
                  <a:pt x="45180" y="63410"/>
                </a:lnTo>
                <a:lnTo>
                  <a:pt x="44930" y="63400"/>
                </a:lnTo>
                <a:lnTo>
                  <a:pt x="44860" y="63440"/>
                </a:lnTo>
                <a:lnTo>
                  <a:pt x="44790" y="63520"/>
                </a:lnTo>
                <a:lnTo>
                  <a:pt x="44720" y="63730"/>
                </a:lnTo>
                <a:lnTo>
                  <a:pt x="44670" y="63940"/>
                </a:lnTo>
                <a:lnTo>
                  <a:pt x="44640" y="63980"/>
                </a:lnTo>
                <a:lnTo>
                  <a:pt x="44570" y="64010"/>
                </a:lnTo>
                <a:lnTo>
                  <a:pt x="44300" y="64020"/>
                </a:lnTo>
                <a:lnTo>
                  <a:pt x="44250" y="64050"/>
                </a:lnTo>
                <a:lnTo>
                  <a:pt x="44220" y="64100"/>
                </a:lnTo>
                <a:lnTo>
                  <a:pt x="44200" y="64210"/>
                </a:lnTo>
                <a:lnTo>
                  <a:pt x="44210" y="64290"/>
                </a:lnTo>
                <a:lnTo>
                  <a:pt x="44210" y="64360"/>
                </a:lnTo>
                <a:lnTo>
                  <a:pt x="44240" y="64470"/>
                </a:lnTo>
                <a:lnTo>
                  <a:pt x="44270" y="64580"/>
                </a:lnTo>
                <a:lnTo>
                  <a:pt x="44320" y="64730"/>
                </a:lnTo>
                <a:lnTo>
                  <a:pt x="44220" y="64990"/>
                </a:lnTo>
                <a:lnTo>
                  <a:pt x="43610" y="65850"/>
                </a:lnTo>
                <a:lnTo>
                  <a:pt x="42390" y="65100"/>
                </a:lnTo>
                <a:lnTo>
                  <a:pt x="42250" y="64990"/>
                </a:lnTo>
                <a:lnTo>
                  <a:pt x="42250" y="64940"/>
                </a:lnTo>
                <a:lnTo>
                  <a:pt x="42280" y="64900"/>
                </a:lnTo>
                <a:lnTo>
                  <a:pt x="42440" y="64710"/>
                </a:lnTo>
                <a:lnTo>
                  <a:pt x="42470" y="64660"/>
                </a:lnTo>
                <a:lnTo>
                  <a:pt x="42490" y="64600"/>
                </a:lnTo>
                <a:lnTo>
                  <a:pt x="42510" y="64550"/>
                </a:lnTo>
                <a:lnTo>
                  <a:pt x="42520" y="64490"/>
                </a:lnTo>
                <a:lnTo>
                  <a:pt x="42520" y="64410"/>
                </a:lnTo>
                <a:lnTo>
                  <a:pt x="42500" y="64310"/>
                </a:lnTo>
                <a:lnTo>
                  <a:pt x="42440" y="64170"/>
                </a:lnTo>
                <a:lnTo>
                  <a:pt x="42390" y="64110"/>
                </a:lnTo>
                <a:lnTo>
                  <a:pt x="42010" y="63810"/>
                </a:lnTo>
                <a:lnTo>
                  <a:pt x="41600" y="63370"/>
                </a:lnTo>
                <a:lnTo>
                  <a:pt x="41470" y="63200"/>
                </a:lnTo>
                <a:lnTo>
                  <a:pt x="41420" y="63080"/>
                </a:lnTo>
                <a:lnTo>
                  <a:pt x="41600" y="62900"/>
                </a:lnTo>
                <a:lnTo>
                  <a:pt x="41630" y="62850"/>
                </a:lnTo>
                <a:lnTo>
                  <a:pt x="41650" y="62780"/>
                </a:lnTo>
                <a:lnTo>
                  <a:pt x="41630" y="62720"/>
                </a:lnTo>
                <a:lnTo>
                  <a:pt x="41600" y="62680"/>
                </a:lnTo>
                <a:lnTo>
                  <a:pt x="41410" y="62500"/>
                </a:lnTo>
                <a:lnTo>
                  <a:pt x="41390" y="62440"/>
                </a:lnTo>
                <a:lnTo>
                  <a:pt x="41390" y="62370"/>
                </a:lnTo>
                <a:lnTo>
                  <a:pt x="41460" y="62130"/>
                </a:lnTo>
                <a:lnTo>
                  <a:pt x="41490" y="62080"/>
                </a:lnTo>
                <a:lnTo>
                  <a:pt x="41520" y="62050"/>
                </a:lnTo>
                <a:lnTo>
                  <a:pt x="41580" y="62030"/>
                </a:lnTo>
                <a:lnTo>
                  <a:pt x="42710" y="61980"/>
                </a:lnTo>
                <a:lnTo>
                  <a:pt x="42760" y="61960"/>
                </a:lnTo>
                <a:lnTo>
                  <a:pt x="42790" y="61920"/>
                </a:lnTo>
                <a:lnTo>
                  <a:pt x="42820" y="61870"/>
                </a:lnTo>
                <a:lnTo>
                  <a:pt x="42840" y="61800"/>
                </a:lnTo>
                <a:lnTo>
                  <a:pt x="42850" y="61710"/>
                </a:lnTo>
                <a:lnTo>
                  <a:pt x="42860" y="61560"/>
                </a:lnTo>
                <a:lnTo>
                  <a:pt x="42850" y="61470"/>
                </a:lnTo>
                <a:lnTo>
                  <a:pt x="42830" y="61410"/>
                </a:lnTo>
                <a:lnTo>
                  <a:pt x="42730" y="61220"/>
                </a:lnTo>
                <a:lnTo>
                  <a:pt x="42630" y="61080"/>
                </a:lnTo>
                <a:lnTo>
                  <a:pt x="42580" y="61040"/>
                </a:lnTo>
                <a:lnTo>
                  <a:pt x="42520" y="61020"/>
                </a:lnTo>
                <a:lnTo>
                  <a:pt x="42020" y="61020"/>
                </a:lnTo>
                <a:lnTo>
                  <a:pt x="41690" y="60960"/>
                </a:lnTo>
                <a:lnTo>
                  <a:pt x="41620" y="60910"/>
                </a:lnTo>
                <a:lnTo>
                  <a:pt x="41540" y="60840"/>
                </a:lnTo>
                <a:lnTo>
                  <a:pt x="41230" y="60340"/>
                </a:lnTo>
                <a:lnTo>
                  <a:pt x="41220" y="60260"/>
                </a:lnTo>
                <a:lnTo>
                  <a:pt x="41220" y="60190"/>
                </a:lnTo>
                <a:lnTo>
                  <a:pt x="41270" y="60090"/>
                </a:lnTo>
                <a:lnTo>
                  <a:pt x="41290" y="60030"/>
                </a:lnTo>
                <a:lnTo>
                  <a:pt x="41290" y="59940"/>
                </a:lnTo>
                <a:lnTo>
                  <a:pt x="41270" y="59890"/>
                </a:lnTo>
                <a:lnTo>
                  <a:pt x="41230" y="59840"/>
                </a:lnTo>
                <a:lnTo>
                  <a:pt x="40930" y="59630"/>
                </a:lnTo>
                <a:lnTo>
                  <a:pt x="40880" y="59620"/>
                </a:lnTo>
                <a:lnTo>
                  <a:pt x="40840" y="59640"/>
                </a:lnTo>
                <a:lnTo>
                  <a:pt x="40810" y="59670"/>
                </a:lnTo>
                <a:lnTo>
                  <a:pt x="40690" y="59850"/>
                </a:lnTo>
                <a:lnTo>
                  <a:pt x="40650" y="59890"/>
                </a:lnTo>
                <a:lnTo>
                  <a:pt x="40620" y="59920"/>
                </a:lnTo>
                <a:lnTo>
                  <a:pt x="40570" y="59940"/>
                </a:lnTo>
                <a:lnTo>
                  <a:pt x="40520" y="59930"/>
                </a:lnTo>
                <a:lnTo>
                  <a:pt x="40420" y="59900"/>
                </a:lnTo>
                <a:lnTo>
                  <a:pt x="40090" y="59700"/>
                </a:lnTo>
                <a:lnTo>
                  <a:pt x="39120" y="59400"/>
                </a:lnTo>
                <a:lnTo>
                  <a:pt x="39040" y="59340"/>
                </a:lnTo>
                <a:lnTo>
                  <a:pt x="38990" y="59290"/>
                </a:lnTo>
                <a:lnTo>
                  <a:pt x="38780" y="58950"/>
                </a:lnTo>
                <a:lnTo>
                  <a:pt x="38540" y="58500"/>
                </a:lnTo>
                <a:lnTo>
                  <a:pt x="38480" y="58430"/>
                </a:lnTo>
                <a:lnTo>
                  <a:pt x="38420" y="58390"/>
                </a:lnTo>
                <a:lnTo>
                  <a:pt x="38370" y="58400"/>
                </a:lnTo>
                <a:lnTo>
                  <a:pt x="38070" y="58510"/>
                </a:lnTo>
                <a:lnTo>
                  <a:pt x="38000" y="58510"/>
                </a:lnTo>
                <a:lnTo>
                  <a:pt x="37920" y="58500"/>
                </a:lnTo>
                <a:lnTo>
                  <a:pt x="37810" y="58460"/>
                </a:lnTo>
                <a:lnTo>
                  <a:pt x="37750" y="58410"/>
                </a:lnTo>
                <a:lnTo>
                  <a:pt x="37720" y="58360"/>
                </a:lnTo>
                <a:lnTo>
                  <a:pt x="37710" y="58300"/>
                </a:lnTo>
                <a:lnTo>
                  <a:pt x="37690" y="58080"/>
                </a:lnTo>
                <a:lnTo>
                  <a:pt x="37660" y="57980"/>
                </a:lnTo>
                <a:lnTo>
                  <a:pt x="37620" y="57930"/>
                </a:lnTo>
                <a:lnTo>
                  <a:pt x="37380" y="57810"/>
                </a:lnTo>
                <a:lnTo>
                  <a:pt x="37200" y="57680"/>
                </a:lnTo>
                <a:lnTo>
                  <a:pt x="37100" y="57640"/>
                </a:lnTo>
                <a:lnTo>
                  <a:pt x="37010" y="57620"/>
                </a:lnTo>
                <a:lnTo>
                  <a:pt x="36730" y="57670"/>
                </a:lnTo>
                <a:lnTo>
                  <a:pt x="36690" y="57700"/>
                </a:lnTo>
                <a:lnTo>
                  <a:pt x="36660" y="57740"/>
                </a:lnTo>
                <a:lnTo>
                  <a:pt x="36640" y="57800"/>
                </a:lnTo>
                <a:lnTo>
                  <a:pt x="36630" y="57870"/>
                </a:lnTo>
                <a:lnTo>
                  <a:pt x="36600" y="58080"/>
                </a:lnTo>
                <a:lnTo>
                  <a:pt x="36590" y="58140"/>
                </a:lnTo>
                <a:lnTo>
                  <a:pt x="36570" y="58190"/>
                </a:lnTo>
                <a:lnTo>
                  <a:pt x="36540" y="58210"/>
                </a:lnTo>
                <a:lnTo>
                  <a:pt x="36510" y="58230"/>
                </a:lnTo>
                <a:lnTo>
                  <a:pt x="36190" y="58220"/>
                </a:lnTo>
                <a:lnTo>
                  <a:pt x="36140" y="58240"/>
                </a:lnTo>
                <a:lnTo>
                  <a:pt x="36100" y="58270"/>
                </a:lnTo>
                <a:lnTo>
                  <a:pt x="36030" y="58340"/>
                </a:lnTo>
                <a:lnTo>
                  <a:pt x="35960" y="58420"/>
                </a:lnTo>
                <a:lnTo>
                  <a:pt x="35930" y="58460"/>
                </a:lnTo>
                <a:lnTo>
                  <a:pt x="35850" y="58550"/>
                </a:lnTo>
                <a:lnTo>
                  <a:pt x="35780" y="58570"/>
                </a:lnTo>
                <a:lnTo>
                  <a:pt x="35740" y="58550"/>
                </a:lnTo>
                <a:lnTo>
                  <a:pt x="35700" y="58520"/>
                </a:lnTo>
                <a:lnTo>
                  <a:pt x="35430" y="58120"/>
                </a:lnTo>
                <a:lnTo>
                  <a:pt x="35390" y="58030"/>
                </a:lnTo>
                <a:lnTo>
                  <a:pt x="35390" y="57960"/>
                </a:lnTo>
                <a:lnTo>
                  <a:pt x="35410" y="57910"/>
                </a:lnTo>
                <a:lnTo>
                  <a:pt x="35450" y="57870"/>
                </a:lnTo>
                <a:lnTo>
                  <a:pt x="35690" y="57680"/>
                </a:lnTo>
                <a:lnTo>
                  <a:pt x="35710" y="57630"/>
                </a:lnTo>
                <a:lnTo>
                  <a:pt x="35720" y="57570"/>
                </a:lnTo>
                <a:lnTo>
                  <a:pt x="35650" y="57370"/>
                </a:lnTo>
                <a:lnTo>
                  <a:pt x="35630" y="57300"/>
                </a:lnTo>
                <a:lnTo>
                  <a:pt x="35630" y="57240"/>
                </a:lnTo>
                <a:lnTo>
                  <a:pt x="35620" y="57180"/>
                </a:lnTo>
                <a:lnTo>
                  <a:pt x="35610" y="57120"/>
                </a:lnTo>
                <a:lnTo>
                  <a:pt x="35570" y="57020"/>
                </a:lnTo>
                <a:lnTo>
                  <a:pt x="35160" y="56330"/>
                </a:lnTo>
                <a:lnTo>
                  <a:pt x="35080" y="56150"/>
                </a:lnTo>
                <a:lnTo>
                  <a:pt x="35060" y="56040"/>
                </a:lnTo>
                <a:lnTo>
                  <a:pt x="35060" y="55960"/>
                </a:lnTo>
                <a:lnTo>
                  <a:pt x="35090" y="55910"/>
                </a:lnTo>
                <a:lnTo>
                  <a:pt x="35220" y="55840"/>
                </a:lnTo>
                <a:lnTo>
                  <a:pt x="35250" y="55820"/>
                </a:lnTo>
                <a:lnTo>
                  <a:pt x="35290" y="55750"/>
                </a:lnTo>
                <a:lnTo>
                  <a:pt x="35310" y="55710"/>
                </a:lnTo>
                <a:lnTo>
                  <a:pt x="35380" y="55480"/>
                </a:lnTo>
                <a:lnTo>
                  <a:pt x="35450" y="55320"/>
                </a:lnTo>
                <a:lnTo>
                  <a:pt x="35500" y="55220"/>
                </a:lnTo>
                <a:lnTo>
                  <a:pt x="35560" y="55130"/>
                </a:lnTo>
                <a:lnTo>
                  <a:pt x="35600" y="55100"/>
                </a:lnTo>
                <a:lnTo>
                  <a:pt x="35640" y="55070"/>
                </a:lnTo>
                <a:lnTo>
                  <a:pt x="35750" y="55020"/>
                </a:lnTo>
                <a:lnTo>
                  <a:pt x="35870" y="55010"/>
                </a:lnTo>
                <a:lnTo>
                  <a:pt x="36250" y="55050"/>
                </a:lnTo>
                <a:lnTo>
                  <a:pt x="36340" y="55040"/>
                </a:lnTo>
                <a:lnTo>
                  <a:pt x="36380" y="55030"/>
                </a:lnTo>
                <a:lnTo>
                  <a:pt x="36430" y="55000"/>
                </a:lnTo>
                <a:lnTo>
                  <a:pt x="36440" y="54920"/>
                </a:lnTo>
                <a:lnTo>
                  <a:pt x="36420" y="54800"/>
                </a:lnTo>
                <a:lnTo>
                  <a:pt x="36280" y="54490"/>
                </a:lnTo>
                <a:lnTo>
                  <a:pt x="36240" y="54420"/>
                </a:lnTo>
                <a:lnTo>
                  <a:pt x="35920" y="54040"/>
                </a:lnTo>
                <a:lnTo>
                  <a:pt x="35870" y="54000"/>
                </a:lnTo>
                <a:lnTo>
                  <a:pt x="35810" y="53990"/>
                </a:lnTo>
                <a:lnTo>
                  <a:pt x="35150" y="53950"/>
                </a:lnTo>
                <a:lnTo>
                  <a:pt x="35070" y="53930"/>
                </a:lnTo>
                <a:lnTo>
                  <a:pt x="34980" y="53880"/>
                </a:lnTo>
                <a:lnTo>
                  <a:pt x="34930" y="53830"/>
                </a:lnTo>
                <a:lnTo>
                  <a:pt x="34900" y="53770"/>
                </a:lnTo>
                <a:lnTo>
                  <a:pt x="34890" y="53570"/>
                </a:lnTo>
                <a:lnTo>
                  <a:pt x="34870" y="53490"/>
                </a:lnTo>
                <a:lnTo>
                  <a:pt x="34830" y="53430"/>
                </a:lnTo>
                <a:lnTo>
                  <a:pt x="34680" y="53340"/>
                </a:lnTo>
                <a:lnTo>
                  <a:pt x="34660" y="53270"/>
                </a:lnTo>
                <a:lnTo>
                  <a:pt x="34650" y="53120"/>
                </a:lnTo>
                <a:lnTo>
                  <a:pt x="34620" y="53080"/>
                </a:lnTo>
                <a:lnTo>
                  <a:pt x="34570" y="53060"/>
                </a:lnTo>
                <a:lnTo>
                  <a:pt x="34400" y="53090"/>
                </a:lnTo>
                <a:lnTo>
                  <a:pt x="34320" y="53090"/>
                </a:lnTo>
                <a:lnTo>
                  <a:pt x="34240" y="53070"/>
                </a:lnTo>
                <a:lnTo>
                  <a:pt x="34120" y="53010"/>
                </a:lnTo>
                <a:lnTo>
                  <a:pt x="34070" y="52950"/>
                </a:lnTo>
                <a:lnTo>
                  <a:pt x="34050" y="52890"/>
                </a:lnTo>
                <a:lnTo>
                  <a:pt x="34050" y="52820"/>
                </a:lnTo>
                <a:lnTo>
                  <a:pt x="34060" y="52760"/>
                </a:lnTo>
                <a:lnTo>
                  <a:pt x="34080" y="52710"/>
                </a:lnTo>
                <a:lnTo>
                  <a:pt x="34150" y="52540"/>
                </a:lnTo>
                <a:lnTo>
                  <a:pt x="34310" y="52250"/>
                </a:lnTo>
                <a:lnTo>
                  <a:pt x="34450" y="52080"/>
                </a:lnTo>
                <a:lnTo>
                  <a:pt x="34530" y="52000"/>
                </a:lnTo>
                <a:lnTo>
                  <a:pt x="34630" y="51910"/>
                </a:lnTo>
                <a:lnTo>
                  <a:pt x="34690" y="51890"/>
                </a:lnTo>
                <a:lnTo>
                  <a:pt x="35080" y="51880"/>
                </a:lnTo>
                <a:lnTo>
                  <a:pt x="35130" y="51870"/>
                </a:lnTo>
                <a:lnTo>
                  <a:pt x="35180" y="51840"/>
                </a:lnTo>
                <a:lnTo>
                  <a:pt x="35230" y="51820"/>
                </a:lnTo>
                <a:lnTo>
                  <a:pt x="35260" y="51780"/>
                </a:lnTo>
                <a:lnTo>
                  <a:pt x="35290" y="51730"/>
                </a:lnTo>
                <a:lnTo>
                  <a:pt x="35310" y="51670"/>
                </a:lnTo>
                <a:lnTo>
                  <a:pt x="35310" y="51610"/>
                </a:lnTo>
                <a:lnTo>
                  <a:pt x="35310" y="51330"/>
                </a:lnTo>
                <a:lnTo>
                  <a:pt x="35300" y="51240"/>
                </a:lnTo>
                <a:lnTo>
                  <a:pt x="35260" y="51090"/>
                </a:lnTo>
                <a:lnTo>
                  <a:pt x="35200" y="51000"/>
                </a:lnTo>
                <a:lnTo>
                  <a:pt x="35120" y="50890"/>
                </a:lnTo>
                <a:lnTo>
                  <a:pt x="35080" y="50820"/>
                </a:lnTo>
                <a:lnTo>
                  <a:pt x="35060" y="50750"/>
                </a:lnTo>
                <a:lnTo>
                  <a:pt x="35080" y="50160"/>
                </a:lnTo>
                <a:lnTo>
                  <a:pt x="35100" y="50030"/>
                </a:lnTo>
                <a:lnTo>
                  <a:pt x="36840" y="49450"/>
                </a:lnTo>
                <a:lnTo>
                  <a:pt x="36920" y="49390"/>
                </a:lnTo>
                <a:lnTo>
                  <a:pt x="36860" y="49310"/>
                </a:lnTo>
                <a:lnTo>
                  <a:pt x="36800" y="49230"/>
                </a:lnTo>
                <a:lnTo>
                  <a:pt x="36760" y="49130"/>
                </a:lnTo>
                <a:lnTo>
                  <a:pt x="36720" y="49020"/>
                </a:lnTo>
                <a:lnTo>
                  <a:pt x="36690" y="48910"/>
                </a:lnTo>
                <a:lnTo>
                  <a:pt x="36670" y="48790"/>
                </a:lnTo>
                <a:lnTo>
                  <a:pt x="36670" y="48660"/>
                </a:lnTo>
                <a:lnTo>
                  <a:pt x="36730" y="48160"/>
                </a:lnTo>
                <a:lnTo>
                  <a:pt x="36730" y="48080"/>
                </a:lnTo>
                <a:lnTo>
                  <a:pt x="36730" y="47980"/>
                </a:lnTo>
                <a:lnTo>
                  <a:pt x="36720" y="47920"/>
                </a:lnTo>
                <a:lnTo>
                  <a:pt x="36710" y="47880"/>
                </a:lnTo>
                <a:lnTo>
                  <a:pt x="36700" y="47860"/>
                </a:lnTo>
                <a:lnTo>
                  <a:pt x="36680" y="47850"/>
                </a:lnTo>
                <a:lnTo>
                  <a:pt x="36650" y="47820"/>
                </a:lnTo>
                <a:lnTo>
                  <a:pt x="36610" y="47800"/>
                </a:lnTo>
                <a:lnTo>
                  <a:pt x="36550" y="47800"/>
                </a:lnTo>
                <a:lnTo>
                  <a:pt x="36330" y="47840"/>
                </a:lnTo>
                <a:lnTo>
                  <a:pt x="36290" y="47850"/>
                </a:lnTo>
                <a:lnTo>
                  <a:pt x="36250" y="47840"/>
                </a:lnTo>
                <a:lnTo>
                  <a:pt x="36210" y="47810"/>
                </a:lnTo>
                <a:lnTo>
                  <a:pt x="36200" y="47720"/>
                </a:lnTo>
                <a:lnTo>
                  <a:pt x="36230" y="47540"/>
                </a:lnTo>
                <a:lnTo>
                  <a:pt x="36360" y="47260"/>
                </a:lnTo>
                <a:lnTo>
                  <a:pt x="36400" y="47120"/>
                </a:lnTo>
                <a:lnTo>
                  <a:pt x="36410" y="47020"/>
                </a:lnTo>
                <a:lnTo>
                  <a:pt x="36340" y="46830"/>
                </a:lnTo>
                <a:lnTo>
                  <a:pt x="36290" y="46740"/>
                </a:lnTo>
                <a:lnTo>
                  <a:pt x="36150" y="46510"/>
                </a:lnTo>
                <a:lnTo>
                  <a:pt x="36110" y="46420"/>
                </a:lnTo>
                <a:lnTo>
                  <a:pt x="36090" y="46360"/>
                </a:lnTo>
                <a:lnTo>
                  <a:pt x="36060" y="46080"/>
                </a:lnTo>
                <a:lnTo>
                  <a:pt x="36050" y="46010"/>
                </a:lnTo>
                <a:lnTo>
                  <a:pt x="36030" y="45940"/>
                </a:lnTo>
                <a:lnTo>
                  <a:pt x="35980" y="45850"/>
                </a:lnTo>
                <a:lnTo>
                  <a:pt x="35950" y="45810"/>
                </a:lnTo>
                <a:lnTo>
                  <a:pt x="35910" y="45770"/>
                </a:lnTo>
                <a:lnTo>
                  <a:pt x="35520" y="45550"/>
                </a:lnTo>
                <a:lnTo>
                  <a:pt x="34910" y="45370"/>
                </a:lnTo>
                <a:lnTo>
                  <a:pt x="34860" y="45330"/>
                </a:lnTo>
                <a:lnTo>
                  <a:pt x="34810" y="45270"/>
                </a:lnTo>
                <a:lnTo>
                  <a:pt x="34760" y="45150"/>
                </a:lnTo>
                <a:lnTo>
                  <a:pt x="34750" y="45040"/>
                </a:lnTo>
                <a:lnTo>
                  <a:pt x="34750" y="44920"/>
                </a:lnTo>
                <a:lnTo>
                  <a:pt x="34760" y="44750"/>
                </a:lnTo>
                <a:lnTo>
                  <a:pt x="34750" y="44660"/>
                </a:lnTo>
                <a:lnTo>
                  <a:pt x="34730" y="44590"/>
                </a:lnTo>
                <a:lnTo>
                  <a:pt x="34690" y="44560"/>
                </a:lnTo>
                <a:lnTo>
                  <a:pt x="34640" y="44540"/>
                </a:lnTo>
                <a:lnTo>
                  <a:pt x="34310" y="44490"/>
                </a:lnTo>
                <a:lnTo>
                  <a:pt x="34210" y="44440"/>
                </a:lnTo>
                <a:lnTo>
                  <a:pt x="34090" y="44340"/>
                </a:lnTo>
                <a:lnTo>
                  <a:pt x="34010" y="44260"/>
                </a:lnTo>
                <a:lnTo>
                  <a:pt x="33970" y="44200"/>
                </a:lnTo>
                <a:lnTo>
                  <a:pt x="33930" y="44110"/>
                </a:lnTo>
                <a:lnTo>
                  <a:pt x="33920" y="44040"/>
                </a:lnTo>
                <a:lnTo>
                  <a:pt x="33950" y="43820"/>
                </a:lnTo>
                <a:lnTo>
                  <a:pt x="33950" y="43580"/>
                </a:lnTo>
                <a:lnTo>
                  <a:pt x="33970" y="43460"/>
                </a:lnTo>
                <a:lnTo>
                  <a:pt x="34010" y="43400"/>
                </a:lnTo>
                <a:lnTo>
                  <a:pt x="34070" y="43390"/>
                </a:lnTo>
                <a:lnTo>
                  <a:pt x="34270" y="43390"/>
                </a:lnTo>
                <a:lnTo>
                  <a:pt x="34320" y="43370"/>
                </a:lnTo>
                <a:lnTo>
                  <a:pt x="34360" y="43330"/>
                </a:lnTo>
                <a:lnTo>
                  <a:pt x="34390" y="43290"/>
                </a:lnTo>
                <a:lnTo>
                  <a:pt x="34420" y="43230"/>
                </a:lnTo>
                <a:lnTo>
                  <a:pt x="34440" y="43170"/>
                </a:lnTo>
                <a:lnTo>
                  <a:pt x="34460" y="43080"/>
                </a:lnTo>
                <a:lnTo>
                  <a:pt x="34440" y="43040"/>
                </a:lnTo>
                <a:lnTo>
                  <a:pt x="34400" y="43000"/>
                </a:lnTo>
                <a:lnTo>
                  <a:pt x="33740" y="42730"/>
                </a:lnTo>
                <a:lnTo>
                  <a:pt x="33630" y="42650"/>
                </a:lnTo>
                <a:lnTo>
                  <a:pt x="33570" y="42580"/>
                </a:lnTo>
                <a:lnTo>
                  <a:pt x="33560" y="42480"/>
                </a:lnTo>
                <a:lnTo>
                  <a:pt x="33560" y="42180"/>
                </a:lnTo>
                <a:lnTo>
                  <a:pt x="33570" y="42070"/>
                </a:lnTo>
                <a:lnTo>
                  <a:pt x="33590" y="41990"/>
                </a:lnTo>
                <a:lnTo>
                  <a:pt x="33620" y="41940"/>
                </a:lnTo>
                <a:lnTo>
                  <a:pt x="33660" y="41910"/>
                </a:lnTo>
                <a:lnTo>
                  <a:pt x="33840" y="41800"/>
                </a:lnTo>
                <a:lnTo>
                  <a:pt x="34490" y="41600"/>
                </a:lnTo>
                <a:lnTo>
                  <a:pt x="34590" y="41550"/>
                </a:lnTo>
                <a:lnTo>
                  <a:pt x="34680" y="41490"/>
                </a:lnTo>
                <a:lnTo>
                  <a:pt x="34760" y="41420"/>
                </a:lnTo>
                <a:lnTo>
                  <a:pt x="34790" y="41380"/>
                </a:lnTo>
                <a:lnTo>
                  <a:pt x="34850" y="41290"/>
                </a:lnTo>
                <a:lnTo>
                  <a:pt x="34900" y="41180"/>
                </a:lnTo>
                <a:lnTo>
                  <a:pt x="35000" y="40890"/>
                </a:lnTo>
                <a:lnTo>
                  <a:pt x="35050" y="40790"/>
                </a:lnTo>
                <a:lnTo>
                  <a:pt x="35080" y="40740"/>
                </a:lnTo>
                <a:lnTo>
                  <a:pt x="35120" y="40710"/>
                </a:lnTo>
                <a:lnTo>
                  <a:pt x="35160" y="40680"/>
                </a:lnTo>
                <a:lnTo>
                  <a:pt x="35500" y="40600"/>
                </a:lnTo>
                <a:lnTo>
                  <a:pt x="35560" y="40510"/>
                </a:lnTo>
                <a:lnTo>
                  <a:pt x="35600" y="40360"/>
                </a:lnTo>
                <a:lnTo>
                  <a:pt x="35650" y="39990"/>
                </a:lnTo>
                <a:lnTo>
                  <a:pt x="35630" y="39850"/>
                </a:lnTo>
                <a:lnTo>
                  <a:pt x="35590" y="39760"/>
                </a:lnTo>
                <a:lnTo>
                  <a:pt x="35020" y="39740"/>
                </a:lnTo>
                <a:lnTo>
                  <a:pt x="34960" y="39680"/>
                </a:lnTo>
                <a:lnTo>
                  <a:pt x="34890" y="39550"/>
                </a:lnTo>
                <a:lnTo>
                  <a:pt x="34790" y="39030"/>
                </a:lnTo>
                <a:lnTo>
                  <a:pt x="34750" y="38920"/>
                </a:lnTo>
                <a:lnTo>
                  <a:pt x="34690" y="38900"/>
                </a:lnTo>
                <a:lnTo>
                  <a:pt x="34260" y="38840"/>
                </a:lnTo>
                <a:lnTo>
                  <a:pt x="34210" y="38850"/>
                </a:lnTo>
                <a:lnTo>
                  <a:pt x="34160" y="38900"/>
                </a:lnTo>
                <a:lnTo>
                  <a:pt x="34170" y="38990"/>
                </a:lnTo>
                <a:lnTo>
                  <a:pt x="34160" y="39060"/>
                </a:lnTo>
                <a:lnTo>
                  <a:pt x="34140" y="39120"/>
                </a:lnTo>
                <a:lnTo>
                  <a:pt x="34100" y="39150"/>
                </a:lnTo>
                <a:lnTo>
                  <a:pt x="34050" y="39170"/>
                </a:lnTo>
                <a:lnTo>
                  <a:pt x="33450" y="39260"/>
                </a:lnTo>
                <a:lnTo>
                  <a:pt x="33380" y="39230"/>
                </a:lnTo>
                <a:lnTo>
                  <a:pt x="33300" y="39160"/>
                </a:lnTo>
                <a:lnTo>
                  <a:pt x="33190" y="38950"/>
                </a:lnTo>
                <a:lnTo>
                  <a:pt x="33150" y="38840"/>
                </a:lnTo>
                <a:lnTo>
                  <a:pt x="33130" y="38740"/>
                </a:lnTo>
                <a:lnTo>
                  <a:pt x="33130" y="38610"/>
                </a:lnTo>
                <a:lnTo>
                  <a:pt x="33160" y="38050"/>
                </a:lnTo>
                <a:lnTo>
                  <a:pt x="33210" y="37830"/>
                </a:lnTo>
                <a:lnTo>
                  <a:pt x="33210" y="37720"/>
                </a:lnTo>
                <a:lnTo>
                  <a:pt x="33180" y="37670"/>
                </a:lnTo>
                <a:lnTo>
                  <a:pt x="33130" y="37640"/>
                </a:lnTo>
                <a:lnTo>
                  <a:pt x="32930" y="37540"/>
                </a:lnTo>
                <a:lnTo>
                  <a:pt x="32880" y="37530"/>
                </a:lnTo>
                <a:lnTo>
                  <a:pt x="32840" y="37540"/>
                </a:lnTo>
                <a:lnTo>
                  <a:pt x="32810" y="37580"/>
                </a:lnTo>
                <a:lnTo>
                  <a:pt x="32790" y="37630"/>
                </a:lnTo>
                <a:lnTo>
                  <a:pt x="32740" y="37820"/>
                </a:lnTo>
                <a:lnTo>
                  <a:pt x="32710" y="37870"/>
                </a:lnTo>
                <a:lnTo>
                  <a:pt x="32680" y="37890"/>
                </a:lnTo>
                <a:lnTo>
                  <a:pt x="32630" y="37880"/>
                </a:lnTo>
                <a:lnTo>
                  <a:pt x="32360" y="37750"/>
                </a:lnTo>
                <a:lnTo>
                  <a:pt x="32300" y="37720"/>
                </a:lnTo>
                <a:lnTo>
                  <a:pt x="32250" y="37670"/>
                </a:lnTo>
                <a:lnTo>
                  <a:pt x="32240" y="37610"/>
                </a:lnTo>
                <a:lnTo>
                  <a:pt x="32240" y="37550"/>
                </a:lnTo>
                <a:lnTo>
                  <a:pt x="32330" y="37150"/>
                </a:lnTo>
                <a:lnTo>
                  <a:pt x="32480" y="36680"/>
                </a:lnTo>
                <a:lnTo>
                  <a:pt x="32510" y="36640"/>
                </a:lnTo>
                <a:lnTo>
                  <a:pt x="32540" y="36600"/>
                </a:lnTo>
                <a:lnTo>
                  <a:pt x="32590" y="36590"/>
                </a:lnTo>
                <a:lnTo>
                  <a:pt x="32860" y="36610"/>
                </a:lnTo>
                <a:lnTo>
                  <a:pt x="32920" y="36610"/>
                </a:lnTo>
                <a:lnTo>
                  <a:pt x="32980" y="36590"/>
                </a:lnTo>
                <a:lnTo>
                  <a:pt x="33030" y="36570"/>
                </a:lnTo>
                <a:lnTo>
                  <a:pt x="33580" y="36080"/>
                </a:lnTo>
                <a:lnTo>
                  <a:pt x="33740" y="36020"/>
                </a:lnTo>
                <a:lnTo>
                  <a:pt x="33870" y="36020"/>
                </a:lnTo>
                <a:lnTo>
                  <a:pt x="34330" y="36110"/>
                </a:lnTo>
                <a:lnTo>
                  <a:pt x="35380" y="35910"/>
                </a:lnTo>
                <a:lnTo>
                  <a:pt x="35430" y="35890"/>
                </a:lnTo>
                <a:lnTo>
                  <a:pt x="35470" y="35850"/>
                </a:lnTo>
                <a:lnTo>
                  <a:pt x="35510" y="35820"/>
                </a:lnTo>
                <a:lnTo>
                  <a:pt x="35600" y="35680"/>
                </a:lnTo>
                <a:lnTo>
                  <a:pt x="35980" y="35290"/>
                </a:lnTo>
                <a:lnTo>
                  <a:pt x="36090" y="35100"/>
                </a:lnTo>
                <a:lnTo>
                  <a:pt x="36280" y="34710"/>
                </a:lnTo>
                <a:lnTo>
                  <a:pt x="36870" y="33140"/>
                </a:lnTo>
                <a:lnTo>
                  <a:pt x="36980" y="32760"/>
                </a:lnTo>
                <a:lnTo>
                  <a:pt x="37000" y="32710"/>
                </a:lnTo>
                <a:lnTo>
                  <a:pt x="37040" y="32660"/>
                </a:lnTo>
                <a:lnTo>
                  <a:pt x="37210" y="32530"/>
                </a:lnTo>
                <a:lnTo>
                  <a:pt x="37260" y="32480"/>
                </a:lnTo>
                <a:lnTo>
                  <a:pt x="37320" y="32370"/>
                </a:lnTo>
                <a:lnTo>
                  <a:pt x="37340" y="32200"/>
                </a:lnTo>
                <a:lnTo>
                  <a:pt x="37360" y="31950"/>
                </a:lnTo>
                <a:lnTo>
                  <a:pt x="37330" y="31790"/>
                </a:lnTo>
                <a:lnTo>
                  <a:pt x="37300" y="31680"/>
                </a:lnTo>
                <a:lnTo>
                  <a:pt x="37210" y="31520"/>
                </a:lnTo>
                <a:lnTo>
                  <a:pt x="37170" y="31440"/>
                </a:lnTo>
                <a:lnTo>
                  <a:pt x="37140" y="31350"/>
                </a:lnTo>
                <a:lnTo>
                  <a:pt x="37130" y="31180"/>
                </a:lnTo>
                <a:lnTo>
                  <a:pt x="37130" y="31130"/>
                </a:lnTo>
                <a:lnTo>
                  <a:pt x="37080" y="31000"/>
                </a:lnTo>
                <a:lnTo>
                  <a:pt x="37080" y="30960"/>
                </a:lnTo>
                <a:lnTo>
                  <a:pt x="37100" y="30930"/>
                </a:lnTo>
                <a:lnTo>
                  <a:pt x="37120" y="30920"/>
                </a:lnTo>
                <a:lnTo>
                  <a:pt x="37160" y="30930"/>
                </a:lnTo>
                <a:lnTo>
                  <a:pt x="37450" y="31130"/>
                </a:lnTo>
                <a:lnTo>
                  <a:pt x="37530" y="31170"/>
                </a:lnTo>
                <a:lnTo>
                  <a:pt x="37590" y="31170"/>
                </a:lnTo>
                <a:lnTo>
                  <a:pt x="37640" y="31130"/>
                </a:lnTo>
                <a:lnTo>
                  <a:pt x="37660" y="31040"/>
                </a:lnTo>
                <a:lnTo>
                  <a:pt x="37670" y="30600"/>
                </a:lnTo>
                <a:lnTo>
                  <a:pt x="37690" y="30510"/>
                </a:lnTo>
                <a:lnTo>
                  <a:pt x="37730" y="30470"/>
                </a:lnTo>
                <a:lnTo>
                  <a:pt x="37780" y="30470"/>
                </a:lnTo>
                <a:lnTo>
                  <a:pt x="37830" y="30490"/>
                </a:lnTo>
                <a:lnTo>
                  <a:pt x="37890" y="30490"/>
                </a:lnTo>
                <a:lnTo>
                  <a:pt x="37950" y="30470"/>
                </a:lnTo>
                <a:lnTo>
                  <a:pt x="38010" y="30380"/>
                </a:lnTo>
                <a:lnTo>
                  <a:pt x="38010" y="30310"/>
                </a:lnTo>
                <a:lnTo>
                  <a:pt x="37980" y="30230"/>
                </a:lnTo>
                <a:lnTo>
                  <a:pt x="37940" y="30120"/>
                </a:lnTo>
                <a:lnTo>
                  <a:pt x="37920" y="29950"/>
                </a:lnTo>
                <a:lnTo>
                  <a:pt x="37950" y="29670"/>
                </a:lnTo>
                <a:lnTo>
                  <a:pt x="37960" y="29540"/>
                </a:lnTo>
                <a:lnTo>
                  <a:pt x="37940" y="29480"/>
                </a:lnTo>
                <a:lnTo>
                  <a:pt x="37900" y="29480"/>
                </a:lnTo>
                <a:lnTo>
                  <a:pt x="37660" y="29600"/>
                </a:lnTo>
                <a:lnTo>
                  <a:pt x="37590" y="29620"/>
                </a:lnTo>
                <a:lnTo>
                  <a:pt x="37520" y="29610"/>
                </a:lnTo>
                <a:lnTo>
                  <a:pt x="37360" y="29500"/>
                </a:lnTo>
                <a:lnTo>
                  <a:pt x="37180" y="29440"/>
                </a:lnTo>
                <a:lnTo>
                  <a:pt x="37130" y="29400"/>
                </a:lnTo>
                <a:lnTo>
                  <a:pt x="37090" y="29330"/>
                </a:lnTo>
                <a:lnTo>
                  <a:pt x="37070" y="29190"/>
                </a:lnTo>
                <a:lnTo>
                  <a:pt x="37040" y="29100"/>
                </a:lnTo>
                <a:lnTo>
                  <a:pt x="37000" y="29020"/>
                </a:lnTo>
                <a:lnTo>
                  <a:pt x="36950" y="28950"/>
                </a:lnTo>
                <a:lnTo>
                  <a:pt x="36910" y="28860"/>
                </a:lnTo>
                <a:lnTo>
                  <a:pt x="36820" y="28630"/>
                </a:lnTo>
                <a:lnTo>
                  <a:pt x="36700" y="28380"/>
                </a:lnTo>
                <a:lnTo>
                  <a:pt x="36670" y="28300"/>
                </a:lnTo>
                <a:lnTo>
                  <a:pt x="36640" y="28170"/>
                </a:lnTo>
                <a:lnTo>
                  <a:pt x="36650" y="28060"/>
                </a:lnTo>
                <a:lnTo>
                  <a:pt x="36700" y="27820"/>
                </a:lnTo>
                <a:lnTo>
                  <a:pt x="36700" y="27710"/>
                </a:lnTo>
                <a:lnTo>
                  <a:pt x="36670" y="27610"/>
                </a:lnTo>
                <a:lnTo>
                  <a:pt x="36650" y="27570"/>
                </a:lnTo>
                <a:lnTo>
                  <a:pt x="36590" y="27540"/>
                </a:lnTo>
                <a:lnTo>
                  <a:pt x="36400" y="27460"/>
                </a:lnTo>
                <a:lnTo>
                  <a:pt x="36330" y="27420"/>
                </a:lnTo>
                <a:lnTo>
                  <a:pt x="36280" y="27370"/>
                </a:lnTo>
                <a:lnTo>
                  <a:pt x="35770" y="26580"/>
                </a:lnTo>
                <a:lnTo>
                  <a:pt x="35560" y="26320"/>
                </a:lnTo>
                <a:lnTo>
                  <a:pt x="35510" y="26290"/>
                </a:lnTo>
                <a:lnTo>
                  <a:pt x="35370" y="26280"/>
                </a:lnTo>
                <a:lnTo>
                  <a:pt x="35270" y="26250"/>
                </a:lnTo>
                <a:lnTo>
                  <a:pt x="35160" y="26200"/>
                </a:lnTo>
                <a:lnTo>
                  <a:pt x="35040" y="26120"/>
                </a:lnTo>
                <a:lnTo>
                  <a:pt x="34940" y="26030"/>
                </a:lnTo>
                <a:lnTo>
                  <a:pt x="34850" y="25930"/>
                </a:lnTo>
                <a:lnTo>
                  <a:pt x="34790" y="25830"/>
                </a:lnTo>
                <a:lnTo>
                  <a:pt x="34730" y="25700"/>
                </a:lnTo>
                <a:lnTo>
                  <a:pt x="34720" y="25580"/>
                </a:lnTo>
                <a:lnTo>
                  <a:pt x="34740" y="25240"/>
                </a:lnTo>
                <a:lnTo>
                  <a:pt x="34720" y="25100"/>
                </a:lnTo>
                <a:lnTo>
                  <a:pt x="34660" y="24920"/>
                </a:lnTo>
                <a:lnTo>
                  <a:pt x="34530" y="24700"/>
                </a:lnTo>
                <a:lnTo>
                  <a:pt x="34520" y="24640"/>
                </a:lnTo>
                <a:lnTo>
                  <a:pt x="34540" y="24590"/>
                </a:lnTo>
                <a:lnTo>
                  <a:pt x="34580" y="24550"/>
                </a:lnTo>
                <a:lnTo>
                  <a:pt x="34750" y="24460"/>
                </a:lnTo>
                <a:lnTo>
                  <a:pt x="34830" y="24370"/>
                </a:lnTo>
                <a:lnTo>
                  <a:pt x="34930" y="24300"/>
                </a:lnTo>
                <a:lnTo>
                  <a:pt x="34960" y="24260"/>
                </a:lnTo>
                <a:lnTo>
                  <a:pt x="34990" y="24220"/>
                </a:lnTo>
                <a:lnTo>
                  <a:pt x="35000" y="24170"/>
                </a:lnTo>
                <a:lnTo>
                  <a:pt x="34990" y="24120"/>
                </a:lnTo>
                <a:lnTo>
                  <a:pt x="34970" y="24060"/>
                </a:lnTo>
                <a:lnTo>
                  <a:pt x="34960" y="23990"/>
                </a:lnTo>
                <a:lnTo>
                  <a:pt x="34960" y="23910"/>
                </a:lnTo>
                <a:lnTo>
                  <a:pt x="34990" y="23830"/>
                </a:lnTo>
                <a:lnTo>
                  <a:pt x="35040" y="23770"/>
                </a:lnTo>
                <a:lnTo>
                  <a:pt x="35100" y="23740"/>
                </a:lnTo>
                <a:lnTo>
                  <a:pt x="35160" y="23720"/>
                </a:lnTo>
                <a:lnTo>
                  <a:pt x="35260" y="23750"/>
                </a:lnTo>
                <a:lnTo>
                  <a:pt x="35620" y="23950"/>
                </a:lnTo>
                <a:lnTo>
                  <a:pt x="35810" y="24020"/>
                </a:lnTo>
                <a:lnTo>
                  <a:pt x="36090" y="24060"/>
                </a:lnTo>
                <a:lnTo>
                  <a:pt x="36610" y="24030"/>
                </a:lnTo>
                <a:lnTo>
                  <a:pt x="36700" y="24060"/>
                </a:lnTo>
                <a:lnTo>
                  <a:pt x="36780" y="24140"/>
                </a:lnTo>
                <a:lnTo>
                  <a:pt x="36860" y="24190"/>
                </a:lnTo>
                <a:lnTo>
                  <a:pt x="36950" y="24230"/>
                </a:lnTo>
                <a:lnTo>
                  <a:pt x="37090" y="24220"/>
                </a:lnTo>
                <a:lnTo>
                  <a:pt x="37190" y="24180"/>
                </a:lnTo>
                <a:lnTo>
                  <a:pt x="37270" y="24120"/>
                </a:lnTo>
                <a:lnTo>
                  <a:pt x="37330" y="24050"/>
                </a:lnTo>
                <a:lnTo>
                  <a:pt x="37370" y="23960"/>
                </a:lnTo>
                <a:lnTo>
                  <a:pt x="37390" y="23950"/>
                </a:lnTo>
                <a:lnTo>
                  <a:pt x="37480" y="23920"/>
                </a:lnTo>
                <a:lnTo>
                  <a:pt x="37690" y="23910"/>
                </a:lnTo>
                <a:lnTo>
                  <a:pt x="37980" y="23930"/>
                </a:lnTo>
                <a:lnTo>
                  <a:pt x="38060" y="23960"/>
                </a:lnTo>
                <a:lnTo>
                  <a:pt x="38140" y="24010"/>
                </a:lnTo>
                <a:lnTo>
                  <a:pt x="38250" y="24120"/>
                </a:lnTo>
                <a:lnTo>
                  <a:pt x="38300" y="24190"/>
                </a:lnTo>
                <a:lnTo>
                  <a:pt x="38360" y="24310"/>
                </a:lnTo>
                <a:lnTo>
                  <a:pt x="38400" y="24350"/>
                </a:lnTo>
                <a:lnTo>
                  <a:pt x="38460" y="24370"/>
                </a:lnTo>
                <a:lnTo>
                  <a:pt x="38570" y="24350"/>
                </a:lnTo>
                <a:lnTo>
                  <a:pt x="38690" y="24290"/>
                </a:lnTo>
                <a:lnTo>
                  <a:pt x="38980" y="24050"/>
                </a:lnTo>
                <a:lnTo>
                  <a:pt x="39080" y="24010"/>
                </a:lnTo>
                <a:lnTo>
                  <a:pt x="40050" y="23840"/>
                </a:lnTo>
                <a:lnTo>
                  <a:pt x="40120" y="23860"/>
                </a:lnTo>
                <a:lnTo>
                  <a:pt x="40200" y="23900"/>
                </a:lnTo>
                <a:lnTo>
                  <a:pt x="40320" y="24080"/>
                </a:lnTo>
                <a:lnTo>
                  <a:pt x="40380" y="24180"/>
                </a:lnTo>
                <a:lnTo>
                  <a:pt x="40430" y="24220"/>
                </a:lnTo>
                <a:lnTo>
                  <a:pt x="40500" y="24260"/>
                </a:lnTo>
                <a:lnTo>
                  <a:pt x="40870" y="24290"/>
                </a:lnTo>
                <a:lnTo>
                  <a:pt x="41600" y="24250"/>
                </a:lnTo>
                <a:lnTo>
                  <a:pt x="41710" y="24210"/>
                </a:lnTo>
                <a:lnTo>
                  <a:pt x="41750" y="24190"/>
                </a:lnTo>
                <a:lnTo>
                  <a:pt x="41780" y="24140"/>
                </a:lnTo>
                <a:lnTo>
                  <a:pt x="41790" y="24080"/>
                </a:lnTo>
                <a:lnTo>
                  <a:pt x="41780" y="24020"/>
                </a:lnTo>
                <a:lnTo>
                  <a:pt x="41770" y="23960"/>
                </a:lnTo>
                <a:lnTo>
                  <a:pt x="41730" y="23790"/>
                </a:lnTo>
                <a:lnTo>
                  <a:pt x="41710" y="23740"/>
                </a:lnTo>
                <a:lnTo>
                  <a:pt x="41720" y="23680"/>
                </a:lnTo>
                <a:lnTo>
                  <a:pt x="41740" y="23640"/>
                </a:lnTo>
                <a:lnTo>
                  <a:pt x="42040" y="23400"/>
                </a:lnTo>
                <a:lnTo>
                  <a:pt x="42130" y="23410"/>
                </a:lnTo>
                <a:lnTo>
                  <a:pt x="42810" y="23600"/>
                </a:lnTo>
                <a:lnTo>
                  <a:pt x="43330" y="23480"/>
                </a:lnTo>
                <a:lnTo>
                  <a:pt x="43410" y="23490"/>
                </a:lnTo>
                <a:lnTo>
                  <a:pt x="43490" y="23530"/>
                </a:lnTo>
                <a:lnTo>
                  <a:pt x="43620" y="23660"/>
                </a:lnTo>
                <a:lnTo>
                  <a:pt x="43680" y="23740"/>
                </a:lnTo>
                <a:lnTo>
                  <a:pt x="43710" y="23810"/>
                </a:lnTo>
                <a:lnTo>
                  <a:pt x="43700" y="23870"/>
                </a:lnTo>
                <a:lnTo>
                  <a:pt x="43680" y="23920"/>
                </a:lnTo>
                <a:lnTo>
                  <a:pt x="43430" y="24290"/>
                </a:lnTo>
                <a:lnTo>
                  <a:pt x="43410" y="24340"/>
                </a:lnTo>
                <a:lnTo>
                  <a:pt x="43410" y="24390"/>
                </a:lnTo>
                <a:lnTo>
                  <a:pt x="43440" y="24430"/>
                </a:lnTo>
                <a:lnTo>
                  <a:pt x="43690" y="24640"/>
                </a:lnTo>
                <a:lnTo>
                  <a:pt x="43770" y="24720"/>
                </a:lnTo>
                <a:lnTo>
                  <a:pt x="43940" y="25000"/>
                </a:lnTo>
                <a:lnTo>
                  <a:pt x="43990" y="25100"/>
                </a:lnTo>
                <a:lnTo>
                  <a:pt x="44010" y="25160"/>
                </a:lnTo>
                <a:lnTo>
                  <a:pt x="44020" y="25210"/>
                </a:lnTo>
                <a:lnTo>
                  <a:pt x="44030" y="25280"/>
                </a:lnTo>
                <a:lnTo>
                  <a:pt x="44030" y="25410"/>
                </a:lnTo>
                <a:lnTo>
                  <a:pt x="44040" y="25470"/>
                </a:lnTo>
                <a:lnTo>
                  <a:pt x="44070" y="25520"/>
                </a:lnTo>
                <a:lnTo>
                  <a:pt x="44120" y="25560"/>
                </a:lnTo>
                <a:lnTo>
                  <a:pt x="44310" y="25570"/>
                </a:lnTo>
                <a:lnTo>
                  <a:pt x="44830" y="25520"/>
                </a:lnTo>
                <a:lnTo>
                  <a:pt x="44900" y="25530"/>
                </a:lnTo>
                <a:lnTo>
                  <a:pt x="44970" y="25570"/>
                </a:lnTo>
                <a:lnTo>
                  <a:pt x="45060" y="25660"/>
                </a:lnTo>
                <a:lnTo>
                  <a:pt x="45150" y="25780"/>
                </a:lnTo>
                <a:lnTo>
                  <a:pt x="45210" y="25890"/>
                </a:lnTo>
                <a:lnTo>
                  <a:pt x="45230" y="25920"/>
                </a:lnTo>
                <a:lnTo>
                  <a:pt x="45970" y="26550"/>
                </a:lnTo>
                <a:lnTo>
                  <a:pt x="46010" y="26600"/>
                </a:lnTo>
                <a:lnTo>
                  <a:pt x="46020" y="26650"/>
                </a:lnTo>
                <a:lnTo>
                  <a:pt x="46020" y="26710"/>
                </a:lnTo>
                <a:lnTo>
                  <a:pt x="46010" y="26780"/>
                </a:lnTo>
                <a:lnTo>
                  <a:pt x="45960" y="26970"/>
                </a:lnTo>
                <a:lnTo>
                  <a:pt x="45950" y="27040"/>
                </a:lnTo>
                <a:lnTo>
                  <a:pt x="45980" y="27110"/>
                </a:lnTo>
                <a:lnTo>
                  <a:pt x="46050" y="27150"/>
                </a:lnTo>
                <a:lnTo>
                  <a:pt x="46970" y="27310"/>
                </a:lnTo>
                <a:lnTo>
                  <a:pt x="47460" y="27630"/>
                </a:lnTo>
                <a:lnTo>
                  <a:pt x="47560" y="27720"/>
                </a:lnTo>
                <a:lnTo>
                  <a:pt x="47610" y="27810"/>
                </a:lnTo>
                <a:lnTo>
                  <a:pt x="47610" y="27870"/>
                </a:lnTo>
                <a:lnTo>
                  <a:pt x="47600" y="27940"/>
                </a:lnTo>
                <a:lnTo>
                  <a:pt x="47570" y="28070"/>
                </a:lnTo>
                <a:lnTo>
                  <a:pt x="47520" y="28190"/>
                </a:lnTo>
                <a:lnTo>
                  <a:pt x="47470" y="28290"/>
                </a:lnTo>
                <a:lnTo>
                  <a:pt x="47490" y="28370"/>
                </a:lnTo>
                <a:lnTo>
                  <a:pt x="47540" y="28460"/>
                </a:lnTo>
                <a:lnTo>
                  <a:pt x="47680" y="28620"/>
                </a:lnTo>
                <a:lnTo>
                  <a:pt x="47720" y="28710"/>
                </a:lnTo>
                <a:lnTo>
                  <a:pt x="47720" y="28780"/>
                </a:lnTo>
                <a:lnTo>
                  <a:pt x="47760" y="28870"/>
                </a:lnTo>
                <a:lnTo>
                  <a:pt x="47840" y="28960"/>
                </a:lnTo>
                <a:lnTo>
                  <a:pt x="48070" y="29160"/>
                </a:lnTo>
                <a:lnTo>
                  <a:pt x="48140" y="29260"/>
                </a:lnTo>
                <a:lnTo>
                  <a:pt x="48160" y="29340"/>
                </a:lnTo>
                <a:lnTo>
                  <a:pt x="48230" y="29400"/>
                </a:lnTo>
                <a:lnTo>
                  <a:pt x="48770" y="29560"/>
                </a:lnTo>
                <a:lnTo>
                  <a:pt x="48930" y="29570"/>
                </a:lnTo>
                <a:lnTo>
                  <a:pt x="49040" y="29560"/>
                </a:lnTo>
                <a:lnTo>
                  <a:pt x="49080" y="29520"/>
                </a:lnTo>
                <a:lnTo>
                  <a:pt x="49250" y="29300"/>
                </a:lnTo>
                <a:lnTo>
                  <a:pt x="49290" y="29270"/>
                </a:lnTo>
                <a:lnTo>
                  <a:pt x="49350" y="29270"/>
                </a:lnTo>
                <a:lnTo>
                  <a:pt x="49410" y="29280"/>
                </a:lnTo>
                <a:lnTo>
                  <a:pt x="49530" y="29330"/>
                </a:lnTo>
                <a:lnTo>
                  <a:pt x="49580" y="29370"/>
                </a:lnTo>
                <a:lnTo>
                  <a:pt x="49610" y="29450"/>
                </a:lnTo>
                <a:lnTo>
                  <a:pt x="49610" y="29520"/>
                </a:lnTo>
                <a:lnTo>
                  <a:pt x="49610" y="29660"/>
                </a:lnTo>
                <a:lnTo>
                  <a:pt x="49620" y="29720"/>
                </a:lnTo>
                <a:lnTo>
                  <a:pt x="49640" y="29780"/>
                </a:lnTo>
                <a:lnTo>
                  <a:pt x="49680" y="29810"/>
                </a:lnTo>
                <a:lnTo>
                  <a:pt x="49830" y="29800"/>
                </a:lnTo>
                <a:lnTo>
                  <a:pt x="50870" y="29480"/>
                </a:lnTo>
                <a:lnTo>
                  <a:pt x="50930" y="29490"/>
                </a:lnTo>
                <a:lnTo>
                  <a:pt x="51370" y="29610"/>
                </a:lnTo>
                <a:lnTo>
                  <a:pt x="51450" y="29590"/>
                </a:lnTo>
                <a:lnTo>
                  <a:pt x="51520" y="29570"/>
                </a:lnTo>
                <a:lnTo>
                  <a:pt x="51550" y="29530"/>
                </a:lnTo>
                <a:lnTo>
                  <a:pt x="51770" y="29370"/>
                </a:lnTo>
                <a:lnTo>
                  <a:pt x="51980" y="29290"/>
                </a:lnTo>
                <a:lnTo>
                  <a:pt x="52440" y="29200"/>
                </a:lnTo>
                <a:lnTo>
                  <a:pt x="52710" y="29220"/>
                </a:lnTo>
                <a:lnTo>
                  <a:pt x="52780" y="29250"/>
                </a:lnTo>
                <a:lnTo>
                  <a:pt x="52840" y="29310"/>
                </a:lnTo>
                <a:lnTo>
                  <a:pt x="52970" y="29450"/>
                </a:lnTo>
                <a:lnTo>
                  <a:pt x="53030" y="29540"/>
                </a:lnTo>
                <a:lnTo>
                  <a:pt x="53060" y="29620"/>
                </a:lnTo>
                <a:lnTo>
                  <a:pt x="53080" y="29670"/>
                </a:lnTo>
                <a:lnTo>
                  <a:pt x="53150" y="29820"/>
                </a:lnTo>
                <a:lnTo>
                  <a:pt x="53220" y="29900"/>
                </a:lnTo>
                <a:lnTo>
                  <a:pt x="53290" y="29980"/>
                </a:lnTo>
                <a:lnTo>
                  <a:pt x="53610" y="30170"/>
                </a:lnTo>
                <a:lnTo>
                  <a:pt x="53720" y="30290"/>
                </a:lnTo>
                <a:lnTo>
                  <a:pt x="53780" y="30370"/>
                </a:lnTo>
                <a:lnTo>
                  <a:pt x="53800" y="30440"/>
                </a:lnTo>
                <a:lnTo>
                  <a:pt x="53820" y="30500"/>
                </a:lnTo>
                <a:lnTo>
                  <a:pt x="53860" y="30600"/>
                </a:lnTo>
                <a:lnTo>
                  <a:pt x="53930" y="30670"/>
                </a:lnTo>
                <a:lnTo>
                  <a:pt x="54290" y="30860"/>
                </a:lnTo>
                <a:lnTo>
                  <a:pt x="54460" y="30870"/>
                </a:lnTo>
                <a:lnTo>
                  <a:pt x="54550" y="30840"/>
                </a:lnTo>
                <a:lnTo>
                  <a:pt x="54590" y="30780"/>
                </a:lnTo>
                <a:lnTo>
                  <a:pt x="54890" y="29950"/>
                </a:lnTo>
                <a:lnTo>
                  <a:pt x="54900" y="29880"/>
                </a:lnTo>
                <a:lnTo>
                  <a:pt x="54950" y="29770"/>
                </a:lnTo>
                <a:lnTo>
                  <a:pt x="54970" y="29710"/>
                </a:lnTo>
                <a:lnTo>
                  <a:pt x="55070" y="29400"/>
                </a:lnTo>
                <a:lnTo>
                  <a:pt x="55090" y="29350"/>
                </a:lnTo>
                <a:lnTo>
                  <a:pt x="55130" y="29300"/>
                </a:lnTo>
                <a:lnTo>
                  <a:pt x="55170" y="29270"/>
                </a:lnTo>
                <a:lnTo>
                  <a:pt x="55930" y="29040"/>
                </a:lnTo>
                <a:lnTo>
                  <a:pt x="55980" y="29040"/>
                </a:lnTo>
                <a:lnTo>
                  <a:pt x="56030" y="29050"/>
                </a:lnTo>
                <a:lnTo>
                  <a:pt x="56080" y="29130"/>
                </a:lnTo>
                <a:lnTo>
                  <a:pt x="56100" y="29200"/>
                </a:lnTo>
                <a:lnTo>
                  <a:pt x="56120" y="29260"/>
                </a:lnTo>
                <a:lnTo>
                  <a:pt x="56150" y="29380"/>
                </a:lnTo>
                <a:lnTo>
                  <a:pt x="56170" y="29430"/>
                </a:lnTo>
                <a:lnTo>
                  <a:pt x="56210" y="29460"/>
                </a:lnTo>
                <a:lnTo>
                  <a:pt x="56270" y="29450"/>
                </a:lnTo>
                <a:lnTo>
                  <a:pt x="56320" y="29420"/>
                </a:lnTo>
                <a:lnTo>
                  <a:pt x="56360" y="29380"/>
                </a:lnTo>
                <a:lnTo>
                  <a:pt x="56560" y="29120"/>
                </a:lnTo>
                <a:lnTo>
                  <a:pt x="56600" y="29090"/>
                </a:lnTo>
                <a:lnTo>
                  <a:pt x="56660" y="29100"/>
                </a:lnTo>
                <a:lnTo>
                  <a:pt x="56730" y="29160"/>
                </a:lnTo>
                <a:lnTo>
                  <a:pt x="56850" y="29350"/>
                </a:lnTo>
                <a:lnTo>
                  <a:pt x="56870" y="29450"/>
                </a:lnTo>
                <a:lnTo>
                  <a:pt x="56870" y="29530"/>
                </a:lnTo>
                <a:lnTo>
                  <a:pt x="56730" y="29790"/>
                </a:lnTo>
                <a:lnTo>
                  <a:pt x="56710" y="29850"/>
                </a:lnTo>
                <a:lnTo>
                  <a:pt x="56700" y="29920"/>
                </a:lnTo>
                <a:lnTo>
                  <a:pt x="56710" y="29980"/>
                </a:lnTo>
                <a:lnTo>
                  <a:pt x="56710" y="30040"/>
                </a:lnTo>
                <a:lnTo>
                  <a:pt x="56760" y="30210"/>
                </a:lnTo>
                <a:lnTo>
                  <a:pt x="56800" y="30270"/>
                </a:lnTo>
                <a:lnTo>
                  <a:pt x="56870" y="30330"/>
                </a:lnTo>
                <a:lnTo>
                  <a:pt x="57440" y="30530"/>
                </a:lnTo>
                <a:lnTo>
                  <a:pt x="57500" y="30540"/>
                </a:lnTo>
                <a:lnTo>
                  <a:pt x="57550" y="30530"/>
                </a:lnTo>
                <a:lnTo>
                  <a:pt x="57590" y="30500"/>
                </a:lnTo>
                <a:lnTo>
                  <a:pt x="57630" y="30460"/>
                </a:lnTo>
                <a:lnTo>
                  <a:pt x="57740" y="30340"/>
                </a:lnTo>
                <a:lnTo>
                  <a:pt x="57790" y="30320"/>
                </a:lnTo>
                <a:lnTo>
                  <a:pt x="57850" y="30320"/>
                </a:lnTo>
                <a:lnTo>
                  <a:pt x="58270" y="30370"/>
                </a:lnTo>
                <a:lnTo>
                  <a:pt x="58330" y="30390"/>
                </a:lnTo>
                <a:lnTo>
                  <a:pt x="58390" y="30420"/>
                </a:lnTo>
                <a:lnTo>
                  <a:pt x="58410" y="30500"/>
                </a:lnTo>
                <a:lnTo>
                  <a:pt x="58420" y="30570"/>
                </a:lnTo>
                <a:lnTo>
                  <a:pt x="58420" y="30650"/>
                </a:lnTo>
                <a:lnTo>
                  <a:pt x="58430" y="30710"/>
                </a:lnTo>
                <a:lnTo>
                  <a:pt x="58460" y="30760"/>
                </a:lnTo>
                <a:lnTo>
                  <a:pt x="58550" y="30780"/>
                </a:lnTo>
                <a:lnTo>
                  <a:pt x="58680" y="30760"/>
                </a:lnTo>
                <a:lnTo>
                  <a:pt x="58790" y="30720"/>
                </a:lnTo>
                <a:lnTo>
                  <a:pt x="58840" y="30690"/>
                </a:lnTo>
                <a:lnTo>
                  <a:pt x="58870" y="30650"/>
                </a:lnTo>
                <a:lnTo>
                  <a:pt x="58950" y="30490"/>
                </a:lnTo>
                <a:lnTo>
                  <a:pt x="58970" y="30440"/>
                </a:lnTo>
                <a:lnTo>
                  <a:pt x="58980" y="30390"/>
                </a:lnTo>
                <a:lnTo>
                  <a:pt x="58960" y="30340"/>
                </a:lnTo>
                <a:lnTo>
                  <a:pt x="58800" y="30130"/>
                </a:lnTo>
                <a:lnTo>
                  <a:pt x="58780" y="30090"/>
                </a:lnTo>
                <a:lnTo>
                  <a:pt x="58770" y="30030"/>
                </a:lnTo>
                <a:lnTo>
                  <a:pt x="58800" y="29920"/>
                </a:lnTo>
                <a:lnTo>
                  <a:pt x="58840" y="29730"/>
                </a:lnTo>
                <a:lnTo>
                  <a:pt x="58870" y="29690"/>
                </a:lnTo>
                <a:lnTo>
                  <a:pt x="58910" y="29660"/>
                </a:lnTo>
                <a:lnTo>
                  <a:pt x="58960" y="29650"/>
                </a:lnTo>
                <a:lnTo>
                  <a:pt x="60200" y="29880"/>
                </a:lnTo>
                <a:lnTo>
                  <a:pt x="60460" y="29880"/>
                </a:lnTo>
                <a:lnTo>
                  <a:pt x="60630" y="29830"/>
                </a:lnTo>
                <a:lnTo>
                  <a:pt x="60670" y="29810"/>
                </a:lnTo>
                <a:lnTo>
                  <a:pt x="60710" y="29770"/>
                </a:lnTo>
                <a:lnTo>
                  <a:pt x="60750" y="29730"/>
                </a:lnTo>
                <a:lnTo>
                  <a:pt x="60890" y="29470"/>
                </a:lnTo>
                <a:lnTo>
                  <a:pt x="60920" y="29430"/>
                </a:lnTo>
                <a:lnTo>
                  <a:pt x="60960" y="29390"/>
                </a:lnTo>
                <a:lnTo>
                  <a:pt x="61150" y="29290"/>
                </a:lnTo>
                <a:lnTo>
                  <a:pt x="61360" y="29210"/>
                </a:lnTo>
                <a:lnTo>
                  <a:pt x="61400" y="29210"/>
                </a:lnTo>
                <a:lnTo>
                  <a:pt x="61430" y="29220"/>
                </a:lnTo>
                <a:lnTo>
                  <a:pt x="61410" y="29270"/>
                </a:lnTo>
                <a:lnTo>
                  <a:pt x="61330" y="29340"/>
                </a:lnTo>
                <a:lnTo>
                  <a:pt x="61300" y="29390"/>
                </a:lnTo>
                <a:lnTo>
                  <a:pt x="61300" y="29440"/>
                </a:lnTo>
                <a:lnTo>
                  <a:pt x="61310" y="29490"/>
                </a:lnTo>
                <a:lnTo>
                  <a:pt x="61370" y="29540"/>
                </a:lnTo>
                <a:lnTo>
                  <a:pt x="61430" y="29550"/>
                </a:lnTo>
                <a:lnTo>
                  <a:pt x="61490" y="29550"/>
                </a:lnTo>
                <a:lnTo>
                  <a:pt x="61710" y="29480"/>
                </a:lnTo>
                <a:lnTo>
                  <a:pt x="61900" y="29390"/>
                </a:lnTo>
                <a:lnTo>
                  <a:pt x="61960" y="29370"/>
                </a:lnTo>
                <a:lnTo>
                  <a:pt x="62020" y="29370"/>
                </a:lnTo>
                <a:lnTo>
                  <a:pt x="62080" y="29420"/>
                </a:lnTo>
                <a:lnTo>
                  <a:pt x="62150" y="29520"/>
                </a:lnTo>
                <a:lnTo>
                  <a:pt x="62200" y="29800"/>
                </a:lnTo>
                <a:lnTo>
                  <a:pt x="62210" y="29940"/>
                </a:lnTo>
                <a:lnTo>
                  <a:pt x="62220" y="30060"/>
                </a:lnTo>
                <a:lnTo>
                  <a:pt x="62210" y="30200"/>
                </a:lnTo>
                <a:lnTo>
                  <a:pt x="62210" y="30260"/>
                </a:lnTo>
                <a:lnTo>
                  <a:pt x="62220" y="30310"/>
                </a:lnTo>
                <a:lnTo>
                  <a:pt x="62270" y="30330"/>
                </a:lnTo>
                <a:lnTo>
                  <a:pt x="62590" y="30330"/>
                </a:lnTo>
                <a:lnTo>
                  <a:pt x="62700" y="30360"/>
                </a:lnTo>
                <a:lnTo>
                  <a:pt x="62900" y="30460"/>
                </a:lnTo>
                <a:lnTo>
                  <a:pt x="62950" y="30470"/>
                </a:lnTo>
                <a:lnTo>
                  <a:pt x="63000" y="30450"/>
                </a:lnTo>
                <a:lnTo>
                  <a:pt x="63250" y="30250"/>
                </a:lnTo>
                <a:lnTo>
                  <a:pt x="63340" y="30200"/>
                </a:lnTo>
                <a:lnTo>
                  <a:pt x="63440" y="30160"/>
                </a:lnTo>
                <a:lnTo>
                  <a:pt x="63500" y="30150"/>
                </a:lnTo>
                <a:lnTo>
                  <a:pt x="63630" y="30170"/>
                </a:lnTo>
                <a:lnTo>
                  <a:pt x="63860" y="30270"/>
                </a:lnTo>
                <a:lnTo>
                  <a:pt x="64120" y="30320"/>
                </a:lnTo>
                <a:lnTo>
                  <a:pt x="64180" y="30320"/>
                </a:lnTo>
                <a:lnTo>
                  <a:pt x="64230" y="30290"/>
                </a:lnTo>
                <a:lnTo>
                  <a:pt x="64280" y="30260"/>
                </a:lnTo>
                <a:lnTo>
                  <a:pt x="64310" y="30220"/>
                </a:lnTo>
                <a:lnTo>
                  <a:pt x="64330" y="30160"/>
                </a:lnTo>
                <a:lnTo>
                  <a:pt x="64350" y="30100"/>
                </a:lnTo>
                <a:lnTo>
                  <a:pt x="64350" y="30030"/>
                </a:lnTo>
                <a:lnTo>
                  <a:pt x="64350" y="29840"/>
                </a:lnTo>
                <a:lnTo>
                  <a:pt x="64350" y="29790"/>
                </a:lnTo>
                <a:lnTo>
                  <a:pt x="64390" y="29750"/>
                </a:lnTo>
                <a:lnTo>
                  <a:pt x="64440" y="29750"/>
                </a:lnTo>
                <a:lnTo>
                  <a:pt x="64560" y="29780"/>
                </a:lnTo>
                <a:lnTo>
                  <a:pt x="64620" y="29840"/>
                </a:lnTo>
                <a:lnTo>
                  <a:pt x="64680" y="29940"/>
                </a:lnTo>
                <a:lnTo>
                  <a:pt x="64740" y="30290"/>
                </a:lnTo>
                <a:lnTo>
                  <a:pt x="64740" y="30380"/>
                </a:lnTo>
                <a:lnTo>
                  <a:pt x="64700" y="30440"/>
                </a:lnTo>
                <a:lnTo>
                  <a:pt x="64380" y="30740"/>
                </a:lnTo>
                <a:lnTo>
                  <a:pt x="64240" y="30900"/>
                </a:lnTo>
                <a:lnTo>
                  <a:pt x="64220" y="30950"/>
                </a:lnTo>
                <a:lnTo>
                  <a:pt x="64220" y="31010"/>
                </a:lnTo>
                <a:lnTo>
                  <a:pt x="64250" y="31070"/>
                </a:lnTo>
                <a:lnTo>
                  <a:pt x="64390" y="31250"/>
                </a:lnTo>
                <a:lnTo>
                  <a:pt x="64400" y="31310"/>
                </a:lnTo>
                <a:lnTo>
                  <a:pt x="64400" y="31380"/>
                </a:lnTo>
                <a:lnTo>
                  <a:pt x="64360" y="31480"/>
                </a:lnTo>
                <a:lnTo>
                  <a:pt x="64320" y="31550"/>
                </a:lnTo>
                <a:lnTo>
                  <a:pt x="64290" y="31600"/>
                </a:lnTo>
                <a:lnTo>
                  <a:pt x="64220" y="31680"/>
                </a:lnTo>
                <a:lnTo>
                  <a:pt x="64180" y="31730"/>
                </a:lnTo>
                <a:lnTo>
                  <a:pt x="64130" y="31830"/>
                </a:lnTo>
                <a:lnTo>
                  <a:pt x="64100" y="31890"/>
                </a:lnTo>
                <a:lnTo>
                  <a:pt x="63980" y="33260"/>
                </a:lnTo>
                <a:lnTo>
                  <a:pt x="63920" y="33560"/>
                </a:lnTo>
                <a:lnTo>
                  <a:pt x="63850" y="33730"/>
                </a:lnTo>
                <a:lnTo>
                  <a:pt x="63800" y="33750"/>
                </a:lnTo>
                <a:lnTo>
                  <a:pt x="63760" y="33790"/>
                </a:lnTo>
                <a:lnTo>
                  <a:pt x="63730" y="33850"/>
                </a:lnTo>
                <a:lnTo>
                  <a:pt x="63700" y="33970"/>
                </a:lnTo>
                <a:lnTo>
                  <a:pt x="63660" y="34040"/>
                </a:lnTo>
                <a:lnTo>
                  <a:pt x="63630" y="34100"/>
                </a:lnTo>
                <a:lnTo>
                  <a:pt x="63560" y="34160"/>
                </a:lnTo>
                <a:lnTo>
                  <a:pt x="63550" y="34180"/>
                </a:lnTo>
                <a:lnTo>
                  <a:pt x="63550" y="34220"/>
                </a:lnTo>
                <a:lnTo>
                  <a:pt x="63640" y="34310"/>
                </a:lnTo>
                <a:lnTo>
                  <a:pt x="63690" y="34340"/>
                </a:lnTo>
                <a:lnTo>
                  <a:pt x="63750" y="34410"/>
                </a:lnTo>
                <a:lnTo>
                  <a:pt x="63950" y="34720"/>
                </a:lnTo>
                <a:lnTo>
                  <a:pt x="63960" y="34770"/>
                </a:lnTo>
                <a:lnTo>
                  <a:pt x="63960" y="34840"/>
                </a:lnTo>
                <a:lnTo>
                  <a:pt x="63920" y="34950"/>
                </a:lnTo>
                <a:lnTo>
                  <a:pt x="63880" y="35010"/>
                </a:lnTo>
                <a:lnTo>
                  <a:pt x="63840" y="35060"/>
                </a:lnTo>
                <a:lnTo>
                  <a:pt x="63560" y="35300"/>
                </a:lnTo>
                <a:lnTo>
                  <a:pt x="63520" y="35340"/>
                </a:lnTo>
                <a:lnTo>
                  <a:pt x="63500" y="35390"/>
                </a:lnTo>
                <a:lnTo>
                  <a:pt x="63480" y="35450"/>
                </a:lnTo>
                <a:lnTo>
                  <a:pt x="63470" y="35510"/>
                </a:lnTo>
                <a:lnTo>
                  <a:pt x="63440" y="35860"/>
                </a:lnTo>
                <a:lnTo>
                  <a:pt x="63450" y="35930"/>
                </a:lnTo>
                <a:lnTo>
                  <a:pt x="63480" y="36000"/>
                </a:lnTo>
                <a:lnTo>
                  <a:pt x="63530" y="36080"/>
                </a:lnTo>
                <a:lnTo>
                  <a:pt x="63580" y="36140"/>
                </a:lnTo>
                <a:lnTo>
                  <a:pt x="63650" y="36160"/>
                </a:lnTo>
                <a:lnTo>
                  <a:pt x="63710" y="36170"/>
                </a:lnTo>
                <a:lnTo>
                  <a:pt x="64010" y="36070"/>
                </a:lnTo>
                <a:lnTo>
                  <a:pt x="64030" y="36220"/>
                </a:lnTo>
                <a:lnTo>
                  <a:pt x="64050" y="36260"/>
                </a:lnTo>
                <a:lnTo>
                  <a:pt x="64100" y="36290"/>
                </a:lnTo>
                <a:lnTo>
                  <a:pt x="64290" y="36350"/>
                </a:lnTo>
                <a:lnTo>
                  <a:pt x="64340" y="36380"/>
                </a:lnTo>
                <a:lnTo>
                  <a:pt x="64360" y="36430"/>
                </a:lnTo>
                <a:lnTo>
                  <a:pt x="64360" y="36630"/>
                </a:lnTo>
                <a:lnTo>
                  <a:pt x="64380" y="36680"/>
                </a:lnTo>
                <a:lnTo>
                  <a:pt x="64400" y="36730"/>
                </a:lnTo>
                <a:lnTo>
                  <a:pt x="64440" y="36760"/>
                </a:lnTo>
                <a:lnTo>
                  <a:pt x="64460" y="36800"/>
                </a:lnTo>
                <a:lnTo>
                  <a:pt x="64450" y="36860"/>
                </a:lnTo>
                <a:lnTo>
                  <a:pt x="64390" y="36920"/>
                </a:lnTo>
                <a:lnTo>
                  <a:pt x="64190" y="37050"/>
                </a:lnTo>
                <a:lnTo>
                  <a:pt x="64150" y="37080"/>
                </a:lnTo>
                <a:lnTo>
                  <a:pt x="64130" y="37140"/>
                </a:lnTo>
                <a:lnTo>
                  <a:pt x="64150" y="37410"/>
                </a:lnTo>
                <a:lnTo>
                  <a:pt x="64140" y="38010"/>
                </a:lnTo>
                <a:lnTo>
                  <a:pt x="64130" y="38070"/>
                </a:lnTo>
                <a:lnTo>
                  <a:pt x="64110" y="38130"/>
                </a:lnTo>
                <a:lnTo>
                  <a:pt x="64040" y="38170"/>
                </a:lnTo>
                <a:lnTo>
                  <a:pt x="63980" y="38190"/>
                </a:lnTo>
                <a:lnTo>
                  <a:pt x="63930" y="38210"/>
                </a:lnTo>
                <a:lnTo>
                  <a:pt x="63890" y="38260"/>
                </a:lnTo>
                <a:lnTo>
                  <a:pt x="63880" y="38310"/>
                </a:lnTo>
                <a:lnTo>
                  <a:pt x="63890" y="38390"/>
                </a:lnTo>
                <a:lnTo>
                  <a:pt x="63920" y="38440"/>
                </a:lnTo>
                <a:lnTo>
                  <a:pt x="64000" y="38520"/>
                </a:lnTo>
                <a:lnTo>
                  <a:pt x="64030" y="38570"/>
                </a:lnTo>
                <a:lnTo>
                  <a:pt x="64050" y="38620"/>
                </a:lnTo>
                <a:lnTo>
                  <a:pt x="64070" y="38670"/>
                </a:lnTo>
                <a:lnTo>
                  <a:pt x="64080" y="38730"/>
                </a:lnTo>
                <a:lnTo>
                  <a:pt x="64080" y="38790"/>
                </a:lnTo>
                <a:lnTo>
                  <a:pt x="64070" y="38860"/>
                </a:lnTo>
                <a:lnTo>
                  <a:pt x="64040" y="38930"/>
                </a:lnTo>
                <a:lnTo>
                  <a:pt x="63960" y="39040"/>
                </a:lnTo>
                <a:lnTo>
                  <a:pt x="63780" y="39210"/>
                </a:lnTo>
                <a:lnTo>
                  <a:pt x="63690" y="39350"/>
                </a:lnTo>
                <a:lnTo>
                  <a:pt x="63610" y="39420"/>
                </a:lnTo>
                <a:lnTo>
                  <a:pt x="63470" y="39500"/>
                </a:lnTo>
                <a:lnTo>
                  <a:pt x="63430" y="39530"/>
                </a:lnTo>
                <a:lnTo>
                  <a:pt x="63400" y="39580"/>
                </a:lnTo>
                <a:lnTo>
                  <a:pt x="63300" y="39770"/>
                </a:lnTo>
                <a:lnTo>
                  <a:pt x="63290" y="39820"/>
                </a:lnTo>
                <a:lnTo>
                  <a:pt x="63280" y="39870"/>
                </a:lnTo>
                <a:lnTo>
                  <a:pt x="63280" y="39980"/>
                </a:lnTo>
                <a:lnTo>
                  <a:pt x="63300" y="40050"/>
                </a:lnTo>
                <a:lnTo>
                  <a:pt x="63320" y="40110"/>
                </a:lnTo>
                <a:lnTo>
                  <a:pt x="63380" y="40200"/>
                </a:lnTo>
                <a:lnTo>
                  <a:pt x="63450" y="40340"/>
                </a:lnTo>
                <a:lnTo>
                  <a:pt x="63480" y="40450"/>
                </a:lnTo>
                <a:lnTo>
                  <a:pt x="63500" y="40570"/>
                </a:lnTo>
                <a:lnTo>
                  <a:pt x="63500" y="40960"/>
                </a:lnTo>
                <a:lnTo>
                  <a:pt x="63480" y="41200"/>
                </a:lnTo>
                <a:lnTo>
                  <a:pt x="63490" y="41230"/>
                </a:lnTo>
                <a:lnTo>
                  <a:pt x="63500" y="41270"/>
                </a:lnTo>
                <a:lnTo>
                  <a:pt x="63520" y="41300"/>
                </a:lnTo>
                <a:lnTo>
                  <a:pt x="63540" y="41350"/>
                </a:lnTo>
                <a:lnTo>
                  <a:pt x="63530" y="41410"/>
                </a:lnTo>
                <a:lnTo>
                  <a:pt x="63460" y="41510"/>
                </a:lnTo>
                <a:lnTo>
                  <a:pt x="63430" y="41590"/>
                </a:lnTo>
                <a:lnTo>
                  <a:pt x="63450" y="41680"/>
                </a:lnTo>
                <a:lnTo>
                  <a:pt x="63490" y="41730"/>
                </a:lnTo>
                <a:lnTo>
                  <a:pt x="63700" y="41840"/>
                </a:lnTo>
                <a:lnTo>
                  <a:pt x="63730" y="41880"/>
                </a:lnTo>
                <a:lnTo>
                  <a:pt x="63710" y="41940"/>
                </a:lnTo>
                <a:lnTo>
                  <a:pt x="63590" y="42100"/>
                </a:lnTo>
                <a:lnTo>
                  <a:pt x="63500" y="42180"/>
                </a:lnTo>
                <a:lnTo>
                  <a:pt x="63470" y="42220"/>
                </a:lnTo>
                <a:lnTo>
                  <a:pt x="63460" y="42270"/>
                </a:lnTo>
                <a:lnTo>
                  <a:pt x="63500" y="42330"/>
                </a:lnTo>
                <a:lnTo>
                  <a:pt x="63550" y="42340"/>
                </a:lnTo>
                <a:lnTo>
                  <a:pt x="63600" y="42330"/>
                </a:lnTo>
                <a:lnTo>
                  <a:pt x="63780" y="42220"/>
                </a:lnTo>
                <a:lnTo>
                  <a:pt x="63820" y="42210"/>
                </a:lnTo>
                <a:lnTo>
                  <a:pt x="63860" y="42230"/>
                </a:lnTo>
                <a:lnTo>
                  <a:pt x="63880" y="42270"/>
                </a:lnTo>
                <a:lnTo>
                  <a:pt x="63880" y="42330"/>
                </a:lnTo>
                <a:lnTo>
                  <a:pt x="63870" y="42400"/>
                </a:lnTo>
                <a:lnTo>
                  <a:pt x="63830" y="42460"/>
                </a:lnTo>
                <a:lnTo>
                  <a:pt x="63750" y="42530"/>
                </a:lnTo>
                <a:lnTo>
                  <a:pt x="63540" y="42640"/>
                </a:lnTo>
                <a:lnTo>
                  <a:pt x="63510" y="42670"/>
                </a:lnTo>
                <a:lnTo>
                  <a:pt x="63490" y="42700"/>
                </a:lnTo>
                <a:lnTo>
                  <a:pt x="63520" y="42730"/>
                </a:lnTo>
                <a:lnTo>
                  <a:pt x="63570" y="42740"/>
                </a:lnTo>
                <a:lnTo>
                  <a:pt x="63760" y="42760"/>
                </a:lnTo>
                <a:lnTo>
                  <a:pt x="63820" y="42780"/>
                </a:lnTo>
                <a:lnTo>
                  <a:pt x="63860" y="42810"/>
                </a:lnTo>
                <a:lnTo>
                  <a:pt x="63920" y="42890"/>
                </a:lnTo>
                <a:lnTo>
                  <a:pt x="63960" y="42920"/>
                </a:lnTo>
                <a:lnTo>
                  <a:pt x="64020" y="42930"/>
                </a:lnTo>
                <a:lnTo>
                  <a:pt x="64170" y="42900"/>
                </a:lnTo>
                <a:lnTo>
                  <a:pt x="64230" y="42890"/>
                </a:lnTo>
                <a:lnTo>
                  <a:pt x="64280" y="42910"/>
                </a:lnTo>
                <a:lnTo>
                  <a:pt x="64320" y="42940"/>
                </a:lnTo>
                <a:lnTo>
                  <a:pt x="64390" y="43020"/>
                </a:lnTo>
                <a:lnTo>
                  <a:pt x="64430" y="43050"/>
                </a:lnTo>
                <a:lnTo>
                  <a:pt x="64610" y="43080"/>
                </a:lnTo>
                <a:lnTo>
                  <a:pt x="64650" y="43110"/>
                </a:lnTo>
                <a:lnTo>
                  <a:pt x="64630" y="43180"/>
                </a:lnTo>
                <a:lnTo>
                  <a:pt x="64590" y="43270"/>
                </a:lnTo>
                <a:lnTo>
                  <a:pt x="64480" y="43410"/>
                </a:lnTo>
                <a:lnTo>
                  <a:pt x="64360" y="43540"/>
                </a:lnTo>
                <a:lnTo>
                  <a:pt x="64230" y="43620"/>
                </a:lnTo>
                <a:lnTo>
                  <a:pt x="63930" y="43750"/>
                </a:lnTo>
                <a:lnTo>
                  <a:pt x="63890" y="43790"/>
                </a:lnTo>
                <a:lnTo>
                  <a:pt x="63870" y="43840"/>
                </a:lnTo>
                <a:lnTo>
                  <a:pt x="63870" y="43910"/>
                </a:lnTo>
                <a:lnTo>
                  <a:pt x="63900" y="43960"/>
                </a:lnTo>
                <a:lnTo>
                  <a:pt x="63950" y="43990"/>
                </a:lnTo>
                <a:lnTo>
                  <a:pt x="64010" y="44020"/>
                </a:lnTo>
                <a:lnTo>
                  <a:pt x="64130" y="44050"/>
                </a:lnTo>
                <a:lnTo>
                  <a:pt x="64180" y="44080"/>
                </a:lnTo>
                <a:lnTo>
                  <a:pt x="64190" y="44130"/>
                </a:lnTo>
                <a:lnTo>
                  <a:pt x="64160" y="44180"/>
                </a:lnTo>
                <a:lnTo>
                  <a:pt x="64080" y="44250"/>
                </a:lnTo>
                <a:lnTo>
                  <a:pt x="63960" y="44300"/>
                </a:lnTo>
                <a:lnTo>
                  <a:pt x="63920" y="44340"/>
                </a:lnTo>
                <a:lnTo>
                  <a:pt x="63880" y="44400"/>
                </a:lnTo>
                <a:lnTo>
                  <a:pt x="63860" y="44510"/>
                </a:lnTo>
                <a:lnTo>
                  <a:pt x="63820" y="44580"/>
                </a:lnTo>
                <a:lnTo>
                  <a:pt x="63750" y="44620"/>
                </a:lnTo>
                <a:lnTo>
                  <a:pt x="63700" y="44610"/>
                </a:lnTo>
                <a:lnTo>
                  <a:pt x="63650" y="44580"/>
                </a:lnTo>
                <a:lnTo>
                  <a:pt x="63610" y="44540"/>
                </a:lnTo>
                <a:lnTo>
                  <a:pt x="63560" y="44450"/>
                </a:lnTo>
                <a:lnTo>
                  <a:pt x="63520" y="44410"/>
                </a:lnTo>
                <a:lnTo>
                  <a:pt x="63480" y="44380"/>
                </a:lnTo>
                <a:lnTo>
                  <a:pt x="63430" y="44370"/>
                </a:lnTo>
                <a:lnTo>
                  <a:pt x="63370" y="44370"/>
                </a:lnTo>
                <a:lnTo>
                  <a:pt x="63320" y="44390"/>
                </a:lnTo>
                <a:lnTo>
                  <a:pt x="63270" y="44420"/>
                </a:lnTo>
                <a:lnTo>
                  <a:pt x="63230" y="44450"/>
                </a:lnTo>
                <a:lnTo>
                  <a:pt x="63160" y="44550"/>
                </a:lnTo>
                <a:lnTo>
                  <a:pt x="63050" y="44740"/>
                </a:lnTo>
                <a:lnTo>
                  <a:pt x="62960" y="44860"/>
                </a:lnTo>
                <a:lnTo>
                  <a:pt x="62800" y="44990"/>
                </a:lnTo>
                <a:lnTo>
                  <a:pt x="62060" y="45400"/>
                </a:lnTo>
                <a:lnTo>
                  <a:pt x="61950" y="45420"/>
                </a:lnTo>
                <a:lnTo>
                  <a:pt x="61890" y="45420"/>
                </a:lnTo>
                <a:lnTo>
                  <a:pt x="61770" y="45390"/>
                </a:lnTo>
                <a:lnTo>
                  <a:pt x="61720" y="45360"/>
                </a:lnTo>
                <a:lnTo>
                  <a:pt x="61680" y="45330"/>
                </a:lnTo>
                <a:lnTo>
                  <a:pt x="61650" y="45280"/>
                </a:lnTo>
                <a:lnTo>
                  <a:pt x="61620" y="45240"/>
                </a:lnTo>
                <a:lnTo>
                  <a:pt x="61570" y="45220"/>
                </a:lnTo>
                <a:lnTo>
                  <a:pt x="61390" y="45180"/>
                </a:lnTo>
                <a:lnTo>
                  <a:pt x="61280" y="45130"/>
                </a:lnTo>
                <a:lnTo>
                  <a:pt x="61230" y="45120"/>
                </a:lnTo>
                <a:lnTo>
                  <a:pt x="61180" y="45130"/>
                </a:lnTo>
                <a:lnTo>
                  <a:pt x="61130" y="45150"/>
                </a:lnTo>
                <a:lnTo>
                  <a:pt x="61050" y="45210"/>
                </a:lnTo>
                <a:lnTo>
                  <a:pt x="60680" y="45590"/>
                </a:lnTo>
                <a:lnTo>
                  <a:pt x="60650" y="45640"/>
                </a:lnTo>
                <a:lnTo>
                  <a:pt x="60630" y="45710"/>
                </a:lnTo>
                <a:lnTo>
                  <a:pt x="60630" y="45810"/>
                </a:lnTo>
                <a:lnTo>
                  <a:pt x="60650" y="45880"/>
                </a:lnTo>
                <a:lnTo>
                  <a:pt x="60740" y="46080"/>
                </a:lnTo>
                <a:lnTo>
                  <a:pt x="60750" y="46140"/>
                </a:lnTo>
                <a:lnTo>
                  <a:pt x="60760" y="46200"/>
                </a:lnTo>
                <a:lnTo>
                  <a:pt x="60740" y="46270"/>
                </a:lnTo>
                <a:lnTo>
                  <a:pt x="60710" y="46350"/>
                </a:lnTo>
                <a:lnTo>
                  <a:pt x="60620" y="46450"/>
                </a:lnTo>
                <a:lnTo>
                  <a:pt x="60560" y="46490"/>
                </a:lnTo>
                <a:lnTo>
                  <a:pt x="60500" y="46520"/>
                </a:lnTo>
                <a:lnTo>
                  <a:pt x="59640" y="46590"/>
                </a:lnTo>
                <a:lnTo>
                  <a:pt x="59590" y="46610"/>
                </a:lnTo>
                <a:lnTo>
                  <a:pt x="59550" y="46640"/>
                </a:lnTo>
                <a:lnTo>
                  <a:pt x="59560" y="46720"/>
                </a:lnTo>
                <a:lnTo>
                  <a:pt x="59580" y="46780"/>
                </a:lnTo>
                <a:lnTo>
                  <a:pt x="59580" y="46860"/>
                </a:lnTo>
                <a:lnTo>
                  <a:pt x="59580" y="46930"/>
                </a:lnTo>
                <a:lnTo>
                  <a:pt x="59560" y="47030"/>
                </a:lnTo>
                <a:lnTo>
                  <a:pt x="59560" y="47100"/>
                </a:lnTo>
                <a:lnTo>
                  <a:pt x="59560" y="47170"/>
                </a:lnTo>
                <a:lnTo>
                  <a:pt x="59640" y="47440"/>
                </a:lnTo>
                <a:lnTo>
                  <a:pt x="59640" y="47490"/>
                </a:lnTo>
                <a:lnTo>
                  <a:pt x="59630" y="47530"/>
                </a:lnTo>
                <a:lnTo>
                  <a:pt x="59580" y="47560"/>
                </a:lnTo>
                <a:lnTo>
                  <a:pt x="59520" y="47570"/>
                </a:lnTo>
                <a:lnTo>
                  <a:pt x="59180" y="47550"/>
                </a:lnTo>
                <a:lnTo>
                  <a:pt x="59120" y="47540"/>
                </a:lnTo>
                <a:lnTo>
                  <a:pt x="59080" y="47500"/>
                </a:lnTo>
                <a:lnTo>
                  <a:pt x="59050" y="47460"/>
                </a:lnTo>
                <a:lnTo>
                  <a:pt x="58880" y="47070"/>
                </a:lnTo>
                <a:lnTo>
                  <a:pt x="58760" y="46900"/>
                </a:lnTo>
                <a:lnTo>
                  <a:pt x="58760" y="46850"/>
                </a:lnTo>
                <a:lnTo>
                  <a:pt x="58780" y="46790"/>
                </a:lnTo>
                <a:lnTo>
                  <a:pt x="58830" y="46700"/>
                </a:lnTo>
                <a:lnTo>
                  <a:pt x="58860" y="46630"/>
                </a:lnTo>
                <a:lnTo>
                  <a:pt x="58870" y="46560"/>
                </a:lnTo>
                <a:lnTo>
                  <a:pt x="58870" y="46500"/>
                </a:lnTo>
                <a:lnTo>
                  <a:pt x="58850" y="46450"/>
                </a:lnTo>
                <a:lnTo>
                  <a:pt x="58810" y="46430"/>
                </a:lnTo>
                <a:lnTo>
                  <a:pt x="58760" y="46430"/>
                </a:lnTo>
                <a:lnTo>
                  <a:pt x="58720" y="46450"/>
                </a:lnTo>
                <a:lnTo>
                  <a:pt x="58590" y="46590"/>
                </a:lnTo>
                <a:lnTo>
                  <a:pt x="58550" y="46590"/>
                </a:lnTo>
                <a:lnTo>
                  <a:pt x="58520" y="46560"/>
                </a:lnTo>
                <a:lnTo>
                  <a:pt x="58470" y="46480"/>
                </a:lnTo>
                <a:lnTo>
                  <a:pt x="58400" y="46400"/>
                </a:lnTo>
                <a:lnTo>
                  <a:pt x="58360" y="46360"/>
                </a:lnTo>
                <a:lnTo>
                  <a:pt x="58310" y="46340"/>
                </a:lnTo>
                <a:lnTo>
                  <a:pt x="58250" y="46320"/>
                </a:lnTo>
                <a:lnTo>
                  <a:pt x="58190" y="46330"/>
                </a:lnTo>
                <a:lnTo>
                  <a:pt x="58140" y="46340"/>
                </a:lnTo>
                <a:lnTo>
                  <a:pt x="58010" y="46440"/>
                </a:lnTo>
                <a:lnTo>
                  <a:pt x="57960" y="46460"/>
                </a:lnTo>
                <a:lnTo>
                  <a:pt x="57900" y="46470"/>
                </a:lnTo>
                <a:lnTo>
                  <a:pt x="57050" y="46300"/>
                </a:lnTo>
                <a:lnTo>
                  <a:pt x="56830" y="46200"/>
                </a:lnTo>
                <a:lnTo>
                  <a:pt x="56650" y="46080"/>
                </a:lnTo>
                <a:lnTo>
                  <a:pt x="56550" y="46030"/>
                </a:lnTo>
                <a:lnTo>
                  <a:pt x="56480" y="46030"/>
                </a:lnTo>
                <a:lnTo>
                  <a:pt x="56420" y="46040"/>
                </a:lnTo>
                <a:lnTo>
                  <a:pt x="56360" y="46090"/>
                </a:lnTo>
                <a:lnTo>
                  <a:pt x="56320" y="46140"/>
                </a:lnTo>
                <a:lnTo>
                  <a:pt x="56290" y="46190"/>
                </a:lnTo>
                <a:lnTo>
                  <a:pt x="56270" y="46260"/>
                </a:lnTo>
                <a:lnTo>
                  <a:pt x="56260" y="46340"/>
                </a:lnTo>
                <a:lnTo>
                  <a:pt x="56290" y="46470"/>
                </a:lnTo>
                <a:lnTo>
                  <a:pt x="56310" y="46550"/>
                </a:lnTo>
                <a:lnTo>
                  <a:pt x="56360" y="46660"/>
                </a:lnTo>
                <a:lnTo>
                  <a:pt x="56360" y="46720"/>
                </a:lnTo>
                <a:lnTo>
                  <a:pt x="56350" y="46800"/>
                </a:lnTo>
                <a:lnTo>
                  <a:pt x="56310" y="46900"/>
                </a:lnTo>
                <a:lnTo>
                  <a:pt x="56270" y="46960"/>
                </a:lnTo>
                <a:lnTo>
                  <a:pt x="56220" y="47000"/>
                </a:lnTo>
                <a:lnTo>
                  <a:pt x="56170" y="47020"/>
                </a:lnTo>
                <a:lnTo>
                  <a:pt x="55790" y="47120"/>
                </a:lnTo>
                <a:lnTo>
                  <a:pt x="55750" y="47140"/>
                </a:lnTo>
                <a:lnTo>
                  <a:pt x="55750" y="47170"/>
                </a:lnTo>
                <a:lnTo>
                  <a:pt x="55810" y="47210"/>
                </a:lnTo>
                <a:lnTo>
                  <a:pt x="55950" y="47240"/>
                </a:lnTo>
                <a:lnTo>
                  <a:pt x="56010" y="47270"/>
                </a:lnTo>
                <a:lnTo>
                  <a:pt x="56030" y="47310"/>
                </a:lnTo>
                <a:lnTo>
                  <a:pt x="56020" y="47360"/>
                </a:lnTo>
                <a:lnTo>
                  <a:pt x="55970" y="47400"/>
                </a:lnTo>
                <a:lnTo>
                  <a:pt x="55920" y="47430"/>
                </a:lnTo>
                <a:lnTo>
                  <a:pt x="55600" y="47540"/>
                </a:lnTo>
                <a:lnTo>
                  <a:pt x="55560" y="47570"/>
                </a:lnTo>
                <a:lnTo>
                  <a:pt x="55520" y="47610"/>
                </a:lnTo>
                <a:lnTo>
                  <a:pt x="55460" y="47690"/>
                </a:lnTo>
                <a:lnTo>
                  <a:pt x="55410" y="47710"/>
                </a:lnTo>
                <a:lnTo>
                  <a:pt x="55360" y="47700"/>
                </a:lnTo>
                <a:lnTo>
                  <a:pt x="55160" y="47660"/>
                </a:lnTo>
                <a:lnTo>
                  <a:pt x="55030" y="47650"/>
                </a:lnTo>
                <a:lnTo>
                  <a:pt x="54920" y="47670"/>
                </a:lnTo>
                <a:lnTo>
                  <a:pt x="54870" y="47690"/>
                </a:lnTo>
                <a:lnTo>
                  <a:pt x="54830" y="47720"/>
                </a:lnTo>
                <a:lnTo>
                  <a:pt x="54680" y="47870"/>
                </a:lnTo>
                <a:lnTo>
                  <a:pt x="54580" y="48000"/>
                </a:lnTo>
                <a:lnTo>
                  <a:pt x="54470" y="48190"/>
                </a:lnTo>
                <a:lnTo>
                  <a:pt x="54370" y="48380"/>
                </a:lnTo>
                <a:lnTo>
                  <a:pt x="54370" y="48630"/>
                </a:lnTo>
                <a:lnTo>
                  <a:pt x="54400" y="48990"/>
                </a:lnTo>
                <a:lnTo>
                  <a:pt x="54380" y="49470"/>
                </a:lnTo>
                <a:lnTo>
                  <a:pt x="54360" y="49570"/>
                </a:lnTo>
                <a:lnTo>
                  <a:pt x="54340" y="49630"/>
                </a:lnTo>
                <a:lnTo>
                  <a:pt x="54320" y="49690"/>
                </a:lnTo>
                <a:lnTo>
                  <a:pt x="54290" y="49740"/>
                </a:lnTo>
                <a:lnTo>
                  <a:pt x="54040" y="50010"/>
                </a:lnTo>
                <a:lnTo>
                  <a:pt x="54010" y="50060"/>
                </a:lnTo>
                <a:lnTo>
                  <a:pt x="54000" y="50110"/>
                </a:lnTo>
                <a:lnTo>
                  <a:pt x="53990" y="50170"/>
                </a:lnTo>
                <a:lnTo>
                  <a:pt x="54000" y="50230"/>
                </a:lnTo>
                <a:lnTo>
                  <a:pt x="54050" y="50290"/>
                </a:lnTo>
                <a:lnTo>
                  <a:pt x="54100" y="50330"/>
                </a:lnTo>
                <a:lnTo>
                  <a:pt x="54610" y="50530"/>
                </a:lnTo>
                <a:lnTo>
                  <a:pt x="54670" y="50580"/>
                </a:lnTo>
                <a:lnTo>
                  <a:pt x="54720" y="50650"/>
                </a:lnTo>
                <a:lnTo>
                  <a:pt x="54770" y="50790"/>
                </a:lnTo>
                <a:lnTo>
                  <a:pt x="54850" y="50930"/>
                </a:lnTo>
                <a:lnTo>
                  <a:pt x="54870" y="50990"/>
                </a:lnTo>
                <a:lnTo>
                  <a:pt x="54870" y="51050"/>
                </a:lnTo>
                <a:lnTo>
                  <a:pt x="54820" y="51140"/>
                </a:lnTo>
                <a:lnTo>
                  <a:pt x="54770" y="51190"/>
                </a:lnTo>
                <a:lnTo>
                  <a:pt x="54720" y="51210"/>
                </a:lnTo>
                <a:lnTo>
                  <a:pt x="54250" y="51280"/>
                </a:lnTo>
                <a:lnTo>
                  <a:pt x="54200" y="51300"/>
                </a:lnTo>
                <a:lnTo>
                  <a:pt x="54160" y="51330"/>
                </a:lnTo>
                <a:lnTo>
                  <a:pt x="54140" y="51390"/>
                </a:lnTo>
                <a:lnTo>
                  <a:pt x="54120" y="51440"/>
                </a:lnTo>
                <a:lnTo>
                  <a:pt x="54090" y="51500"/>
                </a:lnTo>
                <a:lnTo>
                  <a:pt x="54060" y="51540"/>
                </a:lnTo>
                <a:lnTo>
                  <a:pt x="54020" y="51570"/>
                </a:lnTo>
                <a:lnTo>
                  <a:pt x="53960" y="51580"/>
                </a:lnTo>
                <a:lnTo>
                  <a:pt x="52860" y="51500"/>
                </a:lnTo>
                <a:lnTo>
                  <a:pt x="52790" y="51510"/>
                </a:lnTo>
                <a:lnTo>
                  <a:pt x="52730" y="51530"/>
                </a:lnTo>
                <a:lnTo>
                  <a:pt x="52680" y="51600"/>
                </a:lnTo>
                <a:lnTo>
                  <a:pt x="52640" y="51610"/>
                </a:lnTo>
                <a:lnTo>
                  <a:pt x="52600" y="51590"/>
                </a:lnTo>
                <a:lnTo>
                  <a:pt x="52360" y="51260"/>
                </a:lnTo>
                <a:lnTo>
                  <a:pt x="52280" y="51190"/>
                </a:lnTo>
                <a:lnTo>
                  <a:pt x="52200" y="51130"/>
                </a:lnTo>
                <a:lnTo>
                  <a:pt x="52050" y="51050"/>
                </a:lnTo>
                <a:lnTo>
                  <a:pt x="51990" y="51040"/>
                </a:lnTo>
                <a:lnTo>
                  <a:pt x="51810" y="51060"/>
                </a:lnTo>
                <a:lnTo>
                  <a:pt x="51700" y="51090"/>
                </a:lnTo>
                <a:lnTo>
                  <a:pt x="51420" y="51230"/>
                </a:lnTo>
                <a:lnTo>
                  <a:pt x="51390" y="51280"/>
                </a:lnTo>
                <a:lnTo>
                  <a:pt x="51390" y="51350"/>
                </a:lnTo>
                <a:lnTo>
                  <a:pt x="51540" y="51640"/>
                </a:lnTo>
                <a:lnTo>
                  <a:pt x="51570" y="51710"/>
                </a:lnTo>
                <a:lnTo>
                  <a:pt x="51630" y="51960"/>
                </a:lnTo>
                <a:lnTo>
                  <a:pt x="51670" y="52050"/>
                </a:lnTo>
                <a:lnTo>
                  <a:pt x="51750" y="52100"/>
                </a:lnTo>
                <a:lnTo>
                  <a:pt x="52140" y="52200"/>
                </a:lnTo>
                <a:lnTo>
                  <a:pt x="52350" y="52290"/>
                </a:lnTo>
                <a:lnTo>
                  <a:pt x="52410" y="52330"/>
                </a:lnTo>
                <a:lnTo>
                  <a:pt x="52470" y="52400"/>
                </a:lnTo>
                <a:lnTo>
                  <a:pt x="52660" y="52720"/>
                </a:lnTo>
                <a:lnTo>
                  <a:pt x="52730" y="52760"/>
                </a:lnTo>
                <a:lnTo>
                  <a:pt x="52790" y="52790"/>
                </a:lnTo>
                <a:lnTo>
                  <a:pt x="53140" y="52830"/>
                </a:lnTo>
                <a:lnTo>
                  <a:pt x="53250" y="52880"/>
                </a:lnTo>
                <a:lnTo>
                  <a:pt x="53540" y="53040"/>
                </a:lnTo>
                <a:lnTo>
                  <a:pt x="53580" y="53050"/>
                </a:lnTo>
                <a:lnTo>
                  <a:pt x="53610" y="53020"/>
                </a:lnTo>
                <a:lnTo>
                  <a:pt x="53630" y="52970"/>
                </a:lnTo>
                <a:lnTo>
                  <a:pt x="53690" y="52790"/>
                </a:lnTo>
                <a:lnTo>
                  <a:pt x="53710" y="52740"/>
                </a:lnTo>
                <a:lnTo>
                  <a:pt x="53740" y="52690"/>
                </a:lnTo>
                <a:lnTo>
                  <a:pt x="53780" y="52660"/>
                </a:lnTo>
                <a:lnTo>
                  <a:pt x="53830" y="52650"/>
                </a:lnTo>
                <a:lnTo>
                  <a:pt x="54170" y="52690"/>
                </a:lnTo>
                <a:lnTo>
                  <a:pt x="54240" y="52790"/>
                </a:lnTo>
                <a:lnTo>
                  <a:pt x="54310" y="52960"/>
                </a:lnTo>
                <a:lnTo>
                  <a:pt x="54410" y="53390"/>
                </a:lnTo>
                <a:lnTo>
                  <a:pt x="54490" y="53550"/>
                </a:lnTo>
                <a:lnTo>
                  <a:pt x="54560" y="53630"/>
                </a:lnTo>
                <a:lnTo>
                  <a:pt x="54910" y="53590"/>
                </a:lnTo>
                <a:lnTo>
                  <a:pt x="55010" y="53540"/>
                </a:lnTo>
                <a:lnTo>
                  <a:pt x="55120" y="53440"/>
                </a:lnTo>
                <a:lnTo>
                  <a:pt x="55220" y="53400"/>
                </a:lnTo>
                <a:lnTo>
                  <a:pt x="55390" y="53390"/>
                </a:lnTo>
                <a:lnTo>
                  <a:pt x="55450" y="53400"/>
                </a:lnTo>
                <a:lnTo>
                  <a:pt x="55500" y="53420"/>
                </a:lnTo>
                <a:lnTo>
                  <a:pt x="55530" y="53460"/>
                </a:lnTo>
                <a:lnTo>
                  <a:pt x="55530" y="53510"/>
                </a:lnTo>
                <a:lnTo>
                  <a:pt x="55420" y="53650"/>
                </a:lnTo>
                <a:lnTo>
                  <a:pt x="55390" y="53720"/>
                </a:lnTo>
                <a:lnTo>
                  <a:pt x="55410" y="53830"/>
                </a:lnTo>
                <a:lnTo>
                  <a:pt x="55430" y="53900"/>
                </a:lnTo>
                <a:lnTo>
                  <a:pt x="55630" y="54420"/>
                </a:lnTo>
                <a:lnTo>
                  <a:pt x="55630" y="54490"/>
                </a:lnTo>
                <a:lnTo>
                  <a:pt x="55620" y="54600"/>
                </a:lnTo>
                <a:lnTo>
                  <a:pt x="55520" y="54990"/>
                </a:lnTo>
                <a:lnTo>
                  <a:pt x="55520" y="55050"/>
                </a:lnTo>
                <a:lnTo>
                  <a:pt x="55520" y="55120"/>
                </a:lnTo>
                <a:lnTo>
                  <a:pt x="55540" y="55230"/>
                </a:lnTo>
                <a:lnTo>
                  <a:pt x="55550" y="55300"/>
                </a:lnTo>
                <a:lnTo>
                  <a:pt x="55580" y="55360"/>
                </a:lnTo>
                <a:lnTo>
                  <a:pt x="55600" y="55410"/>
                </a:lnTo>
                <a:lnTo>
                  <a:pt x="55650" y="55500"/>
                </a:lnTo>
                <a:lnTo>
                  <a:pt x="55670" y="55540"/>
                </a:lnTo>
                <a:lnTo>
                  <a:pt x="55670" y="55570"/>
                </a:lnTo>
                <a:lnTo>
                  <a:pt x="55620" y="55590"/>
                </a:lnTo>
                <a:lnTo>
                  <a:pt x="55310" y="55550"/>
                </a:lnTo>
                <a:lnTo>
                  <a:pt x="55280" y="55550"/>
                </a:lnTo>
                <a:lnTo>
                  <a:pt x="55240" y="55580"/>
                </a:lnTo>
                <a:lnTo>
                  <a:pt x="55210" y="55620"/>
                </a:lnTo>
                <a:lnTo>
                  <a:pt x="55050" y="56080"/>
                </a:lnTo>
                <a:lnTo>
                  <a:pt x="54970" y="56230"/>
                </a:lnTo>
                <a:lnTo>
                  <a:pt x="54880" y="56360"/>
                </a:lnTo>
                <a:lnTo>
                  <a:pt x="54860" y="56410"/>
                </a:lnTo>
                <a:lnTo>
                  <a:pt x="54870" y="56460"/>
                </a:lnTo>
                <a:lnTo>
                  <a:pt x="54910" y="56510"/>
                </a:lnTo>
                <a:lnTo>
                  <a:pt x="55180" y="56700"/>
                </a:lnTo>
                <a:lnTo>
                  <a:pt x="55220" y="56740"/>
                </a:lnTo>
                <a:lnTo>
                  <a:pt x="55240" y="56800"/>
                </a:lnTo>
                <a:lnTo>
                  <a:pt x="55230" y="56870"/>
                </a:lnTo>
                <a:lnTo>
                  <a:pt x="55200" y="56970"/>
                </a:lnTo>
                <a:lnTo>
                  <a:pt x="55160" y="57040"/>
                </a:lnTo>
                <a:lnTo>
                  <a:pt x="55120" y="57090"/>
                </a:lnTo>
                <a:lnTo>
                  <a:pt x="54850" y="57400"/>
                </a:lnTo>
                <a:lnTo>
                  <a:pt x="54800" y="57500"/>
                </a:lnTo>
                <a:lnTo>
                  <a:pt x="54780" y="57560"/>
                </a:lnTo>
                <a:lnTo>
                  <a:pt x="54730" y="57840"/>
                </a:lnTo>
                <a:lnTo>
                  <a:pt x="54720" y="57900"/>
                </a:lnTo>
                <a:lnTo>
                  <a:pt x="54670" y="58010"/>
                </a:lnTo>
                <a:lnTo>
                  <a:pt x="54640" y="58060"/>
                </a:lnTo>
                <a:lnTo>
                  <a:pt x="54440" y="58380"/>
                </a:lnTo>
                <a:lnTo>
                  <a:pt x="53320" y="59520"/>
                </a:lnTo>
                <a:lnTo>
                  <a:pt x="53390" y="59610"/>
                </a:lnTo>
                <a:lnTo>
                  <a:pt x="53530" y="59740"/>
                </a:lnTo>
                <a:lnTo>
                  <a:pt x="54460" y="60340"/>
                </a:lnTo>
                <a:lnTo>
                  <a:pt x="55010" y="60860"/>
                </a:lnTo>
                <a:close/>
                <a:moveTo>
                  <a:pt x="48270" y="42980"/>
                </a:moveTo>
                <a:lnTo>
                  <a:pt x="48670" y="42900"/>
                </a:lnTo>
                <a:lnTo>
                  <a:pt x="48940" y="42500"/>
                </a:lnTo>
                <a:lnTo>
                  <a:pt x="48840" y="42100"/>
                </a:lnTo>
                <a:lnTo>
                  <a:pt x="48530" y="41850"/>
                </a:lnTo>
                <a:lnTo>
                  <a:pt x="48410" y="41330"/>
                </a:lnTo>
                <a:lnTo>
                  <a:pt x="48460" y="40930"/>
                </a:lnTo>
                <a:lnTo>
                  <a:pt x="48720" y="40440"/>
                </a:lnTo>
                <a:lnTo>
                  <a:pt x="49010" y="40120"/>
                </a:lnTo>
                <a:lnTo>
                  <a:pt x="48980" y="39550"/>
                </a:lnTo>
                <a:lnTo>
                  <a:pt x="48720" y="39470"/>
                </a:lnTo>
                <a:lnTo>
                  <a:pt x="48460" y="39710"/>
                </a:lnTo>
                <a:lnTo>
                  <a:pt x="48200" y="39870"/>
                </a:lnTo>
                <a:lnTo>
                  <a:pt x="47820" y="39990"/>
                </a:lnTo>
                <a:lnTo>
                  <a:pt x="47580" y="39990"/>
                </a:lnTo>
                <a:lnTo>
                  <a:pt x="47200" y="39850"/>
                </a:lnTo>
                <a:lnTo>
                  <a:pt x="47100" y="39830"/>
                </a:lnTo>
                <a:lnTo>
                  <a:pt x="46790" y="39710"/>
                </a:lnTo>
                <a:lnTo>
                  <a:pt x="46410" y="39630"/>
                </a:lnTo>
                <a:lnTo>
                  <a:pt x="45820" y="39550"/>
                </a:lnTo>
                <a:lnTo>
                  <a:pt x="45220" y="39670"/>
                </a:lnTo>
                <a:lnTo>
                  <a:pt x="44910" y="39870"/>
                </a:lnTo>
                <a:lnTo>
                  <a:pt x="44700" y="40400"/>
                </a:lnTo>
                <a:lnTo>
                  <a:pt x="44600" y="41090"/>
                </a:lnTo>
                <a:lnTo>
                  <a:pt x="44560" y="41530"/>
                </a:lnTo>
                <a:lnTo>
                  <a:pt x="44560" y="42020"/>
                </a:lnTo>
                <a:lnTo>
                  <a:pt x="44680" y="42460"/>
                </a:lnTo>
                <a:lnTo>
                  <a:pt x="45060" y="42540"/>
                </a:lnTo>
                <a:lnTo>
                  <a:pt x="45580" y="42780"/>
                </a:lnTo>
                <a:lnTo>
                  <a:pt x="45940" y="42900"/>
                </a:lnTo>
                <a:lnTo>
                  <a:pt x="46100" y="43230"/>
                </a:lnTo>
                <a:lnTo>
                  <a:pt x="46320" y="43310"/>
                </a:lnTo>
                <a:lnTo>
                  <a:pt x="46580" y="42980"/>
                </a:lnTo>
                <a:lnTo>
                  <a:pt x="47220" y="42900"/>
                </a:lnTo>
                <a:lnTo>
                  <a:pt x="47580" y="42860"/>
                </a:lnTo>
                <a:lnTo>
                  <a:pt x="47820" y="42940"/>
                </a:lnTo>
                <a:lnTo>
                  <a:pt x="48270" y="4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City of Minsk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48270" y="42980"/>
                </a:moveTo>
                <a:lnTo>
                  <a:pt x="47820" y="42940"/>
                </a:lnTo>
                <a:lnTo>
                  <a:pt x="47580" y="42860"/>
                </a:lnTo>
                <a:lnTo>
                  <a:pt x="47220" y="42900"/>
                </a:lnTo>
                <a:lnTo>
                  <a:pt x="46580" y="42980"/>
                </a:lnTo>
                <a:lnTo>
                  <a:pt x="46320" y="43310"/>
                </a:lnTo>
                <a:lnTo>
                  <a:pt x="46100" y="43230"/>
                </a:lnTo>
                <a:lnTo>
                  <a:pt x="45940" y="42900"/>
                </a:lnTo>
                <a:lnTo>
                  <a:pt x="45580" y="42780"/>
                </a:lnTo>
                <a:lnTo>
                  <a:pt x="45060" y="42540"/>
                </a:lnTo>
                <a:lnTo>
                  <a:pt x="44680" y="42460"/>
                </a:lnTo>
                <a:lnTo>
                  <a:pt x="44560" y="42020"/>
                </a:lnTo>
                <a:lnTo>
                  <a:pt x="44560" y="41530"/>
                </a:lnTo>
                <a:lnTo>
                  <a:pt x="44600" y="41090"/>
                </a:lnTo>
                <a:lnTo>
                  <a:pt x="44700" y="40400"/>
                </a:lnTo>
                <a:lnTo>
                  <a:pt x="44910" y="39870"/>
                </a:lnTo>
                <a:lnTo>
                  <a:pt x="45220" y="39670"/>
                </a:lnTo>
                <a:lnTo>
                  <a:pt x="45820" y="39550"/>
                </a:lnTo>
                <a:lnTo>
                  <a:pt x="46410" y="39630"/>
                </a:lnTo>
                <a:lnTo>
                  <a:pt x="46790" y="39710"/>
                </a:lnTo>
                <a:lnTo>
                  <a:pt x="47100" y="39830"/>
                </a:lnTo>
                <a:lnTo>
                  <a:pt x="47200" y="39850"/>
                </a:lnTo>
                <a:lnTo>
                  <a:pt x="47580" y="39990"/>
                </a:lnTo>
                <a:lnTo>
                  <a:pt x="47820" y="39990"/>
                </a:lnTo>
                <a:lnTo>
                  <a:pt x="48200" y="39870"/>
                </a:lnTo>
                <a:lnTo>
                  <a:pt x="48460" y="39710"/>
                </a:lnTo>
                <a:lnTo>
                  <a:pt x="48720" y="39470"/>
                </a:lnTo>
                <a:lnTo>
                  <a:pt x="48980" y="39550"/>
                </a:lnTo>
                <a:lnTo>
                  <a:pt x="49010" y="40120"/>
                </a:lnTo>
                <a:lnTo>
                  <a:pt x="48720" y="40440"/>
                </a:lnTo>
                <a:lnTo>
                  <a:pt x="48460" y="40930"/>
                </a:lnTo>
                <a:lnTo>
                  <a:pt x="48410" y="41330"/>
                </a:lnTo>
                <a:lnTo>
                  <a:pt x="48530" y="41850"/>
                </a:lnTo>
                <a:lnTo>
                  <a:pt x="48840" y="42100"/>
                </a:lnTo>
                <a:lnTo>
                  <a:pt x="48940" y="42500"/>
                </a:lnTo>
                <a:lnTo>
                  <a:pt x="48670" y="42900"/>
                </a:lnTo>
                <a:lnTo>
                  <a:pt x="48270" y="4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