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Philip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Phili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540" y="84520"/>
                </a:moveTo>
                <a:lnTo>
                  <a:pt x="68070" y="82470"/>
                </a:lnTo>
                <a:lnTo>
                  <a:pt x="67300" y="82080"/>
                </a:lnTo>
                <a:lnTo>
                  <a:pt x="65580" y="81410"/>
                </a:lnTo>
                <a:lnTo>
                  <a:pt x="65070" y="81250"/>
                </a:lnTo>
                <a:lnTo>
                  <a:pt x="64780" y="81030"/>
                </a:lnTo>
                <a:lnTo>
                  <a:pt x="64790" y="80900"/>
                </a:lnTo>
                <a:lnTo>
                  <a:pt x="64410" y="80040"/>
                </a:lnTo>
                <a:lnTo>
                  <a:pt x="62640" y="76990"/>
                </a:lnTo>
                <a:lnTo>
                  <a:pt x="62550" y="76750"/>
                </a:lnTo>
                <a:lnTo>
                  <a:pt x="62060" y="73380"/>
                </a:lnTo>
                <a:lnTo>
                  <a:pt x="61550" y="72540"/>
                </a:lnTo>
                <a:lnTo>
                  <a:pt x="61100" y="72100"/>
                </a:lnTo>
                <a:lnTo>
                  <a:pt x="58280" y="71220"/>
                </a:lnTo>
                <a:lnTo>
                  <a:pt x="59610" y="66160"/>
                </a:lnTo>
                <a:lnTo>
                  <a:pt x="63640" y="60830"/>
                </a:lnTo>
                <a:lnTo>
                  <a:pt x="65800" y="59960"/>
                </a:lnTo>
                <a:lnTo>
                  <a:pt x="67830" y="58680"/>
                </a:lnTo>
                <a:lnTo>
                  <a:pt x="68220" y="58300"/>
                </a:lnTo>
                <a:lnTo>
                  <a:pt x="71530" y="54260"/>
                </a:lnTo>
                <a:lnTo>
                  <a:pt x="71990" y="53520"/>
                </a:lnTo>
                <a:lnTo>
                  <a:pt x="75180" y="54570"/>
                </a:lnTo>
                <a:lnTo>
                  <a:pt x="80750" y="57140"/>
                </a:lnTo>
                <a:lnTo>
                  <a:pt x="84290" y="61630"/>
                </a:lnTo>
                <a:lnTo>
                  <a:pt x="83340" y="72300"/>
                </a:lnTo>
                <a:lnTo>
                  <a:pt x="75590" y="80320"/>
                </a:lnTo>
                <a:lnTo>
                  <a:pt x="69540" y="8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