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Peter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Pet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430" y="21560"/>
                </a:moveTo>
                <a:lnTo>
                  <a:pt x="40910" y="21750"/>
                </a:lnTo>
                <a:lnTo>
                  <a:pt x="39160" y="21810"/>
                </a:lnTo>
                <a:lnTo>
                  <a:pt x="38740" y="21720"/>
                </a:lnTo>
                <a:lnTo>
                  <a:pt x="38710" y="21680"/>
                </a:lnTo>
                <a:lnTo>
                  <a:pt x="38650" y="21680"/>
                </a:lnTo>
                <a:lnTo>
                  <a:pt x="38150" y="22130"/>
                </a:lnTo>
                <a:lnTo>
                  <a:pt x="37970" y="22150"/>
                </a:lnTo>
                <a:lnTo>
                  <a:pt x="37830" y="22130"/>
                </a:lnTo>
                <a:lnTo>
                  <a:pt x="37730" y="22050"/>
                </a:lnTo>
                <a:lnTo>
                  <a:pt x="37620" y="22040"/>
                </a:lnTo>
                <a:lnTo>
                  <a:pt x="37460" y="21990"/>
                </a:lnTo>
                <a:lnTo>
                  <a:pt x="37310" y="21910"/>
                </a:lnTo>
                <a:lnTo>
                  <a:pt x="36880" y="22040"/>
                </a:lnTo>
                <a:lnTo>
                  <a:pt x="36190" y="22440"/>
                </a:lnTo>
                <a:lnTo>
                  <a:pt x="34900" y="23690"/>
                </a:lnTo>
                <a:lnTo>
                  <a:pt x="34190" y="23980"/>
                </a:lnTo>
                <a:lnTo>
                  <a:pt x="33740" y="24020"/>
                </a:lnTo>
                <a:lnTo>
                  <a:pt x="33560" y="23900"/>
                </a:lnTo>
                <a:lnTo>
                  <a:pt x="33450" y="23860"/>
                </a:lnTo>
                <a:lnTo>
                  <a:pt x="33380" y="23880"/>
                </a:lnTo>
                <a:lnTo>
                  <a:pt x="33280" y="23900"/>
                </a:lnTo>
                <a:lnTo>
                  <a:pt x="33190" y="23900"/>
                </a:lnTo>
                <a:lnTo>
                  <a:pt x="32960" y="23860"/>
                </a:lnTo>
                <a:lnTo>
                  <a:pt x="32820" y="23880"/>
                </a:lnTo>
                <a:lnTo>
                  <a:pt x="32690" y="23910"/>
                </a:lnTo>
                <a:lnTo>
                  <a:pt x="32530" y="23960"/>
                </a:lnTo>
                <a:lnTo>
                  <a:pt x="32390" y="23960"/>
                </a:lnTo>
                <a:lnTo>
                  <a:pt x="32140" y="23880"/>
                </a:lnTo>
                <a:lnTo>
                  <a:pt x="31930" y="23800"/>
                </a:lnTo>
                <a:lnTo>
                  <a:pt x="31740" y="23700"/>
                </a:lnTo>
                <a:lnTo>
                  <a:pt x="31650" y="23610"/>
                </a:lnTo>
                <a:lnTo>
                  <a:pt x="31550" y="23570"/>
                </a:lnTo>
                <a:lnTo>
                  <a:pt x="31470" y="23540"/>
                </a:lnTo>
                <a:lnTo>
                  <a:pt x="31390" y="23570"/>
                </a:lnTo>
                <a:lnTo>
                  <a:pt x="31290" y="23640"/>
                </a:lnTo>
                <a:lnTo>
                  <a:pt x="31110" y="23700"/>
                </a:lnTo>
                <a:lnTo>
                  <a:pt x="30820" y="25050"/>
                </a:lnTo>
                <a:lnTo>
                  <a:pt x="30420" y="25850"/>
                </a:lnTo>
                <a:lnTo>
                  <a:pt x="30240" y="36310"/>
                </a:lnTo>
                <a:lnTo>
                  <a:pt x="23700" y="35430"/>
                </a:lnTo>
                <a:lnTo>
                  <a:pt x="18640" y="37810"/>
                </a:lnTo>
                <a:lnTo>
                  <a:pt x="16740" y="37310"/>
                </a:lnTo>
                <a:lnTo>
                  <a:pt x="16100" y="26460"/>
                </a:lnTo>
                <a:lnTo>
                  <a:pt x="17290" y="26200"/>
                </a:lnTo>
                <a:lnTo>
                  <a:pt x="22870" y="22450"/>
                </a:lnTo>
                <a:lnTo>
                  <a:pt x="39060" y="17170"/>
                </a:lnTo>
                <a:lnTo>
                  <a:pt x="39330" y="17000"/>
                </a:lnTo>
                <a:lnTo>
                  <a:pt x="41430" y="2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