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Michael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Barbados • State Map | Fully Editable Vector Shape</a:t>
            </a:r>
          </a:p>
        </p:txBody>
      </p:sp>
      <p:sp>
        <p:nvSpPr>
          <p:cNvPr id="101" name="Saint Michae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9820" y="67440"/>
                </a:moveTo>
                <a:lnTo>
                  <a:pt x="20670" y="67370"/>
                </a:lnTo>
                <a:lnTo>
                  <a:pt x="22210" y="68830"/>
                </a:lnTo>
                <a:lnTo>
                  <a:pt x="22590" y="69050"/>
                </a:lnTo>
                <a:lnTo>
                  <a:pt x="22600" y="68990"/>
                </a:lnTo>
                <a:lnTo>
                  <a:pt x="23220" y="68620"/>
                </a:lnTo>
                <a:lnTo>
                  <a:pt x="24710" y="67970"/>
                </a:lnTo>
                <a:lnTo>
                  <a:pt x="25250" y="67550"/>
                </a:lnTo>
                <a:lnTo>
                  <a:pt x="25520" y="67260"/>
                </a:lnTo>
                <a:lnTo>
                  <a:pt x="28720" y="64760"/>
                </a:lnTo>
                <a:lnTo>
                  <a:pt x="33560" y="63770"/>
                </a:lnTo>
                <a:lnTo>
                  <a:pt x="33980" y="63580"/>
                </a:lnTo>
                <a:lnTo>
                  <a:pt x="35960" y="61340"/>
                </a:lnTo>
                <a:lnTo>
                  <a:pt x="40980" y="77790"/>
                </a:lnTo>
                <a:lnTo>
                  <a:pt x="41430" y="79840"/>
                </a:lnTo>
                <a:lnTo>
                  <a:pt x="41470" y="80260"/>
                </a:lnTo>
                <a:lnTo>
                  <a:pt x="41340" y="80280"/>
                </a:lnTo>
                <a:lnTo>
                  <a:pt x="31990" y="85250"/>
                </a:lnTo>
                <a:lnTo>
                  <a:pt x="29610" y="85080"/>
                </a:lnTo>
                <a:lnTo>
                  <a:pt x="25560" y="82200"/>
                </a:lnTo>
                <a:lnTo>
                  <a:pt x="22070" y="75400"/>
                </a:lnTo>
                <a:lnTo>
                  <a:pt x="19820" y="67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