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Lucy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Luc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30" y="17000"/>
                </a:moveTo>
                <a:lnTo>
                  <a:pt x="39060" y="17170"/>
                </a:lnTo>
                <a:lnTo>
                  <a:pt x="22870" y="22450"/>
                </a:lnTo>
                <a:lnTo>
                  <a:pt x="17290" y="26200"/>
                </a:lnTo>
                <a:lnTo>
                  <a:pt x="16100" y="26460"/>
                </a:lnTo>
                <a:lnTo>
                  <a:pt x="15710" y="19870"/>
                </a:lnTo>
                <a:lnTo>
                  <a:pt x="16320" y="15070"/>
                </a:lnTo>
                <a:lnTo>
                  <a:pt x="18450" y="11000"/>
                </a:lnTo>
                <a:lnTo>
                  <a:pt x="22740" y="6590"/>
                </a:lnTo>
                <a:lnTo>
                  <a:pt x="28190" y="4550"/>
                </a:lnTo>
                <a:lnTo>
                  <a:pt x="33730" y="7570"/>
                </a:lnTo>
                <a:lnTo>
                  <a:pt x="37880" y="13860"/>
                </a:lnTo>
                <a:lnTo>
                  <a:pt x="39330" y="17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