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Saint Joseph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Barbados • State Map | Fully Editable Vector Shape</a:t>
            </a:r>
          </a:p>
        </p:txBody>
      </p:sp>
      <p:sp>
        <p:nvSpPr>
          <p:cNvPr id="101" name="Saint Josep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8410" y="35770"/>
                </a:moveTo>
                <a:lnTo>
                  <a:pt x="51190" y="39620"/>
                </a:lnTo>
                <a:lnTo>
                  <a:pt x="56790" y="43920"/>
                </a:lnTo>
                <a:lnTo>
                  <a:pt x="56080" y="44240"/>
                </a:lnTo>
                <a:lnTo>
                  <a:pt x="51130" y="48860"/>
                </a:lnTo>
                <a:lnTo>
                  <a:pt x="50990" y="48900"/>
                </a:lnTo>
                <a:lnTo>
                  <a:pt x="50870" y="48910"/>
                </a:lnTo>
                <a:lnTo>
                  <a:pt x="50600" y="48910"/>
                </a:lnTo>
                <a:lnTo>
                  <a:pt x="50460" y="49490"/>
                </a:lnTo>
                <a:lnTo>
                  <a:pt x="50390" y="49920"/>
                </a:lnTo>
                <a:lnTo>
                  <a:pt x="50100" y="54770"/>
                </a:lnTo>
                <a:lnTo>
                  <a:pt x="49900" y="54790"/>
                </a:lnTo>
                <a:lnTo>
                  <a:pt x="45860" y="55530"/>
                </a:lnTo>
                <a:lnTo>
                  <a:pt x="43290" y="50340"/>
                </a:lnTo>
                <a:lnTo>
                  <a:pt x="42480" y="49360"/>
                </a:lnTo>
                <a:lnTo>
                  <a:pt x="42060" y="48980"/>
                </a:lnTo>
                <a:lnTo>
                  <a:pt x="37800" y="46300"/>
                </a:lnTo>
                <a:lnTo>
                  <a:pt x="40910" y="39030"/>
                </a:lnTo>
                <a:lnTo>
                  <a:pt x="41860" y="37510"/>
                </a:lnTo>
                <a:lnTo>
                  <a:pt x="42030" y="37460"/>
                </a:lnTo>
                <a:lnTo>
                  <a:pt x="42150" y="37450"/>
                </a:lnTo>
                <a:lnTo>
                  <a:pt x="42260" y="37460"/>
                </a:lnTo>
                <a:lnTo>
                  <a:pt x="42340" y="37510"/>
                </a:lnTo>
                <a:lnTo>
                  <a:pt x="42420" y="37570"/>
                </a:lnTo>
                <a:lnTo>
                  <a:pt x="42520" y="37730"/>
                </a:lnTo>
                <a:lnTo>
                  <a:pt x="42610" y="37810"/>
                </a:lnTo>
                <a:lnTo>
                  <a:pt x="42980" y="37990"/>
                </a:lnTo>
                <a:lnTo>
                  <a:pt x="43890" y="37750"/>
                </a:lnTo>
                <a:lnTo>
                  <a:pt x="47700" y="35940"/>
                </a:lnTo>
                <a:lnTo>
                  <a:pt x="48410" y="357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