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John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00" y="54770"/>
                </a:moveTo>
                <a:lnTo>
                  <a:pt x="50390" y="49920"/>
                </a:lnTo>
                <a:lnTo>
                  <a:pt x="50460" y="49490"/>
                </a:lnTo>
                <a:lnTo>
                  <a:pt x="50600" y="48910"/>
                </a:lnTo>
                <a:lnTo>
                  <a:pt x="50870" y="48910"/>
                </a:lnTo>
                <a:lnTo>
                  <a:pt x="50990" y="48900"/>
                </a:lnTo>
                <a:lnTo>
                  <a:pt x="51130" y="48860"/>
                </a:lnTo>
                <a:lnTo>
                  <a:pt x="56080" y="44240"/>
                </a:lnTo>
                <a:lnTo>
                  <a:pt x="56790" y="43920"/>
                </a:lnTo>
                <a:lnTo>
                  <a:pt x="64710" y="49990"/>
                </a:lnTo>
                <a:lnTo>
                  <a:pt x="69270" y="52640"/>
                </a:lnTo>
                <a:lnTo>
                  <a:pt x="71990" y="53520"/>
                </a:lnTo>
                <a:lnTo>
                  <a:pt x="71530" y="54260"/>
                </a:lnTo>
                <a:lnTo>
                  <a:pt x="68220" y="58300"/>
                </a:lnTo>
                <a:lnTo>
                  <a:pt x="67830" y="58680"/>
                </a:lnTo>
                <a:lnTo>
                  <a:pt x="65800" y="59960"/>
                </a:lnTo>
                <a:lnTo>
                  <a:pt x="63640" y="60830"/>
                </a:lnTo>
                <a:lnTo>
                  <a:pt x="59610" y="66160"/>
                </a:lnTo>
                <a:lnTo>
                  <a:pt x="57030" y="61310"/>
                </a:lnTo>
                <a:lnTo>
                  <a:pt x="56430" y="60630"/>
                </a:lnTo>
                <a:lnTo>
                  <a:pt x="50100" y="54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