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James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Barbados • State Map | Fully Editable Vector Shape</a:t>
            </a:r>
          </a:p>
        </p:txBody>
      </p:sp>
      <p:sp>
        <p:nvSpPr>
          <p:cNvPr id="101" name="Saint Jam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240" y="36310"/>
                </a:moveTo>
                <a:lnTo>
                  <a:pt x="31760" y="44280"/>
                </a:lnTo>
                <a:lnTo>
                  <a:pt x="30130" y="46480"/>
                </a:lnTo>
                <a:lnTo>
                  <a:pt x="29680" y="46910"/>
                </a:lnTo>
                <a:lnTo>
                  <a:pt x="29630" y="46880"/>
                </a:lnTo>
                <a:lnTo>
                  <a:pt x="29570" y="46860"/>
                </a:lnTo>
                <a:lnTo>
                  <a:pt x="29540" y="46880"/>
                </a:lnTo>
                <a:lnTo>
                  <a:pt x="29480" y="46940"/>
                </a:lnTo>
                <a:lnTo>
                  <a:pt x="29400" y="47010"/>
                </a:lnTo>
                <a:lnTo>
                  <a:pt x="29350" y="47020"/>
                </a:lnTo>
                <a:lnTo>
                  <a:pt x="29260" y="47010"/>
                </a:lnTo>
                <a:lnTo>
                  <a:pt x="29210" y="47010"/>
                </a:lnTo>
                <a:lnTo>
                  <a:pt x="29140" y="46990"/>
                </a:lnTo>
                <a:lnTo>
                  <a:pt x="29030" y="46990"/>
                </a:lnTo>
                <a:lnTo>
                  <a:pt x="28960" y="47010"/>
                </a:lnTo>
                <a:lnTo>
                  <a:pt x="28890" y="47050"/>
                </a:lnTo>
                <a:lnTo>
                  <a:pt x="28680" y="47180"/>
                </a:lnTo>
                <a:lnTo>
                  <a:pt x="28640" y="47210"/>
                </a:lnTo>
                <a:lnTo>
                  <a:pt x="28540" y="47260"/>
                </a:lnTo>
                <a:lnTo>
                  <a:pt x="28490" y="47280"/>
                </a:lnTo>
                <a:lnTo>
                  <a:pt x="28440" y="47280"/>
                </a:lnTo>
                <a:lnTo>
                  <a:pt x="28110" y="47570"/>
                </a:lnTo>
                <a:lnTo>
                  <a:pt x="28010" y="47630"/>
                </a:lnTo>
                <a:lnTo>
                  <a:pt x="27940" y="47660"/>
                </a:lnTo>
                <a:lnTo>
                  <a:pt x="27880" y="47660"/>
                </a:lnTo>
                <a:lnTo>
                  <a:pt x="27830" y="47700"/>
                </a:lnTo>
                <a:lnTo>
                  <a:pt x="27720" y="47700"/>
                </a:lnTo>
                <a:lnTo>
                  <a:pt x="27650" y="47700"/>
                </a:lnTo>
                <a:lnTo>
                  <a:pt x="27600" y="47710"/>
                </a:lnTo>
                <a:lnTo>
                  <a:pt x="27460" y="47810"/>
                </a:lnTo>
                <a:lnTo>
                  <a:pt x="26900" y="48020"/>
                </a:lnTo>
                <a:lnTo>
                  <a:pt x="26720" y="48560"/>
                </a:lnTo>
                <a:lnTo>
                  <a:pt x="25920" y="52050"/>
                </a:lnTo>
                <a:lnTo>
                  <a:pt x="25500" y="53080"/>
                </a:lnTo>
                <a:lnTo>
                  <a:pt x="25190" y="53680"/>
                </a:lnTo>
                <a:lnTo>
                  <a:pt x="24880" y="53780"/>
                </a:lnTo>
                <a:lnTo>
                  <a:pt x="24770" y="53860"/>
                </a:lnTo>
                <a:lnTo>
                  <a:pt x="24690" y="53970"/>
                </a:lnTo>
                <a:lnTo>
                  <a:pt x="24580" y="54260"/>
                </a:lnTo>
                <a:lnTo>
                  <a:pt x="24520" y="54420"/>
                </a:lnTo>
                <a:lnTo>
                  <a:pt x="24440" y="54480"/>
                </a:lnTo>
                <a:lnTo>
                  <a:pt x="24580" y="54640"/>
                </a:lnTo>
                <a:lnTo>
                  <a:pt x="24970" y="54870"/>
                </a:lnTo>
                <a:lnTo>
                  <a:pt x="26970" y="57140"/>
                </a:lnTo>
                <a:lnTo>
                  <a:pt x="28720" y="64760"/>
                </a:lnTo>
                <a:lnTo>
                  <a:pt x="25520" y="67260"/>
                </a:lnTo>
                <a:lnTo>
                  <a:pt x="25250" y="67550"/>
                </a:lnTo>
                <a:lnTo>
                  <a:pt x="24710" y="67970"/>
                </a:lnTo>
                <a:lnTo>
                  <a:pt x="23220" y="68620"/>
                </a:lnTo>
                <a:lnTo>
                  <a:pt x="22600" y="68990"/>
                </a:lnTo>
                <a:lnTo>
                  <a:pt x="22590" y="69050"/>
                </a:lnTo>
                <a:lnTo>
                  <a:pt x="22210" y="68830"/>
                </a:lnTo>
                <a:lnTo>
                  <a:pt x="20670" y="67370"/>
                </a:lnTo>
                <a:lnTo>
                  <a:pt x="19820" y="67440"/>
                </a:lnTo>
                <a:lnTo>
                  <a:pt x="18170" y="61630"/>
                </a:lnTo>
                <a:lnTo>
                  <a:pt x="16740" y="37310"/>
                </a:lnTo>
                <a:lnTo>
                  <a:pt x="18640" y="37810"/>
                </a:lnTo>
                <a:lnTo>
                  <a:pt x="23700" y="35430"/>
                </a:lnTo>
                <a:lnTo>
                  <a:pt x="30240" y="36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