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George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Barbados • State Map | Fully Editable Vector Shape</a:t>
            </a:r>
          </a:p>
        </p:txBody>
      </p:sp>
      <p:sp>
        <p:nvSpPr>
          <p:cNvPr id="101" name="Saint Geor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860" y="55530"/>
                </a:moveTo>
                <a:lnTo>
                  <a:pt x="49900" y="54790"/>
                </a:lnTo>
                <a:lnTo>
                  <a:pt x="50100" y="54770"/>
                </a:lnTo>
                <a:lnTo>
                  <a:pt x="56430" y="60630"/>
                </a:lnTo>
                <a:lnTo>
                  <a:pt x="57030" y="61310"/>
                </a:lnTo>
                <a:lnTo>
                  <a:pt x="59610" y="66160"/>
                </a:lnTo>
                <a:lnTo>
                  <a:pt x="58280" y="71220"/>
                </a:lnTo>
                <a:lnTo>
                  <a:pt x="40980" y="77790"/>
                </a:lnTo>
                <a:lnTo>
                  <a:pt x="35960" y="61340"/>
                </a:lnTo>
                <a:lnTo>
                  <a:pt x="43070" y="58520"/>
                </a:lnTo>
                <a:lnTo>
                  <a:pt x="43680" y="58150"/>
                </a:lnTo>
                <a:lnTo>
                  <a:pt x="45860" y="55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