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Christ Church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Christ Chur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90" y="85250"/>
                </a:moveTo>
                <a:lnTo>
                  <a:pt x="41340" y="80280"/>
                </a:lnTo>
                <a:lnTo>
                  <a:pt x="41470" y="80260"/>
                </a:lnTo>
                <a:lnTo>
                  <a:pt x="41430" y="79840"/>
                </a:lnTo>
                <a:lnTo>
                  <a:pt x="40980" y="77790"/>
                </a:lnTo>
                <a:lnTo>
                  <a:pt x="58280" y="71220"/>
                </a:lnTo>
                <a:lnTo>
                  <a:pt x="61100" y="72100"/>
                </a:lnTo>
                <a:lnTo>
                  <a:pt x="61550" y="72540"/>
                </a:lnTo>
                <a:lnTo>
                  <a:pt x="62060" y="73380"/>
                </a:lnTo>
                <a:lnTo>
                  <a:pt x="62550" y="76750"/>
                </a:lnTo>
                <a:lnTo>
                  <a:pt x="62640" y="76990"/>
                </a:lnTo>
                <a:lnTo>
                  <a:pt x="64410" y="80040"/>
                </a:lnTo>
                <a:lnTo>
                  <a:pt x="64790" y="80900"/>
                </a:lnTo>
                <a:lnTo>
                  <a:pt x="64780" y="81030"/>
                </a:lnTo>
                <a:lnTo>
                  <a:pt x="65070" y="81250"/>
                </a:lnTo>
                <a:lnTo>
                  <a:pt x="65580" y="81410"/>
                </a:lnTo>
                <a:lnTo>
                  <a:pt x="67300" y="82080"/>
                </a:lnTo>
                <a:lnTo>
                  <a:pt x="68070" y="82470"/>
                </a:lnTo>
                <a:lnTo>
                  <a:pt x="69540" y="84520"/>
                </a:lnTo>
                <a:lnTo>
                  <a:pt x="66000" y="86970"/>
                </a:lnTo>
                <a:lnTo>
                  <a:pt x="59560" y="93550"/>
                </a:lnTo>
                <a:lnTo>
                  <a:pt x="57190" y="93840"/>
                </a:lnTo>
                <a:lnTo>
                  <a:pt x="55270" y="93820"/>
                </a:lnTo>
                <a:lnTo>
                  <a:pt x="53400" y="94140"/>
                </a:lnTo>
                <a:lnTo>
                  <a:pt x="51340" y="95450"/>
                </a:lnTo>
                <a:lnTo>
                  <a:pt x="48370" y="90340"/>
                </a:lnTo>
                <a:lnTo>
                  <a:pt x="42790" y="87140"/>
                </a:lnTo>
                <a:lnTo>
                  <a:pt x="36020" y="85540"/>
                </a:lnTo>
                <a:lnTo>
                  <a:pt x="31990" y="8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