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Barbados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Saint Josep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410" y="35770"/>
                </a:moveTo>
                <a:lnTo>
                  <a:pt x="51190" y="39620"/>
                </a:lnTo>
                <a:lnTo>
                  <a:pt x="56790" y="43920"/>
                </a:lnTo>
                <a:lnTo>
                  <a:pt x="56080" y="44240"/>
                </a:lnTo>
                <a:lnTo>
                  <a:pt x="51130" y="48860"/>
                </a:lnTo>
                <a:lnTo>
                  <a:pt x="50990" y="48900"/>
                </a:lnTo>
                <a:lnTo>
                  <a:pt x="50870" y="48910"/>
                </a:lnTo>
                <a:lnTo>
                  <a:pt x="50600" y="48910"/>
                </a:lnTo>
                <a:lnTo>
                  <a:pt x="50460" y="49490"/>
                </a:lnTo>
                <a:lnTo>
                  <a:pt x="50390" y="49920"/>
                </a:lnTo>
                <a:lnTo>
                  <a:pt x="50100" y="54770"/>
                </a:lnTo>
                <a:lnTo>
                  <a:pt x="49900" y="54790"/>
                </a:lnTo>
                <a:lnTo>
                  <a:pt x="45860" y="55530"/>
                </a:lnTo>
                <a:lnTo>
                  <a:pt x="43290" y="50340"/>
                </a:lnTo>
                <a:lnTo>
                  <a:pt x="42480" y="49360"/>
                </a:lnTo>
                <a:lnTo>
                  <a:pt x="42060" y="48980"/>
                </a:lnTo>
                <a:lnTo>
                  <a:pt x="37800" y="46300"/>
                </a:lnTo>
                <a:lnTo>
                  <a:pt x="40910" y="39030"/>
                </a:lnTo>
                <a:lnTo>
                  <a:pt x="41860" y="37510"/>
                </a:lnTo>
                <a:lnTo>
                  <a:pt x="42030" y="37460"/>
                </a:lnTo>
                <a:lnTo>
                  <a:pt x="42150" y="37450"/>
                </a:lnTo>
                <a:lnTo>
                  <a:pt x="42260" y="37460"/>
                </a:lnTo>
                <a:lnTo>
                  <a:pt x="42340" y="37510"/>
                </a:lnTo>
                <a:lnTo>
                  <a:pt x="42420" y="37570"/>
                </a:lnTo>
                <a:lnTo>
                  <a:pt x="42520" y="37730"/>
                </a:lnTo>
                <a:lnTo>
                  <a:pt x="42610" y="37810"/>
                </a:lnTo>
                <a:lnTo>
                  <a:pt x="42980" y="37990"/>
                </a:lnTo>
                <a:lnTo>
                  <a:pt x="43890" y="37750"/>
                </a:lnTo>
                <a:lnTo>
                  <a:pt x="47700" y="35940"/>
                </a:lnTo>
                <a:lnTo>
                  <a:pt x="48410" y="35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Saint Andrew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410" y="35770"/>
                </a:moveTo>
                <a:lnTo>
                  <a:pt x="47700" y="35940"/>
                </a:lnTo>
                <a:lnTo>
                  <a:pt x="43890" y="37750"/>
                </a:lnTo>
                <a:lnTo>
                  <a:pt x="42980" y="37990"/>
                </a:lnTo>
                <a:lnTo>
                  <a:pt x="42610" y="37810"/>
                </a:lnTo>
                <a:lnTo>
                  <a:pt x="42520" y="37730"/>
                </a:lnTo>
                <a:lnTo>
                  <a:pt x="42420" y="37570"/>
                </a:lnTo>
                <a:lnTo>
                  <a:pt x="42340" y="37510"/>
                </a:lnTo>
                <a:lnTo>
                  <a:pt x="42260" y="37460"/>
                </a:lnTo>
                <a:lnTo>
                  <a:pt x="42150" y="37450"/>
                </a:lnTo>
                <a:lnTo>
                  <a:pt x="42030" y="37460"/>
                </a:lnTo>
                <a:lnTo>
                  <a:pt x="41860" y="37510"/>
                </a:lnTo>
                <a:lnTo>
                  <a:pt x="40910" y="39030"/>
                </a:lnTo>
                <a:lnTo>
                  <a:pt x="37800" y="46300"/>
                </a:lnTo>
                <a:lnTo>
                  <a:pt x="36420" y="44480"/>
                </a:lnTo>
                <a:lnTo>
                  <a:pt x="35350" y="44080"/>
                </a:lnTo>
                <a:lnTo>
                  <a:pt x="31760" y="44280"/>
                </a:lnTo>
                <a:lnTo>
                  <a:pt x="30240" y="36310"/>
                </a:lnTo>
                <a:lnTo>
                  <a:pt x="30420" y="25850"/>
                </a:lnTo>
                <a:lnTo>
                  <a:pt x="30820" y="25050"/>
                </a:lnTo>
                <a:lnTo>
                  <a:pt x="31110" y="23700"/>
                </a:lnTo>
                <a:lnTo>
                  <a:pt x="31290" y="23640"/>
                </a:lnTo>
                <a:lnTo>
                  <a:pt x="31390" y="23570"/>
                </a:lnTo>
                <a:lnTo>
                  <a:pt x="31470" y="23540"/>
                </a:lnTo>
                <a:lnTo>
                  <a:pt x="31550" y="23570"/>
                </a:lnTo>
                <a:lnTo>
                  <a:pt x="31650" y="23610"/>
                </a:lnTo>
                <a:lnTo>
                  <a:pt x="31740" y="23700"/>
                </a:lnTo>
                <a:lnTo>
                  <a:pt x="31930" y="23800"/>
                </a:lnTo>
                <a:lnTo>
                  <a:pt x="32140" y="23880"/>
                </a:lnTo>
                <a:lnTo>
                  <a:pt x="32390" y="23960"/>
                </a:lnTo>
                <a:lnTo>
                  <a:pt x="32530" y="23960"/>
                </a:lnTo>
                <a:lnTo>
                  <a:pt x="32690" y="23910"/>
                </a:lnTo>
                <a:lnTo>
                  <a:pt x="32820" y="23880"/>
                </a:lnTo>
                <a:lnTo>
                  <a:pt x="32960" y="23860"/>
                </a:lnTo>
                <a:lnTo>
                  <a:pt x="33190" y="23900"/>
                </a:lnTo>
                <a:lnTo>
                  <a:pt x="33280" y="23900"/>
                </a:lnTo>
                <a:lnTo>
                  <a:pt x="33380" y="23880"/>
                </a:lnTo>
                <a:lnTo>
                  <a:pt x="33450" y="23860"/>
                </a:lnTo>
                <a:lnTo>
                  <a:pt x="33560" y="23900"/>
                </a:lnTo>
                <a:lnTo>
                  <a:pt x="33740" y="24020"/>
                </a:lnTo>
                <a:lnTo>
                  <a:pt x="34190" y="23980"/>
                </a:lnTo>
                <a:lnTo>
                  <a:pt x="34900" y="23690"/>
                </a:lnTo>
                <a:lnTo>
                  <a:pt x="36190" y="22440"/>
                </a:lnTo>
                <a:lnTo>
                  <a:pt x="36880" y="22040"/>
                </a:lnTo>
                <a:lnTo>
                  <a:pt x="37310" y="21910"/>
                </a:lnTo>
                <a:lnTo>
                  <a:pt x="37460" y="21990"/>
                </a:lnTo>
                <a:lnTo>
                  <a:pt x="37620" y="22040"/>
                </a:lnTo>
                <a:lnTo>
                  <a:pt x="37730" y="22050"/>
                </a:lnTo>
                <a:lnTo>
                  <a:pt x="37830" y="22130"/>
                </a:lnTo>
                <a:lnTo>
                  <a:pt x="37970" y="22150"/>
                </a:lnTo>
                <a:lnTo>
                  <a:pt x="38150" y="22130"/>
                </a:lnTo>
                <a:lnTo>
                  <a:pt x="38650" y="21680"/>
                </a:lnTo>
                <a:lnTo>
                  <a:pt x="38710" y="21680"/>
                </a:lnTo>
                <a:lnTo>
                  <a:pt x="38740" y="21720"/>
                </a:lnTo>
                <a:lnTo>
                  <a:pt x="39160" y="21810"/>
                </a:lnTo>
                <a:lnTo>
                  <a:pt x="40910" y="21750"/>
                </a:lnTo>
                <a:lnTo>
                  <a:pt x="41430" y="21560"/>
                </a:lnTo>
                <a:lnTo>
                  <a:pt x="47210" y="34110"/>
                </a:lnTo>
                <a:lnTo>
                  <a:pt x="48410" y="35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Saint Pet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430" y="21560"/>
                </a:moveTo>
                <a:lnTo>
                  <a:pt x="40910" y="21750"/>
                </a:lnTo>
                <a:lnTo>
                  <a:pt x="39160" y="21810"/>
                </a:lnTo>
                <a:lnTo>
                  <a:pt x="38740" y="21720"/>
                </a:lnTo>
                <a:lnTo>
                  <a:pt x="38710" y="21680"/>
                </a:lnTo>
                <a:lnTo>
                  <a:pt x="38650" y="21680"/>
                </a:lnTo>
                <a:lnTo>
                  <a:pt x="38150" y="22130"/>
                </a:lnTo>
                <a:lnTo>
                  <a:pt x="37970" y="22150"/>
                </a:lnTo>
                <a:lnTo>
                  <a:pt x="37830" y="22130"/>
                </a:lnTo>
                <a:lnTo>
                  <a:pt x="37730" y="22050"/>
                </a:lnTo>
                <a:lnTo>
                  <a:pt x="37620" y="22040"/>
                </a:lnTo>
                <a:lnTo>
                  <a:pt x="37460" y="21990"/>
                </a:lnTo>
                <a:lnTo>
                  <a:pt x="37310" y="21910"/>
                </a:lnTo>
                <a:lnTo>
                  <a:pt x="36880" y="22040"/>
                </a:lnTo>
                <a:lnTo>
                  <a:pt x="36190" y="22440"/>
                </a:lnTo>
                <a:lnTo>
                  <a:pt x="34900" y="23690"/>
                </a:lnTo>
                <a:lnTo>
                  <a:pt x="34190" y="23980"/>
                </a:lnTo>
                <a:lnTo>
                  <a:pt x="33740" y="24020"/>
                </a:lnTo>
                <a:lnTo>
                  <a:pt x="33560" y="23900"/>
                </a:lnTo>
                <a:lnTo>
                  <a:pt x="33450" y="23860"/>
                </a:lnTo>
                <a:lnTo>
                  <a:pt x="33380" y="23880"/>
                </a:lnTo>
                <a:lnTo>
                  <a:pt x="33280" y="23900"/>
                </a:lnTo>
                <a:lnTo>
                  <a:pt x="33190" y="23900"/>
                </a:lnTo>
                <a:lnTo>
                  <a:pt x="32960" y="23860"/>
                </a:lnTo>
                <a:lnTo>
                  <a:pt x="32820" y="23880"/>
                </a:lnTo>
                <a:lnTo>
                  <a:pt x="32690" y="23910"/>
                </a:lnTo>
                <a:lnTo>
                  <a:pt x="32530" y="23960"/>
                </a:lnTo>
                <a:lnTo>
                  <a:pt x="32390" y="23960"/>
                </a:lnTo>
                <a:lnTo>
                  <a:pt x="32140" y="23880"/>
                </a:lnTo>
                <a:lnTo>
                  <a:pt x="31930" y="23800"/>
                </a:lnTo>
                <a:lnTo>
                  <a:pt x="31740" y="23700"/>
                </a:lnTo>
                <a:lnTo>
                  <a:pt x="31650" y="23610"/>
                </a:lnTo>
                <a:lnTo>
                  <a:pt x="31550" y="23570"/>
                </a:lnTo>
                <a:lnTo>
                  <a:pt x="31470" y="23540"/>
                </a:lnTo>
                <a:lnTo>
                  <a:pt x="31390" y="23570"/>
                </a:lnTo>
                <a:lnTo>
                  <a:pt x="31290" y="23640"/>
                </a:lnTo>
                <a:lnTo>
                  <a:pt x="31110" y="23700"/>
                </a:lnTo>
                <a:lnTo>
                  <a:pt x="30820" y="25050"/>
                </a:lnTo>
                <a:lnTo>
                  <a:pt x="30420" y="25850"/>
                </a:lnTo>
                <a:lnTo>
                  <a:pt x="30240" y="36310"/>
                </a:lnTo>
                <a:lnTo>
                  <a:pt x="23700" y="35430"/>
                </a:lnTo>
                <a:lnTo>
                  <a:pt x="18640" y="37810"/>
                </a:lnTo>
                <a:lnTo>
                  <a:pt x="16740" y="37310"/>
                </a:lnTo>
                <a:lnTo>
                  <a:pt x="16100" y="26460"/>
                </a:lnTo>
                <a:lnTo>
                  <a:pt x="17290" y="26200"/>
                </a:lnTo>
                <a:lnTo>
                  <a:pt x="22870" y="22450"/>
                </a:lnTo>
                <a:lnTo>
                  <a:pt x="39060" y="17170"/>
                </a:lnTo>
                <a:lnTo>
                  <a:pt x="39330" y="17000"/>
                </a:lnTo>
                <a:lnTo>
                  <a:pt x="41430" y="21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Saint Luc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330" y="17000"/>
                </a:moveTo>
                <a:lnTo>
                  <a:pt x="39060" y="17170"/>
                </a:lnTo>
                <a:lnTo>
                  <a:pt x="22870" y="22450"/>
                </a:lnTo>
                <a:lnTo>
                  <a:pt x="17290" y="26200"/>
                </a:lnTo>
                <a:lnTo>
                  <a:pt x="16100" y="26460"/>
                </a:lnTo>
                <a:lnTo>
                  <a:pt x="15710" y="19870"/>
                </a:lnTo>
                <a:lnTo>
                  <a:pt x="16320" y="15070"/>
                </a:lnTo>
                <a:lnTo>
                  <a:pt x="18450" y="11000"/>
                </a:lnTo>
                <a:lnTo>
                  <a:pt x="22740" y="6590"/>
                </a:lnTo>
                <a:lnTo>
                  <a:pt x="28190" y="4550"/>
                </a:lnTo>
                <a:lnTo>
                  <a:pt x="33730" y="7570"/>
                </a:lnTo>
                <a:lnTo>
                  <a:pt x="37880" y="13860"/>
                </a:lnTo>
                <a:lnTo>
                  <a:pt x="39330" y="17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Saint Jam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0240" y="36310"/>
                </a:moveTo>
                <a:lnTo>
                  <a:pt x="31760" y="44280"/>
                </a:lnTo>
                <a:lnTo>
                  <a:pt x="30130" y="46480"/>
                </a:lnTo>
                <a:lnTo>
                  <a:pt x="29680" y="46910"/>
                </a:lnTo>
                <a:lnTo>
                  <a:pt x="29630" y="46880"/>
                </a:lnTo>
                <a:lnTo>
                  <a:pt x="29570" y="46860"/>
                </a:lnTo>
                <a:lnTo>
                  <a:pt x="29540" y="46880"/>
                </a:lnTo>
                <a:lnTo>
                  <a:pt x="29480" y="46940"/>
                </a:lnTo>
                <a:lnTo>
                  <a:pt x="29400" y="47010"/>
                </a:lnTo>
                <a:lnTo>
                  <a:pt x="29350" y="47020"/>
                </a:lnTo>
                <a:lnTo>
                  <a:pt x="29260" y="47010"/>
                </a:lnTo>
                <a:lnTo>
                  <a:pt x="29210" y="47010"/>
                </a:lnTo>
                <a:lnTo>
                  <a:pt x="29140" y="46990"/>
                </a:lnTo>
                <a:lnTo>
                  <a:pt x="29030" y="46990"/>
                </a:lnTo>
                <a:lnTo>
                  <a:pt x="28960" y="47010"/>
                </a:lnTo>
                <a:lnTo>
                  <a:pt x="28890" y="47050"/>
                </a:lnTo>
                <a:lnTo>
                  <a:pt x="28680" y="47180"/>
                </a:lnTo>
                <a:lnTo>
                  <a:pt x="28640" y="47210"/>
                </a:lnTo>
                <a:lnTo>
                  <a:pt x="28540" y="47260"/>
                </a:lnTo>
                <a:lnTo>
                  <a:pt x="28490" y="47280"/>
                </a:lnTo>
                <a:lnTo>
                  <a:pt x="28440" y="47280"/>
                </a:lnTo>
                <a:lnTo>
                  <a:pt x="28110" y="47570"/>
                </a:lnTo>
                <a:lnTo>
                  <a:pt x="28010" y="47630"/>
                </a:lnTo>
                <a:lnTo>
                  <a:pt x="27940" y="47660"/>
                </a:lnTo>
                <a:lnTo>
                  <a:pt x="27880" y="47660"/>
                </a:lnTo>
                <a:lnTo>
                  <a:pt x="27830" y="47700"/>
                </a:lnTo>
                <a:lnTo>
                  <a:pt x="27720" y="47700"/>
                </a:lnTo>
                <a:lnTo>
                  <a:pt x="27650" y="47700"/>
                </a:lnTo>
                <a:lnTo>
                  <a:pt x="27600" y="47710"/>
                </a:lnTo>
                <a:lnTo>
                  <a:pt x="27460" y="47810"/>
                </a:lnTo>
                <a:lnTo>
                  <a:pt x="26900" y="48020"/>
                </a:lnTo>
                <a:lnTo>
                  <a:pt x="26720" y="48560"/>
                </a:lnTo>
                <a:lnTo>
                  <a:pt x="25920" y="52050"/>
                </a:lnTo>
                <a:lnTo>
                  <a:pt x="25500" y="53080"/>
                </a:lnTo>
                <a:lnTo>
                  <a:pt x="25190" y="53680"/>
                </a:lnTo>
                <a:lnTo>
                  <a:pt x="24880" y="53780"/>
                </a:lnTo>
                <a:lnTo>
                  <a:pt x="24770" y="53860"/>
                </a:lnTo>
                <a:lnTo>
                  <a:pt x="24690" y="53970"/>
                </a:lnTo>
                <a:lnTo>
                  <a:pt x="24580" y="54260"/>
                </a:lnTo>
                <a:lnTo>
                  <a:pt x="24520" y="54420"/>
                </a:lnTo>
                <a:lnTo>
                  <a:pt x="24440" y="54480"/>
                </a:lnTo>
                <a:lnTo>
                  <a:pt x="24580" y="54640"/>
                </a:lnTo>
                <a:lnTo>
                  <a:pt x="24970" y="54870"/>
                </a:lnTo>
                <a:lnTo>
                  <a:pt x="26970" y="57140"/>
                </a:lnTo>
                <a:lnTo>
                  <a:pt x="28720" y="64760"/>
                </a:lnTo>
                <a:lnTo>
                  <a:pt x="25520" y="67260"/>
                </a:lnTo>
                <a:lnTo>
                  <a:pt x="25250" y="67550"/>
                </a:lnTo>
                <a:lnTo>
                  <a:pt x="24710" y="67970"/>
                </a:lnTo>
                <a:lnTo>
                  <a:pt x="23220" y="68620"/>
                </a:lnTo>
                <a:lnTo>
                  <a:pt x="22600" y="68990"/>
                </a:lnTo>
                <a:lnTo>
                  <a:pt x="22590" y="69050"/>
                </a:lnTo>
                <a:lnTo>
                  <a:pt x="22210" y="68830"/>
                </a:lnTo>
                <a:lnTo>
                  <a:pt x="20670" y="67370"/>
                </a:lnTo>
                <a:lnTo>
                  <a:pt x="19820" y="67440"/>
                </a:lnTo>
                <a:lnTo>
                  <a:pt x="18170" y="61630"/>
                </a:lnTo>
                <a:lnTo>
                  <a:pt x="16740" y="37310"/>
                </a:lnTo>
                <a:lnTo>
                  <a:pt x="18640" y="37810"/>
                </a:lnTo>
                <a:lnTo>
                  <a:pt x="23700" y="35430"/>
                </a:lnTo>
                <a:lnTo>
                  <a:pt x="30240" y="36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Saint Michae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9820" y="67440"/>
                </a:moveTo>
                <a:lnTo>
                  <a:pt x="20670" y="67370"/>
                </a:lnTo>
                <a:lnTo>
                  <a:pt x="22210" y="68830"/>
                </a:lnTo>
                <a:lnTo>
                  <a:pt x="22590" y="69050"/>
                </a:lnTo>
                <a:lnTo>
                  <a:pt x="22600" y="68990"/>
                </a:lnTo>
                <a:lnTo>
                  <a:pt x="23220" y="68620"/>
                </a:lnTo>
                <a:lnTo>
                  <a:pt x="24710" y="67970"/>
                </a:lnTo>
                <a:lnTo>
                  <a:pt x="25250" y="67550"/>
                </a:lnTo>
                <a:lnTo>
                  <a:pt x="25520" y="67260"/>
                </a:lnTo>
                <a:lnTo>
                  <a:pt x="28720" y="64760"/>
                </a:lnTo>
                <a:lnTo>
                  <a:pt x="33560" y="63770"/>
                </a:lnTo>
                <a:lnTo>
                  <a:pt x="33980" y="63580"/>
                </a:lnTo>
                <a:lnTo>
                  <a:pt x="35960" y="61340"/>
                </a:lnTo>
                <a:lnTo>
                  <a:pt x="40980" y="77790"/>
                </a:lnTo>
                <a:lnTo>
                  <a:pt x="41430" y="79840"/>
                </a:lnTo>
                <a:lnTo>
                  <a:pt x="41470" y="80260"/>
                </a:lnTo>
                <a:lnTo>
                  <a:pt x="41340" y="80280"/>
                </a:lnTo>
                <a:lnTo>
                  <a:pt x="31990" y="85250"/>
                </a:lnTo>
                <a:lnTo>
                  <a:pt x="29610" y="85080"/>
                </a:lnTo>
                <a:lnTo>
                  <a:pt x="25560" y="82200"/>
                </a:lnTo>
                <a:lnTo>
                  <a:pt x="22070" y="75400"/>
                </a:lnTo>
                <a:lnTo>
                  <a:pt x="19820" y="67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Christ Churc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990" y="85250"/>
                </a:moveTo>
                <a:lnTo>
                  <a:pt x="41340" y="80280"/>
                </a:lnTo>
                <a:lnTo>
                  <a:pt x="41470" y="80260"/>
                </a:lnTo>
                <a:lnTo>
                  <a:pt x="41430" y="79840"/>
                </a:lnTo>
                <a:lnTo>
                  <a:pt x="40980" y="77790"/>
                </a:lnTo>
                <a:lnTo>
                  <a:pt x="58280" y="71220"/>
                </a:lnTo>
                <a:lnTo>
                  <a:pt x="61100" y="72100"/>
                </a:lnTo>
                <a:lnTo>
                  <a:pt x="61550" y="72540"/>
                </a:lnTo>
                <a:lnTo>
                  <a:pt x="62060" y="73380"/>
                </a:lnTo>
                <a:lnTo>
                  <a:pt x="62550" y="76750"/>
                </a:lnTo>
                <a:lnTo>
                  <a:pt x="62640" y="76990"/>
                </a:lnTo>
                <a:lnTo>
                  <a:pt x="64410" y="80040"/>
                </a:lnTo>
                <a:lnTo>
                  <a:pt x="64790" y="80900"/>
                </a:lnTo>
                <a:lnTo>
                  <a:pt x="64780" y="81030"/>
                </a:lnTo>
                <a:lnTo>
                  <a:pt x="65070" y="81250"/>
                </a:lnTo>
                <a:lnTo>
                  <a:pt x="65580" y="81410"/>
                </a:lnTo>
                <a:lnTo>
                  <a:pt x="67300" y="82080"/>
                </a:lnTo>
                <a:lnTo>
                  <a:pt x="68070" y="82470"/>
                </a:lnTo>
                <a:lnTo>
                  <a:pt x="69540" y="84520"/>
                </a:lnTo>
                <a:lnTo>
                  <a:pt x="66000" y="86970"/>
                </a:lnTo>
                <a:lnTo>
                  <a:pt x="59560" y="93550"/>
                </a:lnTo>
                <a:lnTo>
                  <a:pt x="57190" y="93840"/>
                </a:lnTo>
                <a:lnTo>
                  <a:pt x="55270" y="93820"/>
                </a:lnTo>
                <a:lnTo>
                  <a:pt x="53400" y="94140"/>
                </a:lnTo>
                <a:lnTo>
                  <a:pt x="51340" y="95450"/>
                </a:lnTo>
                <a:lnTo>
                  <a:pt x="48370" y="90340"/>
                </a:lnTo>
                <a:lnTo>
                  <a:pt x="42790" y="87140"/>
                </a:lnTo>
                <a:lnTo>
                  <a:pt x="36020" y="85540"/>
                </a:lnTo>
                <a:lnTo>
                  <a:pt x="31990" y="85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Saint Philip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540" y="84520"/>
                </a:moveTo>
                <a:lnTo>
                  <a:pt x="68070" y="82470"/>
                </a:lnTo>
                <a:lnTo>
                  <a:pt x="67300" y="82080"/>
                </a:lnTo>
                <a:lnTo>
                  <a:pt x="65580" y="81410"/>
                </a:lnTo>
                <a:lnTo>
                  <a:pt x="65070" y="81250"/>
                </a:lnTo>
                <a:lnTo>
                  <a:pt x="64780" y="81030"/>
                </a:lnTo>
                <a:lnTo>
                  <a:pt x="64790" y="80900"/>
                </a:lnTo>
                <a:lnTo>
                  <a:pt x="64410" y="80040"/>
                </a:lnTo>
                <a:lnTo>
                  <a:pt x="62640" y="76990"/>
                </a:lnTo>
                <a:lnTo>
                  <a:pt x="62550" y="76750"/>
                </a:lnTo>
                <a:lnTo>
                  <a:pt x="62060" y="73380"/>
                </a:lnTo>
                <a:lnTo>
                  <a:pt x="61550" y="72540"/>
                </a:lnTo>
                <a:lnTo>
                  <a:pt x="61100" y="72100"/>
                </a:lnTo>
                <a:lnTo>
                  <a:pt x="58280" y="71220"/>
                </a:lnTo>
                <a:lnTo>
                  <a:pt x="59610" y="66160"/>
                </a:lnTo>
                <a:lnTo>
                  <a:pt x="63640" y="60830"/>
                </a:lnTo>
                <a:lnTo>
                  <a:pt x="65800" y="59960"/>
                </a:lnTo>
                <a:lnTo>
                  <a:pt x="67830" y="58680"/>
                </a:lnTo>
                <a:lnTo>
                  <a:pt x="68220" y="58300"/>
                </a:lnTo>
                <a:lnTo>
                  <a:pt x="71530" y="54260"/>
                </a:lnTo>
                <a:lnTo>
                  <a:pt x="71990" y="53520"/>
                </a:lnTo>
                <a:lnTo>
                  <a:pt x="75180" y="54570"/>
                </a:lnTo>
                <a:lnTo>
                  <a:pt x="80750" y="57140"/>
                </a:lnTo>
                <a:lnTo>
                  <a:pt x="84290" y="61630"/>
                </a:lnTo>
                <a:lnTo>
                  <a:pt x="83340" y="72300"/>
                </a:lnTo>
                <a:lnTo>
                  <a:pt x="75590" y="80320"/>
                </a:lnTo>
                <a:lnTo>
                  <a:pt x="69540" y="84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Saint Joh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100" y="54770"/>
                </a:moveTo>
                <a:lnTo>
                  <a:pt x="50390" y="49920"/>
                </a:lnTo>
                <a:lnTo>
                  <a:pt x="50460" y="49490"/>
                </a:lnTo>
                <a:lnTo>
                  <a:pt x="50600" y="48910"/>
                </a:lnTo>
                <a:lnTo>
                  <a:pt x="50870" y="48910"/>
                </a:lnTo>
                <a:lnTo>
                  <a:pt x="50990" y="48900"/>
                </a:lnTo>
                <a:lnTo>
                  <a:pt x="51130" y="48860"/>
                </a:lnTo>
                <a:lnTo>
                  <a:pt x="56080" y="44240"/>
                </a:lnTo>
                <a:lnTo>
                  <a:pt x="56790" y="43920"/>
                </a:lnTo>
                <a:lnTo>
                  <a:pt x="64710" y="49990"/>
                </a:lnTo>
                <a:lnTo>
                  <a:pt x="69270" y="52640"/>
                </a:lnTo>
                <a:lnTo>
                  <a:pt x="71990" y="53520"/>
                </a:lnTo>
                <a:lnTo>
                  <a:pt x="71530" y="54260"/>
                </a:lnTo>
                <a:lnTo>
                  <a:pt x="68220" y="58300"/>
                </a:lnTo>
                <a:lnTo>
                  <a:pt x="67830" y="58680"/>
                </a:lnTo>
                <a:lnTo>
                  <a:pt x="65800" y="59960"/>
                </a:lnTo>
                <a:lnTo>
                  <a:pt x="63640" y="60830"/>
                </a:lnTo>
                <a:lnTo>
                  <a:pt x="59610" y="66160"/>
                </a:lnTo>
                <a:lnTo>
                  <a:pt x="57030" y="61310"/>
                </a:lnTo>
                <a:lnTo>
                  <a:pt x="56430" y="60630"/>
                </a:lnTo>
                <a:lnTo>
                  <a:pt x="50100" y="54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Saint Georg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860" y="55530"/>
                </a:moveTo>
                <a:lnTo>
                  <a:pt x="49900" y="54790"/>
                </a:lnTo>
                <a:lnTo>
                  <a:pt x="50100" y="54770"/>
                </a:lnTo>
                <a:lnTo>
                  <a:pt x="56430" y="60630"/>
                </a:lnTo>
                <a:lnTo>
                  <a:pt x="57030" y="61310"/>
                </a:lnTo>
                <a:lnTo>
                  <a:pt x="59610" y="66160"/>
                </a:lnTo>
                <a:lnTo>
                  <a:pt x="58280" y="71220"/>
                </a:lnTo>
                <a:lnTo>
                  <a:pt x="40980" y="77790"/>
                </a:lnTo>
                <a:lnTo>
                  <a:pt x="35960" y="61340"/>
                </a:lnTo>
                <a:lnTo>
                  <a:pt x="43070" y="58520"/>
                </a:lnTo>
                <a:lnTo>
                  <a:pt x="43680" y="58150"/>
                </a:lnTo>
                <a:lnTo>
                  <a:pt x="45860" y="55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Saint Thoma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800" y="46300"/>
                </a:moveTo>
                <a:lnTo>
                  <a:pt x="42060" y="48980"/>
                </a:lnTo>
                <a:lnTo>
                  <a:pt x="42480" y="49360"/>
                </a:lnTo>
                <a:lnTo>
                  <a:pt x="43290" y="50340"/>
                </a:lnTo>
                <a:lnTo>
                  <a:pt x="45860" y="55530"/>
                </a:lnTo>
                <a:lnTo>
                  <a:pt x="43680" y="58150"/>
                </a:lnTo>
                <a:lnTo>
                  <a:pt x="43070" y="58520"/>
                </a:lnTo>
                <a:lnTo>
                  <a:pt x="35960" y="61340"/>
                </a:lnTo>
                <a:lnTo>
                  <a:pt x="33980" y="63580"/>
                </a:lnTo>
                <a:lnTo>
                  <a:pt x="33560" y="63770"/>
                </a:lnTo>
                <a:lnTo>
                  <a:pt x="28720" y="64760"/>
                </a:lnTo>
                <a:lnTo>
                  <a:pt x="26970" y="57140"/>
                </a:lnTo>
                <a:lnTo>
                  <a:pt x="24970" y="54870"/>
                </a:lnTo>
                <a:lnTo>
                  <a:pt x="24580" y="54640"/>
                </a:lnTo>
                <a:lnTo>
                  <a:pt x="24440" y="54480"/>
                </a:lnTo>
                <a:lnTo>
                  <a:pt x="24520" y="54420"/>
                </a:lnTo>
                <a:lnTo>
                  <a:pt x="24580" y="54260"/>
                </a:lnTo>
                <a:lnTo>
                  <a:pt x="24690" y="53970"/>
                </a:lnTo>
                <a:lnTo>
                  <a:pt x="24770" y="53860"/>
                </a:lnTo>
                <a:lnTo>
                  <a:pt x="24880" y="53780"/>
                </a:lnTo>
                <a:lnTo>
                  <a:pt x="25190" y="53680"/>
                </a:lnTo>
                <a:lnTo>
                  <a:pt x="25500" y="53080"/>
                </a:lnTo>
                <a:lnTo>
                  <a:pt x="25920" y="52050"/>
                </a:lnTo>
                <a:lnTo>
                  <a:pt x="26720" y="48560"/>
                </a:lnTo>
                <a:lnTo>
                  <a:pt x="26900" y="48020"/>
                </a:lnTo>
                <a:lnTo>
                  <a:pt x="27460" y="47810"/>
                </a:lnTo>
                <a:lnTo>
                  <a:pt x="27600" y="47710"/>
                </a:lnTo>
                <a:lnTo>
                  <a:pt x="27650" y="47700"/>
                </a:lnTo>
                <a:lnTo>
                  <a:pt x="27720" y="47700"/>
                </a:lnTo>
                <a:lnTo>
                  <a:pt x="27830" y="47700"/>
                </a:lnTo>
                <a:lnTo>
                  <a:pt x="27880" y="47660"/>
                </a:lnTo>
                <a:lnTo>
                  <a:pt x="27940" y="47660"/>
                </a:lnTo>
                <a:lnTo>
                  <a:pt x="28010" y="47630"/>
                </a:lnTo>
                <a:lnTo>
                  <a:pt x="28110" y="47570"/>
                </a:lnTo>
                <a:lnTo>
                  <a:pt x="28440" y="47280"/>
                </a:lnTo>
                <a:lnTo>
                  <a:pt x="28490" y="47280"/>
                </a:lnTo>
                <a:lnTo>
                  <a:pt x="28540" y="47260"/>
                </a:lnTo>
                <a:lnTo>
                  <a:pt x="28640" y="47210"/>
                </a:lnTo>
                <a:lnTo>
                  <a:pt x="28680" y="47180"/>
                </a:lnTo>
                <a:lnTo>
                  <a:pt x="28890" y="47050"/>
                </a:lnTo>
                <a:lnTo>
                  <a:pt x="28960" y="47010"/>
                </a:lnTo>
                <a:lnTo>
                  <a:pt x="29030" y="46990"/>
                </a:lnTo>
                <a:lnTo>
                  <a:pt x="29140" y="46990"/>
                </a:lnTo>
                <a:lnTo>
                  <a:pt x="29210" y="47010"/>
                </a:lnTo>
                <a:lnTo>
                  <a:pt x="29260" y="47010"/>
                </a:lnTo>
                <a:lnTo>
                  <a:pt x="29350" y="47020"/>
                </a:lnTo>
                <a:lnTo>
                  <a:pt x="29400" y="47010"/>
                </a:lnTo>
                <a:lnTo>
                  <a:pt x="29480" y="46940"/>
                </a:lnTo>
                <a:lnTo>
                  <a:pt x="29540" y="46880"/>
                </a:lnTo>
                <a:lnTo>
                  <a:pt x="29570" y="46860"/>
                </a:lnTo>
                <a:lnTo>
                  <a:pt x="29630" y="46880"/>
                </a:lnTo>
                <a:lnTo>
                  <a:pt x="29680" y="46910"/>
                </a:lnTo>
                <a:lnTo>
                  <a:pt x="30130" y="46480"/>
                </a:lnTo>
                <a:lnTo>
                  <a:pt x="31760" y="44280"/>
                </a:lnTo>
                <a:lnTo>
                  <a:pt x="35350" y="44080"/>
                </a:lnTo>
                <a:lnTo>
                  <a:pt x="36420" y="44480"/>
                </a:lnTo>
                <a:lnTo>
                  <a:pt x="37800" y="46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