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Rangpur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Rangp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60" y="13020"/>
                </a:moveTo>
                <a:lnTo>
                  <a:pt x="40150" y="13030"/>
                </a:lnTo>
                <a:lnTo>
                  <a:pt x="40140" y="13040"/>
                </a:lnTo>
                <a:lnTo>
                  <a:pt x="40130" y="13040"/>
                </a:lnTo>
                <a:lnTo>
                  <a:pt x="40130" y="13030"/>
                </a:lnTo>
                <a:lnTo>
                  <a:pt x="40120" y="13030"/>
                </a:lnTo>
                <a:lnTo>
                  <a:pt x="40120" y="13020"/>
                </a:lnTo>
                <a:lnTo>
                  <a:pt x="40110" y="13020"/>
                </a:lnTo>
                <a:lnTo>
                  <a:pt x="40110" y="13030"/>
                </a:lnTo>
                <a:lnTo>
                  <a:pt x="40110" y="13040"/>
                </a:lnTo>
                <a:lnTo>
                  <a:pt x="40100" y="13040"/>
                </a:lnTo>
                <a:lnTo>
                  <a:pt x="40090" y="13040"/>
                </a:lnTo>
                <a:lnTo>
                  <a:pt x="40090" y="13030"/>
                </a:lnTo>
                <a:lnTo>
                  <a:pt x="40080" y="13030"/>
                </a:lnTo>
                <a:lnTo>
                  <a:pt x="40070" y="13040"/>
                </a:lnTo>
                <a:lnTo>
                  <a:pt x="40070" y="13030"/>
                </a:lnTo>
                <a:lnTo>
                  <a:pt x="40060" y="13030"/>
                </a:lnTo>
                <a:lnTo>
                  <a:pt x="40060" y="13020"/>
                </a:lnTo>
                <a:lnTo>
                  <a:pt x="40060" y="13010"/>
                </a:lnTo>
                <a:lnTo>
                  <a:pt x="40060" y="13000"/>
                </a:lnTo>
                <a:lnTo>
                  <a:pt x="40050" y="13000"/>
                </a:lnTo>
                <a:lnTo>
                  <a:pt x="40050" y="12990"/>
                </a:lnTo>
                <a:lnTo>
                  <a:pt x="40040" y="12980"/>
                </a:lnTo>
                <a:lnTo>
                  <a:pt x="40040" y="12970"/>
                </a:lnTo>
                <a:lnTo>
                  <a:pt x="40030" y="12960"/>
                </a:lnTo>
                <a:lnTo>
                  <a:pt x="40030" y="12950"/>
                </a:lnTo>
                <a:lnTo>
                  <a:pt x="40040" y="12950"/>
                </a:lnTo>
                <a:lnTo>
                  <a:pt x="40050" y="12950"/>
                </a:lnTo>
                <a:lnTo>
                  <a:pt x="40050" y="12940"/>
                </a:lnTo>
                <a:lnTo>
                  <a:pt x="40050" y="12930"/>
                </a:lnTo>
                <a:lnTo>
                  <a:pt x="40050" y="12920"/>
                </a:lnTo>
                <a:lnTo>
                  <a:pt x="40050" y="12910"/>
                </a:lnTo>
                <a:lnTo>
                  <a:pt x="40060" y="12900"/>
                </a:lnTo>
                <a:lnTo>
                  <a:pt x="40060" y="12890"/>
                </a:lnTo>
                <a:lnTo>
                  <a:pt x="40070" y="12890"/>
                </a:lnTo>
                <a:lnTo>
                  <a:pt x="40070" y="12880"/>
                </a:lnTo>
                <a:lnTo>
                  <a:pt x="40080" y="12880"/>
                </a:lnTo>
                <a:lnTo>
                  <a:pt x="40090" y="12880"/>
                </a:lnTo>
                <a:lnTo>
                  <a:pt x="40090" y="12870"/>
                </a:lnTo>
                <a:lnTo>
                  <a:pt x="40100" y="12870"/>
                </a:lnTo>
                <a:lnTo>
                  <a:pt x="40100" y="12860"/>
                </a:lnTo>
                <a:lnTo>
                  <a:pt x="40100" y="12850"/>
                </a:lnTo>
                <a:lnTo>
                  <a:pt x="40100" y="12840"/>
                </a:lnTo>
                <a:lnTo>
                  <a:pt x="40110" y="12840"/>
                </a:lnTo>
                <a:lnTo>
                  <a:pt x="40120" y="12840"/>
                </a:lnTo>
                <a:lnTo>
                  <a:pt x="40120" y="12850"/>
                </a:lnTo>
                <a:lnTo>
                  <a:pt x="40110" y="12860"/>
                </a:lnTo>
                <a:lnTo>
                  <a:pt x="40110" y="12870"/>
                </a:lnTo>
                <a:lnTo>
                  <a:pt x="40110" y="12880"/>
                </a:lnTo>
                <a:lnTo>
                  <a:pt x="40120" y="12880"/>
                </a:lnTo>
                <a:lnTo>
                  <a:pt x="40120" y="12890"/>
                </a:lnTo>
                <a:lnTo>
                  <a:pt x="40120" y="12900"/>
                </a:lnTo>
                <a:lnTo>
                  <a:pt x="40120" y="12910"/>
                </a:lnTo>
                <a:lnTo>
                  <a:pt x="40130" y="12910"/>
                </a:lnTo>
                <a:lnTo>
                  <a:pt x="40130" y="12920"/>
                </a:lnTo>
                <a:lnTo>
                  <a:pt x="40140" y="12920"/>
                </a:lnTo>
                <a:lnTo>
                  <a:pt x="40140" y="12930"/>
                </a:lnTo>
                <a:lnTo>
                  <a:pt x="40140" y="12940"/>
                </a:lnTo>
                <a:lnTo>
                  <a:pt x="40140" y="12950"/>
                </a:lnTo>
                <a:lnTo>
                  <a:pt x="40140" y="12960"/>
                </a:lnTo>
                <a:lnTo>
                  <a:pt x="40150" y="12970"/>
                </a:lnTo>
                <a:lnTo>
                  <a:pt x="40150" y="12980"/>
                </a:lnTo>
                <a:lnTo>
                  <a:pt x="40150" y="12990"/>
                </a:lnTo>
                <a:lnTo>
                  <a:pt x="40160" y="13000"/>
                </a:lnTo>
                <a:lnTo>
                  <a:pt x="40160" y="13010"/>
                </a:lnTo>
                <a:lnTo>
                  <a:pt x="40160" y="13020"/>
                </a:lnTo>
                <a:close/>
                <a:moveTo>
                  <a:pt x="39930" y="12140"/>
                </a:moveTo>
                <a:lnTo>
                  <a:pt x="39930" y="12150"/>
                </a:lnTo>
                <a:lnTo>
                  <a:pt x="39910" y="12150"/>
                </a:lnTo>
                <a:lnTo>
                  <a:pt x="39910" y="12140"/>
                </a:lnTo>
                <a:lnTo>
                  <a:pt x="39930" y="12150"/>
                </a:lnTo>
                <a:lnTo>
                  <a:pt x="39930" y="12140"/>
                </a:lnTo>
                <a:close/>
                <a:moveTo>
                  <a:pt x="40180" y="10990"/>
                </a:moveTo>
                <a:lnTo>
                  <a:pt x="40190" y="10990"/>
                </a:lnTo>
                <a:lnTo>
                  <a:pt x="40190" y="11000"/>
                </a:lnTo>
                <a:lnTo>
                  <a:pt x="40190" y="11010"/>
                </a:lnTo>
                <a:lnTo>
                  <a:pt x="40190" y="11020"/>
                </a:lnTo>
                <a:lnTo>
                  <a:pt x="40180" y="11020"/>
                </a:lnTo>
                <a:lnTo>
                  <a:pt x="40170" y="11030"/>
                </a:lnTo>
                <a:lnTo>
                  <a:pt x="40160" y="11030"/>
                </a:lnTo>
                <a:lnTo>
                  <a:pt x="40160" y="11040"/>
                </a:lnTo>
                <a:lnTo>
                  <a:pt x="40150" y="11040"/>
                </a:lnTo>
                <a:lnTo>
                  <a:pt x="40150" y="11050"/>
                </a:lnTo>
                <a:lnTo>
                  <a:pt x="40150" y="11060"/>
                </a:lnTo>
                <a:lnTo>
                  <a:pt x="40150" y="11070"/>
                </a:lnTo>
                <a:lnTo>
                  <a:pt x="40140" y="11070"/>
                </a:lnTo>
                <a:lnTo>
                  <a:pt x="40130" y="11080"/>
                </a:lnTo>
                <a:lnTo>
                  <a:pt x="40120" y="11080"/>
                </a:lnTo>
                <a:lnTo>
                  <a:pt x="40120" y="11090"/>
                </a:lnTo>
                <a:lnTo>
                  <a:pt x="40120" y="11100"/>
                </a:lnTo>
                <a:lnTo>
                  <a:pt x="40120" y="11110"/>
                </a:lnTo>
                <a:lnTo>
                  <a:pt x="40120" y="11120"/>
                </a:lnTo>
                <a:lnTo>
                  <a:pt x="40120" y="11130"/>
                </a:lnTo>
                <a:lnTo>
                  <a:pt x="40120" y="11140"/>
                </a:lnTo>
                <a:lnTo>
                  <a:pt x="40130" y="11140"/>
                </a:lnTo>
                <a:lnTo>
                  <a:pt x="40140" y="11150"/>
                </a:lnTo>
                <a:lnTo>
                  <a:pt x="40140" y="11160"/>
                </a:lnTo>
                <a:lnTo>
                  <a:pt x="40140" y="11170"/>
                </a:lnTo>
                <a:lnTo>
                  <a:pt x="40140" y="11180"/>
                </a:lnTo>
                <a:lnTo>
                  <a:pt x="40150" y="11180"/>
                </a:lnTo>
                <a:lnTo>
                  <a:pt x="40150" y="11190"/>
                </a:lnTo>
                <a:lnTo>
                  <a:pt x="40140" y="11190"/>
                </a:lnTo>
                <a:lnTo>
                  <a:pt x="40140" y="11200"/>
                </a:lnTo>
                <a:lnTo>
                  <a:pt x="40130" y="11200"/>
                </a:lnTo>
                <a:lnTo>
                  <a:pt x="40130" y="11210"/>
                </a:lnTo>
                <a:lnTo>
                  <a:pt x="40130" y="11200"/>
                </a:lnTo>
                <a:lnTo>
                  <a:pt x="40120" y="11200"/>
                </a:lnTo>
                <a:lnTo>
                  <a:pt x="40120" y="11190"/>
                </a:lnTo>
                <a:lnTo>
                  <a:pt x="40110" y="11190"/>
                </a:lnTo>
                <a:lnTo>
                  <a:pt x="40110" y="11180"/>
                </a:lnTo>
                <a:lnTo>
                  <a:pt x="40100" y="11170"/>
                </a:lnTo>
                <a:lnTo>
                  <a:pt x="40090" y="11160"/>
                </a:lnTo>
                <a:lnTo>
                  <a:pt x="40080" y="11160"/>
                </a:lnTo>
                <a:lnTo>
                  <a:pt x="40070" y="11160"/>
                </a:lnTo>
                <a:lnTo>
                  <a:pt x="40070" y="11150"/>
                </a:lnTo>
                <a:lnTo>
                  <a:pt x="40060" y="11150"/>
                </a:lnTo>
                <a:lnTo>
                  <a:pt x="40050" y="11150"/>
                </a:lnTo>
                <a:lnTo>
                  <a:pt x="40040" y="11160"/>
                </a:lnTo>
                <a:lnTo>
                  <a:pt x="40030" y="11150"/>
                </a:lnTo>
                <a:lnTo>
                  <a:pt x="40020" y="11150"/>
                </a:lnTo>
                <a:lnTo>
                  <a:pt x="40020" y="11140"/>
                </a:lnTo>
                <a:lnTo>
                  <a:pt x="40010" y="11140"/>
                </a:lnTo>
                <a:lnTo>
                  <a:pt x="40000" y="11140"/>
                </a:lnTo>
                <a:lnTo>
                  <a:pt x="40000" y="11130"/>
                </a:lnTo>
                <a:lnTo>
                  <a:pt x="40000" y="11120"/>
                </a:lnTo>
                <a:lnTo>
                  <a:pt x="40010" y="11120"/>
                </a:lnTo>
                <a:lnTo>
                  <a:pt x="40010" y="11110"/>
                </a:lnTo>
                <a:lnTo>
                  <a:pt x="40020" y="11110"/>
                </a:lnTo>
                <a:lnTo>
                  <a:pt x="40030" y="11110"/>
                </a:lnTo>
                <a:lnTo>
                  <a:pt x="40040" y="11110"/>
                </a:lnTo>
                <a:lnTo>
                  <a:pt x="40040" y="11120"/>
                </a:lnTo>
                <a:lnTo>
                  <a:pt x="40050" y="11120"/>
                </a:lnTo>
                <a:lnTo>
                  <a:pt x="40050" y="11130"/>
                </a:lnTo>
                <a:lnTo>
                  <a:pt x="40060" y="11130"/>
                </a:lnTo>
                <a:lnTo>
                  <a:pt x="40060" y="11140"/>
                </a:lnTo>
                <a:lnTo>
                  <a:pt x="40070" y="11140"/>
                </a:lnTo>
                <a:lnTo>
                  <a:pt x="40080" y="11150"/>
                </a:lnTo>
                <a:lnTo>
                  <a:pt x="40090" y="11150"/>
                </a:lnTo>
                <a:lnTo>
                  <a:pt x="40090" y="11140"/>
                </a:lnTo>
                <a:lnTo>
                  <a:pt x="40090" y="11130"/>
                </a:lnTo>
                <a:lnTo>
                  <a:pt x="40090" y="11120"/>
                </a:lnTo>
                <a:lnTo>
                  <a:pt x="40080" y="11120"/>
                </a:lnTo>
                <a:lnTo>
                  <a:pt x="40080" y="11110"/>
                </a:lnTo>
                <a:lnTo>
                  <a:pt x="40070" y="11110"/>
                </a:lnTo>
                <a:lnTo>
                  <a:pt x="40070" y="11100"/>
                </a:lnTo>
                <a:lnTo>
                  <a:pt x="40070" y="11090"/>
                </a:lnTo>
                <a:lnTo>
                  <a:pt x="40070" y="11080"/>
                </a:lnTo>
                <a:lnTo>
                  <a:pt x="40070" y="11070"/>
                </a:lnTo>
                <a:lnTo>
                  <a:pt x="40070" y="11060"/>
                </a:lnTo>
                <a:lnTo>
                  <a:pt x="40070" y="11050"/>
                </a:lnTo>
                <a:lnTo>
                  <a:pt x="40060" y="11050"/>
                </a:lnTo>
                <a:lnTo>
                  <a:pt x="40060" y="11040"/>
                </a:lnTo>
                <a:lnTo>
                  <a:pt x="40070" y="11040"/>
                </a:lnTo>
                <a:lnTo>
                  <a:pt x="40080" y="11030"/>
                </a:lnTo>
                <a:lnTo>
                  <a:pt x="40080" y="11020"/>
                </a:lnTo>
                <a:lnTo>
                  <a:pt x="40090" y="11020"/>
                </a:lnTo>
                <a:lnTo>
                  <a:pt x="40100" y="11020"/>
                </a:lnTo>
                <a:lnTo>
                  <a:pt x="40110" y="11030"/>
                </a:lnTo>
                <a:lnTo>
                  <a:pt x="40120" y="11030"/>
                </a:lnTo>
                <a:lnTo>
                  <a:pt x="40130" y="11030"/>
                </a:lnTo>
                <a:lnTo>
                  <a:pt x="40130" y="11040"/>
                </a:lnTo>
                <a:lnTo>
                  <a:pt x="40140" y="11040"/>
                </a:lnTo>
                <a:lnTo>
                  <a:pt x="40140" y="11030"/>
                </a:lnTo>
                <a:lnTo>
                  <a:pt x="40150" y="11030"/>
                </a:lnTo>
                <a:lnTo>
                  <a:pt x="40150" y="11020"/>
                </a:lnTo>
                <a:lnTo>
                  <a:pt x="40140" y="11010"/>
                </a:lnTo>
                <a:lnTo>
                  <a:pt x="40140" y="11000"/>
                </a:lnTo>
                <a:lnTo>
                  <a:pt x="40140" y="10990"/>
                </a:lnTo>
                <a:lnTo>
                  <a:pt x="40150" y="10990"/>
                </a:lnTo>
                <a:lnTo>
                  <a:pt x="40150" y="10980"/>
                </a:lnTo>
                <a:lnTo>
                  <a:pt x="40160" y="10980"/>
                </a:lnTo>
                <a:lnTo>
                  <a:pt x="40160" y="10970"/>
                </a:lnTo>
                <a:lnTo>
                  <a:pt x="40170" y="10970"/>
                </a:lnTo>
                <a:lnTo>
                  <a:pt x="40170" y="10980"/>
                </a:lnTo>
                <a:lnTo>
                  <a:pt x="40180" y="10990"/>
                </a:lnTo>
                <a:close/>
                <a:moveTo>
                  <a:pt x="40020" y="10910"/>
                </a:moveTo>
                <a:lnTo>
                  <a:pt x="40030" y="10910"/>
                </a:lnTo>
                <a:lnTo>
                  <a:pt x="40040" y="10910"/>
                </a:lnTo>
                <a:lnTo>
                  <a:pt x="40050" y="10910"/>
                </a:lnTo>
                <a:lnTo>
                  <a:pt x="40060" y="10910"/>
                </a:lnTo>
                <a:lnTo>
                  <a:pt x="40070" y="10910"/>
                </a:lnTo>
                <a:lnTo>
                  <a:pt x="40070" y="10920"/>
                </a:lnTo>
                <a:lnTo>
                  <a:pt x="40080" y="10920"/>
                </a:lnTo>
                <a:lnTo>
                  <a:pt x="40090" y="10920"/>
                </a:lnTo>
                <a:lnTo>
                  <a:pt x="40100" y="10920"/>
                </a:lnTo>
                <a:lnTo>
                  <a:pt x="40110" y="10930"/>
                </a:lnTo>
                <a:lnTo>
                  <a:pt x="40110" y="10940"/>
                </a:lnTo>
                <a:lnTo>
                  <a:pt x="40110" y="10950"/>
                </a:lnTo>
                <a:lnTo>
                  <a:pt x="40110" y="10960"/>
                </a:lnTo>
                <a:lnTo>
                  <a:pt x="40100" y="10960"/>
                </a:lnTo>
                <a:lnTo>
                  <a:pt x="40090" y="10960"/>
                </a:lnTo>
                <a:lnTo>
                  <a:pt x="40080" y="10960"/>
                </a:lnTo>
                <a:lnTo>
                  <a:pt x="40070" y="10960"/>
                </a:lnTo>
                <a:lnTo>
                  <a:pt x="40060" y="10960"/>
                </a:lnTo>
                <a:lnTo>
                  <a:pt x="40060" y="10950"/>
                </a:lnTo>
                <a:lnTo>
                  <a:pt x="40050" y="10950"/>
                </a:lnTo>
                <a:lnTo>
                  <a:pt x="40040" y="10950"/>
                </a:lnTo>
                <a:lnTo>
                  <a:pt x="40030" y="10950"/>
                </a:lnTo>
                <a:lnTo>
                  <a:pt x="40020" y="10950"/>
                </a:lnTo>
                <a:lnTo>
                  <a:pt x="40020" y="10940"/>
                </a:lnTo>
                <a:lnTo>
                  <a:pt x="40010" y="10940"/>
                </a:lnTo>
                <a:lnTo>
                  <a:pt x="40000" y="10940"/>
                </a:lnTo>
                <a:lnTo>
                  <a:pt x="40000" y="10930"/>
                </a:lnTo>
                <a:lnTo>
                  <a:pt x="40000" y="10920"/>
                </a:lnTo>
                <a:lnTo>
                  <a:pt x="40010" y="10920"/>
                </a:lnTo>
                <a:lnTo>
                  <a:pt x="40010" y="10910"/>
                </a:lnTo>
                <a:lnTo>
                  <a:pt x="40020" y="10910"/>
                </a:lnTo>
                <a:close/>
                <a:moveTo>
                  <a:pt x="32040" y="9970"/>
                </a:moveTo>
                <a:lnTo>
                  <a:pt x="31920" y="9940"/>
                </a:lnTo>
                <a:lnTo>
                  <a:pt x="31920" y="9930"/>
                </a:lnTo>
                <a:lnTo>
                  <a:pt x="31920" y="9920"/>
                </a:lnTo>
                <a:lnTo>
                  <a:pt x="31910" y="9910"/>
                </a:lnTo>
                <a:lnTo>
                  <a:pt x="31900" y="9900"/>
                </a:lnTo>
                <a:lnTo>
                  <a:pt x="31900" y="9890"/>
                </a:lnTo>
                <a:lnTo>
                  <a:pt x="31910" y="9890"/>
                </a:lnTo>
                <a:lnTo>
                  <a:pt x="31920" y="9880"/>
                </a:lnTo>
                <a:lnTo>
                  <a:pt x="31930" y="9880"/>
                </a:lnTo>
                <a:lnTo>
                  <a:pt x="31930" y="9870"/>
                </a:lnTo>
                <a:lnTo>
                  <a:pt x="31940" y="9870"/>
                </a:lnTo>
                <a:lnTo>
                  <a:pt x="31940" y="9860"/>
                </a:lnTo>
                <a:lnTo>
                  <a:pt x="31950" y="9870"/>
                </a:lnTo>
                <a:lnTo>
                  <a:pt x="31960" y="9860"/>
                </a:lnTo>
                <a:lnTo>
                  <a:pt x="31970" y="9860"/>
                </a:lnTo>
                <a:lnTo>
                  <a:pt x="31970" y="9870"/>
                </a:lnTo>
                <a:lnTo>
                  <a:pt x="31980" y="9870"/>
                </a:lnTo>
                <a:lnTo>
                  <a:pt x="31990" y="9880"/>
                </a:lnTo>
                <a:lnTo>
                  <a:pt x="32000" y="9890"/>
                </a:lnTo>
                <a:lnTo>
                  <a:pt x="32010" y="9900"/>
                </a:lnTo>
                <a:lnTo>
                  <a:pt x="32020" y="9900"/>
                </a:lnTo>
                <a:lnTo>
                  <a:pt x="32020" y="9910"/>
                </a:lnTo>
                <a:lnTo>
                  <a:pt x="32030" y="9910"/>
                </a:lnTo>
                <a:lnTo>
                  <a:pt x="32030" y="9920"/>
                </a:lnTo>
                <a:lnTo>
                  <a:pt x="32040" y="9920"/>
                </a:lnTo>
                <a:lnTo>
                  <a:pt x="32050" y="9930"/>
                </a:lnTo>
                <a:lnTo>
                  <a:pt x="32050" y="9940"/>
                </a:lnTo>
                <a:lnTo>
                  <a:pt x="32050" y="9950"/>
                </a:lnTo>
                <a:lnTo>
                  <a:pt x="32050" y="9960"/>
                </a:lnTo>
                <a:lnTo>
                  <a:pt x="32040" y="9960"/>
                </a:lnTo>
                <a:lnTo>
                  <a:pt x="32040" y="9970"/>
                </a:lnTo>
                <a:close/>
                <a:moveTo>
                  <a:pt x="32080" y="10060"/>
                </a:moveTo>
                <a:lnTo>
                  <a:pt x="32060" y="9990"/>
                </a:lnTo>
                <a:lnTo>
                  <a:pt x="32070" y="10000"/>
                </a:lnTo>
                <a:lnTo>
                  <a:pt x="32080" y="10000"/>
                </a:lnTo>
                <a:lnTo>
                  <a:pt x="32090" y="10000"/>
                </a:lnTo>
                <a:lnTo>
                  <a:pt x="32090" y="10010"/>
                </a:lnTo>
                <a:lnTo>
                  <a:pt x="32090" y="10020"/>
                </a:lnTo>
                <a:lnTo>
                  <a:pt x="32090" y="10030"/>
                </a:lnTo>
                <a:lnTo>
                  <a:pt x="32090" y="10040"/>
                </a:lnTo>
                <a:lnTo>
                  <a:pt x="32090" y="10050"/>
                </a:lnTo>
                <a:lnTo>
                  <a:pt x="32080" y="10050"/>
                </a:lnTo>
                <a:lnTo>
                  <a:pt x="32080" y="10060"/>
                </a:lnTo>
                <a:close/>
                <a:moveTo>
                  <a:pt x="31360" y="9590"/>
                </a:moveTo>
                <a:lnTo>
                  <a:pt x="31330" y="9580"/>
                </a:lnTo>
                <a:lnTo>
                  <a:pt x="31260" y="9480"/>
                </a:lnTo>
                <a:lnTo>
                  <a:pt x="31260" y="9470"/>
                </a:lnTo>
                <a:lnTo>
                  <a:pt x="31260" y="9480"/>
                </a:lnTo>
                <a:lnTo>
                  <a:pt x="31270" y="9480"/>
                </a:lnTo>
                <a:lnTo>
                  <a:pt x="31270" y="9470"/>
                </a:lnTo>
                <a:lnTo>
                  <a:pt x="31280" y="9460"/>
                </a:lnTo>
                <a:lnTo>
                  <a:pt x="31300" y="9470"/>
                </a:lnTo>
                <a:lnTo>
                  <a:pt x="31300" y="9430"/>
                </a:lnTo>
                <a:lnTo>
                  <a:pt x="31330" y="9440"/>
                </a:lnTo>
                <a:lnTo>
                  <a:pt x="31350" y="9450"/>
                </a:lnTo>
                <a:lnTo>
                  <a:pt x="31360" y="9460"/>
                </a:lnTo>
                <a:lnTo>
                  <a:pt x="31360" y="9480"/>
                </a:lnTo>
                <a:lnTo>
                  <a:pt x="31370" y="9490"/>
                </a:lnTo>
                <a:lnTo>
                  <a:pt x="31370" y="9500"/>
                </a:lnTo>
                <a:lnTo>
                  <a:pt x="31380" y="9500"/>
                </a:lnTo>
                <a:lnTo>
                  <a:pt x="31380" y="9520"/>
                </a:lnTo>
                <a:lnTo>
                  <a:pt x="31370" y="9530"/>
                </a:lnTo>
                <a:lnTo>
                  <a:pt x="31350" y="9530"/>
                </a:lnTo>
                <a:lnTo>
                  <a:pt x="31360" y="9540"/>
                </a:lnTo>
                <a:lnTo>
                  <a:pt x="31350" y="9540"/>
                </a:lnTo>
                <a:lnTo>
                  <a:pt x="31350" y="9550"/>
                </a:lnTo>
                <a:lnTo>
                  <a:pt x="31360" y="9560"/>
                </a:lnTo>
                <a:lnTo>
                  <a:pt x="31360" y="9550"/>
                </a:lnTo>
                <a:lnTo>
                  <a:pt x="31360" y="9560"/>
                </a:lnTo>
                <a:lnTo>
                  <a:pt x="31360" y="9590"/>
                </a:lnTo>
                <a:close/>
                <a:moveTo>
                  <a:pt x="30770" y="8600"/>
                </a:moveTo>
                <a:lnTo>
                  <a:pt x="30780" y="8600"/>
                </a:lnTo>
                <a:lnTo>
                  <a:pt x="30790" y="8600"/>
                </a:lnTo>
                <a:lnTo>
                  <a:pt x="30790" y="8610"/>
                </a:lnTo>
                <a:lnTo>
                  <a:pt x="30790" y="8630"/>
                </a:lnTo>
                <a:lnTo>
                  <a:pt x="30790" y="8640"/>
                </a:lnTo>
                <a:lnTo>
                  <a:pt x="30790" y="8650"/>
                </a:lnTo>
                <a:lnTo>
                  <a:pt x="30780" y="8650"/>
                </a:lnTo>
                <a:lnTo>
                  <a:pt x="30780" y="8660"/>
                </a:lnTo>
                <a:lnTo>
                  <a:pt x="30770" y="8660"/>
                </a:lnTo>
                <a:lnTo>
                  <a:pt x="30760" y="8670"/>
                </a:lnTo>
                <a:lnTo>
                  <a:pt x="30750" y="8670"/>
                </a:lnTo>
                <a:lnTo>
                  <a:pt x="30740" y="8670"/>
                </a:lnTo>
                <a:lnTo>
                  <a:pt x="30730" y="8670"/>
                </a:lnTo>
                <a:lnTo>
                  <a:pt x="30730" y="8660"/>
                </a:lnTo>
                <a:lnTo>
                  <a:pt x="30730" y="8650"/>
                </a:lnTo>
                <a:lnTo>
                  <a:pt x="30730" y="8640"/>
                </a:lnTo>
                <a:lnTo>
                  <a:pt x="30730" y="8620"/>
                </a:lnTo>
                <a:lnTo>
                  <a:pt x="30730" y="8610"/>
                </a:lnTo>
                <a:lnTo>
                  <a:pt x="30740" y="8610"/>
                </a:lnTo>
                <a:lnTo>
                  <a:pt x="30740" y="8600"/>
                </a:lnTo>
                <a:lnTo>
                  <a:pt x="30750" y="8600"/>
                </a:lnTo>
                <a:lnTo>
                  <a:pt x="30760" y="8600"/>
                </a:lnTo>
                <a:lnTo>
                  <a:pt x="30770" y="8600"/>
                </a:lnTo>
                <a:close/>
                <a:moveTo>
                  <a:pt x="42670" y="22970"/>
                </a:moveTo>
                <a:lnTo>
                  <a:pt x="42660" y="22970"/>
                </a:lnTo>
                <a:lnTo>
                  <a:pt x="42650" y="22970"/>
                </a:lnTo>
                <a:lnTo>
                  <a:pt x="42640" y="22970"/>
                </a:lnTo>
                <a:lnTo>
                  <a:pt x="42630" y="22960"/>
                </a:lnTo>
                <a:lnTo>
                  <a:pt x="42620" y="22960"/>
                </a:lnTo>
                <a:lnTo>
                  <a:pt x="42610" y="22960"/>
                </a:lnTo>
                <a:lnTo>
                  <a:pt x="42610" y="22950"/>
                </a:lnTo>
                <a:lnTo>
                  <a:pt x="42600" y="22950"/>
                </a:lnTo>
                <a:lnTo>
                  <a:pt x="42590" y="22950"/>
                </a:lnTo>
                <a:lnTo>
                  <a:pt x="42590" y="22940"/>
                </a:lnTo>
                <a:lnTo>
                  <a:pt x="42580" y="22940"/>
                </a:lnTo>
                <a:lnTo>
                  <a:pt x="42570" y="22940"/>
                </a:lnTo>
                <a:lnTo>
                  <a:pt x="42560" y="22930"/>
                </a:lnTo>
                <a:lnTo>
                  <a:pt x="42550" y="22930"/>
                </a:lnTo>
                <a:lnTo>
                  <a:pt x="42550" y="22920"/>
                </a:lnTo>
                <a:lnTo>
                  <a:pt x="42540" y="22920"/>
                </a:lnTo>
                <a:lnTo>
                  <a:pt x="42540" y="22910"/>
                </a:lnTo>
                <a:lnTo>
                  <a:pt x="42530" y="22910"/>
                </a:lnTo>
                <a:lnTo>
                  <a:pt x="42520" y="22910"/>
                </a:lnTo>
                <a:lnTo>
                  <a:pt x="42520" y="22900"/>
                </a:lnTo>
                <a:lnTo>
                  <a:pt x="42510" y="22900"/>
                </a:lnTo>
                <a:lnTo>
                  <a:pt x="42500" y="22900"/>
                </a:lnTo>
                <a:lnTo>
                  <a:pt x="42500" y="22890"/>
                </a:lnTo>
                <a:lnTo>
                  <a:pt x="42490" y="22890"/>
                </a:lnTo>
                <a:lnTo>
                  <a:pt x="42490" y="22880"/>
                </a:lnTo>
                <a:lnTo>
                  <a:pt x="42480" y="22880"/>
                </a:lnTo>
                <a:lnTo>
                  <a:pt x="42480" y="22870"/>
                </a:lnTo>
                <a:lnTo>
                  <a:pt x="42470" y="22870"/>
                </a:lnTo>
                <a:lnTo>
                  <a:pt x="42470" y="22860"/>
                </a:lnTo>
                <a:lnTo>
                  <a:pt x="42460" y="22860"/>
                </a:lnTo>
                <a:lnTo>
                  <a:pt x="42460" y="22850"/>
                </a:lnTo>
                <a:lnTo>
                  <a:pt x="42460" y="22840"/>
                </a:lnTo>
                <a:lnTo>
                  <a:pt x="42450" y="22840"/>
                </a:lnTo>
                <a:lnTo>
                  <a:pt x="42450" y="22830"/>
                </a:lnTo>
                <a:lnTo>
                  <a:pt x="42440" y="22830"/>
                </a:lnTo>
                <a:lnTo>
                  <a:pt x="42430" y="22830"/>
                </a:lnTo>
                <a:lnTo>
                  <a:pt x="42420" y="22830"/>
                </a:lnTo>
                <a:lnTo>
                  <a:pt x="42410" y="22830"/>
                </a:lnTo>
                <a:lnTo>
                  <a:pt x="42410" y="22820"/>
                </a:lnTo>
                <a:lnTo>
                  <a:pt x="42400" y="22820"/>
                </a:lnTo>
                <a:lnTo>
                  <a:pt x="42390" y="22820"/>
                </a:lnTo>
                <a:lnTo>
                  <a:pt x="42380" y="22820"/>
                </a:lnTo>
                <a:lnTo>
                  <a:pt x="42370" y="22820"/>
                </a:lnTo>
                <a:lnTo>
                  <a:pt x="42360" y="22820"/>
                </a:lnTo>
                <a:lnTo>
                  <a:pt x="42360" y="22810"/>
                </a:lnTo>
                <a:lnTo>
                  <a:pt x="42350" y="22810"/>
                </a:lnTo>
                <a:lnTo>
                  <a:pt x="42340" y="22810"/>
                </a:lnTo>
                <a:lnTo>
                  <a:pt x="42330" y="22810"/>
                </a:lnTo>
                <a:lnTo>
                  <a:pt x="42330" y="22800"/>
                </a:lnTo>
                <a:lnTo>
                  <a:pt x="42320" y="22800"/>
                </a:lnTo>
                <a:lnTo>
                  <a:pt x="42310" y="22800"/>
                </a:lnTo>
                <a:lnTo>
                  <a:pt x="42300" y="22800"/>
                </a:lnTo>
                <a:lnTo>
                  <a:pt x="42290" y="22800"/>
                </a:lnTo>
                <a:lnTo>
                  <a:pt x="42280" y="22800"/>
                </a:lnTo>
                <a:lnTo>
                  <a:pt x="42270" y="22800"/>
                </a:lnTo>
                <a:lnTo>
                  <a:pt x="42270" y="22790"/>
                </a:lnTo>
                <a:lnTo>
                  <a:pt x="42260" y="22790"/>
                </a:lnTo>
                <a:lnTo>
                  <a:pt x="42250" y="22790"/>
                </a:lnTo>
                <a:lnTo>
                  <a:pt x="42250" y="22780"/>
                </a:lnTo>
                <a:lnTo>
                  <a:pt x="42240" y="22780"/>
                </a:lnTo>
                <a:lnTo>
                  <a:pt x="42230" y="22780"/>
                </a:lnTo>
                <a:lnTo>
                  <a:pt x="42220" y="22780"/>
                </a:lnTo>
                <a:lnTo>
                  <a:pt x="42220" y="22770"/>
                </a:lnTo>
                <a:lnTo>
                  <a:pt x="42210" y="22770"/>
                </a:lnTo>
                <a:lnTo>
                  <a:pt x="42200" y="22770"/>
                </a:lnTo>
                <a:lnTo>
                  <a:pt x="42190" y="22770"/>
                </a:lnTo>
                <a:lnTo>
                  <a:pt x="42180" y="22770"/>
                </a:lnTo>
                <a:lnTo>
                  <a:pt x="42180" y="22780"/>
                </a:lnTo>
                <a:lnTo>
                  <a:pt x="42190" y="22780"/>
                </a:lnTo>
                <a:lnTo>
                  <a:pt x="42190" y="22790"/>
                </a:lnTo>
                <a:lnTo>
                  <a:pt x="42190" y="22800"/>
                </a:lnTo>
                <a:lnTo>
                  <a:pt x="42190" y="22810"/>
                </a:lnTo>
                <a:lnTo>
                  <a:pt x="42190" y="22820"/>
                </a:lnTo>
                <a:lnTo>
                  <a:pt x="42190" y="22830"/>
                </a:lnTo>
                <a:lnTo>
                  <a:pt x="42190" y="22840"/>
                </a:lnTo>
                <a:lnTo>
                  <a:pt x="42190" y="22850"/>
                </a:lnTo>
                <a:lnTo>
                  <a:pt x="42200" y="22850"/>
                </a:lnTo>
                <a:lnTo>
                  <a:pt x="42210" y="22850"/>
                </a:lnTo>
                <a:lnTo>
                  <a:pt x="42220" y="22850"/>
                </a:lnTo>
                <a:lnTo>
                  <a:pt x="42230" y="22850"/>
                </a:lnTo>
                <a:lnTo>
                  <a:pt x="42240" y="22850"/>
                </a:lnTo>
                <a:lnTo>
                  <a:pt x="42250" y="22850"/>
                </a:lnTo>
                <a:lnTo>
                  <a:pt x="42250" y="22860"/>
                </a:lnTo>
                <a:lnTo>
                  <a:pt x="42260" y="22860"/>
                </a:lnTo>
                <a:lnTo>
                  <a:pt x="42270" y="22860"/>
                </a:lnTo>
                <a:lnTo>
                  <a:pt x="42270" y="22870"/>
                </a:lnTo>
                <a:lnTo>
                  <a:pt x="42270" y="22880"/>
                </a:lnTo>
                <a:lnTo>
                  <a:pt x="42270" y="22890"/>
                </a:lnTo>
                <a:lnTo>
                  <a:pt x="42270" y="22900"/>
                </a:lnTo>
                <a:lnTo>
                  <a:pt x="42280" y="22900"/>
                </a:lnTo>
                <a:lnTo>
                  <a:pt x="42280" y="22910"/>
                </a:lnTo>
                <a:lnTo>
                  <a:pt x="42280" y="22920"/>
                </a:lnTo>
                <a:lnTo>
                  <a:pt x="42280" y="22930"/>
                </a:lnTo>
                <a:lnTo>
                  <a:pt x="42280" y="22940"/>
                </a:lnTo>
                <a:lnTo>
                  <a:pt x="42280" y="22950"/>
                </a:lnTo>
                <a:lnTo>
                  <a:pt x="42270" y="22950"/>
                </a:lnTo>
                <a:lnTo>
                  <a:pt x="42270" y="22960"/>
                </a:lnTo>
                <a:lnTo>
                  <a:pt x="42260" y="22970"/>
                </a:lnTo>
                <a:lnTo>
                  <a:pt x="42270" y="22980"/>
                </a:lnTo>
                <a:lnTo>
                  <a:pt x="42270" y="22990"/>
                </a:lnTo>
                <a:lnTo>
                  <a:pt x="42260" y="22990"/>
                </a:lnTo>
                <a:lnTo>
                  <a:pt x="42260" y="23000"/>
                </a:lnTo>
                <a:lnTo>
                  <a:pt x="42260" y="23010"/>
                </a:lnTo>
                <a:lnTo>
                  <a:pt x="42250" y="23010"/>
                </a:lnTo>
                <a:lnTo>
                  <a:pt x="42250" y="23020"/>
                </a:lnTo>
                <a:lnTo>
                  <a:pt x="42240" y="23020"/>
                </a:lnTo>
                <a:lnTo>
                  <a:pt x="42240" y="23030"/>
                </a:lnTo>
                <a:lnTo>
                  <a:pt x="42250" y="23040"/>
                </a:lnTo>
                <a:lnTo>
                  <a:pt x="42260" y="23040"/>
                </a:lnTo>
                <a:lnTo>
                  <a:pt x="42270" y="23040"/>
                </a:lnTo>
                <a:lnTo>
                  <a:pt x="42280" y="23040"/>
                </a:lnTo>
                <a:lnTo>
                  <a:pt x="42290" y="23040"/>
                </a:lnTo>
                <a:lnTo>
                  <a:pt x="42300" y="23040"/>
                </a:lnTo>
                <a:lnTo>
                  <a:pt x="42310" y="23040"/>
                </a:lnTo>
                <a:lnTo>
                  <a:pt x="42310" y="23030"/>
                </a:lnTo>
                <a:lnTo>
                  <a:pt x="42320" y="23030"/>
                </a:lnTo>
                <a:lnTo>
                  <a:pt x="42320" y="23020"/>
                </a:lnTo>
                <a:lnTo>
                  <a:pt x="42330" y="23020"/>
                </a:lnTo>
                <a:lnTo>
                  <a:pt x="42340" y="23020"/>
                </a:lnTo>
                <a:lnTo>
                  <a:pt x="42350" y="23020"/>
                </a:lnTo>
                <a:lnTo>
                  <a:pt x="42350" y="23030"/>
                </a:lnTo>
                <a:lnTo>
                  <a:pt x="42360" y="23030"/>
                </a:lnTo>
                <a:lnTo>
                  <a:pt x="42360" y="23040"/>
                </a:lnTo>
                <a:lnTo>
                  <a:pt x="42360" y="23050"/>
                </a:lnTo>
                <a:lnTo>
                  <a:pt x="42370" y="23050"/>
                </a:lnTo>
                <a:lnTo>
                  <a:pt x="42370" y="23060"/>
                </a:lnTo>
                <a:lnTo>
                  <a:pt x="42380" y="23060"/>
                </a:lnTo>
                <a:lnTo>
                  <a:pt x="42380" y="23070"/>
                </a:lnTo>
                <a:lnTo>
                  <a:pt x="42390" y="23070"/>
                </a:lnTo>
                <a:lnTo>
                  <a:pt x="42390" y="23060"/>
                </a:lnTo>
                <a:lnTo>
                  <a:pt x="42390" y="23050"/>
                </a:lnTo>
                <a:lnTo>
                  <a:pt x="42380" y="23050"/>
                </a:lnTo>
                <a:lnTo>
                  <a:pt x="42370" y="23050"/>
                </a:lnTo>
                <a:lnTo>
                  <a:pt x="42370" y="23040"/>
                </a:lnTo>
                <a:lnTo>
                  <a:pt x="42370" y="23030"/>
                </a:lnTo>
                <a:lnTo>
                  <a:pt x="42370" y="23020"/>
                </a:lnTo>
                <a:lnTo>
                  <a:pt x="42370" y="23010"/>
                </a:lnTo>
                <a:lnTo>
                  <a:pt x="42370" y="23000"/>
                </a:lnTo>
                <a:lnTo>
                  <a:pt x="42380" y="23000"/>
                </a:lnTo>
                <a:lnTo>
                  <a:pt x="42380" y="23010"/>
                </a:lnTo>
                <a:lnTo>
                  <a:pt x="42390" y="23010"/>
                </a:lnTo>
                <a:lnTo>
                  <a:pt x="42390" y="23020"/>
                </a:lnTo>
                <a:lnTo>
                  <a:pt x="42400" y="23030"/>
                </a:lnTo>
                <a:lnTo>
                  <a:pt x="42400" y="23040"/>
                </a:lnTo>
                <a:lnTo>
                  <a:pt x="42410" y="23050"/>
                </a:lnTo>
                <a:lnTo>
                  <a:pt x="42410" y="23060"/>
                </a:lnTo>
                <a:lnTo>
                  <a:pt x="42410" y="23070"/>
                </a:lnTo>
                <a:lnTo>
                  <a:pt x="42420" y="23070"/>
                </a:lnTo>
                <a:lnTo>
                  <a:pt x="42420" y="23080"/>
                </a:lnTo>
                <a:lnTo>
                  <a:pt x="42420" y="23090"/>
                </a:lnTo>
                <a:lnTo>
                  <a:pt x="42420" y="23100"/>
                </a:lnTo>
                <a:lnTo>
                  <a:pt x="42420" y="23110"/>
                </a:lnTo>
                <a:lnTo>
                  <a:pt x="42420" y="23120"/>
                </a:lnTo>
                <a:lnTo>
                  <a:pt x="42420" y="23130"/>
                </a:lnTo>
                <a:lnTo>
                  <a:pt x="42420" y="23140"/>
                </a:lnTo>
                <a:lnTo>
                  <a:pt x="42420" y="23150"/>
                </a:lnTo>
                <a:lnTo>
                  <a:pt x="42420" y="23160"/>
                </a:lnTo>
                <a:lnTo>
                  <a:pt x="42410" y="23170"/>
                </a:lnTo>
                <a:lnTo>
                  <a:pt x="42410" y="23180"/>
                </a:lnTo>
                <a:lnTo>
                  <a:pt x="42410" y="23190"/>
                </a:lnTo>
                <a:lnTo>
                  <a:pt x="42400" y="23190"/>
                </a:lnTo>
                <a:lnTo>
                  <a:pt x="42400" y="23200"/>
                </a:lnTo>
                <a:lnTo>
                  <a:pt x="42400" y="23210"/>
                </a:lnTo>
                <a:lnTo>
                  <a:pt x="42400" y="23220"/>
                </a:lnTo>
                <a:lnTo>
                  <a:pt x="42400" y="23230"/>
                </a:lnTo>
                <a:lnTo>
                  <a:pt x="42400" y="23240"/>
                </a:lnTo>
                <a:lnTo>
                  <a:pt x="42400" y="23250"/>
                </a:lnTo>
                <a:lnTo>
                  <a:pt x="42400" y="23260"/>
                </a:lnTo>
                <a:lnTo>
                  <a:pt x="42400" y="23270"/>
                </a:lnTo>
                <a:lnTo>
                  <a:pt x="42400" y="23280"/>
                </a:lnTo>
                <a:lnTo>
                  <a:pt x="42400" y="23290"/>
                </a:lnTo>
                <a:lnTo>
                  <a:pt x="42390" y="23290"/>
                </a:lnTo>
                <a:lnTo>
                  <a:pt x="42390" y="23300"/>
                </a:lnTo>
                <a:lnTo>
                  <a:pt x="42390" y="23310"/>
                </a:lnTo>
                <a:lnTo>
                  <a:pt x="42390" y="23320"/>
                </a:lnTo>
                <a:lnTo>
                  <a:pt x="42390" y="23330"/>
                </a:lnTo>
                <a:lnTo>
                  <a:pt x="42390" y="23340"/>
                </a:lnTo>
                <a:lnTo>
                  <a:pt x="42380" y="23340"/>
                </a:lnTo>
                <a:lnTo>
                  <a:pt x="42380" y="23350"/>
                </a:lnTo>
                <a:lnTo>
                  <a:pt x="42380" y="23360"/>
                </a:lnTo>
                <a:lnTo>
                  <a:pt x="42380" y="23370"/>
                </a:lnTo>
                <a:lnTo>
                  <a:pt x="42370" y="23380"/>
                </a:lnTo>
                <a:lnTo>
                  <a:pt x="42370" y="23390"/>
                </a:lnTo>
                <a:lnTo>
                  <a:pt x="42370" y="23400"/>
                </a:lnTo>
                <a:lnTo>
                  <a:pt x="42370" y="23410"/>
                </a:lnTo>
                <a:lnTo>
                  <a:pt x="42370" y="23420"/>
                </a:lnTo>
                <a:lnTo>
                  <a:pt x="42360" y="23420"/>
                </a:lnTo>
                <a:lnTo>
                  <a:pt x="42360" y="23430"/>
                </a:lnTo>
                <a:lnTo>
                  <a:pt x="42360" y="23440"/>
                </a:lnTo>
                <a:lnTo>
                  <a:pt x="42360" y="23450"/>
                </a:lnTo>
                <a:lnTo>
                  <a:pt x="42360" y="23460"/>
                </a:lnTo>
                <a:lnTo>
                  <a:pt x="42350" y="23470"/>
                </a:lnTo>
                <a:lnTo>
                  <a:pt x="42350" y="23480"/>
                </a:lnTo>
                <a:lnTo>
                  <a:pt x="42340" y="23480"/>
                </a:lnTo>
                <a:lnTo>
                  <a:pt x="42340" y="23490"/>
                </a:lnTo>
                <a:lnTo>
                  <a:pt x="42330" y="23500"/>
                </a:lnTo>
                <a:lnTo>
                  <a:pt x="42320" y="23500"/>
                </a:lnTo>
                <a:lnTo>
                  <a:pt x="42320" y="23510"/>
                </a:lnTo>
                <a:lnTo>
                  <a:pt x="42310" y="23510"/>
                </a:lnTo>
                <a:lnTo>
                  <a:pt x="42300" y="23510"/>
                </a:lnTo>
                <a:lnTo>
                  <a:pt x="42300" y="23520"/>
                </a:lnTo>
                <a:lnTo>
                  <a:pt x="42290" y="23520"/>
                </a:lnTo>
                <a:lnTo>
                  <a:pt x="42280" y="23530"/>
                </a:lnTo>
                <a:lnTo>
                  <a:pt x="42270" y="23530"/>
                </a:lnTo>
                <a:lnTo>
                  <a:pt x="42260" y="23530"/>
                </a:lnTo>
                <a:lnTo>
                  <a:pt x="42260" y="23540"/>
                </a:lnTo>
                <a:lnTo>
                  <a:pt x="42250" y="23540"/>
                </a:lnTo>
                <a:lnTo>
                  <a:pt x="42240" y="23540"/>
                </a:lnTo>
                <a:lnTo>
                  <a:pt x="42240" y="23550"/>
                </a:lnTo>
                <a:lnTo>
                  <a:pt x="42230" y="23550"/>
                </a:lnTo>
                <a:lnTo>
                  <a:pt x="42220" y="23550"/>
                </a:lnTo>
                <a:lnTo>
                  <a:pt x="42210" y="23550"/>
                </a:lnTo>
                <a:lnTo>
                  <a:pt x="42200" y="23550"/>
                </a:lnTo>
                <a:lnTo>
                  <a:pt x="42200" y="23560"/>
                </a:lnTo>
                <a:lnTo>
                  <a:pt x="42190" y="23560"/>
                </a:lnTo>
                <a:lnTo>
                  <a:pt x="42180" y="23560"/>
                </a:lnTo>
                <a:lnTo>
                  <a:pt x="42170" y="23560"/>
                </a:lnTo>
                <a:lnTo>
                  <a:pt x="42160" y="23560"/>
                </a:lnTo>
                <a:lnTo>
                  <a:pt x="42150" y="23560"/>
                </a:lnTo>
                <a:lnTo>
                  <a:pt x="42150" y="23570"/>
                </a:lnTo>
                <a:lnTo>
                  <a:pt x="42140" y="23570"/>
                </a:lnTo>
                <a:lnTo>
                  <a:pt x="42130" y="23570"/>
                </a:lnTo>
                <a:lnTo>
                  <a:pt x="42120" y="23570"/>
                </a:lnTo>
                <a:lnTo>
                  <a:pt x="42110" y="23570"/>
                </a:lnTo>
                <a:lnTo>
                  <a:pt x="42100" y="23570"/>
                </a:lnTo>
                <a:lnTo>
                  <a:pt x="42090" y="23570"/>
                </a:lnTo>
                <a:lnTo>
                  <a:pt x="42080" y="23570"/>
                </a:lnTo>
                <a:lnTo>
                  <a:pt x="42080" y="23580"/>
                </a:lnTo>
                <a:lnTo>
                  <a:pt x="42070" y="23580"/>
                </a:lnTo>
                <a:lnTo>
                  <a:pt x="42060" y="23580"/>
                </a:lnTo>
                <a:lnTo>
                  <a:pt x="42050" y="23580"/>
                </a:lnTo>
                <a:lnTo>
                  <a:pt x="42040" y="23580"/>
                </a:lnTo>
                <a:lnTo>
                  <a:pt x="42030" y="23580"/>
                </a:lnTo>
                <a:lnTo>
                  <a:pt x="42020" y="23580"/>
                </a:lnTo>
                <a:lnTo>
                  <a:pt x="42010" y="23580"/>
                </a:lnTo>
                <a:lnTo>
                  <a:pt x="42000" y="23580"/>
                </a:lnTo>
                <a:lnTo>
                  <a:pt x="41990" y="23590"/>
                </a:lnTo>
                <a:lnTo>
                  <a:pt x="41980" y="23590"/>
                </a:lnTo>
                <a:lnTo>
                  <a:pt x="41970" y="23590"/>
                </a:lnTo>
                <a:lnTo>
                  <a:pt x="41960" y="23590"/>
                </a:lnTo>
                <a:lnTo>
                  <a:pt x="41950" y="23590"/>
                </a:lnTo>
                <a:lnTo>
                  <a:pt x="41940" y="23590"/>
                </a:lnTo>
                <a:lnTo>
                  <a:pt x="41930" y="23590"/>
                </a:lnTo>
                <a:lnTo>
                  <a:pt x="41920" y="23590"/>
                </a:lnTo>
                <a:lnTo>
                  <a:pt x="41910" y="23600"/>
                </a:lnTo>
                <a:lnTo>
                  <a:pt x="41900" y="23600"/>
                </a:lnTo>
                <a:lnTo>
                  <a:pt x="41900" y="23610"/>
                </a:lnTo>
                <a:lnTo>
                  <a:pt x="41890" y="23610"/>
                </a:lnTo>
                <a:lnTo>
                  <a:pt x="41890" y="23620"/>
                </a:lnTo>
                <a:lnTo>
                  <a:pt x="41890" y="23630"/>
                </a:lnTo>
                <a:lnTo>
                  <a:pt x="41880" y="23630"/>
                </a:lnTo>
                <a:lnTo>
                  <a:pt x="41880" y="23640"/>
                </a:lnTo>
                <a:lnTo>
                  <a:pt x="41880" y="23650"/>
                </a:lnTo>
                <a:lnTo>
                  <a:pt x="41870" y="23650"/>
                </a:lnTo>
                <a:lnTo>
                  <a:pt x="41870" y="23660"/>
                </a:lnTo>
                <a:lnTo>
                  <a:pt x="41870" y="23670"/>
                </a:lnTo>
                <a:lnTo>
                  <a:pt x="41870" y="23680"/>
                </a:lnTo>
                <a:lnTo>
                  <a:pt x="41860" y="23680"/>
                </a:lnTo>
                <a:lnTo>
                  <a:pt x="41860" y="23690"/>
                </a:lnTo>
                <a:lnTo>
                  <a:pt x="41850" y="23690"/>
                </a:lnTo>
                <a:lnTo>
                  <a:pt x="41850" y="23700"/>
                </a:lnTo>
                <a:lnTo>
                  <a:pt x="41840" y="23700"/>
                </a:lnTo>
                <a:lnTo>
                  <a:pt x="41840" y="23710"/>
                </a:lnTo>
                <a:lnTo>
                  <a:pt x="41830" y="23710"/>
                </a:lnTo>
                <a:lnTo>
                  <a:pt x="41830" y="23720"/>
                </a:lnTo>
                <a:lnTo>
                  <a:pt x="41820" y="23720"/>
                </a:lnTo>
                <a:lnTo>
                  <a:pt x="41810" y="23730"/>
                </a:lnTo>
                <a:lnTo>
                  <a:pt x="41800" y="23740"/>
                </a:lnTo>
                <a:lnTo>
                  <a:pt x="41790" y="23750"/>
                </a:lnTo>
                <a:lnTo>
                  <a:pt x="41780" y="23760"/>
                </a:lnTo>
                <a:lnTo>
                  <a:pt x="41770" y="23760"/>
                </a:lnTo>
                <a:lnTo>
                  <a:pt x="41770" y="23770"/>
                </a:lnTo>
                <a:lnTo>
                  <a:pt x="41760" y="23780"/>
                </a:lnTo>
                <a:lnTo>
                  <a:pt x="41750" y="23790"/>
                </a:lnTo>
                <a:lnTo>
                  <a:pt x="41750" y="23800"/>
                </a:lnTo>
                <a:lnTo>
                  <a:pt x="41740" y="23800"/>
                </a:lnTo>
                <a:lnTo>
                  <a:pt x="41730" y="23810"/>
                </a:lnTo>
                <a:lnTo>
                  <a:pt x="41720" y="23820"/>
                </a:lnTo>
                <a:lnTo>
                  <a:pt x="41710" y="23820"/>
                </a:lnTo>
                <a:lnTo>
                  <a:pt x="41710" y="23830"/>
                </a:lnTo>
                <a:lnTo>
                  <a:pt x="41700" y="23830"/>
                </a:lnTo>
                <a:lnTo>
                  <a:pt x="41700" y="23840"/>
                </a:lnTo>
                <a:lnTo>
                  <a:pt x="41690" y="23840"/>
                </a:lnTo>
                <a:lnTo>
                  <a:pt x="41680" y="23850"/>
                </a:lnTo>
                <a:lnTo>
                  <a:pt x="41670" y="23850"/>
                </a:lnTo>
                <a:lnTo>
                  <a:pt x="41670" y="23860"/>
                </a:lnTo>
                <a:lnTo>
                  <a:pt x="41660" y="23860"/>
                </a:lnTo>
                <a:lnTo>
                  <a:pt x="41650" y="23860"/>
                </a:lnTo>
                <a:lnTo>
                  <a:pt x="41640" y="23870"/>
                </a:lnTo>
                <a:lnTo>
                  <a:pt x="41630" y="23870"/>
                </a:lnTo>
                <a:lnTo>
                  <a:pt x="41630" y="23880"/>
                </a:lnTo>
                <a:lnTo>
                  <a:pt x="41620" y="23890"/>
                </a:lnTo>
                <a:lnTo>
                  <a:pt x="41610" y="23890"/>
                </a:lnTo>
                <a:lnTo>
                  <a:pt x="41600" y="23900"/>
                </a:lnTo>
                <a:lnTo>
                  <a:pt x="41590" y="23900"/>
                </a:lnTo>
                <a:lnTo>
                  <a:pt x="41580" y="23900"/>
                </a:lnTo>
                <a:lnTo>
                  <a:pt x="41580" y="23910"/>
                </a:lnTo>
                <a:lnTo>
                  <a:pt x="41570" y="23910"/>
                </a:lnTo>
                <a:lnTo>
                  <a:pt x="41570" y="23920"/>
                </a:lnTo>
                <a:lnTo>
                  <a:pt x="41560" y="23920"/>
                </a:lnTo>
                <a:lnTo>
                  <a:pt x="41560" y="23930"/>
                </a:lnTo>
                <a:lnTo>
                  <a:pt x="41560" y="23940"/>
                </a:lnTo>
                <a:lnTo>
                  <a:pt x="41560" y="23950"/>
                </a:lnTo>
                <a:lnTo>
                  <a:pt x="41570" y="23950"/>
                </a:lnTo>
                <a:lnTo>
                  <a:pt x="41580" y="23960"/>
                </a:lnTo>
                <a:lnTo>
                  <a:pt x="41590" y="23960"/>
                </a:lnTo>
                <a:lnTo>
                  <a:pt x="41600" y="23960"/>
                </a:lnTo>
                <a:lnTo>
                  <a:pt x="41600" y="23970"/>
                </a:lnTo>
                <a:lnTo>
                  <a:pt x="41610" y="23970"/>
                </a:lnTo>
                <a:lnTo>
                  <a:pt x="41620" y="23970"/>
                </a:lnTo>
                <a:lnTo>
                  <a:pt x="41620" y="23980"/>
                </a:lnTo>
                <a:lnTo>
                  <a:pt x="41620" y="23990"/>
                </a:lnTo>
                <a:lnTo>
                  <a:pt x="41630" y="23990"/>
                </a:lnTo>
                <a:lnTo>
                  <a:pt x="41630" y="24000"/>
                </a:lnTo>
                <a:lnTo>
                  <a:pt x="41630" y="24010"/>
                </a:lnTo>
                <a:lnTo>
                  <a:pt x="41630" y="24020"/>
                </a:lnTo>
                <a:lnTo>
                  <a:pt x="41640" y="24030"/>
                </a:lnTo>
                <a:lnTo>
                  <a:pt x="41640" y="24040"/>
                </a:lnTo>
                <a:lnTo>
                  <a:pt x="41640" y="24050"/>
                </a:lnTo>
                <a:lnTo>
                  <a:pt x="41650" y="24060"/>
                </a:lnTo>
                <a:lnTo>
                  <a:pt x="41650" y="24070"/>
                </a:lnTo>
                <a:lnTo>
                  <a:pt x="41660" y="24080"/>
                </a:lnTo>
                <a:lnTo>
                  <a:pt x="41660" y="24090"/>
                </a:lnTo>
                <a:lnTo>
                  <a:pt x="41670" y="24090"/>
                </a:lnTo>
                <a:lnTo>
                  <a:pt x="41670" y="24100"/>
                </a:lnTo>
                <a:lnTo>
                  <a:pt x="41680" y="24100"/>
                </a:lnTo>
                <a:lnTo>
                  <a:pt x="41680" y="24110"/>
                </a:lnTo>
                <a:lnTo>
                  <a:pt x="41680" y="24120"/>
                </a:lnTo>
                <a:lnTo>
                  <a:pt x="41690" y="24120"/>
                </a:lnTo>
                <a:lnTo>
                  <a:pt x="41690" y="24130"/>
                </a:lnTo>
                <a:lnTo>
                  <a:pt x="41700" y="24140"/>
                </a:lnTo>
                <a:lnTo>
                  <a:pt x="41700" y="24150"/>
                </a:lnTo>
                <a:lnTo>
                  <a:pt x="41700" y="24160"/>
                </a:lnTo>
                <a:lnTo>
                  <a:pt x="41700" y="24170"/>
                </a:lnTo>
                <a:lnTo>
                  <a:pt x="41700" y="24180"/>
                </a:lnTo>
                <a:lnTo>
                  <a:pt x="41710" y="24190"/>
                </a:lnTo>
                <a:lnTo>
                  <a:pt x="41710" y="24200"/>
                </a:lnTo>
                <a:lnTo>
                  <a:pt x="41710" y="24210"/>
                </a:lnTo>
                <a:lnTo>
                  <a:pt x="41710" y="24220"/>
                </a:lnTo>
                <a:lnTo>
                  <a:pt x="41710" y="24230"/>
                </a:lnTo>
                <a:lnTo>
                  <a:pt x="41720" y="24240"/>
                </a:lnTo>
                <a:lnTo>
                  <a:pt x="41720" y="24250"/>
                </a:lnTo>
                <a:lnTo>
                  <a:pt x="41730" y="24260"/>
                </a:lnTo>
                <a:lnTo>
                  <a:pt x="41730" y="24270"/>
                </a:lnTo>
                <a:lnTo>
                  <a:pt x="41730" y="24280"/>
                </a:lnTo>
                <a:lnTo>
                  <a:pt x="41730" y="24290"/>
                </a:lnTo>
                <a:lnTo>
                  <a:pt x="41740" y="24290"/>
                </a:lnTo>
                <a:lnTo>
                  <a:pt x="41740" y="24300"/>
                </a:lnTo>
                <a:lnTo>
                  <a:pt x="41740" y="24310"/>
                </a:lnTo>
                <a:lnTo>
                  <a:pt x="41740" y="24320"/>
                </a:lnTo>
                <a:lnTo>
                  <a:pt x="41750" y="24320"/>
                </a:lnTo>
                <a:lnTo>
                  <a:pt x="41750" y="24330"/>
                </a:lnTo>
                <a:lnTo>
                  <a:pt x="41750" y="24340"/>
                </a:lnTo>
                <a:lnTo>
                  <a:pt x="41750" y="24350"/>
                </a:lnTo>
                <a:lnTo>
                  <a:pt x="41760" y="24350"/>
                </a:lnTo>
                <a:lnTo>
                  <a:pt x="41760" y="24360"/>
                </a:lnTo>
                <a:lnTo>
                  <a:pt x="41760" y="24370"/>
                </a:lnTo>
                <a:lnTo>
                  <a:pt x="41760" y="24380"/>
                </a:lnTo>
                <a:lnTo>
                  <a:pt x="41770" y="24380"/>
                </a:lnTo>
                <a:lnTo>
                  <a:pt x="41770" y="24390"/>
                </a:lnTo>
                <a:lnTo>
                  <a:pt x="41770" y="24400"/>
                </a:lnTo>
                <a:lnTo>
                  <a:pt x="41780" y="24410"/>
                </a:lnTo>
                <a:lnTo>
                  <a:pt x="41780" y="24420"/>
                </a:lnTo>
                <a:lnTo>
                  <a:pt x="41780" y="24430"/>
                </a:lnTo>
                <a:lnTo>
                  <a:pt x="41780" y="24440"/>
                </a:lnTo>
                <a:lnTo>
                  <a:pt x="41780" y="24450"/>
                </a:lnTo>
                <a:lnTo>
                  <a:pt x="41790" y="24450"/>
                </a:lnTo>
                <a:lnTo>
                  <a:pt x="41790" y="24460"/>
                </a:lnTo>
                <a:lnTo>
                  <a:pt x="41790" y="24470"/>
                </a:lnTo>
                <a:lnTo>
                  <a:pt x="41790" y="24480"/>
                </a:lnTo>
                <a:lnTo>
                  <a:pt x="41790" y="24490"/>
                </a:lnTo>
                <a:lnTo>
                  <a:pt x="41800" y="24490"/>
                </a:lnTo>
                <a:lnTo>
                  <a:pt x="41810" y="24490"/>
                </a:lnTo>
                <a:lnTo>
                  <a:pt x="41820" y="24490"/>
                </a:lnTo>
                <a:lnTo>
                  <a:pt x="41830" y="24490"/>
                </a:lnTo>
                <a:lnTo>
                  <a:pt x="41840" y="24500"/>
                </a:lnTo>
                <a:lnTo>
                  <a:pt x="41840" y="24510"/>
                </a:lnTo>
                <a:lnTo>
                  <a:pt x="41830" y="24510"/>
                </a:lnTo>
                <a:lnTo>
                  <a:pt x="41830" y="24520"/>
                </a:lnTo>
                <a:lnTo>
                  <a:pt x="41830" y="24530"/>
                </a:lnTo>
                <a:lnTo>
                  <a:pt x="41830" y="24540"/>
                </a:lnTo>
                <a:lnTo>
                  <a:pt x="41830" y="24550"/>
                </a:lnTo>
                <a:lnTo>
                  <a:pt x="41830" y="24560"/>
                </a:lnTo>
                <a:lnTo>
                  <a:pt x="41830" y="24570"/>
                </a:lnTo>
                <a:lnTo>
                  <a:pt x="41830" y="24580"/>
                </a:lnTo>
                <a:lnTo>
                  <a:pt x="41830" y="24590"/>
                </a:lnTo>
                <a:lnTo>
                  <a:pt x="41830" y="24600"/>
                </a:lnTo>
                <a:lnTo>
                  <a:pt x="41830" y="24610"/>
                </a:lnTo>
                <a:lnTo>
                  <a:pt x="41830" y="24620"/>
                </a:lnTo>
                <a:lnTo>
                  <a:pt x="41840" y="24630"/>
                </a:lnTo>
                <a:lnTo>
                  <a:pt x="41840" y="24640"/>
                </a:lnTo>
                <a:lnTo>
                  <a:pt x="41840" y="24650"/>
                </a:lnTo>
                <a:lnTo>
                  <a:pt x="41840" y="24660"/>
                </a:lnTo>
                <a:lnTo>
                  <a:pt x="41840" y="24670"/>
                </a:lnTo>
                <a:lnTo>
                  <a:pt x="41850" y="24670"/>
                </a:lnTo>
                <a:lnTo>
                  <a:pt x="41850" y="24680"/>
                </a:lnTo>
                <a:lnTo>
                  <a:pt x="41850" y="24690"/>
                </a:lnTo>
                <a:lnTo>
                  <a:pt x="41850" y="24700"/>
                </a:lnTo>
                <a:lnTo>
                  <a:pt x="41850" y="24710"/>
                </a:lnTo>
                <a:lnTo>
                  <a:pt x="41860" y="24710"/>
                </a:lnTo>
                <a:lnTo>
                  <a:pt x="41860" y="24720"/>
                </a:lnTo>
                <a:lnTo>
                  <a:pt x="41860" y="24730"/>
                </a:lnTo>
                <a:lnTo>
                  <a:pt x="41860" y="24740"/>
                </a:lnTo>
                <a:lnTo>
                  <a:pt x="41860" y="24750"/>
                </a:lnTo>
                <a:lnTo>
                  <a:pt x="41860" y="24760"/>
                </a:lnTo>
                <a:lnTo>
                  <a:pt x="41870" y="24770"/>
                </a:lnTo>
                <a:lnTo>
                  <a:pt x="41870" y="24780"/>
                </a:lnTo>
                <a:lnTo>
                  <a:pt x="41870" y="24790"/>
                </a:lnTo>
                <a:lnTo>
                  <a:pt x="41870" y="24800"/>
                </a:lnTo>
                <a:lnTo>
                  <a:pt x="41870" y="24810"/>
                </a:lnTo>
                <a:lnTo>
                  <a:pt x="41870" y="24820"/>
                </a:lnTo>
                <a:lnTo>
                  <a:pt x="41880" y="24820"/>
                </a:lnTo>
                <a:lnTo>
                  <a:pt x="41880" y="24830"/>
                </a:lnTo>
                <a:lnTo>
                  <a:pt x="41880" y="24840"/>
                </a:lnTo>
                <a:lnTo>
                  <a:pt x="41890" y="24840"/>
                </a:lnTo>
                <a:lnTo>
                  <a:pt x="41890" y="24850"/>
                </a:lnTo>
                <a:lnTo>
                  <a:pt x="41900" y="24850"/>
                </a:lnTo>
                <a:lnTo>
                  <a:pt x="41900" y="24860"/>
                </a:lnTo>
                <a:lnTo>
                  <a:pt x="41910" y="24860"/>
                </a:lnTo>
                <a:lnTo>
                  <a:pt x="41910" y="24870"/>
                </a:lnTo>
                <a:lnTo>
                  <a:pt x="41920" y="24870"/>
                </a:lnTo>
                <a:lnTo>
                  <a:pt x="41920" y="24880"/>
                </a:lnTo>
                <a:lnTo>
                  <a:pt x="41920" y="24890"/>
                </a:lnTo>
                <a:lnTo>
                  <a:pt x="41930" y="24890"/>
                </a:lnTo>
                <a:lnTo>
                  <a:pt x="41930" y="24900"/>
                </a:lnTo>
                <a:lnTo>
                  <a:pt x="41930" y="24910"/>
                </a:lnTo>
                <a:lnTo>
                  <a:pt x="41940" y="24910"/>
                </a:lnTo>
                <a:lnTo>
                  <a:pt x="41940" y="24920"/>
                </a:lnTo>
                <a:lnTo>
                  <a:pt x="41950" y="24920"/>
                </a:lnTo>
                <a:lnTo>
                  <a:pt x="41950" y="24930"/>
                </a:lnTo>
                <a:lnTo>
                  <a:pt x="41960" y="24930"/>
                </a:lnTo>
                <a:lnTo>
                  <a:pt x="41960" y="24940"/>
                </a:lnTo>
                <a:lnTo>
                  <a:pt x="41970" y="24950"/>
                </a:lnTo>
                <a:lnTo>
                  <a:pt x="41970" y="24960"/>
                </a:lnTo>
                <a:lnTo>
                  <a:pt x="41980" y="24960"/>
                </a:lnTo>
                <a:lnTo>
                  <a:pt x="41980" y="24970"/>
                </a:lnTo>
                <a:lnTo>
                  <a:pt x="41980" y="24980"/>
                </a:lnTo>
                <a:lnTo>
                  <a:pt x="41980" y="24990"/>
                </a:lnTo>
                <a:lnTo>
                  <a:pt x="41990" y="24990"/>
                </a:lnTo>
                <a:lnTo>
                  <a:pt x="41990" y="25000"/>
                </a:lnTo>
                <a:lnTo>
                  <a:pt x="41990" y="25010"/>
                </a:lnTo>
                <a:lnTo>
                  <a:pt x="42000" y="25010"/>
                </a:lnTo>
                <a:lnTo>
                  <a:pt x="42000" y="25020"/>
                </a:lnTo>
                <a:lnTo>
                  <a:pt x="42000" y="25030"/>
                </a:lnTo>
                <a:lnTo>
                  <a:pt x="42010" y="25030"/>
                </a:lnTo>
                <a:lnTo>
                  <a:pt x="42010" y="25040"/>
                </a:lnTo>
                <a:lnTo>
                  <a:pt x="42010" y="25050"/>
                </a:lnTo>
                <a:lnTo>
                  <a:pt x="42020" y="25060"/>
                </a:lnTo>
                <a:lnTo>
                  <a:pt x="42020" y="25070"/>
                </a:lnTo>
                <a:lnTo>
                  <a:pt x="42030" y="25070"/>
                </a:lnTo>
                <a:lnTo>
                  <a:pt x="42030" y="25080"/>
                </a:lnTo>
                <a:lnTo>
                  <a:pt x="42030" y="25090"/>
                </a:lnTo>
                <a:lnTo>
                  <a:pt x="42030" y="25100"/>
                </a:lnTo>
                <a:lnTo>
                  <a:pt x="42030" y="25110"/>
                </a:lnTo>
                <a:lnTo>
                  <a:pt x="42020" y="25110"/>
                </a:lnTo>
                <a:lnTo>
                  <a:pt x="42020" y="25120"/>
                </a:lnTo>
                <a:lnTo>
                  <a:pt x="42020" y="25130"/>
                </a:lnTo>
                <a:lnTo>
                  <a:pt x="42020" y="25140"/>
                </a:lnTo>
                <a:lnTo>
                  <a:pt x="42020" y="25150"/>
                </a:lnTo>
                <a:lnTo>
                  <a:pt x="42010" y="25150"/>
                </a:lnTo>
                <a:lnTo>
                  <a:pt x="42010" y="25160"/>
                </a:lnTo>
                <a:lnTo>
                  <a:pt x="42010" y="25170"/>
                </a:lnTo>
                <a:lnTo>
                  <a:pt x="42000" y="25170"/>
                </a:lnTo>
                <a:lnTo>
                  <a:pt x="42000" y="25180"/>
                </a:lnTo>
                <a:lnTo>
                  <a:pt x="42000" y="25190"/>
                </a:lnTo>
                <a:lnTo>
                  <a:pt x="42000" y="25200"/>
                </a:lnTo>
                <a:lnTo>
                  <a:pt x="41990" y="25200"/>
                </a:lnTo>
                <a:lnTo>
                  <a:pt x="41990" y="25210"/>
                </a:lnTo>
                <a:lnTo>
                  <a:pt x="41990" y="25220"/>
                </a:lnTo>
                <a:lnTo>
                  <a:pt x="41980" y="25220"/>
                </a:lnTo>
                <a:lnTo>
                  <a:pt x="41980" y="25230"/>
                </a:lnTo>
                <a:lnTo>
                  <a:pt x="41970" y="25230"/>
                </a:lnTo>
                <a:lnTo>
                  <a:pt x="41960" y="25230"/>
                </a:lnTo>
                <a:lnTo>
                  <a:pt x="41950" y="25230"/>
                </a:lnTo>
                <a:lnTo>
                  <a:pt x="41940" y="25230"/>
                </a:lnTo>
                <a:lnTo>
                  <a:pt x="41940" y="25240"/>
                </a:lnTo>
                <a:lnTo>
                  <a:pt x="41930" y="25240"/>
                </a:lnTo>
                <a:lnTo>
                  <a:pt x="41930" y="25250"/>
                </a:lnTo>
                <a:lnTo>
                  <a:pt x="41930" y="25260"/>
                </a:lnTo>
                <a:lnTo>
                  <a:pt x="41930" y="25270"/>
                </a:lnTo>
                <a:lnTo>
                  <a:pt x="41930" y="25280"/>
                </a:lnTo>
                <a:lnTo>
                  <a:pt x="41930" y="25290"/>
                </a:lnTo>
                <a:lnTo>
                  <a:pt x="41930" y="25280"/>
                </a:lnTo>
                <a:lnTo>
                  <a:pt x="41940" y="25280"/>
                </a:lnTo>
                <a:lnTo>
                  <a:pt x="41940" y="25290"/>
                </a:lnTo>
                <a:lnTo>
                  <a:pt x="41940" y="25300"/>
                </a:lnTo>
                <a:lnTo>
                  <a:pt x="41940" y="25310"/>
                </a:lnTo>
                <a:lnTo>
                  <a:pt x="41940" y="25320"/>
                </a:lnTo>
                <a:lnTo>
                  <a:pt x="41940" y="25330"/>
                </a:lnTo>
                <a:lnTo>
                  <a:pt x="41940" y="25340"/>
                </a:lnTo>
                <a:lnTo>
                  <a:pt x="41940" y="25350"/>
                </a:lnTo>
                <a:lnTo>
                  <a:pt x="41930" y="25350"/>
                </a:lnTo>
                <a:lnTo>
                  <a:pt x="41930" y="25360"/>
                </a:lnTo>
                <a:lnTo>
                  <a:pt x="41930" y="25370"/>
                </a:lnTo>
                <a:lnTo>
                  <a:pt x="41930" y="25380"/>
                </a:lnTo>
                <a:lnTo>
                  <a:pt x="41930" y="25390"/>
                </a:lnTo>
                <a:lnTo>
                  <a:pt x="41930" y="25400"/>
                </a:lnTo>
                <a:lnTo>
                  <a:pt x="41930" y="25410"/>
                </a:lnTo>
                <a:lnTo>
                  <a:pt x="41930" y="25420"/>
                </a:lnTo>
                <a:lnTo>
                  <a:pt x="41930" y="25430"/>
                </a:lnTo>
                <a:lnTo>
                  <a:pt x="41930" y="25440"/>
                </a:lnTo>
                <a:lnTo>
                  <a:pt x="41930" y="25450"/>
                </a:lnTo>
                <a:lnTo>
                  <a:pt x="41930" y="25460"/>
                </a:lnTo>
                <a:lnTo>
                  <a:pt x="41940" y="25460"/>
                </a:lnTo>
                <a:lnTo>
                  <a:pt x="41940" y="25470"/>
                </a:lnTo>
                <a:lnTo>
                  <a:pt x="41940" y="25480"/>
                </a:lnTo>
                <a:lnTo>
                  <a:pt x="41940" y="25490"/>
                </a:lnTo>
                <a:lnTo>
                  <a:pt x="41940" y="25500"/>
                </a:lnTo>
                <a:lnTo>
                  <a:pt x="41950" y="25500"/>
                </a:lnTo>
                <a:lnTo>
                  <a:pt x="41950" y="25510"/>
                </a:lnTo>
                <a:lnTo>
                  <a:pt x="41950" y="25520"/>
                </a:lnTo>
                <a:lnTo>
                  <a:pt x="41950" y="25530"/>
                </a:lnTo>
                <a:lnTo>
                  <a:pt x="41950" y="25540"/>
                </a:lnTo>
                <a:lnTo>
                  <a:pt x="41950" y="25550"/>
                </a:lnTo>
                <a:lnTo>
                  <a:pt x="41950" y="25560"/>
                </a:lnTo>
                <a:lnTo>
                  <a:pt x="41950" y="25570"/>
                </a:lnTo>
                <a:lnTo>
                  <a:pt x="41950" y="25580"/>
                </a:lnTo>
                <a:lnTo>
                  <a:pt x="41950" y="25590"/>
                </a:lnTo>
                <a:lnTo>
                  <a:pt x="41950" y="25600"/>
                </a:lnTo>
                <a:lnTo>
                  <a:pt x="41950" y="25610"/>
                </a:lnTo>
                <a:lnTo>
                  <a:pt x="41950" y="25620"/>
                </a:lnTo>
                <a:lnTo>
                  <a:pt x="41950" y="25630"/>
                </a:lnTo>
                <a:lnTo>
                  <a:pt x="41950" y="25640"/>
                </a:lnTo>
                <a:lnTo>
                  <a:pt x="41950" y="25650"/>
                </a:lnTo>
                <a:lnTo>
                  <a:pt x="41940" y="25650"/>
                </a:lnTo>
                <a:lnTo>
                  <a:pt x="41940" y="25660"/>
                </a:lnTo>
                <a:lnTo>
                  <a:pt x="41940" y="25670"/>
                </a:lnTo>
                <a:lnTo>
                  <a:pt x="41940" y="25680"/>
                </a:lnTo>
                <a:lnTo>
                  <a:pt x="41940" y="25690"/>
                </a:lnTo>
                <a:lnTo>
                  <a:pt x="41940" y="25700"/>
                </a:lnTo>
                <a:lnTo>
                  <a:pt x="41940" y="25710"/>
                </a:lnTo>
                <a:lnTo>
                  <a:pt x="41940" y="25720"/>
                </a:lnTo>
                <a:lnTo>
                  <a:pt x="41940" y="25730"/>
                </a:lnTo>
                <a:lnTo>
                  <a:pt x="41940" y="25740"/>
                </a:lnTo>
                <a:lnTo>
                  <a:pt x="41930" y="25740"/>
                </a:lnTo>
                <a:lnTo>
                  <a:pt x="41930" y="25750"/>
                </a:lnTo>
                <a:lnTo>
                  <a:pt x="41930" y="25760"/>
                </a:lnTo>
                <a:lnTo>
                  <a:pt x="41930" y="25770"/>
                </a:lnTo>
                <a:lnTo>
                  <a:pt x="41920" y="25780"/>
                </a:lnTo>
                <a:lnTo>
                  <a:pt x="41920" y="25790"/>
                </a:lnTo>
                <a:lnTo>
                  <a:pt x="41910" y="25790"/>
                </a:lnTo>
                <a:lnTo>
                  <a:pt x="41900" y="25790"/>
                </a:lnTo>
                <a:lnTo>
                  <a:pt x="41890" y="25790"/>
                </a:lnTo>
                <a:lnTo>
                  <a:pt x="41880" y="25790"/>
                </a:lnTo>
                <a:lnTo>
                  <a:pt x="41880" y="25800"/>
                </a:lnTo>
                <a:lnTo>
                  <a:pt x="41870" y="25800"/>
                </a:lnTo>
                <a:lnTo>
                  <a:pt x="41860" y="25800"/>
                </a:lnTo>
                <a:lnTo>
                  <a:pt x="41850" y="25800"/>
                </a:lnTo>
                <a:lnTo>
                  <a:pt x="41840" y="25800"/>
                </a:lnTo>
                <a:lnTo>
                  <a:pt x="41840" y="25810"/>
                </a:lnTo>
                <a:lnTo>
                  <a:pt x="41830" y="25810"/>
                </a:lnTo>
                <a:lnTo>
                  <a:pt x="41820" y="25810"/>
                </a:lnTo>
                <a:lnTo>
                  <a:pt x="41810" y="25810"/>
                </a:lnTo>
                <a:lnTo>
                  <a:pt x="41800" y="25810"/>
                </a:lnTo>
                <a:lnTo>
                  <a:pt x="41790" y="25810"/>
                </a:lnTo>
                <a:lnTo>
                  <a:pt x="41780" y="25810"/>
                </a:lnTo>
                <a:lnTo>
                  <a:pt x="41770" y="25810"/>
                </a:lnTo>
                <a:lnTo>
                  <a:pt x="41760" y="25810"/>
                </a:lnTo>
                <a:lnTo>
                  <a:pt x="41750" y="25810"/>
                </a:lnTo>
                <a:lnTo>
                  <a:pt x="41740" y="25810"/>
                </a:lnTo>
                <a:lnTo>
                  <a:pt x="41730" y="25810"/>
                </a:lnTo>
                <a:lnTo>
                  <a:pt x="41720" y="25810"/>
                </a:lnTo>
                <a:lnTo>
                  <a:pt x="41710" y="25810"/>
                </a:lnTo>
                <a:lnTo>
                  <a:pt x="41700" y="25810"/>
                </a:lnTo>
                <a:lnTo>
                  <a:pt x="41690" y="25810"/>
                </a:lnTo>
                <a:lnTo>
                  <a:pt x="41680" y="25810"/>
                </a:lnTo>
                <a:lnTo>
                  <a:pt x="41670" y="25800"/>
                </a:lnTo>
                <a:lnTo>
                  <a:pt x="41660" y="25800"/>
                </a:lnTo>
                <a:lnTo>
                  <a:pt x="41650" y="25800"/>
                </a:lnTo>
                <a:lnTo>
                  <a:pt x="41640" y="25800"/>
                </a:lnTo>
                <a:lnTo>
                  <a:pt x="41630" y="25800"/>
                </a:lnTo>
                <a:lnTo>
                  <a:pt x="41620" y="25800"/>
                </a:lnTo>
                <a:lnTo>
                  <a:pt x="41610" y="25800"/>
                </a:lnTo>
                <a:lnTo>
                  <a:pt x="41600" y="25800"/>
                </a:lnTo>
                <a:lnTo>
                  <a:pt x="41590" y="25800"/>
                </a:lnTo>
                <a:lnTo>
                  <a:pt x="41580" y="25790"/>
                </a:lnTo>
                <a:lnTo>
                  <a:pt x="41570" y="25790"/>
                </a:lnTo>
                <a:lnTo>
                  <a:pt x="41560" y="25790"/>
                </a:lnTo>
                <a:lnTo>
                  <a:pt x="41550" y="25790"/>
                </a:lnTo>
                <a:lnTo>
                  <a:pt x="41540" y="25790"/>
                </a:lnTo>
                <a:lnTo>
                  <a:pt x="41530" y="25780"/>
                </a:lnTo>
                <a:lnTo>
                  <a:pt x="41520" y="25780"/>
                </a:lnTo>
                <a:lnTo>
                  <a:pt x="41510" y="25780"/>
                </a:lnTo>
                <a:lnTo>
                  <a:pt x="41500" y="25780"/>
                </a:lnTo>
                <a:lnTo>
                  <a:pt x="41490" y="25780"/>
                </a:lnTo>
                <a:lnTo>
                  <a:pt x="41480" y="25780"/>
                </a:lnTo>
                <a:lnTo>
                  <a:pt x="41470" y="25770"/>
                </a:lnTo>
                <a:lnTo>
                  <a:pt x="41460" y="25770"/>
                </a:lnTo>
                <a:lnTo>
                  <a:pt x="41450" y="25770"/>
                </a:lnTo>
                <a:lnTo>
                  <a:pt x="41440" y="25770"/>
                </a:lnTo>
                <a:lnTo>
                  <a:pt x="41430" y="25780"/>
                </a:lnTo>
                <a:lnTo>
                  <a:pt x="41420" y="25780"/>
                </a:lnTo>
                <a:lnTo>
                  <a:pt x="41410" y="25780"/>
                </a:lnTo>
                <a:lnTo>
                  <a:pt x="41400" y="25780"/>
                </a:lnTo>
                <a:lnTo>
                  <a:pt x="41390" y="25780"/>
                </a:lnTo>
                <a:lnTo>
                  <a:pt x="41390" y="25790"/>
                </a:lnTo>
                <a:lnTo>
                  <a:pt x="41380" y="25790"/>
                </a:lnTo>
                <a:lnTo>
                  <a:pt x="41370" y="25790"/>
                </a:lnTo>
                <a:lnTo>
                  <a:pt x="41360" y="25790"/>
                </a:lnTo>
                <a:lnTo>
                  <a:pt x="41350" y="25790"/>
                </a:lnTo>
                <a:lnTo>
                  <a:pt x="41340" y="25790"/>
                </a:lnTo>
                <a:lnTo>
                  <a:pt x="41340" y="25800"/>
                </a:lnTo>
                <a:lnTo>
                  <a:pt x="41330" y="25800"/>
                </a:lnTo>
                <a:lnTo>
                  <a:pt x="41320" y="25810"/>
                </a:lnTo>
                <a:lnTo>
                  <a:pt x="41310" y="25810"/>
                </a:lnTo>
                <a:lnTo>
                  <a:pt x="41300" y="25810"/>
                </a:lnTo>
                <a:lnTo>
                  <a:pt x="41300" y="25820"/>
                </a:lnTo>
                <a:lnTo>
                  <a:pt x="41290" y="25820"/>
                </a:lnTo>
                <a:lnTo>
                  <a:pt x="41280" y="25820"/>
                </a:lnTo>
                <a:lnTo>
                  <a:pt x="41280" y="25830"/>
                </a:lnTo>
                <a:lnTo>
                  <a:pt x="41270" y="25830"/>
                </a:lnTo>
                <a:lnTo>
                  <a:pt x="41270" y="25840"/>
                </a:lnTo>
                <a:lnTo>
                  <a:pt x="41260" y="25840"/>
                </a:lnTo>
                <a:lnTo>
                  <a:pt x="41260" y="25850"/>
                </a:lnTo>
                <a:lnTo>
                  <a:pt x="41260" y="25860"/>
                </a:lnTo>
                <a:lnTo>
                  <a:pt x="41250" y="25870"/>
                </a:lnTo>
                <a:lnTo>
                  <a:pt x="41250" y="25880"/>
                </a:lnTo>
                <a:lnTo>
                  <a:pt x="41250" y="25890"/>
                </a:lnTo>
                <a:lnTo>
                  <a:pt x="41250" y="25900"/>
                </a:lnTo>
                <a:lnTo>
                  <a:pt x="41240" y="25900"/>
                </a:lnTo>
                <a:lnTo>
                  <a:pt x="41240" y="25910"/>
                </a:lnTo>
                <a:lnTo>
                  <a:pt x="41240" y="25920"/>
                </a:lnTo>
                <a:lnTo>
                  <a:pt x="41240" y="25930"/>
                </a:lnTo>
                <a:lnTo>
                  <a:pt x="41230" y="25930"/>
                </a:lnTo>
                <a:lnTo>
                  <a:pt x="41230" y="25940"/>
                </a:lnTo>
                <a:lnTo>
                  <a:pt x="41230" y="25950"/>
                </a:lnTo>
                <a:lnTo>
                  <a:pt x="41230" y="25960"/>
                </a:lnTo>
                <a:lnTo>
                  <a:pt x="41220" y="25960"/>
                </a:lnTo>
                <a:lnTo>
                  <a:pt x="41220" y="25970"/>
                </a:lnTo>
                <a:lnTo>
                  <a:pt x="41220" y="25980"/>
                </a:lnTo>
                <a:lnTo>
                  <a:pt x="41220" y="25990"/>
                </a:lnTo>
                <a:lnTo>
                  <a:pt x="41220" y="26000"/>
                </a:lnTo>
                <a:lnTo>
                  <a:pt x="41210" y="26000"/>
                </a:lnTo>
                <a:lnTo>
                  <a:pt x="41210" y="26010"/>
                </a:lnTo>
                <a:lnTo>
                  <a:pt x="41210" y="26020"/>
                </a:lnTo>
                <a:lnTo>
                  <a:pt x="41200" y="26030"/>
                </a:lnTo>
                <a:lnTo>
                  <a:pt x="41200" y="26040"/>
                </a:lnTo>
                <a:lnTo>
                  <a:pt x="41200" y="26050"/>
                </a:lnTo>
                <a:lnTo>
                  <a:pt x="41190" y="26050"/>
                </a:lnTo>
                <a:lnTo>
                  <a:pt x="41190" y="26060"/>
                </a:lnTo>
                <a:lnTo>
                  <a:pt x="41180" y="26060"/>
                </a:lnTo>
                <a:lnTo>
                  <a:pt x="41180" y="26070"/>
                </a:lnTo>
                <a:lnTo>
                  <a:pt x="41180" y="26080"/>
                </a:lnTo>
                <a:lnTo>
                  <a:pt x="41170" y="26080"/>
                </a:lnTo>
                <a:lnTo>
                  <a:pt x="41170" y="26090"/>
                </a:lnTo>
                <a:lnTo>
                  <a:pt x="41170" y="26100"/>
                </a:lnTo>
                <a:lnTo>
                  <a:pt x="41160" y="26100"/>
                </a:lnTo>
                <a:lnTo>
                  <a:pt x="41160" y="26110"/>
                </a:lnTo>
                <a:lnTo>
                  <a:pt x="41150" y="26110"/>
                </a:lnTo>
                <a:lnTo>
                  <a:pt x="41150" y="26120"/>
                </a:lnTo>
                <a:lnTo>
                  <a:pt x="41150" y="26130"/>
                </a:lnTo>
                <a:lnTo>
                  <a:pt x="41140" y="26130"/>
                </a:lnTo>
                <a:lnTo>
                  <a:pt x="41140" y="26140"/>
                </a:lnTo>
                <a:lnTo>
                  <a:pt x="41140" y="26150"/>
                </a:lnTo>
                <a:lnTo>
                  <a:pt x="41130" y="26150"/>
                </a:lnTo>
                <a:lnTo>
                  <a:pt x="41130" y="26160"/>
                </a:lnTo>
                <a:lnTo>
                  <a:pt x="41120" y="26160"/>
                </a:lnTo>
                <a:lnTo>
                  <a:pt x="41120" y="26170"/>
                </a:lnTo>
                <a:lnTo>
                  <a:pt x="41110" y="26170"/>
                </a:lnTo>
                <a:lnTo>
                  <a:pt x="41110" y="26180"/>
                </a:lnTo>
                <a:lnTo>
                  <a:pt x="41100" y="26180"/>
                </a:lnTo>
                <a:lnTo>
                  <a:pt x="41100" y="26190"/>
                </a:lnTo>
                <a:lnTo>
                  <a:pt x="41100" y="26200"/>
                </a:lnTo>
                <a:lnTo>
                  <a:pt x="41090" y="26200"/>
                </a:lnTo>
                <a:lnTo>
                  <a:pt x="41090" y="26210"/>
                </a:lnTo>
                <a:lnTo>
                  <a:pt x="41080" y="26220"/>
                </a:lnTo>
                <a:lnTo>
                  <a:pt x="41080" y="26230"/>
                </a:lnTo>
                <a:lnTo>
                  <a:pt x="41070" y="26230"/>
                </a:lnTo>
                <a:lnTo>
                  <a:pt x="41070" y="26240"/>
                </a:lnTo>
                <a:lnTo>
                  <a:pt x="41070" y="26250"/>
                </a:lnTo>
                <a:lnTo>
                  <a:pt x="41060" y="26250"/>
                </a:lnTo>
                <a:lnTo>
                  <a:pt x="41060" y="26260"/>
                </a:lnTo>
                <a:lnTo>
                  <a:pt x="41060" y="26270"/>
                </a:lnTo>
                <a:lnTo>
                  <a:pt x="41060" y="26280"/>
                </a:lnTo>
                <a:lnTo>
                  <a:pt x="41050" y="26280"/>
                </a:lnTo>
                <a:lnTo>
                  <a:pt x="41050" y="26290"/>
                </a:lnTo>
                <a:lnTo>
                  <a:pt x="41050" y="26300"/>
                </a:lnTo>
                <a:lnTo>
                  <a:pt x="41040" y="26300"/>
                </a:lnTo>
                <a:lnTo>
                  <a:pt x="41040" y="26310"/>
                </a:lnTo>
                <a:lnTo>
                  <a:pt x="41040" y="26320"/>
                </a:lnTo>
                <a:lnTo>
                  <a:pt x="41040" y="26330"/>
                </a:lnTo>
                <a:lnTo>
                  <a:pt x="41030" y="26340"/>
                </a:lnTo>
                <a:lnTo>
                  <a:pt x="41030" y="26350"/>
                </a:lnTo>
                <a:lnTo>
                  <a:pt x="41030" y="26360"/>
                </a:lnTo>
                <a:lnTo>
                  <a:pt x="41020" y="26360"/>
                </a:lnTo>
                <a:lnTo>
                  <a:pt x="41020" y="26370"/>
                </a:lnTo>
                <a:lnTo>
                  <a:pt x="41020" y="26380"/>
                </a:lnTo>
                <a:lnTo>
                  <a:pt x="41010" y="26380"/>
                </a:lnTo>
                <a:lnTo>
                  <a:pt x="41010" y="26390"/>
                </a:lnTo>
                <a:lnTo>
                  <a:pt x="41010" y="26400"/>
                </a:lnTo>
                <a:lnTo>
                  <a:pt x="41010" y="26410"/>
                </a:lnTo>
                <a:lnTo>
                  <a:pt x="41000" y="26410"/>
                </a:lnTo>
                <a:lnTo>
                  <a:pt x="41000" y="26420"/>
                </a:lnTo>
                <a:lnTo>
                  <a:pt x="41000" y="26430"/>
                </a:lnTo>
                <a:lnTo>
                  <a:pt x="41000" y="26440"/>
                </a:lnTo>
                <a:lnTo>
                  <a:pt x="40990" y="26440"/>
                </a:lnTo>
                <a:lnTo>
                  <a:pt x="40990" y="26450"/>
                </a:lnTo>
                <a:lnTo>
                  <a:pt x="40990" y="26460"/>
                </a:lnTo>
                <a:lnTo>
                  <a:pt x="40980" y="26460"/>
                </a:lnTo>
                <a:lnTo>
                  <a:pt x="40980" y="26470"/>
                </a:lnTo>
                <a:lnTo>
                  <a:pt x="40980" y="26480"/>
                </a:lnTo>
                <a:lnTo>
                  <a:pt x="40970" y="26480"/>
                </a:lnTo>
                <a:lnTo>
                  <a:pt x="40970" y="26490"/>
                </a:lnTo>
                <a:lnTo>
                  <a:pt x="40970" y="26500"/>
                </a:lnTo>
                <a:lnTo>
                  <a:pt x="40960" y="26500"/>
                </a:lnTo>
                <a:lnTo>
                  <a:pt x="40960" y="26510"/>
                </a:lnTo>
                <a:lnTo>
                  <a:pt x="40950" y="26510"/>
                </a:lnTo>
                <a:lnTo>
                  <a:pt x="40950" y="26520"/>
                </a:lnTo>
                <a:lnTo>
                  <a:pt x="40950" y="26530"/>
                </a:lnTo>
                <a:lnTo>
                  <a:pt x="40940" y="26540"/>
                </a:lnTo>
                <a:lnTo>
                  <a:pt x="40940" y="26550"/>
                </a:lnTo>
                <a:lnTo>
                  <a:pt x="40940" y="26560"/>
                </a:lnTo>
                <a:lnTo>
                  <a:pt x="40940" y="26570"/>
                </a:lnTo>
                <a:lnTo>
                  <a:pt x="40930" y="26570"/>
                </a:lnTo>
                <a:lnTo>
                  <a:pt x="40930" y="26580"/>
                </a:lnTo>
                <a:lnTo>
                  <a:pt x="40920" y="26580"/>
                </a:lnTo>
                <a:lnTo>
                  <a:pt x="40920" y="26590"/>
                </a:lnTo>
                <a:lnTo>
                  <a:pt x="40920" y="26600"/>
                </a:lnTo>
                <a:lnTo>
                  <a:pt x="40920" y="26610"/>
                </a:lnTo>
                <a:lnTo>
                  <a:pt x="40920" y="26620"/>
                </a:lnTo>
                <a:lnTo>
                  <a:pt x="40920" y="26630"/>
                </a:lnTo>
                <a:lnTo>
                  <a:pt x="40910" y="26630"/>
                </a:lnTo>
                <a:lnTo>
                  <a:pt x="40910" y="26640"/>
                </a:lnTo>
                <a:lnTo>
                  <a:pt x="40910" y="26650"/>
                </a:lnTo>
                <a:lnTo>
                  <a:pt x="40910" y="26660"/>
                </a:lnTo>
                <a:lnTo>
                  <a:pt x="40910" y="26670"/>
                </a:lnTo>
                <a:lnTo>
                  <a:pt x="40910" y="26680"/>
                </a:lnTo>
                <a:lnTo>
                  <a:pt x="40910" y="26690"/>
                </a:lnTo>
                <a:lnTo>
                  <a:pt x="40910" y="26700"/>
                </a:lnTo>
                <a:lnTo>
                  <a:pt x="40910" y="26710"/>
                </a:lnTo>
                <a:lnTo>
                  <a:pt x="40900" y="26710"/>
                </a:lnTo>
                <a:lnTo>
                  <a:pt x="40900" y="26720"/>
                </a:lnTo>
                <a:lnTo>
                  <a:pt x="40890" y="26720"/>
                </a:lnTo>
                <a:lnTo>
                  <a:pt x="40890" y="26730"/>
                </a:lnTo>
                <a:lnTo>
                  <a:pt x="40890" y="26740"/>
                </a:lnTo>
                <a:lnTo>
                  <a:pt x="40880" y="26750"/>
                </a:lnTo>
                <a:lnTo>
                  <a:pt x="40880" y="26760"/>
                </a:lnTo>
                <a:lnTo>
                  <a:pt x="40870" y="26770"/>
                </a:lnTo>
                <a:lnTo>
                  <a:pt x="40870" y="26780"/>
                </a:lnTo>
                <a:lnTo>
                  <a:pt x="40870" y="26790"/>
                </a:lnTo>
                <a:lnTo>
                  <a:pt x="40860" y="26790"/>
                </a:lnTo>
                <a:lnTo>
                  <a:pt x="40860" y="26800"/>
                </a:lnTo>
                <a:lnTo>
                  <a:pt x="40850" y="26800"/>
                </a:lnTo>
                <a:lnTo>
                  <a:pt x="40850" y="26810"/>
                </a:lnTo>
                <a:lnTo>
                  <a:pt x="40840" y="26820"/>
                </a:lnTo>
                <a:lnTo>
                  <a:pt x="40840" y="26830"/>
                </a:lnTo>
                <a:lnTo>
                  <a:pt x="40830" y="26830"/>
                </a:lnTo>
                <a:lnTo>
                  <a:pt x="40830" y="26840"/>
                </a:lnTo>
                <a:lnTo>
                  <a:pt x="40830" y="26850"/>
                </a:lnTo>
                <a:lnTo>
                  <a:pt x="40820" y="26850"/>
                </a:lnTo>
                <a:lnTo>
                  <a:pt x="40820" y="26860"/>
                </a:lnTo>
                <a:lnTo>
                  <a:pt x="40810" y="26860"/>
                </a:lnTo>
                <a:lnTo>
                  <a:pt x="40810" y="26870"/>
                </a:lnTo>
                <a:lnTo>
                  <a:pt x="40800" y="26880"/>
                </a:lnTo>
                <a:lnTo>
                  <a:pt x="40800" y="26890"/>
                </a:lnTo>
                <a:lnTo>
                  <a:pt x="40790" y="26890"/>
                </a:lnTo>
                <a:lnTo>
                  <a:pt x="40790" y="26900"/>
                </a:lnTo>
                <a:lnTo>
                  <a:pt x="40790" y="26910"/>
                </a:lnTo>
                <a:lnTo>
                  <a:pt x="40780" y="26910"/>
                </a:lnTo>
                <a:lnTo>
                  <a:pt x="40780" y="26920"/>
                </a:lnTo>
                <a:lnTo>
                  <a:pt x="40770" y="26920"/>
                </a:lnTo>
                <a:lnTo>
                  <a:pt x="40770" y="26930"/>
                </a:lnTo>
                <a:lnTo>
                  <a:pt x="40760" y="26930"/>
                </a:lnTo>
                <a:lnTo>
                  <a:pt x="40760" y="26940"/>
                </a:lnTo>
                <a:lnTo>
                  <a:pt x="40750" y="26940"/>
                </a:lnTo>
                <a:lnTo>
                  <a:pt x="40750" y="26950"/>
                </a:lnTo>
                <a:lnTo>
                  <a:pt x="40740" y="26960"/>
                </a:lnTo>
                <a:lnTo>
                  <a:pt x="40740" y="26970"/>
                </a:lnTo>
                <a:lnTo>
                  <a:pt x="40740" y="26980"/>
                </a:lnTo>
                <a:lnTo>
                  <a:pt x="40740" y="26990"/>
                </a:lnTo>
                <a:lnTo>
                  <a:pt x="40730" y="26990"/>
                </a:lnTo>
                <a:lnTo>
                  <a:pt x="40730" y="27000"/>
                </a:lnTo>
                <a:lnTo>
                  <a:pt x="40730" y="27010"/>
                </a:lnTo>
                <a:lnTo>
                  <a:pt x="40720" y="27010"/>
                </a:lnTo>
                <a:lnTo>
                  <a:pt x="40720" y="27020"/>
                </a:lnTo>
                <a:lnTo>
                  <a:pt x="40710" y="27020"/>
                </a:lnTo>
                <a:lnTo>
                  <a:pt x="40710" y="27030"/>
                </a:lnTo>
                <a:lnTo>
                  <a:pt x="40700" y="27040"/>
                </a:lnTo>
                <a:lnTo>
                  <a:pt x="40700" y="27050"/>
                </a:lnTo>
                <a:lnTo>
                  <a:pt x="40690" y="27050"/>
                </a:lnTo>
                <a:lnTo>
                  <a:pt x="40690" y="27060"/>
                </a:lnTo>
                <a:lnTo>
                  <a:pt x="40680" y="27070"/>
                </a:lnTo>
                <a:lnTo>
                  <a:pt x="40680" y="27080"/>
                </a:lnTo>
                <a:lnTo>
                  <a:pt x="40670" y="27080"/>
                </a:lnTo>
                <a:lnTo>
                  <a:pt x="40670" y="27090"/>
                </a:lnTo>
                <a:lnTo>
                  <a:pt x="40660" y="27090"/>
                </a:lnTo>
                <a:lnTo>
                  <a:pt x="40660" y="27100"/>
                </a:lnTo>
                <a:lnTo>
                  <a:pt x="40650" y="27100"/>
                </a:lnTo>
                <a:lnTo>
                  <a:pt x="40650" y="27110"/>
                </a:lnTo>
                <a:lnTo>
                  <a:pt x="40640" y="27110"/>
                </a:lnTo>
                <a:lnTo>
                  <a:pt x="40640" y="27120"/>
                </a:lnTo>
                <a:lnTo>
                  <a:pt x="40630" y="27120"/>
                </a:lnTo>
                <a:lnTo>
                  <a:pt x="40630" y="27130"/>
                </a:lnTo>
                <a:lnTo>
                  <a:pt x="40620" y="27140"/>
                </a:lnTo>
                <a:lnTo>
                  <a:pt x="40620" y="27150"/>
                </a:lnTo>
                <a:lnTo>
                  <a:pt x="40610" y="27150"/>
                </a:lnTo>
                <a:lnTo>
                  <a:pt x="40610" y="27160"/>
                </a:lnTo>
                <a:lnTo>
                  <a:pt x="40600" y="27160"/>
                </a:lnTo>
                <a:lnTo>
                  <a:pt x="40600" y="27170"/>
                </a:lnTo>
                <a:lnTo>
                  <a:pt x="40590" y="27170"/>
                </a:lnTo>
                <a:lnTo>
                  <a:pt x="40590" y="27180"/>
                </a:lnTo>
                <a:lnTo>
                  <a:pt x="40590" y="27190"/>
                </a:lnTo>
                <a:lnTo>
                  <a:pt x="40600" y="27190"/>
                </a:lnTo>
                <a:lnTo>
                  <a:pt x="40600" y="27200"/>
                </a:lnTo>
                <a:lnTo>
                  <a:pt x="40600" y="27210"/>
                </a:lnTo>
                <a:lnTo>
                  <a:pt x="40600" y="27220"/>
                </a:lnTo>
                <a:lnTo>
                  <a:pt x="40600" y="27230"/>
                </a:lnTo>
                <a:lnTo>
                  <a:pt x="40590" y="27240"/>
                </a:lnTo>
                <a:lnTo>
                  <a:pt x="40590" y="27250"/>
                </a:lnTo>
                <a:lnTo>
                  <a:pt x="40590" y="27260"/>
                </a:lnTo>
                <a:lnTo>
                  <a:pt x="40580" y="27260"/>
                </a:lnTo>
                <a:lnTo>
                  <a:pt x="40580" y="27270"/>
                </a:lnTo>
                <a:lnTo>
                  <a:pt x="40580" y="27280"/>
                </a:lnTo>
                <a:lnTo>
                  <a:pt x="40580" y="27290"/>
                </a:lnTo>
                <a:lnTo>
                  <a:pt x="40580" y="27300"/>
                </a:lnTo>
                <a:lnTo>
                  <a:pt x="40570" y="27300"/>
                </a:lnTo>
                <a:lnTo>
                  <a:pt x="40570" y="27310"/>
                </a:lnTo>
                <a:lnTo>
                  <a:pt x="40570" y="27320"/>
                </a:lnTo>
                <a:lnTo>
                  <a:pt x="40570" y="27330"/>
                </a:lnTo>
                <a:lnTo>
                  <a:pt x="40570" y="27340"/>
                </a:lnTo>
                <a:lnTo>
                  <a:pt x="40570" y="27350"/>
                </a:lnTo>
                <a:lnTo>
                  <a:pt x="40560" y="27350"/>
                </a:lnTo>
                <a:lnTo>
                  <a:pt x="40560" y="27360"/>
                </a:lnTo>
                <a:lnTo>
                  <a:pt x="40560" y="27370"/>
                </a:lnTo>
                <a:lnTo>
                  <a:pt x="40560" y="27380"/>
                </a:lnTo>
                <a:lnTo>
                  <a:pt x="40560" y="27390"/>
                </a:lnTo>
                <a:lnTo>
                  <a:pt x="40560" y="27400"/>
                </a:lnTo>
                <a:lnTo>
                  <a:pt x="40560" y="27410"/>
                </a:lnTo>
                <a:lnTo>
                  <a:pt x="40560" y="27420"/>
                </a:lnTo>
                <a:lnTo>
                  <a:pt x="40560" y="27430"/>
                </a:lnTo>
                <a:lnTo>
                  <a:pt x="40560" y="27440"/>
                </a:lnTo>
                <a:lnTo>
                  <a:pt x="40550" y="27440"/>
                </a:lnTo>
                <a:lnTo>
                  <a:pt x="40550" y="27450"/>
                </a:lnTo>
                <a:lnTo>
                  <a:pt x="40550" y="27460"/>
                </a:lnTo>
                <a:lnTo>
                  <a:pt x="40550" y="27470"/>
                </a:lnTo>
                <a:lnTo>
                  <a:pt x="40550" y="27480"/>
                </a:lnTo>
                <a:lnTo>
                  <a:pt x="40550" y="27490"/>
                </a:lnTo>
                <a:lnTo>
                  <a:pt x="40540" y="27490"/>
                </a:lnTo>
                <a:lnTo>
                  <a:pt x="40540" y="27500"/>
                </a:lnTo>
                <a:lnTo>
                  <a:pt x="40540" y="27510"/>
                </a:lnTo>
                <a:lnTo>
                  <a:pt x="40540" y="27520"/>
                </a:lnTo>
                <a:lnTo>
                  <a:pt x="40540" y="27530"/>
                </a:lnTo>
                <a:lnTo>
                  <a:pt x="40540" y="27540"/>
                </a:lnTo>
                <a:lnTo>
                  <a:pt x="40550" y="27540"/>
                </a:lnTo>
                <a:lnTo>
                  <a:pt x="40560" y="27540"/>
                </a:lnTo>
                <a:lnTo>
                  <a:pt x="40560" y="27550"/>
                </a:lnTo>
                <a:lnTo>
                  <a:pt x="40560" y="27560"/>
                </a:lnTo>
                <a:lnTo>
                  <a:pt x="40560" y="27570"/>
                </a:lnTo>
                <a:lnTo>
                  <a:pt x="40560" y="27580"/>
                </a:lnTo>
                <a:lnTo>
                  <a:pt x="40560" y="27590"/>
                </a:lnTo>
                <a:lnTo>
                  <a:pt x="40560" y="27600"/>
                </a:lnTo>
                <a:lnTo>
                  <a:pt x="40560" y="27610"/>
                </a:lnTo>
                <a:lnTo>
                  <a:pt x="40560" y="27620"/>
                </a:lnTo>
                <a:lnTo>
                  <a:pt x="40560" y="27630"/>
                </a:lnTo>
                <a:lnTo>
                  <a:pt x="40560" y="27640"/>
                </a:lnTo>
                <a:lnTo>
                  <a:pt x="40560" y="27650"/>
                </a:lnTo>
                <a:lnTo>
                  <a:pt x="40560" y="27660"/>
                </a:lnTo>
                <a:lnTo>
                  <a:pt x="40560" y="27670"/>
                </a:lnTo>
                <a:lnTo>
                  <a:pt x="40560" y="27680"/>
                </a:lnTo>
                <a:lnTo>
                  <a:pt x="40560" y="27690"/>
                </a:lnTo>
                <a:lnTo>
                  <a:pt x="40560" y="27700"/>
                </a:lnTo>
                <a:lnTo>
                  <a:pt x="40560" y="27710"/>
                </a:lnTo>
                <a:lnTo>
                  <a:pt x="40560" y="27720"/>
                </a:lnTo>
                <a:lnTo>
                  <a:pt x="40560" y="27730"/>
                </a:lnTo>
                <a:lnTo>
                  <a:pt x="40560" y="27740"/>
                </a:lnTo>
                <a:lnTo>
                  <a:pt x="40560" y="27750"/>
                </a:lnTo>
                <a:lnTo>
                  <a:pt x="40560" y="27760"/>
                </a:lnTo>
                <a:lnTo>
                  <a:pt x="40550" y="27760"/>
                </a:lnTo>
                <a:lnTo>
                  <a:pt x="40540" y="27760"/>
                </a:lnTo>
                <a:lnTo>
                  <a:pt x="40530" y="27760"/>
                </a:lnTo>
                <a:lnTo>
                  <a:pt x="40520" y="27760"/>
                </a:lnTo>
                <a:lnTo>
                  <a:pt x="40510" y="27750"/>
                </a:lnTo>
                <a:lnTo>
                  <a:pt x="40500" y="27750"/>
                </a:lnTo>
                <a:lnTo>
                  <a:pt x="40490" y="27750"/>
                </a:lnTo>
                <a:lnTo>
                  <a:pt x="40490" y="27760"/>
                </a:lnTo>
                <a:lnTo>
                  <a:pt x="40490" y="27770"/>
                </a:lnTo>
                <a:lnTo>
                  <a:pt x="40490" y="27780"/>
                </a:lnTo>
                <a:lnTo>
                  <a:pt x="40490" y="27790"/>
                </a:lnTo>
                <a:lnTo>
                  <a:pt x="40490" y="27800"/>
                </a:lnTo>
                <a:lnTo>
                  <a:pt x="40490" y="27810"/>
                </a:lnTo>
                <a:lnTo>
                  <a:pt x="40490" y="27820"/>
                </a:lnTo>
                <a:lnTo>
                  <a:pt x="40480" y="2782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80" y="27840"/>
                </a:lnTo>
                <a:lnTo>
                  <a:pt x="40490" y="27840"/>
                </a:lnTo>
                <a:lnTo>
                  <a:pt x="40490" y="27850"/>
                </a:lnTo>
                <a:lnTo>
                  <a:pt x="40490" y="27860"/>
                </a:lnTo>
                <a:lnTo>
                  <a:pt x="40480" y="27860"/>
                </a:lnTo>
                <a:lnTo>
                  <a:pt x="40480" y="27870"/>
                </a:lnTo>
                <a:lnTo>
                  <a:pt x="40480" y="27880"/>
                </a:lnTo>
                <a:lnTo>
                  <a:pt x="40480" y="27890"/>
                </a:lnTo>
                <a:lnTo>
                  <a:pt x="40470" y="27890"/>
                </a:lnTo>
                <a:lnTo>
                  <a:pt x="40470" y="27900"/>
                </a:lnTo>
                <a:lnTo>
                  <a:pt x="40470" y="27910"/>
                </a:lnTo>
                <a:lnTo>
                  <a:pt x="40460" y="27920"/>
                </a:lnTo>
                <a:lnTo>
                  <a:pt x="40460" y="27930"/>
                </a:lnTo>
                <a:lnTo>
                  <a:pt x="40460" y="27940"/>
                </a:lnTo>
                <a:lnTo>
                  <a:pt x="40450" y="27940"/>
                </a:lnTo>
                <a:lnTo>
                  <a:pt x="40450" y="27950"/>
                </a:lnTo>
                <a:lnTo>
                  <a:pt x="40440" y="27950"/>
                </a:lnTo>
                <a:lnTo>
                  <a:pt x="40440" y="27960"/>
                </a:lnTo>
                <a:lnTo>
                  <a:pt x="40430" y="27970"/>
                </a:lnTo>
                <a:lnTo>
                  <a:pt x="40430" y="27980"/>
                </a:lnTo>
                <a:lnTo>
                  <a:pt x="40420" y="27980"/>
                </a:lnTo>
                <a:lnTo>
                  <a:pt x="40420" y="27990"/>
                </a:lnTo>
                <a:lnTo>
                  <a:pt x="40410" y="27990"/>
                </a:lnTo>
                <a:lnTo>
                  <a:pt x="40410" y="28000"/>
                </a:lnTo>
                <a:lnTo>
                  <a:pt x="40420" y="28010"/>
                </a:lnTo>
                <a:lnTo>
                  <a:pt x="40430" y="28010"/>
                </a:lnTo>
                <a:lnTo>
                  <a:pt x="40430" y="28020"/>
                </a:lnTo>
                <a:lnTo>
                  <a:pt x="40440" y="28020"/>
                </a:lnTo>
                <a:lnTo>
                  <a:pt x="40440" y="28030"/>
                </a:lnTo>
                <a:lnTo>
                  <a:pt x="40440" y="28040"/>
                </a:lnTo>
                <a:lnTo>
                  <a:pt x="40450" y="28050"/>
                </a:lnTo>
                <a:lnTo>
                  <a:pt x="40450" y="28060"/>
                </a:lnTo>
                <a:lnTo>
                  <a:pt x="40450" y="28070"/>
                </a:lnTo>
                <a:lnTo>
                  <a:pt x="40460" y="28070"/>
                </a:lnTo>
                <a:lnTo>
                  <a:pt x="40460" y="28080"/>
                </a:lnTo>
                <a:lnTo>
                  <a:pt x="40460" y="28090"/>
                </a:lnTo>
                <a:lnTo>
                  <a:pt x="40470" y="28090"/>
                </a:lnTo>
                <a:lnTo>
                  <a:pt x="40470" y="28100"/>
                </a:lnTo>
                <a:lnTo>
                  <a:pt x="40470" y="28110"/>
                </a:lnTo>
                <a:lnTo>
                  <a:pt x="40480" y="28110"/>
                </a:lnTo>
                <a:lnTo>
                  <a:pt x="40490" y="28110"/>
                </a:lnTo>
                <a:lnTo>
                  <a:pt x="40490" y="28120"/>
                </a:lnTo>
                <a:lnTo>
                  <a:pt x="40490" y="28130"/>
                </a:lnTo>
                <a:lnTo>
                  <a:pt x="40500" y="28130"/>
                </a:lnTo>
                <a:lnTo>
                  <a:pt x="40500" y="28140"/>
                </a:lnTo>
                <a:lnTo>
                  <a:pt x="40510" y="28140"/>
                </a:lnTo>
                <a:lnTo>
                  <a:pt x="40520" y="28150"/>
                </a:lnTo>
                <a:lnTo>
                  <a:pt x="40530" y="28160"/>
                </a:lnTo>
                <a:lnTo>
                  <a:pt x="40540" y="28160"/>
                </a:lnTo>
                <a:lnTo>
                  <a:pt x="40540" y="28170"/>
                </a:lnTo>
                <a:lnTo>
                  <a:pt x="40550" y="28170"/>
                </a:lnTo>
                <a:lnTo>
                  <a:pt x="40560" y="28170"/>
                </a:lnTo>
                <a:lnTo>
                  <a:pt x="40560" y="28180"/>
                </a:lnTo>
                <a:lnTo>
                  <a:pt x="40570" y="28180"/>
                </a:lnTo>
                <a:lnTo>
                  <a:pt x="40580" y="28180"/>
                </a:lnTo>
                <a:lnTo>
                  <a:pt x="40590" y="28180"/>
                </a:lnTo>
                <a:lnTo>
                  <a:pt x="40600" y="28180"/>
                </a:lnTo>
                <a:lnTo>
                  <a:pt x="40610" y="28180"/>
                </a:lnTo>
                <a:lnTo>
                  <a:pt x="40610" y="28190"/>
                </a:lnTo>
                <a:lnTo>
                  <a:pt x="40610" y="28200"/>
                </a:lnTo>
                <a:lnTo>
                  <a:pt x="40610" y="28210"/>
                </a:lnTo>
                <a:lnTo>
                  <a:pt x="40610" y="28220"/>
                </a:lnTo>
                <a:lnTo>
                  <a:pt x="40600" y="28220"/>
                </a:lnTo>
                <a:lnTo>
                  <a:pt x="40600" y="28230"/>
                </a:lnTo>
                <a:lnTo>
                  <a:pt x="40600" y="28240"/>
                </a:lnTo>
                <a:lnTo>
                  <a:pt x="40600" y="28250"/>
                </a:lnTo>
                <a:lnTo>
                  <a:pt x="40600" y="28260"/>
                </a:lnTo>
                <a:lnTo>
                  <a:pt x="40600" y="28270"/>
                </a:lnTo>
                <a:lnTo>
                  <a:pt x="40600" y="28280"/>
                </a:lnTo>
                <a:lnTo>
                  <a:pt x="40600" y="28290"/>
                </a:lnTo>
                <a:lnTo>
                  <a:pt x="40600" y="28300"/>
                </a:lnTo>
                <a:lnTo>
                  <a:pt x="40600" y="28310"/>
                </a:lnTo>
                <a:lnTo>
                  <a:pt x="40600" y="28320"/>
                </a:lnTo>
                <a:lnTo>
                  <a:pt x="40610" y="28320"/>
                </a:lnTo>
                <a:lnTo>
                  <a:pt x="40610" y="28330"/>
                </a:lnTo>
                <a:lnTo>
                  <a:pt x="40610" y="28340"/>
                </a:lnTo>
                <a:lnTo>
                  <a:pt x="40620" y="28350"/>
                </a:lnTo>
                <a:lnTo>
                  <a:pt x="40620" y="28360"/>
                </a:lnTo>
                <a:lnTo>
                  <a:pt x="40620" y="28370"/>
                </a:lnTo>
                <a:lnTo>
                  <a:pt x="40630" y="28370"/>
                </a:lnTo>
                <a:lnTo>
                  <a:pt x="40630" y="28380"/>
                </a:lnTo>
                <a:lnTo>
                  <a:pt x="40630" y="28390"/>
                </a:lnTo>
                <a:lnTo>
                  <a:pt x="40640" y="28390"/>
                </a:lnTo>
                <a:lnTo>
                  <a:pt x="40640" y="28400"/>
                </a:lnTo>
                <a:lnTo>
                  <a:pt x="40640" y="28410"/>
                </a:lnTo>
                <a:lnTo>
                  <a:pt x="40640" y="28420"/>
                </a:lnTo>
                <a:lnTo>
                  <a:pt x="40640" y="28430"/>
                </a:lnTo>
                <a:lnTo>
                  <a:pt x="40640" y="28440"/>
                </a:lnTo>
                <a:lnTo>
                  <a:pt x="40640" y="28450"/>
                </a:lnTo>
                <a:lnTo>
                  <a:pt x="40640" y="28460"/>
                </a:lnTo>
                <a:lnTo>
                  <a:pt x="40640" y="28470"/>
                </a:lnTo>
                <a:lnTo>
                  <a:pt x="40640" y="28480"/>
                </a:lnTo>
                <a:lnTo>
                  <a:pt x="40640" y="28490"/>
                </a:lnTo>
                <a:lnTo>
                  <a:pt x="40640" y="28500"/>
                </a:lnTo>
                <a:lnTo>
                  <a:pt x="40640" y="28510"/>
                </a:lnTo>
                <a:lnTo>
                  <a:pt x="40640" y="28520"/>
                </a:lnTo>
                <a:lnTo>
                  <a:pt x="40640" y="28530"/>
                </a:lnTo>
                <a:lnTo>
                  <a:pt x="40650" y="28530"/>
                </a:lnTo>
                <a:lnTo>
                  <a:pt x="40650" y="28540"/>
                </a:lnTo>
                <a:lnTo>
                  <a:pt x="40650" y="28550"/>
                </a:lnTo>
                <a:lnTo>
                  <a:pt x="40650" y="28560"/>
                </a:lnTo>
                <a:lnTo>
                  <a:pt x="40650" y="28570"/>
                </a:lnTo>
                <a:lnTo>
                  <a:pt x="40650" y="28580"/>
                </a:lnTo>
                <a:lnTo>
                  <a:pt x="40650" y="28590"/>
                </a:lnTo>
                <a:lnTo>
                  <a:pt x="40650" y="28600"/>
                </a:lnTo>
                <a:lnTo>
                  <a:pt x="40650" y="28610"/>
                </a:lnTo>
                <a:lnTo>
                  <a:pt x="40640" y="28610"/>
                </a:lnTo>
                <a:lnTo>
                  <a:pt x="40640" y="28620"/>
                </a:lnTo>
                <a:lnTo>
                  <a:pt x="40630" y="28620"/>
                </a:lnTo>
                <a:lnTo>
                  <a:pt x="40620" y="28620"/>
                </a:lnTo>
                <a:lnTo>
                  <a:pt x="40610" y="28620"/>
                </a:lnTo>
                <a:lnTo>
                  <a:pt x="40610" y="28630"/>
                </a:lnTo>
                <a:lnTo>
                  <a:pt x="40600" y="28630"/>
                </a:lnTo>
                <a:lnTo>
                  <a:pt x="40590" y="28630"/>
                </a:lnTo>
                <a:lnTo>
                  <a:pt x="40590" y="28640"/>
                </a:lnTo>
                <a:lnTo>
                  <a:pt x="40580" y="28640"/>
                </a:lnTo>
                <a:lnTo>
                  <a:pt x="40570" y="28640"/>
                </a:lnTo>
                <a:lnTo>
                  <a:pt x="40560" y="28650"/>
                </a:lnTo>
                <a:lnTo>
                  <a:pt x="40550" y="28650"/>
                </a:lnTo>
                <a:lnTo>
                  <a:pt x="40540" y="28650"/>
                </a:lnTo>
                <a:lnTo>
                  <a:pt x="40540" y="28660"/>
                </a:lnTo>
                <a:lnTo>
                  <a:pt x="40530" y="28660"/>
                </a:lnTo>
                <a:lnTo>
                  <a:pt x="40530" y="28670"/>
                </a:lnTo>
                <a:lnTo>
                  <a:pt x="40520" y="28670"/>
                </a:lnTo>
                <a:lnTo>
                  <a:pt x="40520" y="28680"/>
                </a:lnTo>
                <a:lnTo>
                  <a:pt x="40510" y="28680"/>
                </a:lnTo>
                <a:lnTo>
                  <a:pt x="40500" y="28680"/>
                </a:lnTo>
                <a:lnTo>
                  <a:pt x="40500" y="28690"/>
                </a:lnTo>
                <a:lnTo>
                  <a:pt x="40490" y="28690"/>
                </a:lnTo>
                <a:lnTo>
                  <a:pt x="40490" y="28700"/>
                </a:lnTo>
                <a:lnTo>
                  <a:pt x="40480" y="28700"/>
                </a:lnTo>
                <a:lnTo>
                  <a:pt x="40480" y="28710"/>
                </a:lnTo>
                <a:lnTo>
                  <a:pt x="40470" y="28710"/>
                </a:lnTo>
                <a:lnTo>
                  <a:pt x="40470" y="28720"/>
                </a:lnTo>
                <a:lnTo>
                  <a:pt x="40460" y="28720"/>
                </a:lnTo>
                <a:lnTo>
                  <a:pt x="40460" y="28730"/>
                </a:lnTo>
                <a:lnTo>
                  <a:pt x="40450" y="28730"/>
                </a:lnTo>
                <a:lnTo>
                  <a:pt x="40450" y="28740"/>
                </a:lnTo>
                <a:lnTo>
                  <a:pt x="40440" y="28740"/>
                </a:lnTo>
                <a:lnTo>
                  <a:pt x="40440" y="28750"/>
                </a:lnTo>
                <a:lnTo>
                  <a:pt x="40440" y="28760"/>
                </a:lnTo>
                <a:lnTo>
                  <a:pt x="40440" y="28770"/>
                </a:lnTo>
                <a:lnTo>
                  <a:pt x="40440" y="28780"/>
                </a:lnTo>
                <a:lnTo>
                  <a:pt x="40430" y="28780"/>
                </a:lnTo>
                <a:lnTo>
                  <a:pt x="40420" y="28780"/>
                </a:lnTo>
                <a:lnTo>
                  <a:pt x="40410" y="28780"/>
                </a:lnTo>
                <a:lnTo>
                  <a:pt x="40400" y="28780"/>
                </a:lnTo>
                <a:lnTo>
                  <a:pt x="40390" y="28780"/>
                </a:lnTo>
                <a:lnTo>
                  <a:pt x="40380" y="28780"/>
                </a:lnTo>
                <a:lnTo>
                  <a:pt x="40370" y="28780"/>
                </a:lnTo>
                <a:lnTo>
                  <a:pt x="40360" y="28780"/>
                </a:lnTo>
                <a:lnTo>
                  <a:pt x="40350" y="28780"/>
                </a:lnTo>
                <a:lnTo>
                  <a:pt x="40350" y="28770"/>
                </a:lnTo>
                <a:lnTo>
                  <a:pt x="40340" y="28770"/>
                </a:lnTo>
                <a:lnTo>
                  <a:pt x="40330" y="28770"/>
                </a:lnTo>
                <a:lnTo>
                  <a:pt x="40320" y="28770"/>
                </a:lnTo>
                <a:lnTo>
                  <a:pt x="40320" y="28760"/>
                </a:lnTo>
                <a:lnTo>
                  <a:pt x="40310" y="28760"/>
                </a:lnTo>
                <a:lnTo>
                  <a:pt x="40300" y="28750"/>
                </a:lnTo>
                <a:lnTo>
                  <a:pt x="40290" y="28750"/>
                </a:lnTo>
                <a:lnTo>
                  <a:pt x="40280" y="28750"/>
                </a:lnTo>
                <a:lnTo>
                  <a:pt x="40280" y="28740"/>
                </a:lnTo>
                <a:lnTo>
                  <a:pt x="40270" y="28740"/>
                </a:lnTo>
                <a:lnTo>
                  <a:pt x="40260" y="28730"/>
                </a:lnTo>
                <a:lnTo>
                  <a:pt x="40250" y="28730"/>
                </a:lnTo>
                <a:lnTo>
                  <a:pt x="40240" y="28720"/>
                </a:lnTo>
                <a:lnTo>
                  <a:pt x="40230" y="28720"/>
                </a:lnTo>
                <a:lnTo>
                  <a:pt x="40230" y="28710"/>
                </a:lnTo>
                <a:lnTo>
                  <a:pt x="40220" y="28710"/>
                </a:lnTo>
                <a:lnTo>
                  <a:pt x="40210" y="28700"/>
                </a:lnTo>
                <a:lnTo>
                  <a:pt x="40200" y="28700"/>
                </a:lnTo>
                <a:lnTo>
                  <a:pt x="40190" y="28690"/>
                </a:lnTo>
                <a:lnTo>
                  <a:pt x="40180" y="28690"/>
                </a:lnTo>
                <a:lnTo>
                  <a:pt x="40180" y="28680"/>
                </a:lnTo>
                <a:lnTo>
                  <a:pt x="40170" y="28680"/>
                </a:lnTo>
                <a:lnTo>
                  <a:pt x="40170" y="28670"/>
                </a:lnTo>
                <a:lnTo>
                  <a:pt x="40160" y="28670"/>
                </a:lnTo>
                <a:lnTo>
                  <a:pt x="40150" y="28670"/>
                </a:lnTo>
                <a:lnTo>
                  <a:pt x="40150" y="28660"/>
                </a:lnTo>
                <a:lnTo>
                  <a:pt x="40140" y="28660"/>
                </a:lnTo>
                <a:lnTo>
                  <a:pt x="40130" y="28660"/>
                </a:lnTo>
                <a:lnTo>
                  <a:pt x="40130" y="28650"/>
                </a:lnTo>
                <a:lnTo>
                  <a:pt x="40120" y="28650"/>
                </a:lnTo>
                <a:lnTo>
                  <a:pt x="40110" y="28650"/>
                </a:lnTo>
                <a:lnTo>
                  <a:pt x="40110" y="28640"/>
                </a:lnTo>
                <a:lnTo>
                  <a:pt x="40100" y="28640"/>
                </a:lnTo>
                <a:lnTo>
                  <a:pt x="40090" y="28630"/>
                </a:lnTo>
                <a:lnTo>
                  <a:pt x="40080" y="28630"/>
                </a:lnTo>
                <a:lnTo>
                  <a:pt x="40070" y="28620"/>
                </a:lnTo>
                <a:lnTo>
                  <a:pt x="40060" y="28620"/>
                </a:lnTo>
                <a:lnTo>
                  <a:pt x="40050" y="28610"/>
                </a:lnTo>
                <a:lnTo>
                  <a:pt x="40040" y="28610"/>
                </a:lnTo>
                <a:lnTo>
                  <a:pt x="40030" y="28600"/>
                </a:lnTo>
                <a:lnTo>
                  <a:pt x="40020" y="28600"/>
                </a:lnTo>
                <a:lnTo>
                  <a:pt x="40010" y="28600"/>
                </a:lnTo>
                <a:lnTo>
                  <a:pt x="40000" y="28600"/>
                </a:lnTo>
                <a:lnTo>
                  <a:pt x="39990" y="28600"/>
                </a:lnTo>
                <a:lnTo>
                  <a:pt x="39980" y="28600"/>
                </a:lnTo>
                <a:lnTo>
                  <a:pt x="39970" y="28600"/>
                </a:lnTo>
                <a:lnTo>
                  <a:pt x="39960" y="28600"/>
                </a:lnTo>
                <a:lnTo>
                  <a:pt x="39950" y="28600"/>
                </a:lnTo>
                <a:lnTo>
                  <a:pt x="39940" y="28600"/>
                </a:lnTo>
                <a:lnTo>
                  <a:pt x="39930" y="28600"/>
                </a:lnTo>
                <a:lnTo>
                  <a:pt x="39920" y="28600"/>
                </a:lnTo>
                <a:lnTo>
                  <a:pt x="39910" y="28600"/>
                </a:lnTo>
                <a:lnTo>
                  <a:pt x="39900" y="28600"/>
                </a:lnTo>
                <a:lnTo>
                  <a:pt x="39890" y="28600"/>
                </a:lnTo>
                <a:lnTo>
                  <a:pt x="39880" y="28600"/>
                </a:lnTo>
                <a:lnTo>
                  <a:pt x="39870" y="28610"/>
                </a:lnTo>
                <a:lnTo>
                  <a:pt x="39860" y="28610"/>
                </a:lnTo>
                <a:lnTo>
                  <a:pt x="39860" y="28620"/>
                </a:lnTo>
                <a:lnTo>
                  <a:pt x="39850" y="28620"/>
                </a:lnTo>
                <a:lnTo>
                  <a:pt x="39850" y="28630"/>
                </a:lnTo>
                <a:lnTo>
                  <a:pt x="39840" y="28630"/>
                </a:lnTo>
                <a:lnTo>
                  <a:pt x="39840" y="28640"/>
                </a:lnTo>
                <a:lnTo>
                  <a:pt x="39830" y="28640"/>
                </a:lnTo>
                <a:lnTo>
                  <a:pt x="39830" y="28650"/>
                </a:lnTo>
                <a:lnTo>
                  <a:pt x="39820" y="28650"/>
                </a:lnTo>
                <a:lnTo>
                  <a:pt x="39820" y="28660"/>
                </a:lnTo>
                <a:lnTo>
                  <a:pt x="39820" y="28670"/>
                </a:lnTo>
                <a:lnTo>
                  <a:pt x="39810" y="28670"/>
                </a:lnTo>
                <a:lnTo>
                  <a:pt x="39810" y="28680"/>
                </a:lnTo>
                <a:lnTo>
                  <a:pt x="39800" y="28680"/>
                </a:lnTo>
                <a:lnTo>
                  <a:pt x="39790" y="28680"/>
                </a:lnTo>
                <a:lnTo>
                  <a:pt x="39780" y="28680"/>
                </a:lnTo>
                <a:lnTo>
                  <a:pt x="39770" y="28680"/>
                </a:lnTo>
                <a:lnTo>
                  <a:pt x="39760" y="28680"/>
                </a:lnTo>
                <a:lnTo>
                  <a:pt x="39750" y="28690"/>
                </a:lnTo>
                <a:lnTo>
                  <a:pt x="39740" y="28690"/>
                </a:lnTo>
                <a:lnTo>
                  <a:pt x="39730" y="28690"/>
                </a:lnTo>
                <a:lnTo>
                  <a:pt x="39720" y="28690"/>
                </a:lnTo>
                <a:lnTo>
                  <a:pt x="39710" y="28690"/>
                </a:lnTo>
                <a:lnTo>
                  <a:pt x="39700" y="28690"/>
                </a:lnTo>
                <a:lnTo>
                  <a:pt x="39690" y="28690"/>
                </a:lnTo>
                <a:lnTo>
                  <a:pt x="39680" y="28690"/>
                </a:lnTo>
                <a:lnTo>
                  <a:pt x="39680" y="28700"/>
                </a:lnTo>
                <a:lnTo>
                  <a:pt x="39670" y="28700"/>
                </a:lnTo>
                <a:lnTo>
                  <a:pt x="39660" y="28700"/>
                </a:lnTo>
                <a:lnTo>
                  <a:pt x="39650" y="28700"/>
                </a:lnTo>
                <a:lnTo>
                  <a:pt x="39650" y="28710"/>
                </a:lnTo>
                <a:lnTo>
                  <a:pt x="39640" y="28710"/>
                </a:lnTo>
                <a:lnTo>
                  <a:pt x="39630" y="28710"/>
                </a:lnTo>
                <a:lnTo>
                  <a:pt x="39620" y="28710"/>
                </a:lnTo>
                <a:lnTo>
                  <a:pt x="39610" y="28710"/>
                </a:lnTo>
                <a:lnTo>
                  <a:pt x="39600" y="28710"/>
                </a:lnTo>
                <a:lnTo>
                  <a:pt x="39590" y="28710"/>
                </a:lnTo>
                <a:lnTo>
                  <a:pt x="39580" y="28710"/>
                </a:lnTo>
                <a:lnTo>
                  <a:pt x="39580" y="28700"/>
                </a:lnTo>
                <a:lnTo>
                  <a:pt x="39580" y="28690"/>
                </a:lnTo>
                <a:lnTo>
                  <a:pt x="39570" y="28690"/>
                </a:lnTo>
                <a:lnTo>
                  <a:pt x="39570" y="28700"/>
                </a:lnTo>
                <a:lnTo>
                  <a:pt x="39560" y="28700"/>
                </a:lnTo>
                <a:lnTo>
                  <a:pt x="39560" y="28710"/>
                </a:lnTo>
                <a:lnTo>
                  <a:pt x="39550" y="28710"/>
                </a:lnTo>
                <a:lnTo>
                  <a:pt x="39540" y="28710"/>
                </a:lnTo>
                <a:lnTo>
                  <a:pt x="39540" y="28700"/>
                </a:lnTo>
                <a:lnTo>
                  <a:pt x="39540" y="28690"/>
                </a:lnTo>
                <a:lnTo>
                  <a:pt x="39530" y="28690"/>
                </a:lnTo>
                <a:lnTo>
                  <a:pt x="39520" y="28690"/>
                </a:lnTo>
                <a:lnTo>
                  <a:pt x="39520" y="28700"/>
                </a:lnTo>
                <a:lnTo>
                  <a:pt x="39520" y="28710"/>
                </a:lnTo>
                <a:lnTo>
                  <a:pt x="39510" y="28710"/>
                </a:lnTo>
                <a:lnTo>
                  <a:pt x="39500" y="28720"/>
                </a:lnTo>
                <a:lnTo>
                  <a:pt x="39490" y="28720"/>
                </a:lnTo>
                <a:lnTo>
                  <a:pt x="39480" y="28720"/>
                </a:lnTo>
                <a:lnTo>
                  <a:pt x="39480" y="28730"/>
                </a:lnTo>
                <a:lnTo>
                  <a:pt x="39480" y="28740"/>
                </a:lnTo>
                <a:lnTo>
                  <a:pt x="39490" y="28740"/>
                </a:lnTo>
                <a:lnTo>
                  <a:pt x="39490" y="28750"/>
                </a:lnTo>
                <a:lnTo>
                  <a:pt x="39500" y="28750"/>
                </a:lnTo>
                <a:lnTo>
                  <a:pt x="39500" y="28760"/>
                </a:lnTo>
                <a:lnTo>
                  <a:pt x="39510" y="28760"/>
                </a:lnTo>
                <a:lnTo>
                  <a:pt x="39500" y="28770"/>
                </a:lnTo>
                <a:lnTo>
                  <a:pt x="39490" y="28770"/>
                </a:lnTo>
                <a:lnTo>
                  <a:pt x="39480" y="28770"/>
                </a:lnTo>
                <a:lnTo>
                  <a:pt x="39470" y="28770"/>
                </a:lnTo>
                <a:lnTo>
                  <a:pt x="39470" y="28760"/>
                </a:lnTo>
                <a:lnTo>
                  <a:pt x="39460" y="28760"/>
                </a:lnTo>
                <a:lnTo>
                  <a:pt x="39450" y="28760"/>
                </a:lnTo>
                <a:lnTo>
                  <a:pt x="39440" y="28760"/>
                </a:lnTo>
                <a:lnTo>
                  <a:pt x="39440" y="28750"/>
                </a:lnTo>
                <a:lnTo>
                  <a:pt x="39430" y="28750"/>
                </a:lnTo>
                <a:lnTo>
                  <a:pt x="39420" y="28750"/>
                </a:lnTo>
                <a:lnTo>
                  <a:pt x="39410" y="28750"/>
                </a:lnTo>
                <a:lnTo>
                  <a:pt x="39400" y="28760"/>
                </a:lnTo>
                <a:lnTo>
                  <a:pt x="39390" y="28770"/>
                </a:lnTo>
                <a:lnTo>
                  <a:pt x="39390" y="28780"/>
                </a:lnTo>
                <a:lnTo>
                  <a:pt x="39390" y="28790"/>
                </a:lnTo>
                <a:lnTo>
                  <a:pt x="39380" y="28790"/>
                </a:lnTo>
                <a:lnTo>
                  <a:pt x="39370" y="28790"/>
                </a:lnTo>
                <a:lnTo>
                  <a:pt x="39360" y="28790"/>
                </a:lnTo>
                <a:lnTo>
                  <a:pt x="39350" y="28790"/>
                </a:lnTo>
                <a:lnTo>
                  <a:pt x="39340" y="28790"/>
                </a:lnTo>
                <a:lnTo>
                  <a:pt x="39330" y="28790"/>
                </a:lnTo>
                <a:lnTo>
                  <a:pt x="39330" y="28780"/>
                </a:lnTo>
                <a:lnTo>
                  <a:pt x="39320" y="28780"/>
                </a:lnTo>
                <a:lnTo>
                  <a:pt x="39310" y="28780"/>
                </a:lnTo>
                <a:lnTo>
                  <a:pt x="39310" y="28770"/>
                </a:lnTo>
                <a:lnTo>
                  <a:pt x="39300" y="28770"/>
                </a:lnTo>
                <a:lnTo>
                  <a:pt x="39290" y="28770"/>
                </a:lnTo>
                <a:lnTo>
                  <a:pt x="39280" y="28770"/>
                </a:lnTo>
                <a:lnTo>
                  <a:pt x="39270" y="28770"/>
                </a:lnTo>
                <a:lnTo>
                  <a:pt x="39260" y="28770"/>
                </a:lnTo>
                <a:lnTo>
                  <a:pt x="39250" y="28770"/>
                </a:lnTo>
                <a:lnTo>
                  <a:pt x="39240" y="28780"/>
                </a:lnTo>
                <a:lnTo>
                  <a:pt x="39230" y="28780"/>
                </a:lnTo>
                <a:lnTo>
                  <a:pt x="39220" y="28780"/>
                </a:lnTo>
                <a:lnTo>
                  <a:pt x="39210" y="28780"/>
                </a:lnTo>
                <a:lnTo>
                  <a:pt x="39200" y="28780"/>
                </a:lnTo>
                <a:lnTo>
                  <a:pt x="39190" y="28780"/>
                </a:lnTo>
                <a:lnTo>
                  <a:pt x="39190" y="28770"/>
                </a:lnTo>
                <a:lnTo>
                  <a:pt x="39180" y="28770"/>
                </a:lnTo>
                <a:lnTo>
                  <a:pt x="39180" y="28760"/>
                </a:lnTo>
                <a:lnTo>
                  <a:pt x="39170" y="28760"/>
                </a:lnTo>
                <a:lnTo>
                  <a:pt x="39170" y="28750"/>
                </a:lnTo>
                <a:lnTo>
                  <a:pt x="39160" y="28750"/>
                </a:lnTo>
                <a:lnTo>
                  <a:pt x="39150" y="28750"/>
                </a:lnTo>
                <a:lnTo>
                  <a:pt x="39150" y="28760"/>
                </a:lnTo>
                <a:lnTo>
                  <a:pt x="39150" y="28770"/>
                </a:lnTo>
                <a:lnTo>
                  <a:pt x="39140" y="28770"/>
                </a:lnTo>
                <a:lnTo>
                  <a:pt x="39130" y="28770"/>
                </a:lnTo>
                <a:lnTo>
                  <a:pt x="39130" y="28760"/>
                </a:lnTo>
                <a:lnTo>
                  <a:pt x="39120" y="28750"/>
                </a:lnTo>
                <a:lnTo>
                  <a:pt x="39110" y="28750"/>
                </a:lnTo>
                <a:lnTo>
                  <a:pt x="39100" y="28750"/>
                </a:lnTo>
                <a:lnTo>
                  <a:pt x="39090" y="28750"/>
                </a:lnTo>
                <a:lnTo>
                  <a:pt x="39080" y="28750"/>
                </a:lnTo>
                <a:lnTo>
                  <a:pt x="39080" y="28740"/>
                </a:lnTo>
                <a:lnTo>
                  <a:pt x="39070" y="28740"/>
                </a:lnTo>
                <a:lnTo>
                  <a:pt x="39060" y="28740"/>
                </a:lnTo>
                <a:lnTo>
                  <a:pt x="39060" y="28730"/>
                </a:lnTo>
                <a:lnTo>
                  <a:pt x="39050" y="28730"/>
                </a:lnTo>
                <a:lnTo>
                  <a:pt x="39040" y="28730"/>
                </a:lnTo>
                <a:lnTo>
                  <a:pt x="39030" y="28730"/>
                </a:lnTo>
                <a:lnTo>
                  <a:pt x="39020" y="28730"/>
                </a:lnTo>
                <a:lnTo>
                  <a:pt x="39010" y="28730"/>
                </a:lnTo>
                <a:lnTo>
                  <a:pt x="39010" y="28740"/>
                </a:lnTo>
                <a:lnTo>
                  <a:pt x="39000" y="28740"/>
                </a:lnTo>
                <a:lnTo>
                  <a:pt x="38990" y="28740"/>
                </a:lnTo>
                <a:lnTo>
                  <a:pt x="38990" y="28750"/>
                </a:lnTo>
                <a:lnTo>
                  <a:pt x="38980" y="28750"/>
                </a:lnTo>
                <a:lnTo>
                  <a:pt x="38970" y="28760"/>
                </a:lnTo>
                <a:lnTo>
                  <a:pt x="38960" y="28760"/>
                </a:lnTo>
                <a:lnTo>
                  <a:pt x="38950" y="28760"/>
                </a:lnTo>
                <a:lnTo>
                  <a:pt x="38940" y="28760"/>
                </a:lnTo>
                <a:lnTo>
                  <a:pt x="38940" y="28750"/>
                </a:lnTo>
                <a:lnTo>
                  <a:pt x="38930" y="28750"/>
                </a:lnTo>
                <a:lnTo>
                  <a:pt x="38930" y="28740"/>
                </a:lnTo>
                <a:lnTo>
                  <a:pt x="38920" y="28740"/>
                </a:lnTo>
                <a:lnTo>
                  <a:pt x="38920" y="28730"/>
                </a:lnTo>
                <a:lnTo>
                  <a:pt x="38910" y="28720"/>
                </a:lnTo>
                <a:lnTo>
                  <a:pt x="38900" y="28710"/>
                </a:lnTo>
                <a:lnTo>
                  <a:pt x="38890" y="28700"/>
                </a:lnTo>
                <a:lnTo>
                  <a:pt x="38890" y="28690"/>
                </a:lnTo>
                <a:lnTo>
                  <a:pt x="38890" y="28680"/>
                </a:lnTo>
                <a:lnTo>
                  <a:pt x="38900" y="28680"/>
                </a:lnTo>
                <a:lnTo>
                  <a:pt x="38910" y="28670"/>
                </a:lnTo>
                <a:lnTo>
                  <a:pt x="38900" y="28670"/>
                </a:lnTo>
                <a:lnTo>
                  <a:pt x="38890" y="28680"/>
                </a:lnTo>
                <a:lnTo>
                  <a:pt x="38880" y="28680"/>
                </a:lnTo>
                <a:lnTo>
                  <a:pt x="38870" y="28690"/>
                </a:lnTo>
                <a:lnTo>
                  <a:pt x="38870" y="28700"/>
                </a:lnTo>
                <a:lnTo>
                  <a:pt x="38870" y="28710"/>
                </a:lnTo>
                <a:lnTo>
                  <a:pt x="38870" y="28720"/>
                </a:lnTo>
                <a:lnTo>
                  <a:pt x="38870" y="28710"/>
                </a:lnTo>
                <a:lnTo>
                  <a:pt x="38860" y="28710"/>
                </a:lnTo>
                <a:lnTo>
                  <a:pt x="38850" y="28710"/>
                </a:lnTo>
                <a:lnTo>
                  <a:pt x="38840" y="28710"/>
                </a:lnTo>
                <a:lnTo>
                  <a:pt x="38840" y="28720"/>
                </a:lnTo>
                <a:lnTo>
                  <a:pt x="38830" y="28720"/>
                </a:lnTo>
                <a:lnTo>
                  <a:pt x="38830" y="28730"/>
                </a:lnTo>
                <a:lnTo>
                  <a:pt x="38830" y="28740"/>
                </a:lnTo>
                <a:lnTo>
                  <a:pt x="38820" y="28740"/>
                </a:lnTo>
                <a:lnTo>
                  <a:pt x="38810" y="28740"/>
                </a:lnTo>
                <a:lnTo>
                  <a:pt x="38800" y="28750"/>
                </a:lnTo>
                <a:lnTo>
                  <a:pt x="38790" y="28750"/>
                </a:lnTo>
                <a:lnTo>
                  <a:pt x="38790" y="28760"/>
                </a:lnTo>
                <a:lnTo>
                  <a:pt x="38780" y="28760"/>
                </a:lnTo>
                <a:lnTo>
                  <a:pt x="38770" y="28760"/>
                </a:lnTo>
                <a:lnTo>
                  <a:pt x="38760" y="28760"/>
                </a:lnTo>
                <a:lnTo>
                  <a:pt x="38750" y="28760"/>
                </a:lnTo>
                <a:lnTo>
                  <a:pt x="38740" y="28760"/>
                </a:lnTo>
                <a:lnTo>
                  <a:pt x="38730" y="28760"/>
                </a:lnTo>
                <a:lnTo>
                  <a:pt x="38720" y="28760"/>
                </a:lnTo>
                <a:lnTo>
                  <a:pt x="38710" y="28760"/>
                </a:lnTo>
                <a:lnTo>
                  <a:pt x="38700" y="28760"/>
                </a:lnTo>
                <a:lnTo>
                  <a:pt x="38700" y="28750"/>
                </a:lnTo>
                <a:lnTo>
                  <a:pt x="38690" y="28750"/>
                </a:lnTo>
                <a:lnTo>
                  <a:pt x="38680" y="28750"/>
                </a:lnTo>
                <a:lnTo>
                  <a:pt x="38670" y="28740"/>
                </a:lnTo>
                <a:lnTo>
                  <a:pt x="38660" y="28740"/>
                </a:lnTo>
                <a:lnTo>
                  <a:pt x="38650" y="28740"/>
                </a:lnTo>
                <a:lnTo>
                  <a:pt x="38650" y="28730"/>
                </a:lnTo>
                <a:lnTo>
                  <a:pt x="38640" y="28730"/>
                </a:lnTo>
                <a:lnTo>
                  <a:pt x="38630" y="28730"/>
                </a:lnTo>
                <a:lnTo>
                  <a:pt x="38620" y="28730"/>
                </a:lnTo>
                <a:lnTo>
                  <a:pt x="38620" y="28720"/>
                </a:lnTo>
                <a:lnTo>
                  <a:pt x="38620" y="28710"/>
                </a:lnTo>
                <a:lnTo>
                  <a:pt x="38620" y="28700"/>
                </a:lnTo>
                <a:lnTo>
                  <a:pt x="38610" y="28700"/>
                </a:lnTo>
                <a:lnTo>
                  <a:pt x="38600" y="28700"/>
                </a:lnTo>
                <a:lnTo>
                  <a:pt x="38600" y="28690"/>
                </a:lnTo>
                <a:lnTo>
                  <a:pt x="38590" y="28690"/>
                </a:lnTo>
                <a:lnTo>
                  <a:pt x="38580" y="28690"/>
                </a:lnTo>
                <a:lnTo>
                  <a:pt x="38570" y="28690"/>
                </a:lnTo>
                <a:lnTo>
                  <a:pt x="38560" y="28690"/>
                </a:lnTo>
                <a:lnTo>
                  <a:pt x="38550" y="28690"/>
                </a:lnTo>
                <a:lnTo>
                  <a:pt x="38540" y="28690"/>
                </a:lnTo>
                <a:lnTo>
                  <a:pt x="38540" y="28680"/>
                </a:lnTo>
                <a:lnTo>
                  <a:pt x="38530" y="28680"/>
                </a:lnTo>
                <a:lnTo>
                  <a:pt x="38530" y="28670"/>
                </a:lnTo>
                <a:lnTo>
                  <a:pt x="38530" y="28660"/>
                </a:lnTo>
                <a:lnTo>
                  <a:pt x="38520" y="28660"/>
                </a:lnTo>
                <a:lnTo>
                  <a:pt x="38520" y="28650"/>
                </a:lnTo>
                <a:lnTo>
                  <a:pt x="38520" y="28640"/>
                </a:lnTo>
                <a:lnTo>
                  <a:pt x="38510" y="28640"/>
                </a:lnTo>
                <a:lnTo>
                  <a:pt x="38510" y="28630"/>
                </a:lnTo>
                <a:lnTo>
                  <a:pt x="38500" y="28630"/>
                </a:lnTo>
                <a:lnTo>
                  <a:pt x="38500" y="28620"/>
                </a:lnTo>
                <a:lnTo>
                  <a:pt x="38490" y="28620"/>
                </a:lnTo>
                <a:lnTo>
                  <a:pt x="38490" y="28610"/>
                </a:lnTo>
                <a:lnTo>
                  <a:pt x="38480" y="28610"/>
                </a:lnTo>
                <a:lnTo>
                  <a:pt x="38470" y="28610"/>
                </a:lnTo>
                <a:lnTo>
                  <a:pt x="38460" y="28610"/>
                </a:lnTo>
                <a:lnTo>
                  <a:pt x="38460" y="28600"/>
                </a:lnTo>
                <a:lnTo>
                  <a:pt x="38450" y="28600"/>
                </a:lnTo>
                <a:lnTo>
                  <a:pt x="38440" y="28600"/>
                </a:lnTo>
                <a:lnTo>
                  <a:pt x="38430" y="28600"/>
                </a:lnTo>
                <a:lnTo>
                  <a:pt x="38420" y="28600"/>
                </a:lnTo>
                <a:lnTo>
                  <a:pt x="38410" y="28600"/>
                </a:lnTo>
                <a:lnTo>
                  <a:pt x="38400" y="28600"/>
                </a:lnTo>
                <a:lnTo>
                  <a:pt x="38390" y="28600"/>
                </a:lnTo>
                <a:lnTo>
                  <a:pt x="38390" y="28590"/>
                </a:lnTo>
                <a:lnTo>
                  <a:pt x="38380" y="28590"/>
                </a:lnTo>
                <a:lnTo>
                  <a:pt x="38380" y="28580"/>
                </a:lnTo>
                <a:lnTo>
                  <a:pt x="38380" y="28570"/>
                </a:lnTo>
                <a:lnTo>
                  <a:pt x="38370" y="28570"/>
                </a:lnTo>
                <a:lnTo>
                  <a:pt x="38370" y="28560"/>
                </a:lnTo>
                <a:lnTo>
                  <a:pt x="38370" y="28550"/>
                </a:lnTo>
                <a:lnTo>
                  <a:pt x="38380" y="28550"/>
                </a:lnTo>
                <a:lnTo>
                  <a:pt x="38370" y="28550"/>
                </a:lnTo>
                <a:lnTo>
                  <a:pt x="38370" y="28540"/>
                </a:lnTo>
                <a:lnTo>
                  <a:pt x="38370" y="28530"/>
                </a:lnTo>
                <a:lnTo>
                  <a:pt x="38370" y="28520"/>
                </a:lnTo>
                <a:lnTo>
                  <a:pt x="38370" y="28510"/>
                </a:lnTo>
                <a:lnTo>
                  <a:pt x="38370" y="28500"/>
                </a:lnTo>
                <a:lnTo>
                  <a:pt x="38370" y="28490"/>
                </a:lnTo>
                <a:lnTo>
                  <a:pt x="38370" y="28480"/>
                </a:lnTo>
                <a:lnTo>
                  <a:pt x="38370" y="28470"/>
                </a:lnTo>
                <a:lnTo>
                  <a:pt x="38370" y="28460"/>
                </a:lnTo>
                <a:lnTo>
                  <a:pt x="38360" y="28460"/>
                </a:lnTo>
                <a:lnTo>
                  <a:pt x="38360" y="28450"/>
                </a:lnTo>
                <a:lnTo>
                  <a:pt x="38350" y="28450"/>
                </a:lnTo>
                <a:lnTo>
                  <a:pt x="38350" y="28440"/>
                </a:lnTo>
                <a:lnTo>
                  <a:pt x="38340" y="28440"/>
                </a:lnTo>
                <a:lnTo>
                  <a:pt x="38330" y="28440"/>
                </a:lnTo>
                <a:lnTo>
                  <a:pt x="38330" y="28430"/>
                </a:lnTo>
                <a:lnTo>
                  <a:pt x="38320" y="28430"/>
                </a:lnTo>
                <a:lnTo>
                  <a:pt x="38310" y="28430"/>
                </a:lnTo>
                <a:lnTo>
                  <a:pt x="38300" y="28430"/>
                </a:lnTo>
                <a:lnTo>
                  <a:pt x="38290" y="28430"/>
                </a:lnTo>
                <a:lnTo>
                  <a:pt x="38290" y="28440"/>
                </a:lnTo>
                <a:lnTo>
                  <a:pt x="38280" y="28440"/>
                </a:lnTo>
                <a:lnTo>
                  <a:pt x="38270" y="28440"/>
                </a:lnTo>
                <a:lnTo>
                  <a:pt x="38260" y="28440"/>
                </a:lnTo>
                <a:lnTo>
                  <a:pt x="38260" y="28450"/>
                </a:lnTo>
                <a:lnTo>
                  <a:pt x="38250" y="28450"/>
                </a:lnTo>
                <a:lnTo>
                  <a:pt x="38250" y="28440"/>
                </a:lnTo>
                <a:lnTo>
                  <a:pt x="38240" y="28440"/>
                </a:lnTo>
                <a:lnTo>
                  <a:pt x="38240" y="28450"/>
                </a:lnTo>
                <a:lnTo>
                  <a:pt x="38230" y="28450"/>
                </a:lnTo>
                <a:lnTo>
                  <a:pt x="38220" y="28450"/>
                </a:lnTo>
                <a:lnTo>
                  <a:pt x="38220" y="28440"/>
                </a:lnTo>
                <a:lnTo>
                  <a:pt x="38220" y="28450"/>
                </a:lnTo>
                <a:lnTo>
                  <a:pt x="38210" y="28450"/>
                </a:lnTo>
                <a:lnTo>
                  <a:pt x="38200" y="28450"/>
                </a:lnTo>
                <a:lnTo>
                  <a:pt x="38190" y="28450"/>
                </a:lnTo>
                <a:lnTo>
                  <a:pt x="38180" y="28450"/>
                </a:lnTo>
                <a:lnTo>
                  <a:pt x="38170" y="28450"/>
                </a:lnTo>
                <a:lnTo>
                  <a:pt x="38160" y="28440"/>
                </a:lnTo>
                <a:lnTo>
                  <a:pt x="38150" y="28440"/>
                </a:lnTo>
                <a:lnTo>
                  <a:pt x="38150" y="28430"/>
                </a:lnTo>
                <a:lnTo>
                  <a:pt x="38140" y="28430"/>
                </a:lnTo>
                <a:lnTo>
                  <a:pt x="38140" y="28440"/>
                </a:lnTo>
                <a:lnTo>
                  <a:pt x="38130" y="28440"/>
                </a:lnTo>
                <a:lnTo>
                  <a:pt x="38130" y="28450"/>
                </a:lnTo>
                <a:lnTo>
                  <a:pt x="38130" y="28460"/>
                </a:lnTo>
                <a:lnTo>
                  <a:pt x="38120" y="28460"/>
                </a:lnTo>
                <a:lnTo>
                  <a:pt x="38120" y="28470"/>
                </a:lnTo>
                <a:lnTo>
                  <a:pt x="38120" y="28480"/>
                </a:lnTo>
                <a:lnTo>
                  <a:pt x="38120" y="28490"/>
                </a:lnTo>
                <a:lnTo>
                  <a:pt x="38110" y="28500"/>
                </a:lnTo>
                <a:lnTo>
                  <a:pt x="38110" y="28510"/>
                </a:lnTo>
                <a:lnTo>
                  <a:pt x="38110" y="28520"/>
                </a:lnTo>
                <a:lnTo>
                  <a:pt x="38110" y="28530"/>
                </a:lnTo>
                <a:lnTo>
                  <a:pt x="38100" y="28530"/>
                </a:lnTo>
                <a:lnTo>
                  <a:pt x="38090" y="28530"/>
                </a:lnTo>
                <a:lnTo>
                  <a:pt x="38080" y="28530"/>
                </a:lnTo>
                <a:lnTo>
                  <a:pt x="38070" y="28530"/>
                </a:lnTo>
                <a:lnTo>
                  <a:pt x="38070" y="28520"/>
                </a:lnTo>
                <a:lnTo>
                  <a:pt x="38060" y="28520"/>
                </a:lnTo>
                <a:lnTo>
                  <a:pt x="38050" y="28520"/>
                </a:lnTo>
                <a:lnTo>
                  <a:pt x="38040" y="28520"/>
                </a:lnTo>
                <a:lnTo>
                  <a:pt x="38030" y="28530"/>
                </a:lnTo>
                <a:lnTo>
                  <a:pt x="38020" y="28530"/>
                </a:lnTo>
                <a:lnTo>
                  <a:pt x="38010" y="28530"/>
                </a:lnTo>
                <a:lnTo>
                  <a:pt x="38000" y="28530"/>
                </a:lnTo>
                <a:lnTo>
                  <a:pt x="38000" y="28540"/>
                </a:lnTo>
                <a:lnTo>
                  <a:pt x="37990" y="28540"/>
                </a:lnTo>
                <a:lnTo>
                  <a:pt x="37980" y="28540"/>
                </a:lnTo>
                <a:lnTo>
                  <a:pt x="37970" y="28540"/>
                </a:lnTo>
                <a:lnTo>
                  <a:pt x="37960" y="28540"/>
                </a:lnTo>
                <a:lnTo>
                  <a:pt x="37960" y="28530"/>
                </a:lnTo>
                <a:lnTo>
                  <a:pt x="37950" y="28530"/>
                </a:lnTo>
                <a:lnTo>
                  <a:pt x="37950" y="28520"/>
                </a:lnTo>
                <a:lnTo>
                  <a:pt x="37960" y="28520"/>
                </a:lnTo>
                <a:lnTo>
                  <a:pt x="37960" y="28510"/>
                </a:lnTo>
                <a:lnTo>
                  <a:pt x="37970" y="28510"/>
                </a:lnTo>
                <a:lnTo>
                  <a:pt x="37980" y="28510"/>
                </a:lnTo>
                <a:lnTo>
                  <a:pt x="37990" y="28510"/>
                </a:lnTo>
                <a:lnTo>
                  <a:pt x="38000" y="28500"/>
                </a:lnTo>
                <a:lnTo>
                  <a:pt x="38010" y="28500"/>
                </a:lnTo>
                <a:lnTo>
                  <a:pt x="38010" y="28490"/>
                </a:lnTo>
                <a:lnTo>
                  <a:pt x="38010" y="28480"/>
                </a:lnTo>
                <a:lnTo>
                  <a:pt x="38010" y="28470"/>
                </a:lnTo>
                <a:lnTo>
                  <a:pt x="38010" y="28460"/>
                </a:lnTo>
                <a:lnTo>
                  <a:pt x="38010" y="28450"/>
                </a:lnTo>
                <a:lnTo>
                  <a:pt x="38010" y="28440"/>
                </a:lnTo>
                <a:lnTo>
                  <a:pt x="38010" y="28430"/>
                </a:lnTo>
                <a:lnTo>
                  <a:pt x="38000" y="28430"/>
                </a:lnTo>
                <a:lnTo>
                  <a:pt x="37990" y="28430"/>
                </a:lnTo>
                <a:lnTo>
                  <a:pt x="37980" y="28430"/>
                </a:lnTo>
                <a:lnTo>
                  <a:pt x="37970" y="28430"/>
                </a:lnTo>
                <a:lnTo>
                  <a:pt x="37970" y="28440"/>
                </a:lnTo>
                <a:lnTo>
                  <a:pt x="37960" y="28440"/>
                </a:lnTo>
                <a:lnTo>
                  <a:pt x="37960" y="28450"/>
                </a:lnTo>
                <a:lnTo>
                  <a:pt x="37950" y="28450"/>
                </a:lnTo>
                <a:lnTo>
                  <a:pt x="37940" y="28450"/>
                </a:lnTo>
                <a:lnTo>
                  <a:pt x="37940" y="28440"/>
                </a:lnTo>
                <a:lnTo>
                  <a:pt x="37930" y="28440"/>
                </a:lnTo>
                <a:lnTo>
                  <a:pt x="37930" y="28430"/>
                </a:lnTo>
                <a:lnTo>
                  <a:pt x="37920" y="28430"/>
                </a:lnTo>
                <a:lnTo>
                  <a:pt x="37920" y="28420"/>
                </a:lnTo>
                <a:lnTo>
                  <a:pt x="37920" y="28410"/>
                </a:lnTo>
                <a:lnTo>
                  <a:pt x="37910" y="28410"/>
                </a:lnTo>
                <a:lnTo>
                  <a:pt x="37910" y="28400"/>
                </a:lnTo>
                <a:lnTo>
                  <a:pt x="37910" y="28390"/>
                </a:lnTo>
                <a:lnTo>
                  <a:pt x="37910" y="28380"/>
                </a:lnTo>
                <a:lnTo>
                  <a:pt x="37900" y="28380"/>
                </a:lnTo>
                <a:lnTo>
                  <a:pt x="37890" y="28380"/>
                </a:lnTo>
                <a:lnTo>
                  <a:pt x="37890" y="28390"/>
                </a:lnTo>
                <a:lnTo>
                  <a:pt x="37880" y="28390"/>
                </a:lnTo>
                <a:lnTo>
                  <a:pt x="37880" y="28380"/>
                </a:lnTo>
                <a:lnTo>
                  <a:pt x="37870" y="28380"/>
                </a:lnTo>
                <a:lnTo>
                  <a:pt x="37860" y="28380"/>
                </a:lnTo>
                <a:lnTo>
                  <a:pt x="37850" y="28380"/>
                </a:lnTo>
                <a:lnTo>
                  <a:pt x="37850" y="28370"/>
                </a:lnTo>
                <a:lnTo>
                  <a:pt x="37840" y="28380"/>
                </a:lnTo>
                <a:lnTo>
                  <a:pt x="37840" y="28390"/>
                </a:lnTo>
                <a:lnTo>
                  <a:pt x="37840" y="28400"/>
                </a:lnTo>
                <a:lnTo>
                  <a:pt x="37840" y="28410"/>
                </a:lnTo>
                <a:lnTo>
                  <a:pt x="37850" y="28410"/>
                </a:lnTo>
                <a:lnTo>
                  <a:pt x="37850" y="28420"/>
                </a:lnTo>
                <a:lnTo>
                  <a:pt x="37850" y="28430"/>
                </a:lnTo>
                <a:lnTo>
                  <a:pt x="37860" y="28430"/>
                </a:lnTo>
                <a:lnTo>
                  <a:pt x="37860" y="28440"/>
                </a:lnTo>
                <a:lnTo>
                  <a:pt x="37860" y="28450"/>
                </a:lnTo>
                <a:lnTo>
                  <a:pt x="37860" y="28460"/>
                </a:lnTo>
                <a:lnTo>
                  <a:pt x="37860" y="28470"/>
                </a:lnTo>
                <a:lnTo>
                  <a:pt x="37860" y="28480"/>
                </a:lnTo>
                <a:lnTo>
                  <a:pt x="37860" y="28490"/>
                </a:lnTo>
                <a:lnTo>
                  <a:pt x="37860" y="28500"/>
                </a:lnTo>
                <a:lnTo>
                  <a:pt x="37860" y="28510"/>
                </a:lnTo>
                <a:lnTo>
                  <a:pt x="37850" y="28510"/>
                </a:lnTo>
                <a:lnTo>
                  <a:pt x="37850" y="28520"/>
                </a:lnTo>
                <a:lnTo>
                  <a:pt x="37850" y="28530"/>
                </a:lnTo>
                <a:lnTo>
                  <a:pt x="37840" y="28530"/>
                </a:lnTo>
                <a:lnTo>
                  <a:pt x="37840" y="28520"/>
                </a:lnTo>
                <a:lnTo>
                  <a:pt x="37830" y="28520"/>
                </a:lnTo>
                <a:lnTo>
                  <a:pt x="37830" y="28510"/>
                </a:lnTo>
                <a:lnTo>
                  <a:pt x="37830" y="28500"/>
                </a:lnTo>
                <a:lnTo>
                  <a:pt x="37830" y="28490"/>
                </a:lnTo>
                <a:lnTo>
                  <a:pt x="37820" y="28490"/>
                </a:lnTo>
                <a:lnTo>
                  <a:pt x="37820" y="28480"/>
                </a:lnTo>
                <a:lnTo>
                  <a:pt x="37800" y="28480"/>
                </a:lnTo>
                <a:lnTo>
                  <a:pt x="37800" y="28470"/>
                </a:lnTo>
                <a:lnTo>
                  <a:pt x="37790" y="28470"/>
                </a:lnTo>
                <a:lnTo>
                  <a:pt x="37790" y="28460"/>
                </a:lnTo>
                <a:lnTo>
                  <a:pt x="37790" y="28450"/>
                </a:lnTo>
                <a:lnTo>
                  <a:pt x="37790" y="28440"/>
                </a:lnTo>
                <a:lnTo>
                  <a:pt x="37790" y="28430"/>
                </a:lnTo>
                <a:lnTo>
                  <a:pt x="37790" y="28420"/>
                </a:lnTo>
                <a:lnTo>
                  <a:pt x="37790" y="28410"/>
                </a:lnTo>
                <a:lnTo>
                  <a:pt x="37800" y="28410"/>
                </a:lnTo>
                <a:lnTo>
                  <a:pt x="37800" y="28400"/>
                </a:lnTo>
                <a:lnTo>
                  <a:pt x="37800" y="28390"/>
                </a:lnTo>
                <a:lnTo>
                  <a:pt x="37800" y="28380"/>
                </a:lnTo>
                <a:lnTo>
                  <a:pt x="37810" y="28380"/>
                </a:lnTo>
                <a:lnTo>
                  <a:pt x="37810" y="28370"/>
                </a:lnTo>
                <a:lnTo>
                  <a:pt x="37810" y="28360"/>
                </a:lnTo>
                <a:lnTo>
                  <a:pt x="37820" y="28360"/>
                </a:lnTo>
                <a:lnTo>
                  <a:pt x="37820" y="28350"/>
                </a:lnTo>
                <a:lnTo>
                  <a:pt x="37820" y="28340"/>
                </a:lnTo>
                <a:lnTo>
                  <a:pt x="37830" y="28340"/>
                </a:lnTo>
                <a:lnTo>
                  <a:pt x="37830" y="28330"/>
                </a:lnTo>
                <a:lnTo>
                  <a:pt x="37830" y="28320"/>
                </a:lnTo>
                <a:lnTo>
                  <a:pt x="37840" y="28320"/>
                </a:lnTo>
                <a:lnTo>
                  <a:pt x="37840" y="28310"/>
                </a:lnTo>
                <a:lnTo>
                  <a:pt x="37850" y="28310"/>
                </a:lnTo>
                <a:lnTo>
                  <a:pt x="37850" y="28300"/>
                </a:lnTo>
                <a:lnTo>
                  <a:pt x="37860" y="28300"/>
                </a:lnTo>
                <a:lnTo>
                  <a:pt x="37860" y="28290"/>
                </a:lnTo>
                <a:lnTo>
                  <a:pt x="37860" y="28280"/>
                </a:lnTo>
                <a:lnTo>
                  <a:pt x="37850" y="28270"/>
                </a:lnTo>
                <a:lnTo>
                  <a:pt x="37840" y="28270"/>
                </a:lnTo>
                <a:lnTo>
                  <a:pt x="37840" y="28260"/>
                </a:lnTo>
                <a:lnTo>
                  <a:pt x="37840" y="28250"/>
                </a:lnTo>
                <a:lnTo>
                  <a:pt x="37840" y="28240"/>
                </a:lnTo>
                <a:lnTo>
                  <a:pt x="37850" y="28240"/>
                </a:lnTo>
                <a:lnTo>
                  <a:pt x="37850" y="28230"/>
                </a:lnTo>
                <a:lnTo>
                  <a:pt x="37840" y="28230"/>
                </a:lnTo>
                <a:lnTo>
                  <a:pt x="37840" y="28220"/>
                </a:lnTo>
                <a:lnTo>
                  <a:pt x="37830" y="28220"/>
                </a:lnTo>
                <a:lnTo>
                  <a:pt x="37830" y="28210"/>
                </a:lnTo>
                <a:lnTo>
                  <a:pt x="37820" y="28210"/>
                </a:lnTo>
                <a:lnTo>
                  <a:pt x="37820" y="28220"/>
                </a:lnTo>
                <a:lnTo>
                  <a:pt x="37810" y="28220"/>
                </a:lnTo>
                <a:lnTo>
                  <a:pt x="37810" y="28230"/>
                </a:lnTo>
                <a:lnTo>
                  <a:pt x="37800" y="28230"/>
                </a:lnTo>
                <a:lnTo>
                  <a:pt x="37800" y="28240"/>
                </a:lnTo>
                <a:lnTo>
                  <a:pt x="37790" y="28240"/>
                </a:lnTo>
                <a:lnTo>
                  <a:pt x="37780" y="28240"/>
                </a:lnTo>
                <a:lnTo>
                  <a:pt x="37770" y="28240"/>
                </a:lnTo>
                <a:lnTo>
                  <a:pt x="37760" y="28240"/>
                </a:lnTo>
                <a:lnTo>
                  <a:pt x="37760" y="28250"/>
                </a:lnTo>
                <a:lnTo>
                  <a:pt x="37750" y="28250"/>
                </a:lnTo>
                <a:lnTo>
                  <a:pt x="37740" y="28250"/>
                </a:lnTo>
                <a:lnTo>
                  <a:pt x="37730" y="28250"/>
                </a:lnTo>
                <a:lnTo>
                  <a:pt x="37720" y="28250"/>
                </a:lnTo>
                <a:lnTo>
                  <a:pt x="37710" y="28250"/>
                </a:lnTo>
                <a:lnTo>
                  <a:pt x="37700" y="28250"/>
                </a:lnTo>
                <a:lnTo>
                  <a:pt x="37690" y="28250"/>
                </a:lnTo>
                <a:lnTo>
                  <a:pt x="37690" y="28260"/>
                </a:lnTo>
                <a:lnTo>
                  <a:pt x="37680" y="28260"/>
                </a:lnTo>
                <a:lnTo>
                  <a:pt x="37680" y="28270"/>
                </a:lnTo>
                <a:lnTo>
                  <a:pt x="37680" y="28280"/>
                </a:lnTo>
                <a:lnTo>
                  <a:pt x="37680" y="28290"/>
                </a:lnTo>
                <a:lnTo>
                  <a:pt x="37690" y="28290"/>
                </a:lnTo>
                <a:lnTo>
                  <a:pt x="37700" y="28290"/>
                </a:lnTo>
                <a:lnTo>
                  <a:pt x="37710" y="28290"/>
                </a:lnTo>
                <a:lnTo>
                  <a:pt x="37710" y="28280"/>
                </a:lnTo>
                <a:lnTo>
                  <a:pt x="37720" y="28280"/>
                </a:lnTo>
                <a:lnTo>
                  <a:pt x="37720" y="28290"/>
                </a:lnTo>
                <a:lnTo>
                  <a:pt x="37730" y="28290"/>
                </a:lnTo>
                <a:lnTo>
                  <a:pt x="37730" y="28300"/>
                </a:lnTo>
                <a:lnTo>
                  <a:pt x="37720" y="28310"/>
                </a:lnTo>
                <a:lnTo>
                  <a:pt x="37710" y="28310"/>
                </a:lnTo>
                <a:lnTo>
                  <a:pt x="37710" y="28320"/>
                </a:lnTo>
                <a:lnTo>
                  <a:pt x="37700" y="28320"/>
                </a:lnTo>
                <a:lnTo>
                  <a:pt x="37690" y="28320"/>
                </a:lnTo>
                <a:lnTo>
                  <a:pt x="37680" y="28320"/>
                </a:lnTo>
                <a:lnTo>
                  <a:pt x="37670" y="28320"/>
                </a:lnTo>
                <a:lnTo>
                  <a:pt x="37660" y="28320"/>
                </a:lnTo>
                <a:lnTo>
                  <a:pt x="37650" y="28320"/>
                </a:lnTo>
                <a:lnTo>
                  <a:pt x="37640" y="28320"/>
                </a:lnTo>
                <a:lnTo>
                  <a:pt x="37640" y="28310"/>
                </a:lnTo>
                <a:lnTo>
                  <a:pt x="37640" y="28300"/>
                </a:lnTo>
                <a:lnTo>
                  <a:pt x="37630" y="28300"/>
                </a:lnTo>
                <a:lnTo>
                  <a:pt x="37630" y="28290"/>
                </a:lnTo>
                <a:lnTo>
                  <a:pt x="37640" y="28290"/>
                </a:lnTo>
                <a:lnTo>
                  <a:pt x="37640" y="28280"/>
                </a:lnTo>
                <a:lnTo>
                  <a:pt x="37640" y="28270"/>
                </a:lnTo>
                <a:lnTo>
                  <a:pt x="37630" y="28260"/>
                </a:lnTo>
                <a:lnTo>
                  <a:pt x="37630" y="28250"/>
                </a:lnTo>
                <a:lnTo>
                  <a:pt x="37620" y="28250"/>
                </a:lnTo>
                <a:lnTo>
                  <a:pt x="37610" y="28250"/>
                </a:lnTo>
                <a:lnTo>
                  <a:pt x="37600" y="28250"/>
                </a:lnTo>
                <a:lnTo>
                  <a:pt x="37590" y="28250"/>
                </a:lnTo>
                <a:lnTo>
                  <a:pt x="37590" y="28260"/>
                </a:lnTo>
                <a:lnTo>
                  <a:pt x="37580" y="28260"/>
                </a:lnTo>
                <a:lnTo>
                  <a:pt x="37570" y="28260"/>
                </a:lnTo>
                <a:lnTo>
                  <a:pt x="37560" y="28260"/>
                </a:lnTo>
                <a:lnTo>
                  <a:pt x="37550" y="28260"/>
                </a:lnTo>
                <a:lnTo>
                  <a:pt x="37550" y="28250"/>
                </a:lnTo>
                <a:lnTo>
                  <a:pt x="37540" y="28250"/>
                </a:lnTo>
                <a:lnTo>
                  <a:pt x="37530" y="28250"/>
                </a:lnTo>
                <a:lnTo>
                  <a:pt x="37530" y="28260"/>
                </a:lnTo>
                <a:lnTo>
                  <a:pt x="37520" y="28260"/>
                </a:lnTo>
                <a:lnTo>
                  <a:pt x="37510" y="28260"/>
                </a:lnTo>
                <a:lnTo>
                  <a:pt x="37510" y="28270"/>
                </a:lnTo>
                <a:lnTo>
                  <a:pt x="37500" y="28270"/>
                </a:lnTo>
                <a:lnTo>
                  <a:pt x="37500" y="28280"/>
                </a:lnTo>
                <a:lnTo>
                  <a:pt x="37500" y="28290"/>
                </a:lnTo>
                <a:lnTo>
                  <a:pt x="37500" y="28300"/>
                </a:lnTo>
                <a:lnTo>
                  <a:pt x="37490" y="28300"/>
                </a:lnTo>
                <a:lnTo>
                  <a:pt x="37490" y="28310"/>
                </a:lnTo>
                <a:lnTo>
                  <a:pt x="37490" y="28320"/>
                </a:lnTo>
                <a:lnTo>
                  <a:pt x="37490" y="28330"/>
                </a:lnTo>
                <a:lnTo>
                  <a:pt x="37480" y="28330"/>
                </a:lnTo>
                <a:lnTo>
                  <a:pt x="37480" y="28340"/>
                </a:lnTo>
                <a:lnTo>
                  <a:pt x="37480" y="28350"/>
                </a:lnTo>
                <a:lnTo>
                  <a:pt x="37480" y="28360"/>
                </a:lnTo>
                <a:lnTo>
                  <a:pt x="37480" y="28370"/>
                </a:lnTo>
                <a:lnTo>
                  <a:pt x="37480" y="28380"/>
                </a:lnTo>
                <a:lnTo>
                  <a:pt x="37470" y="28380"/>
                </a:lnTo>
                <a:lnTo>
                  <a:pt x="37460" y="28380"/>
                </a:lnTo>
                <a:lnTo>
                  <a:pt x="37460" y="28370"/>
                </a:lnTo>
                <a:lnTo>
                  <a:pt x="37450" y="28370"/>
                </a:lnTo>
                <a:lnTo>
                  <a:pt x="37450" y="28360"/>
                </a:lnTo>
                <a:lnTo>
                  <a:pt x="37440" y="28360"/>
                </a:lnTo>
                <a:lnTo>
                  <a:pt x="37440" y="28350"/>
                </a:lnTo>
                <a:lnTo>
                  <a:pt x="37440" y="28340"/>
                </a:lnTo>
                <a:lnTo>
                  <a:pt x="37430" y="28340"/>
                </a:lnTo>
                <a:lnTo>
                  <a:pt x="37430" y="28330"/>
                </a:lnTo>
                <a:lnTo>
                  <a:pt x="37430" y="28320"/>
                </a:lnTo>
                <a:lnTo>
                  <a:pt x="37430" y="28310"/>
                </a:lnTo>
                <a:lnTo>
                  <a:pt x="37430" y="28300"/>
                </a:lnTo>
                <a:lnTo>
                  <a:pt x="37430" y="28290"/>
                </a:lnTo>
                <a:lnTo>
                  <a:pt x="37430" y="28280"/>
                </a:lnTo>
                <a:lnTo>
                  <a:pt x="37420" y="28280"/>
                </a:lnTo>
                <a:lnTo>
                  <a:pt x="37420" y="28270"/>
                </a:lnTo>
                <a:lnTo>
                  <a:pt x="37420" y="28260"/>
                </a:lnTo>
                <a:lnTo>
                  <a:pt x="37420" y="28250"/>
                </a:lnTo>
                <a:lnTo>
                  <a:pt x="37430" y="28250"/>
                </a:lnTo>
                <a:lnTo>
                  <a:pt x="37430" y="28240"/>
                </a:lnTo>
                <a:lnTo>
                  <a:pt x="37430" y="28230"/>
                </a:lnTo>
                <a:lnTo>
                  <a:pt x="37420" y="28230"/>
                </a:lnTo>
                <a:lnTo>
                  <a:pt x="37420" y="28220"/>
                </a:lnTo>
                <a:lnTo>
                  <a:pt x="37420" y="28210"/>
                </a:lnTo>
                <a:lnTo>
                  <a:pt x="37410" y="28210"/>
                </a:lnTo>
                <a:lnTo>
                  <a:pt x="37400" y="28200"/>
                </a:lnTo>
                <a:lnTo>
                  <a:pt x="37390" y="28200"/>
                </a:lnTo>
                <a:lnTo>
                  <a:pt x="37380" y="28200"/>
                </a:lnTo>
                <a:lnTo>
                  <a:pt x="37370" y="28200"/>
                </a:lnTo>
                <a:lnTo>
                  <a:pt x="37370" y="28210"/>
                </a:lnTo>
                <a:lnTo>
                  <a:pt x="37360" y="28210"/>
                </a:lnTo>
                <a:lnTo>
                  <a:pt x="37350" y="28210"/>
                </a:lnTo>
                <a:lnTo>
                  <a:pt x="37350" y="28200"/>
                </a:lnTo>
                <a:lnTo>
                  <a:pt x="37350" y="28190"/>
                </a:lnTo>
                <a:lnTo>
                  <a:pt x="37350" y="28180"/>
                </a:lnTo>
                <a:lnTo>
                  <a:pt x="37350" y="28170"/>
                </a:lnTo>
                <a:lnTo>
                  <a:pt x="37350" y="28160"/>
                </a:lnTo>
                <a:lnTo>
                  <a:pt x="37350" y="28150"/>
                </a:lnTo>
                <a:lnTo>
                  <a:pt x="37340" y="28150"/>
                </a:lnTo>
                <a:lnTo>
                  <a:pt x="37340" y="28140"/>
                </a:lnTo>
                <a:lnTo>
                  <a:pt x="37330" y="28140"/>
                </a:lnTo>
                <a:lnTo>
                  <a:pt x="37330" y="28130"/>
                </a:lnTo>
                <a:lnTo>
                  <a:pt x="37320" y="28130"/>
                </a:lnTo>
                <a:lnTo>
                  <a:pt x="37320" y="28120"/>
                </a:lnTo>
                <a:lnTo>
                  <a:pt x="37310" y="28120"/>
                </a:lnTo>
                <a:lnTo>
                  <a:pt x="37320" y="28120"/>
                </a:lnTo>
                <a:lnTo>
                  <a:pt x="37320" y="28110"/>
                </a:lnTo>
                <a:lnTo>
                  <a:pt x="37310" y="28110"/>
                </a:lnTo>
                <a:lnTo>
                  <a:pt x="37300" y="28110"/>
                </a:lnTo>
                <a:lnTo>
                  <a:pt x="37290" y="28100"/>
                </a:lnTo>
                <a:lnTo>
                  <a:pt x="37290" y="28110"/>
                </a:lnTo>
                <a:lnTo>
                  <a:pt x="37290" y="28120"/>
                </a:lnTo>
                <a:lnTo>
                  <a:pt x="37280" y="28120"/>
                </a:lnTo>
                <a:lnTo>
                  <a:pt x="37280" y="28130"/>
                </a:lnTo>
                <a:lnTo>
                  <a:pt x="37270" y="28140"/>
                </a:lnTo>
                <a:lnTo>
                  <a:pt x="37270" y="28150"/>
                </a:lnTo>
                <a:lnTo>
                  <a:pt x="37260" y="28160"/>
                </a:lnTo>
                <a:lnTo>
                  <a:pt x="37260" y="28170"/>
                </a:lnTo>
                <a:lnTo>
                  <a:pt x="37250" y="28170"/>
                </a:lnTo>
                <a:lnTo>
                  <a:pt x="37250" y="28180"/>
                </a:lnTo>
                <a:lnTo>
                  <a:pt x="37250" y="28190"/>
                </a:lnTo>
                <a:lnTo>
                  <a:pt x="37240" y="28190"/>
                </a:lnTo>
                <a:lnTo>
                  <a:pt x="37230" y="28190"/>
                </a:lnTo>
                <a:lnTo>
                  <a:pt x="37220" y="28190"/>
                </a:lnTo>
                <a:lnTo>
                  <a:pt x="37210" y="28190"/>
                </a:lnTo>
                <a:lnTo>
                  <a:pt x="37210" y="28180"/>
                </a:lnTo>
                <a:lnTo>
                  <a:pt x="37200" y="28180"/>
                </a:lnTo>
                <a:lnTo>
                  <a:pt x="37190" y="28180"/>
                </a:lnTo>
                <a:lnTo>
                  <a:pt x="37180" y="28180"/>
                </a:lnTo>
                <a:lnTo>
                  <a:pt x="37180" y="28170"/>
                </a:lnTo>
                <a:lnTo>
                  <a:pt x="37170" y="28170"/>
                </a:lnTo>
                <a:lnTo>
                  <a:pt x="37160" y="28170"/>
                </a:lnTo>
                <a:lnTo>
                  <a:pt x="37150" y="28170"/>
                </a:lnTo>
                <a:lnTo>
                  <a:pt x="37140" y="28170"/>
                </a:lnTo>
                <a:lnTo>
                  <a:pt x="37130" y="28170"/>
                </a:lnTo>
                <a:lnTo>
                  <a:pt x="37120" y="28170"/>
                </a:lnTo>
                <a:lnTo>
                  <a:pt x="37110" y="28170"/>
                </a:lnTo>
                <a:lnTo>
                  <a:pt x="37100" y="28170"/>
                </a:lnTo>
                <a:lnTo>
                  <a:pt x="37090" y="28180"/>
                </a:lnTo>
                <a:lnTo>
                  <a:pt x="37090" y="28190"/>
                </a:lnTo>
                <a:lnTo>
                  <a:pt x="37090" y="28200"/>
                </a:lnTo>
                <a:lnTo>
                  <a:pt x="37100" y="28200"/>
                </a:lnTo>
                <a:lnTo>
                  <a:pt x="37110" y="28210"/>
                </a:lnTo>
                <a:lnTo>
                  <a:pt x="37120" y="28210"/>
                </a:lnTo>
                <a:lnTo>
                  <a:pt x="37120" y="28220"/>
                </a:lnTo>
                <a:lnTo>
                  <a:pt x="37120" y="28230"/>
                </a:lnTo>
                <a:lnTo>
                  <a:pt x="37130" y="28240"/>
                </a:lnTo>
                <a:lnTo>
                  <a:pt x="37130" y="28250"/>
                </a:lnTo>
                <a:lnTo>
                  <a:pt x="37130" y="28260"/>
                </a:lnTo>
                <a:lnTo>
                  <a:pt x="37140" y="28260"/>
                </a:lnTo>
                <a:lnTo>
                  <a:pt x="37140" y="28270"/>
                </a:lnTo>
                <a:lnTo>
                  <a:pt x="37140" y="28280"/>
                </a:lnTo>
                <a:lnTo>
                  <a:pt x="37140" y="28290"/>
                </a:lnTo>
                <a:lnTo>
                  <a:pt x="37150" y="28290"/>
                </a:lnTo>
                <a:lnTo>
                  <a:pt x="37150" y="28300"/>
                </a:lnTo>
                <a:lnTo>
                  <a:pt x="37150" y="28310"/>
                </a:lnTo>
                <a:lnTo>
                  <a:pt x="37150" y="28320"/>
                </a:lnTo>
                <a:lnTo>
                  <a:pt x="37160" y="28330"/>
                </a:lnTo>
                <a:lnTo>
                  <a:pt x="37160" y="28340"/>
                </a:lnTo>
                <a:lnTo>
                  <a:pt x="37150" y="28340"/>
                </a:lnTo>
                <a:lnTo>
                  <a:pt x="37150" y="28350"/>
                </a:lnTo>
                <a:lnTo>
                  <a:pt x="37140" y="28350"/>
                </a:lnTo>
                <a:lnTo>
                  <a:pt x="37130" y="28350"/>
                </a:lnTo>
                <a:lnTo>
                  <a:pt x="37120" y="28350"/>
                </a:lnTo>
                <a:lnTo>
                  <a:pt x="37110" y="28350"/>
                </a:lnTo>
                <a:lnTo>
                  <a:pt x="37100" y="28350"/>
                </a:lnTo>
                <a:lnTo>
                  <a:pt x="37090" y="28350"/>
                </a:lnTo>
                <a:lnTo>
                  <a:pt x="37090" y="28340"/>
                </a:lnTo>
                <a:lnTo>
                  <a:pt x="37080" y="28340"/>
                </a:lnTo>
                <a:lnTo>
                  <a:pt x="37070" y="28340"/>
                </a:lnTo>
                <a:lnTo>
                  <a:pt x="37060" y="28340"/>
                </a:lnTo>
                <a:lnTo>
                  <a:pt x="37060" y="28330"/>
                </a:lnTo>
                <a:lnTo>
                  <a:pt x="37050" y="28330"/>
                </a:lnTo>
                <a:lnTo>
                  <a:pt x="37040" y="28330"/>
                </a:lnTo>
                <a:lnTo>
                  <a:pt x="37030" y="28330"/>
                </a:lnTo>
                <a:lnTo>
                  <a:pt x="37020" y="28330"/>
                </a:lnTo>
                <a:lnTo>
                  <a:pt x="37020" y="28340"/>
                </a:lnTo>
                <a:lnTo>
                  <a:pt x="37010" y="28340"/>
                </a:lnTo>
                <a:lnTo>
                  <a:pt x="37010" y="28350"/>
                </a:lnTo>
                <a:lnTo>
                  <a:pt x="37000" y="28350"/>
                </a:lnTo>
                <a:lnTo>
                  <a:pt x="37000" y="28360"/>
                </a:lnTo>
                <a:lnTo>
                  <a:pt x="36990" y="28360"/>
                </a:lnTo>
                <a:lnTo>
                  <a:pt x="36990" y="28370"/>
                </a:lnTo>
                <a:lnTo>
                  <a:pt x="36990" y="28380"/>
                </a:lnTo>
                <a:lnTo>
                  <a:pt x="36980" y="28380"/>
                </a:lnTo>
                <a:lnTo>
                  <a:pt x="36980" y="28390"/>
                </a:lnTo>
                <a:lnTo>
                  <a:pt x="36980" y="28400"/>
                </a:lnTo>
                <a:lnTo>
                  <a:pt x="36980" y="28410"/>
                </a:lnTo>
                <a:lnTo>
                  <a:pt x="36990" y="28410"/>
                </a:lnTo>
                <a:lnTo>
                  <a:pt x="36990" y="28420"/>
                </a:lnTo>
                <a:lnTo>
                  <a:pt x="36990" y="28430"/>
                </a:lnTo>
                <a:lnTo>
                  <a:pt x="36990" y="28440"/>
                </a:lnTo>
                <a:lnTo>
                  <a:pt x="36990" y="28450"/>
                </a:lnTo>
                <a:lnTo>
                  <a:pt x="36990" y="28460"/>
                </a:lnTo>
                <a:lnTo>
                  <a:pt x="36980" y="28470"/>
                </a:lnTo>
                <a:lnTo>
                  <a:pt x="36980" y="28480"/>
                </a:lnTo>
                <a:lnTo>
                  <a:pt x="36980" y="28490"/>
                </a:lnTo>
                <a:lnTo>
                  <a:pt x="36980" y="28500"/>
                </a:lnTo>
                <a:lnTo>
                  <a:pt x="36980" y="28510"/>
                </a:lnTo>
                <a:lnTo>
                  <a:pt x="36970" y="28520"/>
                </a:lnTo>
                <a:lnTo>
                  <a:pt x="36970" y="28530"/>
                </a:lnTo>
                <a:lnTo>
                  <a:pt x="36970" y="28540"/>
                </a:lnTo>
                <a:lnTo>
                  <a:pt x="36970" y="28550"/>
                </a:lnTo>
                <a:lnTo>
                  <a:pt x="36960" y="28550"/>
                </a:lnTo>
                <a:lnTo>
                  <a:pt x="36960" y="28560"/>
                </a:lnTo>
                <a:lnTo>
                  <a:pt x="36970" y="28560"/>
                </a:lnTo>
                <a:lnTo>
                  <a:pt x="36970" y="28570"/>
                </a:lnTo>
                <a:lnTo>
                  <a:pt x="36980" y="28570"/>
                </a:lnTo>
                <a:lnTo>
                  <a:pt x="36980" y="28580"/>
                </a:lnTo>
                <a:lnTo>
                  <a:pt x="36980" y="28590"/>
                </a:lnTo>
                <a:lnTo>
                  <a:pt x="36970" y="28590"/>
                </a:lnTo>
                <a:lnTo>
                  <a:pt x="36970" y="28600"/>
                </a:lnTo>
                <a:lnTo>
                  <a:pt x="36970" y="28610"/>
                </a:lnTo>
                <a:lnTo>
                  <a:pt x="36970" y="28620"/>
                </a:lnTo>
                <a:lnTo>
                  <a:pt x="36970" y="28630"/>
                </a:lnTo>
                <a:lnTo>
                  <a:pt x="36970" y="28640"/>
                </a:lnTo>
                <a:lnTo>
                  <a:pt x="36960" y="28640"/>
                </a:lnTo>
                <a:lnTo>
                  <a:pt x="36960" y="28650"/>
                </a:lnTo>
                <a:lnTo>
                  <a:pt x="36960" y="28660"/>
                </a:lnTo>
                <a:lnTo>
                  <a:pt x="36960" y="28650"/>
                </a:lnTo>
                <a:lnTo>
                  <a:pt x="36950" y="28650"/>
                </a:lnTo>
                <a:lnTo>
                  <a:pt x="36950" y="28640"/>
                </a:lnTo>
                <a:lnTo>
                  <a:pt x="36940" y="28640"/>
                </a:lnTo>
                <a:lnTo>
                  <a:pt x="36940" y="28630"/>
                </a:lnTo>
                <a:lnTo>
                  <a:pt x="36940" y="28620"/>
                </a:lnTo>
                <a:lnTo>
                  <a:pt x="36940" y="28610"/>
                </a:lnTo>
                <a:lnTo>
                  <a:pt x="36940" y="28600"/>
                </a:lnTo>
                <a:lnTo>
                  <a:pt x="36930" y="28600"/>
                </a:lnTo>
                <a:lnTo>
                  <a:pt x="36920" y="28600"/>
                </a:lnTo>
                <a:lnTo>
                  <a:pt x="36910" y="28600"/>
                </a:lnTo>
                <a:lnTo>
                  <a:pt x="36900" y="28600"/>
                </a:lnTo>
                <a:lnTo>
                  <a:pt x="36900" y="28590"/>
                </a:lnTo>
                <a:lnTo>
                  <a:pt x="36890" y="28590"/>
                </a:lnTo>
                <a:lnTo>
                  <a:pt x="36890" y="28580"/>
                </a:lnTo>
                <a:lnTo>
                  <a:pt x="36900" y="28580"/>
                </a:lnTo>
                <a:lnTo>
                  <a:pt x="36900" y="28570"/>
                </a:lnTo>
                <a:lnTo>
                  <a:pt x="36900" y="28560"/>
                </a:lnTo>
                <a:lnTo>
                  <a:pt x="36900" y="28550"/>
                </a:lnTo>
                <a:lnTo>
                  <a:pt x="36900" y="28540"/>
                </a:lnTo>
                <a:lnTo>
                  <a:pt x="36900" y="28530"/>
                </a:lnTo>
                <a:lnTo>
                  <a:pt x="36890" y="28530"/>
                </a:lnTo>
                <a:lnTo>
                  <a:pt x="36880" y="28530"/>
                </a:lnTo>
                <a:lnTo>
                  <a:pt x="36880" y="28520"/>
                </a:lnTo>
                <a:lnTo>
                  <a:pt x="36870" y="28520"/>
                </a:lnTo>
                <a:lnTo>
                  <a:pt x="36870" y="28510"/>
                </a:lnTo>
                <a:lnTo>
                  <a:pt x="36870" y="28500"/>
                </a:lnTo>
                <a:lnTo>
                  <a:pt x="36870" y="28490"/>
                </a:lnTo>
                <a:lnTo>
                  <a:pt x="36870" y="28480"/>
                </a:lnTo>
                <a:lnTo>
                  <a:pt x="36860" y="28480"/>
                </a:lnTo>
                <a:lnTo>
                  <a:pt x="36860" y="28470"/>
                </a:lnTo>
                <a:lnTo>
                  <a:pt x="36860" y="28460"/>
                </a:lnTo>
                <a:lnTo>
                  <a:pt x="36850" y="28460"/>
                </a:lnTo>
                <a:lnTo>
                  <a:pt x="36850" y="28450"/>
                </a:lnTo>
                <a:lnTo>
                  <a:pt x="36840" y="28450"/>
                </a:lnTo>
                <a:lnTo>
                  <a:pt x="36830" y="28450"/>
                </a:lnTo>
                <a:lnTo>
                  <a:pt x="36830" y="28440"/>
                </a:lnTo>
                <a:lnTo>
                  <a:pt x="36820" y="28440"/>
                </a:lnTo>
                <a:lnTo>
                  <a:pt x="36810" y="28440"/>
                </a:lnTo>
                <a:lnTo>
                  <a:pt x="36810" y="28430"/>
                </a:lnTo>
                <a:lnTo>
                  <a:pt x="36800" y="28430"/>
                </a:lnTo>
                <a:lnTo>
                  <a:pt x="36790" y="28430"/>
                </a:lnTo>
                <a:lnTo>
                  <a:pt x="36790" y="28420"/>
                </a:lnTo>
                <a:lnTo>
                  <a:pt x="36780" y="28420"/>
                </a:lnTo>
                <a:lnTo>
                  <a:pt x="36770" y="28420"/>
                </a:lnTo>
                <a:lnTo>
                  <a:pt x="36770" y="28410"/>
                </a:lnTo>
                <a:lnTo>
                  <a:pt x="36760" y="28410"/>
                </a:lnTo>
                <a:lnTo>
                  <a:pt x="36760" y="28400"/>
                </a:lnTo>
                <a:lnTo>
                  <a:pt x="36750" y="28400"/>
                </a:lnTo>
                <a:lnTo>
                  <a:pt x="36750" y="28390"/>
                </a:lnTo>
                <a:lnTo>
                  <a:pt x="36740" y="28390"/>
                </a:lnTo>
                <a:lnTo>
                  <a:pt x="36730" y="28390"/>
                </a:lnTo>
                <a:lnTo>
                  <a:pt x="36730" y="28380"/>
                </a:lnTo>
                <a:lnTo>
                  <a:pt x="36720" y="28380"/>
                </a:lnTo>
                <a:lnTo>
                  <a:pt x="36720" y="28370"/>
                </a:lnTo>
                <a:lnTo>
                  <a:pt x="36710" y="28370"/>
                </a:lnTo>
                <a:lnTo>
                  <a:pt x="36700" y="28370"/>
                </a:lnTo>
                <a:lnTo>
                  <a:pt x="36700" y="28360"/>
                </a:lnTo>
                <a:lnTo>
                  <a:pt x="36690" y="28360"/>
                </a:lnTo>
                <a:lnTo>
                  <a:pt x="36690" y="28350"/>
                </a:lnTo>
                <a:lnTo>
                  <a:pt x="36690" y="28340"/>
                </a:lnTo>
                <a:lnTo>
                  <a:pt x="36680" y="28340"/>
                </a:lnTo>
                <a:lnTo>
                  <a:pt x="36670" y="28340"/>
                </a:lnTo>
                <a:lnTo>
                  <a:pt x="36670" y="28350"/>
                </a:lnTo>
                <a:lnTo>
                  <a:pt x="36660" y="28350"/>
                </a:lnTo>
                <a:lnTo>
                  <a:pt x="36650" y="28350"/>
                </a:lnTo>
                <a:lnTo>
                  <a:pt x="36640" y="28350"/>
                </a:lnTo>
                <a:lnTo>
                  <a:pt x="36630" y="28350"/>
                </a:lnTo>
                <a:lnTo>
                  <a:pt x="36630" y="28360"/>
                </a:lnTo>
                <a:lnTo>
                  <a:pt x="36620" y="28360"/>
                </a:lnTo>
                <a:lnTo>
                  <a:pt x="36610" y="28360"/>
                </a:lnTo>
                <a:lnTo>
                  <a:pt x="36600" y="28360"/>
                </a:lnTo>
                <a:lnTo>
                  <a:pt x="36590" y="28360"/>
                </a:lnTo>
                <a:lnTo>
                  <a:pt x="36580" y="28360"/>
                </a:lnTo>
                <a:lnTo>
                  <a:pt x="36570" y="28360"/>
                </a:lnTo>
                <a:lnTo>
                  <a:pt x="36560" y="28360"/>
                </a:lnTo>
                <a:lnTo>
                  <a:pt x="36560" y="28350"/>
                </a:lnTo>
                <a:lnTo>
                  <a:pt x="36560" y="28340"/>
                </a:lnTo>
                <a:lnTo>
                  <a:pt x="36560" y="28330"/>
                </a:lnTo>
                <a:lnTo>
                  <a:pt x="36560" y="28320"/>
                </a:lnTo>
                <a:lnTo>
                  <a:pt x="36550" y="28320"/>
                </a:lnTo>
                <a:lnTo>
                  <a:pt x="36550" y="28310"/>
                </a:lnTo>
                <a:lnTo>
                  <a:pt x="36550" y="28300"/>
                </a:lnTo>
                <a:lnTo>
                  <a:pt x="36550" y="28290"/>
                </a:lnTo>
                <a:lnTo>
                  <a:pt x="36550" y="28280"/>
                </a:lnTo>
                <a:lnTo>
                  <a:pt x="36550" y="28270"/>
                </a:lnTo>
                <a:lnTo>
                  <a:pt x="36540" y="28270"/>
                </a:lnTo>
                <a:lnTo>
                  <a:pt x="36540" y="28260"/>
                </a:lnTo>
                <a:lnTo>
                  <a:pt x="36540" y="28250"/>
                </a:lnTo>
                <a:lnTo>
                  <a:pt x="36530" y="28250"/>
                </a:lnTo>
                <a:lnTo>
                  <a:pt x="36530" y="28240"/>
                </a:lnTo>
                <a:lnTo>
                  <a:pt x="36520" y="28240"/>
                </a:lnTo>
                <a:lnTo>
                  <a:pt x="36520" y="28230"/>
                </a:lnTo>
                <a:lnTo>
                  <a:pt x="36520" y="28220"/>
                </a:lnTo>
                <a:lnTo>
                  <a:pt x="36510" y="28220"/>
                </a:lnTo>
                <a:lnTo>
                  <a:pt x="36510" y="2821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10" y="28190"/>
                </a:lnTo>
                <a:lnTo>
                  <a:pt x="36520" y="28180"/>
                </a:lnTo>
                <a:lnTo>
                  <a:pt x="36520" y="28170"/>
                </a:lnTo>
                <a:lnTo>
                  <a:pt x="36520" y="28160"/>
                </a:lnTo>
                <a:lnTo>
                  <a:pt x="36520" y="28150"/>
                </a:lnTo>
                <a:lnTo>
                  <a:pt x="36520" y="28140"/>
                </a:lnTo>
                <a:lnTo>
                  <a:pt x="36510" y="28140"/>
                </a:lnTo>
                <a:lnTo>
                  <a:pt x="36500" y="28140"/>
                </a:lnTo>
                <a:lnTo>
                  <a:pt x="36500" y="28130"/>
                </a:lnTo>
                <a:lnTo>
                  <a:pt x="36500" y="28120"/>
                </a:lnTo>
                <a:lnTo>
                  <a:pt x="36510" y="28110"/>
                </a:lnTo>
                <a:lnTo>
                  <a:pt x="36510" y="28100"/>
                </a:lnTo>
                <a:lnTo>
                  <a:pt x="36510" y="28090"/>
                </a:lnTo>
                <a:lnTo>
                  <a:pt x="36520" y="28090"/>
                </a:lnTo>
                <a:lnTo>
                  <a:pt x="36520" y="28080"/>
                </a:lnTo>
                <a:lnTo>
                  <a:pt x="36520" y="28070"/>
                </a:lnTo>
                <a:lnTo>
                  <a:pt x="36530" y="28070"/>
                </a:lnTo>
                <a:lnTo>
                  <a:pt x="36530" y="28060"/>
                </a:lnTo>
                <a:lnTo>
                  <a:pt x="36530" y="28050"/>
                </a:lnTo>
                <a:lnTo>
                  <a:pt x="36540" y="28050"/>
                </a:lnTo>
                <a:lnTo>
                  <a:pt x="36540" y="28040"/>
                </a:lnTo>
                <a:lnTo>
                  <a:pt x="36550" y="28040"/>
                </a:lnTo>
                <a:lnTo>
                  <a:pt x="36550" y="28030"/>
                </a:lnTo>
                <a:lnTo>
                  <a:pt x="36550" y="28020"/>
                </a:lnTo>
                <a:lnTo>
                  <a:pt x="36560" y="28020"/>
                </a:lnTo>
                <a:lnTo>
                  <a:pt x="36550" y="28010"/>
                </a:lnTo>
                <a:lnTo>
                  <a:pt x="36540" y="28010"/>
                </a:lnTo>
                <a:lnTo>
                  <a:pt x="36530" y="28010"/>
                </a:lnTo>
                <a:lnTo>
                  <a:pt x="36520" y="28010"/>
                </a:lnTo>
                <a:lnTo>
                  <a:pt x="36520" y="28020"/>
                </a:lnTo>
                <a:lnTo>
                  <a:pt x="36510" y="28020"/>
                </a:lnTo>
                <a:lnTo>
                  <a:pt x="36500" y="28020"/>
                </a:lnTo>
                <a:lnTo>
                  <a:pt x="36490" y="28020"/>
                </a:lnTo>
                <a:lnTo>
                  <a:pt x="36480" y="28020"/>
                </a:lnTo>
                <a:lnTo>
                  <a:pt x="36470" y="28020"/>
                </a:lnTo>
                <a:lnTo>
                  <a:pt x="36470" y="28010"/>
                </a:lnTo>
                <a:lnTo>
                  <a:pt x="36460" y="28010"/>
                </a:lnTo>
                <a:lnTo>
                  <a:pt x="36460" y="28000"/>
                </a:lnTo>
                <a:lnTo>
                  <a:pt x="36460" y="27990"/>
                </a:lnTo>
                <a:lnTo>
                  <a:pt x="36460" y="27980"/>
                </a:lnTo>
                <a:lnTo>
                  <a:pt x="36460" y="27970"/>
                </a:lnTo>
                <a:lnTo>
                  <a:pt x="36460" y="27960"/>
                </a:lnTo>
                <a:lnTo>
                  <a:pt x="36460" y="27950"/>
                </a:lnTo>
                <a:lnTo>
                  <a:pt x="36450" y="27950"/>
                </a:lnTo>
                <a:lnTo>
                  <a:pt x="36450" y="27940"/>
                </a:lnTo>
                <a:lnTo>
                  <a:pt x="36440" y="27940"/>
                </a:lnTo>
                <a:lnTo>
                  <a:pt x="36430" y="27940"/>
                </a:lnTo>
                <a:lnTo>
                  <a:pt x="36430" y="27930"/>
                </a:lnTo>
                <a:lnTo>
                  <a:pt x="36420" y="27930"/>
                </a:lnTo>
                <a:lnTo>
                  <a:pt x="36410" y="27930"/>
                </a:lnTo>
                <a:lnTo>
                  <a:pt x="36410" y="27920"/>
                </a:lnTo>
                <a:lnTo>
                  <a:pt x="36400" y="27920"/>
                </a:lnTo>
                <a:lnTo>
                  <a:pt x="36390" y="27920"/>
                </a:lnTo>
                <a:lnTo>
                  <a:pt x="36390" y="27910"/>
                </a:lnTo>
                <a:lnTo>
                  <a:pt x="36390" y="27900"/>
                </a:lnTo>
                <a:lnTo>
                  <a:pt x="36380" y="27900"/>
                </a:lnTo>
                <a:lnTo>
                  <a:pt x="36380" y="27890"/>
                </a:lnTo>
                <a:lnTo>
                  <a:pt x="36380" y="27880"/>
                </a:lnTo>
                <a:lnTo>
                  <a:pt x="36370" y="27880"/>
                </a:lnTo>
                <a:lnTo>
                  <a:pt x="36370" y="27870"/>
                </a:lnTo>
                <a:lnTo>
                  <a:pt x="36370" y="27860"/>
                </a:lnTo>
                <a:lnTo>
                  <a:pt x="36370" y="27850"/>
                </a:lnTo>
                <a:lnTo>
                  <a:pt x="36360" y="27850"/>
                </a:lnTo>
                <a:lnTo>
                  <a:pt x="36360" y="27840"/>
                </a:lnTo>
                <a:lnTo>
                  <a:pt x="36350" y="27840"/>
                </a:lnTo>
                <a:lnTo>
                  <a:pt x="36350" y="27830"/>
                </a:lnTo>
                <a:lnTo>
                  <a:pt x="36340" y="27830"/>
                </a:lnTo>
                <a:lnTo>
                  <a:pt x="36340" y="27840"/>
                </a:lnTo>
                <a:lnTo>
                  <a:pt x="36330" y="27840"/>
                </a:lnTo>
                <a:lnTo>
                  <a:pt x="36330" y="27850"/>
                </a:lnTo>
                <a:lnTo>
                  <a:pt x="36320" y="27850"/>
                </a:lnTo>
                <a:lnTo>
                  <a:pt x="36320" y="27860"/>
                </a:lnTo>
                <a:lnTo>
                  <a:pt x="36310" y="27860"/>
                </a:lnTo>
                <a:lnTo>
                  <a:pt x="36310" y="27870"/>
                </a:lnTo>
                <a:lnTo>
                  <a:pt x="36300" y="27870"/>
                </a:lnTo>
                <a:lnTo>
                  <a:pt x="36300" y="27880"/>
                </a:lnTo>
                <a:lnTo>
                  <a:pt x="36290" y="27880"/>
                </a:lnTo>
                <a:lnTo>
                  <a:pt x="36290" y="27890"/>
                </a:lnTo>
                <a:lnTo>
                  <a:pt x="36280" y="27890"/>
                </a:lnTo>
                <a:lnTo>
                  <a:pt x="36270" y="27890"/>
                </a:lnTo>
                <a:lnTo>
                  <a:pt x="36270" y="27880"/>
                </a:lnTo>
                <a:lnTo>
                  <a:pt x="36270" y="27870"/>
                </a:lnTo>
                <a:lnTo>
                  <a:pt x="36270" y="27860"/>
                </a:lnTo>
                <a:lnTo>
                  <a:pt x="36260" y="27860"/>
                </a:lnTo>
                <a:lnTo>
                  <a:pt x="36260" y="27850"/>
                </a:lnTo>
                <a:lnTo>
                  <a:pt x="36260" y="27840"/>
                </a:lnTo>
                <a:lnTo>
                  <a:pt x="36250" y="27840"/>
                </a:lnTo>
                <a:lnTo>
                  <a:pt x="36250" y="27830"/>
                </a:lnTo>
                <a:lnTo>
                  <a:pt x="36240" y="27830"/>
                </a:lnTo>
                <a:lnTo>
                  <a:pt x="36230" y="27830"/>
                </a:lnTo>
                <a:lnTo>
                  <a:pt x="36220" y="27830"/>
                </a:lnTo>
                <a:lnTo>
                  <a:pt x="36210" y="27830"/>
                </a:lnTo>
                <a:lnTo>
                  <a:pt x="36210" y="27840"/>
                </a:lnTo>
                <a:lnTo>
                  <a:pt x="36200" y="27840"/>
                </a:lnTo>
                <a:lnTo>
                  <a:pt x="36190" y="27840"/>
                </a:lnTo>
                <a:lnTo>
                  <a:pt x="36190" y="27850"/>
                </a:lnTo>
                <a:lnTo>
                  <a:pt x="36180" y="27850"/>
                </a:lnTo>
                <a:lnTo>
                  <a:pt x="36170" y="27850"/>
                </a:lnTo>
                <a:lnTo>
                  <a:pt x="36160" y="27850"/>
                </a:lnTo>
                <a:lnTo>
                  <a:pt x="36160" y="27840"/>
                </a:lnTo>
                <a:lnTo>
                  <a:pt x="36160" y="27830"/>
                </a:lnTo>
                <a:lnTo>
                  <a:pt x="36150" y="27830"/>
                </a:lnTo>
                <a:lnTo>
                  <a:pt x="36160" y="27830"/>
                </a:lnTo>
                <a:lnTo>
                  <a:pt x="36170" y="27830"/>
                </a:lnTo>
                <a:lnTo>
                  <a:pt x="36170" y="27820"/>
                </a:lnTo>
                <a:lnTo>
                  <a:pt x="36180" y="27820"/>
                </a:lnTo>
                <a:lnTo>
                  <a:pt x="36190" y="27820"/>
                </a:lnTo>
                <a:lnTo>
                  <a:pt x="36190" y="27810"/>
                </a:lnTo>
                <a:lnTo>
                  <a:pt x="36200" y="27810"/>
                </a:lnTo>
                <a:lnTo>
                  <a:pt x="36210" y="27810"/>
                </a:lnTo>
                <a:lnTo>
                  <a:pt x="36220" y="27800"/>
                </a:lnTo>
                <a:lnTo>
                  <a:pt x="36230" y="27800"/>
                </a:lnTo>
                <a:lnTo>
                  <a:pt x="36240" y="27790"/>
                </a:lnTo>
                <a:lnTo>
                  <a:pt x="36250" y="27790"/>
                </a:lnTo>
                <a:lnTo>
                  <a:pt x="36250" y="27780"/>
                </a:lnTo>
                <a:lnTo>
                  <a:pt x="36260" y="27770"/>
                </a:lnTo>
                <a:lnTo>
                  <a:pt x="36260" y="27760"/>
                </a:lnTo>
                <a:lnTo>
                  <a:pt x="36270" y="27750"/>
                </a:lnTo>
                <a:lnTo>
                  <a:pt x="36270" y="27740"/>
                </a:lnTo>
                <a:lnTo>
                  <a:pt x="36270" y="27730"/>
                </a:lnTo>
                <a:lnTo>
                  <a:pt x="36270" y="27720"/>
                </a:lnTo>
                <a:lnTo>
                  <a:pt x="36280" y="27720"/>
                </a:lnTo>
                <a:lnTo>
                  <a:pt x="36280" y="27710"/>
                </a:lnTo>
                <a:lnTo>
                  <a:pt x="36280" y="27700"/>
                </a:lnTo>
                <a:lnTo>
                  <a:pt x="36280" y="27690"/>
                </a:lnTo>
                <a:lnTo>
                  <a:pt x="36270" y="27690"/>
                </a:lnTo>
                <a:lnTo>
                  <a:pt x="36260" y="27680"/>
                </a:lnTo>
                <a:lnTo>
                  <a:pt x="36250" y="27680"/>
                </a:lnTo>
                <a:lnTo>
                  <a:pt x="36240" y="27670"/>
                </a:lnTo>
                <a:lnTo>
                  <a:pt x="36230" y="27670"/>
                </a:lnTo>
                <a:lnTo>
                  <a:pt x="36230" y="27660"/>
                </a:lnTo>
                <a:lnTo>
                  <a:pt x="36220" y="27660"/>
                </a:lnTo>
                <a:lnTo>
                  <a:pt x="36220" y="27650"/>
                </a:lnTo>
                <a:lnTo>
                  <a:pt x="36220" y="27640"/>
                </a:lnTo>
                <a:lnTo>
                  <a:pt x="36210" y="27640"/>
                </a:lnTo>
                <a:lnTo>
                  <a:pt x="36210" y="27630"/>
                </a:lnTo>
                <a:lnTo>
                  <a:pt x="36210" y="27620"/>
                </a:lnTo>
                <a:lnTo>
                  <a:pt x="36210" y="27610"/>
                </a:lnTo>
                <a:lnTo>
                  <a:pt x="36220" y="27600"/>
                </a:lnTo>
                <a:lnTo>
                  <a:pt x="36220" y="27590"/>
                </a:lnTo>
                <a:lnTo>
                  <a:pt x="36210" y="27590"/>
                </a:lnTo>
                <a:lnTo>
                  <a:pt x="36210" y="27580"/>
                </a:lnTo>
                <a:lnTo>
                  <a:pt x="36210" y="27570"/>
                </a:lnTo>
                <a:lnTo>
                  <a:pt x="36210" y="27560"/>
                </a:lnTo>
                <a:lnTo>
                  <a:pt x="36210" y="27550"/>
                </a:lnTo>
                <a:lnTo>
                  <a:pt x="36210" y="27540"/>
                </a:lnTo>
                <a:lnTo>
                  <a:pt x="36200" y="27540"/>
                </a:lnTo>
                <a:lnTo>
                  <a:pt x="36200" y="27530"/>
                </a:lnTo>
                <a:lnTo>
                  <a:pt x="36200" y="27520"/>
                </a:lnTo>
                <a:lnTo>
                  <a:pt x="36190" y="27520"/>
                </a:lnTo>
                <a:lnTo>
                  <a:pt x="36190" y="27510"/>
                </a:lnTo>
                <a:lnTo>
                  <a:pt x="36180" y="27510"/>
                </a:lnTo>
                <a:lnTo>
                  <a:pt x="36180" y="27500"/>
                </a:lnTo>
                <a:lnTo>
                  <a:pt x="36170" y="27500"/>
                </a:lnTo>
                <a:lnTo>
                  <a:pt x="36160" y="27500"/>
                </a:lnTo>
                <a:lnTo>
                  <a:pt x="36150" y="27500"/>
                </a:lnTo>
                <a:lnTo>
                  <a:pt x="36140" y="27500"/>
                </a:lnTo>
                <a:lnTo>
                  <a:pt x="36140" y="27490"/>
                </a:lnTo>
                <a:lnTo>
                  <a:pt x="36130" y="27490"/>
                </a:lnTo>
                <a:lnTo>
                  <a:pt x="36130" y="27500"/>
                </a:lnTo>
                <a:lnTo>
                  <a:pt x="36130" y="27510"/>
                </a:lnTo>
                <a:lnTo>
                  <a:pt x="36120" y="27510"/>
                </a:lnTo>
                <a:lnTo>
                  <a:pt x="36120" y="27520"/>
                </a:lnTo>
                <a:lnTo>
                  <a:pt x="36110" y="27520"/>
                </a:lnTo>
                <a:lnTo>
                  <a:pt x="36100" y="27520"/>
                </a:lnTo>
                <a:lnTo>
                  <a:pt x="36090" y="27520"/>
                </a:lnTo>
                <a:lnTo>
                  <a:pt x="36080" y="27520"/>
                </a:lnTo>
                <a:lnTo>
                  <a:pt x="36070" y="27520"/>
                </a:lnTo>
                <a:lnTo>
                  <a:pt x="36060" y="27520"/>
                </a:lnTo>
                <a:lnTo>
                  <a:pt x="36060" y="27510"/>
                </a:lnTo>
                <a:lnTo>
                  <a:pt x="36050" y="27510"/>
                </a:lnTo>
                <a:lnTo>
                  <a:pt x="36040" y="27510"/>
                </a:lnTo>
                <a:lnTo>
                  <a:pt x="36030" y="27510"/>
                </a:lnTo>
                <a:lnTo>
                  <a:pt x="36030" y="27520"/>
                </a:lnTo>
                <a:lnTo>
                  <a:pt x="36030" y="27530"/>
                </a:lnTo>
                <a:lnTo>
                  <a:pt x="36030" y="27540"/>
                </a:lnTo>
                <a:lnTo>
                  <a:pt x="36020" y="27540"/>
                </a:lnTo>
                <a:lnTo>
                  <a:pt x="36020" y="27550"/>
                </a:lnTo>
                <a:lnTo>
                  <a:pt x="36010" y="27550"/>
                </a:lnTo>
                <a:lnTo>
                  <a:pt x="36010" y="27560"/>
                </a:lnTo>
                <a:lnTo>
                  <a:pt x="36000" y="27560"/>
                </a:lnTo>
                <a:lnTo>
                  <a:pt x="36000" y="27570"/>
                </a:lnTo>
                <a:lnTo>
                  <a:pt x="36000" y="27580"/>
                </a:lnTo>
                <a:lnTo>
                  <a:pt x="35990" y="27580"/>
                </a:lnTo>
                <a:lnTo>
                  <a:pt x="35990" y="27590"/>
                </a:lnTo>
                <a:lnTo>
                  <a:pt x="35980" y="27600"/>
                </a:lnTo>
                <a:lnTo>
                  <a:pt x="35970" y="27610"/>
                </a:lnTo>
                <a:lnTo>
                  <a:pt x="35960" y="27610"/>
                </a:lnTo>
                <a:lnTo>
                  <a:pt x="35960" y="27600"/>
                </a:lnTo>
                <a:lnTo>
                  <a:pt x="35950" y="27600"/>
                </a:lnTo>
                <a:lnTo>
                  <a:pt x="35940" y="27600"/>
                </a:lnTo>
                <a:lnTo>
                  <a:pt x="35930" y="27600"/>
                </a:lnTo>
                <a:lnTo>
                  <a:pt x="35930" y="27590"/>
                </a:lnTo>
                <a:lnTo>
                  <a:pt x="35920" y="27590"/>
                </a:lnTo>
                <a:lnTo>
                  <a:pt x="35910" y="27590"/>
                </a:lnTo>
                <a:lnTo>
                  <a:pt x="35900" y="27590"/>
                </a:lnTo>
                <a:lnTo>
                  <a:pt x="35890" y="27590"/>
                </a:lnTo>
                <a:lnTo>
                  <a:pt x="35890" y="27600"/>
                </a:lnTo>
                <a:lnTo>
                  <a:pt x="35880" y="27600"/>
                </a:lnTo>
                <a:lnTo>
                  <a:pt x="35880" y="27610"/>
                </a:lnTo>
                <a:lnTo>
                  <a:pt x="35870" y="27610"/>
                </a:lnTo>
                <a:lnTo>
                  <a:pt x="35860" y="27610"/>
                </a:lnTo>
                <a:lnTo>
                  <a:pt x="35850" y="27610"/>
                </a:lnTo>
                <a:lnTo>
                  <a:pt x="35840" y="27600"/>
                </a:lnTo>
                <a:lnTo>
                  <a:pt x="35830" y="27600"/>
                </a:lnTo>
                <a:lnTo>
                  <a:pt x="35830" y="27590"/>
                </a:lnTo>
                <a:lnTo>
                  <a:pt x="35840" y="27580"/>
                </a:lnTo>
                <a:lnTo>
                  <a:pt x="35830" y="27580"/>
                </a:lnTo>
                <a:lnTo>
                  <a:pt x="35830" y="27570"/>
                </a:lnTo>
                <a:lnTo>
                  <a:pt x="35820" y="27570"/>
                </a:lnTo>
                <a:lnTo>
                  <a:pt x="35810" y="27570"/>
                </a:lnTo>
                <a:lnTo>
                  <a:pt x="35800" y="27570"/>
                </a:lnTo>
                <a:lnTo>
                  <a:pt x="35790" y="27570"/>
                </a:lnTo>
                <a:lnTo>
                  <a:pt x="35790" y="27560"/>
                </a:lnTo>
                <a:lnTo>
                  <a:pt x="35780" y="27560"/>
                </a:lnTo>
                <a:lnTo>
                  <a:pt x="35770" y="27560"/>
                </a:lnTo>
                <a:lnTo>
                  <a:pt x="35770" y="27550"/>
                </a:lnTo>
                <a:lnTo>
                  <a:pt x="35760" y="27550"/>
                </a:lnTo>
                <a:lnTo>
                  <a:pt x="35750" y="27550"/>
                </a:lnTo>
                <a:lnTo>
                  <a:pt x="35750" y="27560"/>
                </a:lnTo>
                <a:lnTo>
                  <a:pt x="35740" y="27560"/>
                </a:lnTo>
                <a:lnTo>
                  <a:pt x="35740" y="27570"/>
                </a:lnTo>
                <a:lnTo>
                  <a:pt x="35740" y="27580"/>
                </a:lnTo>
                <a:lnTo>
                  <a:pt x="35740" y="27590"/>
                </a:lnTo>
                <a:lnTo>
                  <a:pt x="35740" y="27600"/>
                </a:lnTo>
                <a:lnTo>
                  <a:pt x="35740" y="27610"/>
                </a:lnTo>
                <a:lnTo>
                  <a:pt x="35730" y="27610"/>
                </a:lnTo>
                <a:lnTo>
                  <a:pt x="35720" y="27610"/>
                </a:lnTo>
                <a:lnTo>
                  <a:pt x="35710" y="27600"/>
                </a:lnTo>
                <a:lnTo>
                  <a:pt x="35700" y="27590"/>
                </a:lnTo>
                <a:lnTo>
                  <a:pt x="35690" y="27590"/>
                </a:lnTo>
                <a:lnTo>
                  <a:pt x="35690" y="27600"/>
                </a:lnTo>
                <a:lnTo>
                  <a:pt x="35680" y="27610"/>
                </a:lnTo>
                <a:lnTo>
                  <a:pt x="35680" y="27620"/>
                </a:lnTo>
                <a:lnTo>
                  <a:pt x="35680" y="27630"/>
                </a:lnTo>
                <a:lnTo>
                  <a:pt x="35680" y="27640"/>
                </a:lnTo>
                <a:lnTo>
                  <a:pt x="35670" y="27640"/>
                </a:lnTo>
                <a:lnTo>
                  <a:pt x="35670" y="27650"/>
                </a:lnTo>
                <a:lnTo>
                  <a:pt x="35670" y="27660"/>
                </a:lnTo>
                <a:lnTo>
                  <a:pt x="35670" y="27670"/>
                </a:lnTo>
                <a:lnTo>
                  <a:pt x="35660" y="27670"/>
                </a:lnTo>
                <a:lnTo>
                  <a:pt x="35660" y="27680"/>
                </a:lnTo>
                <a:lnTo>
                  <a:pt x="35650" y="27690"/>
                </a:lnTo>
                <a:lnTo>
                  <a:pt x="35640" y="27690"/>
                </a:lnTo>
                <a:lnTo>
                  <a:pt x="35630" y="27690"/>
                </a:lnTo>
                <a:lnTo>
                  <a:pt x="35630" y="27700"/>
                </a:lnTo>
                <a:lnTo>
                  <a:pt x="35620" y="27700"/>
                </a:lnTo>
                <a:lnTo>
                  <a:pt x="35610" y="27700"/>
                </a:lnTo>
                <a:lnTo>
                  <a:pt x="35610" y="27710"/>
                </a:lnTo>
                <a:lnTo>
                  <a:pt x="35600" y="27710"/>
                </a:lnTo>
                <a:lnTo>
                  <a:pt x="35590" y="27710"/>
                </a:lnTo>
                <a:lnTo>
                  <a:pt x="35590" y="27720"/>
                </a:lnTo>
                <a:lnTo>
                  <a:pt x="35590" y="27730"/>
                </a:lnTo>
                <a:lnTo>
                  <a:pt x="35590" y="27740"/>
                </a:lnTo>
                <a:lnTo>
                  <a:pt x="35580" y="27740"/>
                </a:lnTo>
                <a:lnTo>
                  <a:pt x="35570" y="27750"/>
                </a:lnTo>
                <a:lnTo>
                  <a:pt x="35570" y="27760"/>
                </a:lnTo>
                <a:lnTo>
                  <a:pt x="35560" y="27770"/>
                </a:lnTo>
                <a:lnTo>
                  <a:pt x="35560" y="27780"/>
                </a:lnTo>
                <a:lnTo>
                  <a:pt x="35560" y="27790"/>
                </a:lnTo>
                <a:lnTo>
                  <a:pt x="35560" y="27800"/>
                </a:lnTo>
                <a:lnTo>
                  <a:pt x="35550" y="27800"/>
                </a:lnTo>
                <a:lnTo>
                  <a:pt x="35550" y="27810"/>
                </a:lnTo>
                <a:lnTo>
                  <a:pt x="35550" y="27820"/>
                </a:lnTo>
                <a:lnTo>
                  <a:pt x="35550" y="27830"/>
                </a:lnTo>
                <a:lnTo>
                  <a:pt x="35540" y="27830"/>
                </a:lnTo>
                <a:lnTo>
                  <a:pt x="35540" y="27840"/>
                </a:lnTo>
                <a:lnTo>
                  <a:pt x="35530" y="27840"/>
                </a:lnTo>
                <a:lnTo>
                  <a:pt x="35530" y="27850"/>
                </a:lnTo>
                <a:lnTo>
                  <a:pt x="35530" y="27860"/>
                </a:lnTo>
                <a:lnTo>
                  <a:pt x="35530" y="27870"/>
                </a:lnTo>
                <a:lnTo>
                  <a:pt x="35520" y="27870"/>
                </a:lnTo>
                <a:lnTo>
                  <a:pt x="35520" y="27880"/>
                </a:lnTo>
                <a:lnTo>
                  <a:pt x="35510" y="27880"/>
                </a:lnTo>
                <a:lnTo>
                  <a:pt x="35510" y="27890"/>
                </a:lnTo>
                <a:lnTo>
                  <a:pt x="35500" y="27900"/>
                </a:lnTo>
                <a:lnTo>
                  <a:pt x="35500" y="27910"/>
                </a:lnTo>
                <a:lnTo>
                  <a:pt x="35490" y="27910"/>
                </a:lnTo>
                <a:lnTo>
                  <a:pt x="35490" y="27920"/>
                </a:lnTo>
                <a:lnTo>
                  <a:pt x="35490" y="27930"/>
                </a:lnTo>
                <a:lnTo>
                  <a:pt x="35490" y="27940"/>
                </a:lnTo>
                <a:lnTo>
                  <a:pt x="35500" y="27940"/>
                </a:lnTo>
                <a:lnTo>
                  <a:pt x="35500" y="27950"/>
                </a:lnTo>
                <a:lnTo>
                  <a:pt x="35500" y="27960"/>
                </a:lnTo>
                <a:lnTo>
                  <a:pt x="35490" y="27960"/>
                </a:lnTo>
                <a:lnTo>
                  <a:pt x="35490" y="27970"/>
                </a:lnTo>
                <a:lnTo>
                  <a:pt x="35490" y="27980"/>
                </a:lnTo>
                <a:lnTo>
                  <a:pt x="35480" y="27980"/>
                </a:lnTo>
                <a:lnTo>
                  <a:pt x="35480" y="27990"/>
                </a:lnTo>
                <a:lnTo>
                  <a:pt x="35480" y="28000"/>
                </a:lnTo>
                <a:lnTo>
                  <a:pt x="35480" y="28010"/>
                </a:lnTo>
                <a:lnTo>
                  <a:pt x="35470" y="28010"/>
                </a:lnTo>
                <a:lnTo>
                  <a:pt x="35470" y="28020"/>
                </a:lnTo>
                <a:lnTo>
                  <a:pt x="35470" y="28030"/>
                </a:lnTo>
                <a:lnTo>
                  <a:pt x="35460" y="28030"/>
                </a:lnTo>
                <a:lnTo>
                  <a:pt x="35460" y="28040"/>
                </a:lnTo>
                <a:lnTo>
                  <a:pt x="35450" y="28040"/>
                </a:lnTo>
                <a:lnTo>
                  <a:pt x="35440" y="28040"/>
                </a:lnTo>
                <a:lnTo>
                  <a:pt x="35440" y="28030"/>
                </a:lnTo>
                <a:lnTo>
                  <a:pt x="35430" y="28030"/>
                </a:lnTo>
                <a:lnTo>
                  <a:pt x="35420" y="28030"/>
                </a:lnTo>
                <a:lnTo>
                  <a:pt x="35420" y="28020"/>
                </a:lnTo>
                <a:lnTo>
                  <a:pt x="35410" y="28020"/>
                </a:lnTo>
                <a:lnTo>
                  <a:pt x="35400" y="28020"/>
                </a:lnTo>
                <a:lnTo>
                  <a:pt x="35400" y="28010"/>
                </a:lnTo>
                <a:lnTo>
                  <a:pt x="35390" y="28010"/>
                </a:lnTo>
                <a:lnTo>
                  <a:pt x="35380" y="28010"/>
                </a:lnTo>
                <a:lnTo>
                  <a:pt x="35380" y="28000"/>
                </a:lnTo>
                <a:lnTo>
                  <a:pt x="35370" y="28000"/>
                </a:lnTo>
                <a:lnTo>
                  <a:pt x="35360" y="28000"/>
                </a:lnTo>
                <a:lnTo>
                  <a:pt x="35360" y="27990"/>
                </a:lnTo>
                <a:lnTo>
                  <a:pt x="35350" y="27990"/>
                </a:lnTo>
                <a:lnTo>
                  <a:pt x="35340" y="27990"/>
                </a:lnTo>
                <a:lnTo>
                  <a:pt x="35340" y="27980"/>
                </a:lnTo>
                <a:lnTo>
                  <a:pt x="35330" y="27980"/>
                </a:lnTo>
                <a:lnTo>
                  <a:pt x="35320" y="27970"/>
                </a:lnTo>
                <a:lnTo>
                  <a:pt x="35310" y="27970"/>
                </a:lnTo>
                <a:lnTo>
                  <a:pt x="35300" y="27970"/>
                </a:lnTo>
                <a:lnTo>
                  <a:pt x="35290" y="27960"/>
                </a:lnTo>
                <a:lnTo>
                  <a:pt x="35290" y="27970"/>
                </a:lnTo>
                <a:lnTo>
                  <a:pt x="35280" y="27970"/>
                </a:lnTo>
                <a:lnTo>
                  <a:pt x="35270" y="27970"/>
                </a:lnTo>
                <a:lnTo>
                  <a:pt x="35270" y="27960"/>
                </a:lnTo>
                <a:lnTo>
                  <a:pt x="35260" y="27960"/>
                </a:lnTo>
                <a:lnTo>
                  <a:pt x="35250" y="27960"/>
                </a:lnTo>
                <a:lnTo>
                  <a:pt x="35250" y="27950"/>
                </a:lnTo>
                <a:lnTo>
                  <a:pt x="35240" y="27950"/>
                </a:lnTo>
                <a:lnTo>
                  <a:pt x="35230" y="27960"/>
                </a:lnTo>
                <a:lnTo>
                  <a:pt x="35230" y="27950"/>
                </a:lnTo>
                <a:lnTo>
                  <a:pt x="35230" y="27940"/>
                </a:lnTo>
                <a:lnTo>
                  <a:pt x="35230" y="27930"/>
                </a:lnTo>
                <a:lnTo>
                  <a:pt x="35230" y="27920"/>
                </a:lnTo>
                <a:lnTo>
                  <a:pt x="35230" y="27910"/>
                </a:lnTo>
                <a:lnTo>
                  <a:pt x="35230" y="27900"/>
                </a:lnTo>
                <a:lnTo>
                  <a:pt x="35230" y="27890"/>
                </a:lnTo>
                <a:lnTo>
                  <a:pt x="35230" y="27880"/>
                </a:lnTo>
                <a:lnTo>
                  <a:pt x="35230" y="27890"/>
                </a:lnTo>
                <a:lnTo>
                  <a:pt x="35220" y="27890"/>
                </a:lnTo>
                <a:lnTo>
                  <a:pt x="35210" y="27890"/>
                </a:lnTo>
                <a:lnTo>
                  <a:pt x="35210" y="27900"/>
                </a:lnTo>
                <a:lnTo>
                  <a:pt x="35210" y="27910"/>
                </a:lnTo>
                <a:lnTo>
                  <a:pt x="35200" y="27910"/>
                </a:lnTo>
                <a:lnTo>
                  <a:pt x="35200" y="27900"/>
                </a:lnTo>
                <a:lnTo>
                  <a:pt x="35190" y="27900"/>
                </a:lnTo>
                <a:lnTo>
                  <a:pt x="35180" y="27900"/>
                </a:lnTo>
                <a:lnTo>
                  <a:pt x="35180" y="27890"/>
                </a:lnTo>
                <a:lnTo>
                  <a:pt x="35170" y="27890"/>
                </a:lnTo>
                <a:lnTo>
                  <a:pt x="35160" y="27890"/>
                </a:lnTo>
                <a:lnTo>
                  <a:pt x="35150" y="27890"/>
                </a:lnTo>
                <a:lnTo>
                  <a:pt x="35140" y="27890"/>
                </a:lnTo>
                <a:lnTo>
                  <a:pt x="35130" y="27890"/>
                </a:lnTo>
                <a:lnTo>
                  <a:pt x="35120" y="27890"/>
                </a:lnTo>
                <a:lnTo>
                  <a:pt x="35110" y="27890"/>
                </a:lnTo>
                <a:lnTo>
                  <a:pt x="35100" y="27890"/>
                </a:lnTo>
                <a:lnTo>
                  <a:pt x="35100" y="27880"/>
                </a:lnTo>
                <a:lnTo>
                  <a:pt x="35090" y="27880"/>
                </a:lnTo>
                <a:lnTo>
                  <a:pt x="35090" y="27890"/>
                </a:lnTo>
                <a:lnTo>
                  <a:pt x="35080" y="27890"/>
                </a:lnTo>
                <a:lnTo>
                  <a:pt x="35070" y="27890"/>
                </a:lnTo>
                <a:lnTo>
                  <a:pt x="35060" y="27890"/>
                </a:lnTo>
                <a:lnTo>
                  <a:pt x="35060" y="27880"/>
                </a:lnTo>
                <a:lnTo>
                  <a:pt x="35060" y="27870"/>
                </a:lnTo>
                <a:lnTo>
                  <a:pt x="35060" y="27860"/>
                </a:lnTo>
                <a:lnTo>
                  <a:pt x="35060" y="27850"/>
                </a:lnTo>
                <a:lnTo>
                  <a:pt x="35060" y="27840"/>
                </a:lnTo>
                <a:lnTo>
                  <a:pt x="35060" y="27830"/>
                </a:lnTo>
                <a:lnTo>
                  <a:pt x="35050" y="27830"/>
                </a:lnTo>
                <a:lnTo>
                  <a:pt x="35040" y="27830"/>
                </a:lnTo>
                <a:lnTo>
                  <a:pt x="35040" y="27820"/>
                </a:lnTo>
                <a:lnTo>
                  <a:pt x="35040" y="27810"/>
                </a:lnTo>
                <a:lnTo>
                  <a:pt x="35040" y="27800"/>
                </a:lnTo>
                <a:lnTo>
                  <a:pt x="35040" y="27790"/>
                </a:lnTo>
                <a:lnTo>
                  <a:pt x="35040" y="27780"/>
                </a:lnTo>
                <a:lnTo>
                  <a:pt x="35040" y="27770"/>
                </a:lnTo>
                <a:lnTo>
                  <a:pt x="35030" y="27760"/>
                </a:lnTo>
                <a:lnTo>
                  <a:pt x="35030" y="27750"/>
                </a:lnTo>
                <a:lnTo>
                  <a:pt x="35020" y="27750"/>
                </a:lnTo>
                <a:lnTo>
                  <a:pt x="35020" y="27740"/>
                </a:lnTo>
                <a:lnTo>
                  <a:pt x="35020" y="27730"/>
                </a:lnTo>
                <a:lnTo>
                  <a:pt x="35020" y="27720"/>
                </a:lnTo>
                <a:lnTo>
                  <a:pt x="35020" y="27710"/>
                </a:lnTo>
                <a:lnTo>
                  <a:pt x="35020" y="27700"/>
                </a:lnTo>
                <a:lnTo>
                  <a:pt x="35020" y="27690"/>
                </a:lnTo>
                <a:lnTo>
                  <a:pt x="35020" y="27680"/>
                </a:lnTo>
                <a:lnTo>
                  <a:pt x="35020" y="27670"/>
                </a:lnTo>
                <a:lnTo>
                  <a:pt x="35030" y="27670"/>
                </a:lnTo>
                <a:lnTo>
                  <a:pt x="35030" y="27660"/>
                </a:lnTo>
                <a:lnTo>
                  <a:pt x="35030" y="27650"/>
                </a:lnTo>
                <a:lnTo>
                  <a:pt x="35030" y="27640"/>
                </a:lnTo>
                <a:lnTo>
                  <a:pt x="35020" y="27630"/>
                </a:lnTo>
                <a:lnTo>
                  <a:pt x="35020" y="27620"/>
                </a:lnTo>
                <a:lnTo>
                  <a:pt x="35020" y="27610"/>
                </a:lnTo>
                <a:lnTo>
                  <a:pt x="35020" y="27600"/>
                </a:lnTo>
                <a:lnTo>
                  <a:pt x="35020" y="27590"/>
                </a:lnTo>
                <a:lnTo>
                  <a:pt x="35010" y="27590"/>
                </a:lnTo>
                <a:lnTo>
                  <a:pt x="35010" y="27580"/>
                </a:lnTo>
                <a:lnTo>
                  <a:pt x="35010" y="27570"/>
                </a:lnTo>
                <a:lnTo>
                  <a:pt x="35000" y="27570"/>
                </a:lnTo>
                <a:lnTo>
                  <a:pt x="34990" y="27570"/>
                </a:lnTo>
                <a:lnTo>
                  <a:pt x="34980" y="27570"/>
                </a:lnTo>
                <a:lnTo>
                  <a:pt x="34970" y="27570"/>
                </a:lnTo>
                <a:lnTo>
                  <a:pt x="34970" y="27560"/>
                </a:lnTo>
                <a:lnTo>
                  <a:pt x="34970" y="27550"/>
                </a:lnTo>
                <a:lnTo>
                  <a:pt x="34960" y="27550"/>
                </a:lnTo>
                <a:lnTo>
                  <a:pt x="34960" y="27540"/>
                </a:lnTo>
                <a:lnTo>
                  <a:pt x="34960" y="27530"/>
                </a:lnTo>
                <a:lnTo>
                  <a:pt x="34950" y="27530"/>
                </a:lnTo>
                <a:lnTo>
                  <a:pt x="34950" y="27520"/>
                </a:lnTo>
                <a:lnTo>
                  <a:pt x="34950" y="27510"/>
                </a:lnTo>
                <a:lnTo>
                  <a:pt x="34950" y="27500"/>
                </a:lnTo>
                <a:lnTo>
                  <a:pt x="34940" y="27500"/>
                </a:lnTo>
                <a:lnTo>
                  <a:pt x="34940" y="27490"/>
                </a:lnTo>
                <a:lnTo>
                  <a:pt x="34930" y="27490"/>
                </a:lnTo>
                <a:lnTo>
                  <a:pt x="34930" y="27480"/>
                </a:lnTo>
                <a:lnTo>
                  <a:pt x="34930" y="27470"/>
                </a:lnTo>
                <a:lnTo>
                  <a:pt x="34920" y="27470"/>
                </a:lnTo>
                <a:lnTo>
                  <a:pt x="34920" y="27460"/>
                </a:lnTo>
                <a:lnTo>
                  <a:pt x="34910" y="27460"/>
                </a:lnTo>
                <a:lnTo>
                  <a:pt x="34910" y="27450"/>
                </a:lnTo>
                <a:lnTo>
                  <a:pt x="34900" y="27450"/>
                </a:lnTo>
                <a:lnTo>
                  <a:pt x="34900" y="27440"/>
                </a:lnTo>
                <a:lnTo>
                  <a:pt x="34890" y="27440"/>
                </a:lnTo>
                <a:lnTo>
                  <a:pt x="34890" y="27430"/>
                </a:lnTo>
                <a:lnTo>
                  <a:pt x="34880" y="27430"/>
                </a:lnTo>
                <a:lnTo>
                  <a:pt x="34880" y="27420"/>
                </a:lnTo>
                <a:lnTo>
                  <a:pt x="34880" y="27410"/>
                </a:lnTo>
                <a:lnTo>
                  <a:pt x="34870" y="27410"/>
                </a:lnTo>
                <a:lnTo>
                  <a:pt x="34870" y="27400"/>
                </a:lnTo>
                <a:lnTo>
                  <a:pt x="34860" y="27400"/>
                </a:lnTo>
                <a:lnTo>
                  <a:pt x="34860" y="27390"/>
                </a:lnTo>
                <a:lnTo>
                  <a:pt x="34860" y="27380"/>
                </a:lnTo>
                <a:lnTo>
                  <a:pt x="34860" y="27370"/>
                </a:lnTo>
                <a:lnTo>
                  <a:pt x="34850" y="27370"/>
                </a:lnTo>
                <a:lnTo>
                  <a:pt x="34850" y="27360"/>
                </a:lnTo>
                <a:lnTo>
                  <a:pt x="34850" y="27350"/>
                </a:lnTo>
                <a:lnTo>
                  <a:pt x="34840" y="27350"/>
                </a:lnTo>
                <a:lnTo>
                  <a:pt x="34840" y="27340"/>
                </a:lnTo>
                <a:lnTo>
                  <a:pt x="34840" y="27330"/>
                </a:lnTo>
                <a:lnTo>
                  <a:pt x="34840" y="27320"/>
                </a:lnTo>
                <a:lnTo>
                  <a:pt x="34840" y="27310"/>
                </a:lnTo>
                <a:lnTo>
                  <a:pt x="34840" y="27300"/>
                </a:lnTo>
                <a:lnTo>
                  <a:pt x="34840" y="27290"/>
                </a:lnTo>
                <a:lnTo>
                  <a:pt x="34830" y="27290"/>
                </a:lnTo>
                <a:lnTo>
                  <a:pt x="34830" y="27280"/>
                </a:lnTo>
                <a:lnTo>
                  <a:pt x="34830" y="27270"/>
                </a:lnTo>
                <a:lnTo>
                  <a:pt x="34820" y="27260"/>
                </a:lnTo>
                <a:lnTo>
                  <a:pt x="34810" y="27260"/>
                </a:lnTo>
                <a:lnTo>
                  <a:pt x="34810" y="27250"/>
                </a:lnTo>
                <a:lnTo>
                  <a:pt x="34810" y="27240"/>
                </a:lnTo>
                <a:lnTo>
                  <a:pt x="34810" y="27230"/>
                </a:lnTo>
                <a:lnTo>
                  <a:pt x="34800" y="27230"/>
                </a:lnTo>
                <a:lnTo>
                  <a:pt x="34800" y="27220"/>
                </a:lnTo>
                <a:lnTo>
                  <a:pt x="34800" y="27210"/>
                </a:lnTo>
                <a:lnTo>
                  <a:pt x="34800" y="27200"/>
                </a:lnTo>
                <a:lnTo>
                  <a:pt x="34790" y="27200"/>
                </a:lnTo>
                <a:lnTo>
                  <a:pt x="34790" y="27190"/>
                </a:lnTo>
                <a:lnTo>
                  <a:pt x="34790" y="27180"/>
                </a:lnTo>
                <a:lnTo>
                  <a:pt x="34780" y="27180"/>
                </a:lnTo>
                <a:lnTo>
                  <a:pt x="34780" y="27170"/>
                </a:lnTo>
                <a:lnTo>
                  <a:pt x="34770" y="27170"/>
                </a:lnTo>
                <a:lnTo>
                  <a:pt x="34760" y="27170"/>
                </a:lnTo>
                <a:lnTo>
                  <a:pt x="34750" y="27170"/>
                </a:lnTo>
                <a:lnTo>
                  <a:pt x="34740" y="27170"/>
                </a:lnTo>
                <a:lnTo>
                  <a:pt x="34730" y="27170"/>
                </a:lnTo>
                <a:lnTo>
                  <a:pt x="34720" y="27170"/>
                </a:lnTo>
                <a:lnTo>
                  <a:pt x="34710" y="27170"/>
                </a:lnTo>
                <a:lnTo>
                  <a:pt x="34700" y="27170"/>
                </a:lnTo>
                <a:lnTo>
                  <a:pt x="34700" y="27180"/>
                </a:lnTo>
                <a:lnTo>
                  <a:pt x="34690" y="27180"/>
                </a:lnTo>
                <a:lnTo>
                  <a:pt x="34680" y="27180"/>
                </a:lnTo>
                <a:lnTo>
                  <a:pt x="34670" y="27180"/>
                </a:lnTo>
                <a:lnTo>
                  <a:pt x="34670" y="27170"/>
                </a:lnTo>
                <a:lnTo>
                  <a:pt x="34680" y="27170"/>
                </a:lnTo>
                <a:lnTo>
                  <a:pt x="34680" y="27160"/>
                </a:lnTo>
                <a:lnTo>
                  <a:pt x="34670" y="27160"/>
                </a:lnTo>
                <a:lnTo>
                  <a:pt x="34660" y="27160"/>
                </a:lnTo>
                <a:lnTo>
                  <a:pt x="34650" y="27160"/>
                </a:lnTo>
                <a:lnTo>
                  <a:pt x="34640" y="27160"/>
                </a:lnTo>
                <a:lnTo>
                  <a:pt x="34630" y="27160"/>
                </a:lnTo>
                <a:lnTo>
                  <a:pt x="34620" y="27160"/>
                </a:lnTo>
                <a:lnTo>
                  <a:pt x="34620" y="27150"/>
                </a:lnTo>
                <a:lnTo>
                  <a:pt x="34610" y="27150"/>
                </a:lnTo>
                <a:lnTo>
                  <a:pt x="34600" y="27160"/>
                </a:lnTo>
                <a:lnTo>
                  <a:pt x="34590" y="27160"/>
                </a:lnTo>
                <a:lnTo>
                  <a:pt x="34580" y="27160"/>
                </a:lnTo>
                <a:lnTo>
                  <a:pt x="34580" y="27150"/>
                </a:lnTo>
                <a:lnTo>
                  <a:pt x="34590" y="27150"/>
                </a:lnTo>
                <a:lnTo>
                  <a:pt x="34590" y="27140"/>
                </a:lnTo>
                <a:lnTo>
                  <a:pt x="34580" y="27140"/>
                </a:lnTo>
                <a:lnTo>
                  <a:pt x="34580" y="27130"/>
                </a:lnTo>
                <a:lnTo>
                  <a:pt x="34570" y="27130"/>
                </a:lnTo>
                <a:lnTo>
                  <a:pt x="34570" y="27120"/>
                </a:lnTo>
                <a:lnTo>
                  <a:pt x="34580" y="27120"/>
                </a:lnTo>
                <a:lnTo>
                  <a:pt x="34580" y="27110"/>
                </a:lnTo>
                <a:lnTo>
                  <a:pt x="34590" y="27110"/>
                </a:lnTo>
                <a:lnTo>
                  <a:pt x="34600" y="27110"/>
                </a:lnTo>
                <a:lnTo>
                  <a:pt x="34610" y="27110"/>
                </a:lnTo>
                <a:lnTo>
                  <a:pt x="34620" y="27100"/>
                </a:lnTo>
                <a:lnTo>
                  <a:pt x="34620" y="27090"/>
                </a:lnTo>
                <a:lnTo>
                  <a:pt x="34620" y="27080"/>
                </a:lnTo>
                <a:lnTo>
                  <a:pt x="34630" y="27080"/>
                </a:lnTo>
                <a:lnTo>
                  <a:pt x="34640" y="27080"/>
                </a:lnTo>
                <a:lnTo>
                  <a:pt x="34640" y="27070"/>
                </a:lnTo>
                <a:lnTo>
                  <a:pt x="34630" y="27070"/>
                </a:lnTo>
                <a:lnTo>
                  <a:pt x="34630" y="27060"/>
                </a:lnTo>
                <a:lnTo>
                  <a:pt x="34640" y="27060"/>
                </a:lnTo>
                <a:lnTo>
                  <a:pt x="34640" y="27050"/>
                </a:lnTo>
                <a:lnTo>
                  <a:pt x="34640" y="27040"/>
                </a:lnTo>
                <a:lnTo>
                  <a:pt x="34630" y="27030"/>
                </a:lnTo>
                <a:lnTo>
                  <a:pt x="34640" y="27030"/>
                </a:lnTo>
                <a:lnTo>
                  <a:pt x="34650" y="27030"/>
                </a:lnTo>
                <a:lnTo>
                  <a:pt x="34660" y="27020"/>
                </a:lnTo>
                <a:lnTo>
                  <a:pt x="34670" y="27020"/>
                </a:lnTo>
                <a:lnTo>
                  <a:pt x="34670" y="27010"/>
                </a:lnTo>
                <a:lnTo>
                  <a:pt x="34660" y="27010"/>
                </a:lnTo>
                <a:lnTo>
                  <a:pt x="34660" y="27000"/>
                </a:lnTo>
                <a:lnTo>
                  <a:pt x="34650" y="27000"/>
                </a:lnTo>
                <a:lnTo>
                  <a:pt x="34640" y="27000"/>
                </a:lnTo>
                <a:lnTo>
                  <a:pt x="34630" y="27000"/>
                </a:lnTo>
                <a:lnTo>
                  <a:pt x="34620" y="27000"/>
                </a:lnTo>
                <a:lnTo>
                  <a:pt x="34620" y="26990"/>
                </a:lnTo>
                <a:lnTo>
                  <a:pt x="34610" y="26980"/>
                </a:lnTo>
                <a:lnTo>
                  <a:pt x="34610" y="26970"/>
                </a:lnTo>
                <a:lnTo>
                  <a:pt x="34610" y="26960"/>
                </a:lnTo>
                <a:lnTo>
                  <a:pt x="34600" y="26960"/>
                </a:lnTo>
                <a:lnTo>
                  <a:pt x="34600" y="26950"/>
                </a:lnTo>
                <a:lnTo>
                  <a:pt x="34590" y="26950"/>
                </a:lnTo>
                <a:lnTo>
                  <a:pt x="34580" y="26950"/>
                </a:lnTo>
                <a:lnTo>
                  <a:pt x="34580" y="26940"/>
                </a:lnTo>
                <a:lnTo>
                  <a:pt x="34580" y="26930"/>
                </a:lnTo>
                <a:lnTo>
                  <a:pt x="34580" y="26920"/>
                </a:lnTo>
                <a:lnTo>
                  <a:pt x="34580" y="26910"/>
                </a:lnTo>
                <a:lnTo>
                  <a:pt x="34580" y="26900"/>
                </a:lnTo>
                <a:lnTo>
                  <a:pt x="34580" y="26890"/>
                </a:lnTo>
                <a:lnTo>
                  <a:pt x="34580" y="26880"/>
                </a:lnTo>
                <a:lnTo>
                  <a:pt x="34580" y="26870"/>
                </a:lnTo>
                <a:lnTo>
                  <a:pt x="34580" y="26860"/>
                </a:lnTo>
                <a:lnTo>
                  <a:pt x="34570" y="26860"/>
                </a:lnTo>
                <a:lnTo>
                  <a:pt x="34560" y="26860"/>
                </a:lnTo>
                <a:lnTo>
                  <a:pt x="34570" y="26870"/>
                </a:lnTo>
                <a:lnTo>
                  <a:pt x="34560" y="26870"/>
                </a:lnTo>
                <a:lnTo>
                  <a:pt x="34560" y="26880"/>
                </a:lnTo>
                <a:lnTo>
                  <a:pt x="34560" y="26890"/>
                </a:lnTo>
                <a:lnTo>
                  <a:pt x="34550" y="26890"/>
                </a:lnTo>
                <a:lnTo>
                  <a:pt x="34540" y="26890"/>
                </a:lnTo>
                <a:lnTo>
                  <a:pt x="34530" y="26890"/>
                </a:lnTo>
                <a:lnTo>
                  <a:pt x="34520" y="26890"/>
                </a:lnTo>
                <a:lnTo>
                  <a:pt x="34520" y="26880"/>
                </a:lnTo>
                <a:lnTo>
                  <a:pt x="34510" y="26880"/>
                </a:lnTo>
                <a:lnTo>
                  <a:pt x="34510" y="26870"/>
                </a:lnTo>
                <a:lnTo>
                  <a:pt x="34500" y="26870"/>
                </a:lnTo>
                <a:lnTo>
                  <a:pt x="34500" y="26860"/>
                </a:lnTo>
                <a:lnTo>
                  <a:pt x="34500" y="26850"/>
                </a:lnTo>
                <a:lnTo>
                  <a:pt x="34490" y="26840"/>
                </a:lnTo>
                <a:lnTo>
                  <a:pt x="34490" y="26830"/>
                </a:lnTo>
                <a:lnTo>
                  <a:pt x="34490" y="26820"/>
                </a:lnTo>
                <a:lnTo>
                  <a:pt x="34480" y="26820"/>
                </a:lnTo>
                <a:lnTo>
                  <a:pt x="34470" y="26820"/>
                </a:lnTo>
                <a:lnTo>
                  <a:pt x="34460" y="26820"/>
                </a:lnTo>
                <a:lnTo>
                  <a:pt x="34450" y="26820"/>
                </a:lnTo>
                <a:lnTo>
                  <a:pt x="34440" y="26810"/>
                </a:lnTo>
                <a:lnTo>
                  <a:pt x="34430" y="26810"/>
                </a:lnTo>
                <a:lnTo>
                  <a:pt x="34430" y="26820"/>
                </a:lnTo>
                <a:lnTo>
                  <a:pt x="34420" y="26820"/>
                </a:lnTo>
                <a:lnTo>
                  <a:pt x="34420" y="26830"/>
                </a:lnTo>
                <a:lnTo>
                  <a:pt x="34410" y="26830"/>
                </a:lnTo>
                <a:lnTo>
                  <a:pt x="34400" y="26830"/>
                </a:lnTo>
                <a:lnTo>
                  <a:pt x="34410" y="26820"/>
                </a:lnTo>
                <a:lnTo>
                  <a:pt x="34410" y="26810"/>
                </a:lnTo>
                <a:lnTo>
                  <a:pt x="34410" y="26800"/>
                </a:lnTo>
                <a:lnTo>
                  <a:pt x="34410" y="26790"/>
                </a:lnTo>
                <a:lnTo>
                  <a:pt x="34400" y="26780"/>
                </a:lnTo>
                <a:lnTo>
                  <a:pt x="34390" y="26780"/>
                </a:lnTo>
                <a:lnTo>
                  <a:pt x="34380" y="26780"/>
                </a:lnTo>
                <a:lnTo>
                  <a:pt x="34370" y="26780"/>
                </a:lnTo>
                <a:lnTo>
                  <a:pt x="34360" y="26780"/>
                </a:lnTo>
                <a:lnTo>
                  <a:pt x="34350" y="26780"/>
                </a:lnTo>
                <a:lnTo>
                  <a:pt x="34340" y="26780"/>
                </a:lnTo>
                <a:lnTo>
                  <a:pt x="34330" y="26770"/>
                </a:lnTo>
                <a:lnTo>
                  <a:pt x="34320" y="26770"/>
                </a:lnTo>
                <a:lnTo>
                  <a:pt x="34320" y="26760"/>
                </a:lnTo>
                <a:lnTo>
                  <a:pt x="34320" y="26750"/>
                </a:lnTo>
                <a:lnTo>
                  <a:pt x="34310" y="26750"/>
                </a:lnTo>
                <a:lnTo>
                  <a:pt x="34310" y="26740"/>
                </a:lnTo>
                <a:lnTo>
                  <a:pt x="34310" y="26730"/>
                </a:lnTo>
                <a:lnTo>
                  <a:pt x="34310" y="26720"/>
                </a:lnTo>
                <a:lnTo>
                  <a:pt x="34300" y="26710"/>
                </a:lnTo>
                <a:lnTo>
                  <a:pt x="34300" y="26700"/>
                </a:lnTo>
                <a:lnTo>
                  <a:pt x="34290" y="26700"/>
                </a:lnTo>
                <a:lnTo>
                  <a:pt x="34290" y="26690"/>
                </a:lnTo>
                <a:lnTo>
                  <a:pt x="34290" y="26680"/>
                </a:lnTo>
                <a:lnTo>
                  <a:pt x="34290" y="26670"/>
                </a:lnTo>
                <a:lnTo>
                  <a:pt x="34300" y="26670"/>
                </a:lnTo>
                <a:lnTo>
                  <a:pt x="34310" y="26660"/>
                </a:lnTo>
                <a:lnTo>
                  <a:pt x="34310" y="26650"/>
                </a:lnTo>
                <a:lnTo>
                  <a:pt x="34300" y="26650"/>
                </a:lnTo>
                <a:lnTo>
                  <a:pt x="34300" y="26640"/>
                </a:lnTo>
                <a:lnTo>
                  <a:pt x="34300" y="26630"/>
                </a:lnTo>
                <a:lnTo>
                  <a:pt x="34300" y="26620"/>
                </a:lnTo>
                <a:lnTo>
                  <a:pt x="34300" y="26610"/>
                </a:lnTo>
                <a:lnTo>
                  <a:pt x="34290" y="26610"/>
                </a:lnTo>
                <a:lnTo>
                  <a:pt x="34290" y="26600"/>
                </a:lnTo>
                <a:lnTo>
                  <a:pt x="34280" y="26600"/>
                </a:lnTo>
                <a:lnTo>
                  <a:pt x="34280" y="26590"/>
                </a:lnTo>
                <a:lnTo>
                  <a:pt x="34270" y="26590"/>
                </a:lnTo>
                <a:lnTo>
                  <a:pt x="34270" y="26600"/>
                </a:lnTo>
                <a:lnTo>
                  <a:pt x="34270" y="26610"/>
                </a:lnTo>
                <a:lnTo>
                  <a:pt x="34270" y="26600"/>
                </a:lnTo>
                <a:lnTo>
                  <a:pt x="34260" y="26600"/>
                </a:lnTo>
                <a:lnTo>
                  <a:pt x="34260" y="26610"/>
                </a:lnTo>
                <a:lnTo>
                  <a:pt x="34260" y="26600"/>
                </a:lnTo>
                <a:lnTo>
                  <a:pt x="34250" y="26600"/>
                </a:lnTo>
                <a:lnTo>
                  <a:pt x="34250" y="26610"/>
                </a:lnTo>
                <a:lnTo>
                  <a:pt x="34250" y="26600"/>
                </a:lnTo>
                <a:lnTo>
                  <a:pt x="34250" y="26590"/>
                </a:lnTo>
                <a:lnTo>
                  <a:pt x="34250" y="26580"/>
                </a:lnTo>
                <a:lnTo>
                  <a:pt x="34240" y="26580"/>
                </a:lnTo>
                <a:lnTo>
                  <a:pt x="34230" y="26570"/>
                </a:lnTo>
                <a:lnTo>
                  <a:pt x="34220" y="26570"/>
                </a:lnTo>
                <a:lnTo>
                  <a:pt x="34210" y="26570"/>
                </a:lnTo>
                <a:lnTo>
                  <a:pt x="34200" y="26570"/>
                </a:lnTo>
                <a:lnTo>
                  <a:pt x="34190" y="26570"/>
                </a:lnTo>
                <a:lnTo>
                  <a:pt x="34190" y="26560"/>
                </a:lnTo>
                <a:lnTo>
                  <a:pt x="34180" y="26560"/>
                </a:lnTo>
                <a:lnTo>
                  <a:pt x="34170" y="26560"/>
                </a:lnTo>
                <a:lnTo>
                  <a:pt x="34160" y="26560"/>
                </a:lnTo>
                <a:lnTo>
                  <a:pt x="34150" y="26560"/>
                </a:lnTo>
                <a:lnTo>
                  <a:pt x="34140" y="26560"/>
                </a:lnTo>
                <a:lnTo>
                  <a:pt x="34130" y="26560"/>
                </a:lnTo>
                <a:lnTo>
                  <a:pt x="34130" y="26550"/>
                </a:lnTo>
                <a:lnTo>
                  <a:pt x="34120" y="26540"/>
                </a:lnTo>
                <a:lnTo>
                  <a:pt x="34120" y="26530"/>
                </a:lnTo>
                <a:lnTo>
                  <a:pt x="34130" y="26520"/>
                </a:lnTo>
                <a:lnTo>
                  <a:pt x="34120" y="26520"/>
                </a:lnTo>
                <a:lnTo>
                  <a:pt x="34130" y="26520"/>
                </a:lnTo>
                <a:lnTo>
                  <a:pt x="34130" y="26510"/>
                </a:lnTo>
                <a:lnTo>
                  <a:pt x="34140" y="26510"/>
                </a:lnTo>
                <a:lnTo>
                  <a:pt x="34150" y="26510"/>
                </a:lnTo>
                <a:lnTo>
                  <a:pt x="34150" y="26500"/>
                </a:lnTo>
                <a:lnTo>
                  <a:pt x="34160" y="26500"/>
                </a:lnTo>
                <a:lnTo>
                  <a:pt x="34160" y="26490"/>
                </a:lnTo>
                <a:lnTo>
                  <a:pt x="34170" y="26480"/>
                </a:lnTo>
                <a:lnTo>
                  <a:pt x="34170" y="26470"/>
                </a:lnTo>
                <a:lnTo>
                  <a:pt x="34180" y="26470"/>
                </a:lnTo>
                <a:lnTo>
                  <a:pt x="34190" y="26470"/>
                </a:lnTo>
                <a:lnTo>
                  <a:pt x="34190" y="26460"/>
                </a:lnTo>
                <a:lnTo>
                  <a:pt x="34200" y="26460"/>
                </a:lnTo>
                <a:lnTo>
                  <a:pt x="34210" y="26460"/>
                </a:lnTo>
                <a:lnTo>
                  <a:pt x="34210" y="26450"/>
                </a:lnTo>
                <a:lnTo>
                  <a:pt x="34220" y="26450"/>
                </a:lnTo>
                <a:lnTo>
                  <a:pt x="34230" y="26450"/>
                </a:lnTo>
                <a:lnTo>
                  <a:pt x="34230" y="26440"/>
                </a:lnTo>
                <a:lnTo>
                  <a:pt x="34230" y="26430"/>
                </a:lnTo>
                <a:lnTo>
                  <a:pt x="34240" y="26430"/>
                </a:lnTo>
                <a:lnTo>
                  <a:pt x="34240" y="26420"/>
                </a:lnTo>
                <a:lnTo>
                  <a:pt x="34240" y="26410"/>
                </a:lnTo>
                <a:lnTo>
                  <a:pt x="34240" y="26400"/>
                </a:lnTo>
                <a:lnTo>
                  <a:pt x="34250" y="26400"/>
                </a:lnTo>
                <a:lnTo>
                  <a:pt x="34250" y="26390"/>
                </a:lnTo>
                <a:lnTo>
                  <a:pt x="34250" y="26380"/>
                </a:lnTo>
                <a:lnTo>
                  <a:pt x="34250" y="26370"/>
                </a:lnTo>
                <a:lnTo>
                  <a:pt x="34260" y="26370"/>
                </a:lnTo>
                <a:lnTo>
                  <a:pt x="34260" y="26360"/>
                </a:lnTo>
                <a:lnTo>
                  <a:pt x="34260" y="26350"/>
                </a:lnTo>
                <a:lnTo>
                  <a:pt x="34260" y="26340"/>
                </a:lnTo>
                <a:lnTo>
                  <a:pt x="34270" y="26340"/>
                </a:lnTo>
                <a:lnTo>
                  <a:pt x="34270" y="26330"/>
                </a:lnTo>
                <a:lnTo>
                  <a:pt x="34270" y="26320"/>
                </a:lnTo>
                <a:lnTo>
                  <a:pt x="34260" y="26320"/>
                </a:lnTo>
                <a:lnTo>
                  <a:pt x="34260" y="26310"/>
                </a:lnTo>
                <a:lnTo>
                  <a:pt x="34270" y="26310"/>
                </a:lnTo>
                <a:lnTo>
                  <a:pt x="34280" y="26300"/>
                </a:lnTo>
                <a:lnTo>
                  <a:pt x="34270" y="26300"/>
                </a:lnTo>
                <a:lnTo>
                  <a:pt x="34260" y="26300"/>
                </a:lnTo>
                <a:lnTo>
                  <a:pt x="34250" y="26300"/>
                </a:lnTo>
                <a:lnTo>
                  <a:pt x="34250" y="26290"/>
                </a:lnTo>
                <a:lnTo>
                  <a:pt x="34250" y="26280"/>
                </a:lnTo>
                <a:lnTo>
                  <a:pt x="34250" y="26270"/>
                </a:lnTo>
                <a:lnTo>
                  <a:pt x="34250" y="26260"/>
                </a:lnTo>
                <a:lnTo>
                  <a:pt x="34250" y="26250"/>
                </a:lnTo>
                <a:lnTo>
                  <a:pt x="34240" y="26250"/>
                </a:lnTo>
                <a:lnTo>
                  <a:pt x="34240" y="26240"/>
                </a:lnTo>
                <a:lnTo>
                  <a:pt x="34240" y="26230"/>
                </a:lnTo>
                <a:lnTo>
                  <a:pt x="34250" y="26230"/>
                </a:lnTo>
                <a:lnTo>
                  <a:pt x="34250" y="26220"/>
                </a:lnTo>
                <a:lnTo>
                  <a:pt x="34260" y="26220"/>
                </a:lnTo>
                <a:lnTo>
                  <a:pt x="34270" y="26220"/>
                </a:lnTo>
                <a:lnTo>
                  <a:pt x="34270" y="26210"/>
                </a:lnTo>
                <a:lnTo>
                  <a:pt x="34270" y="26200"/>
                </a:lnTo>
                <a:lnTo>
                  <a:pt x="34280" y="26200"/>
                </a:lnTo>
                <a:lnTo>
                  <a:pt x="34280" y="26190"/>
                </a:lnTo>
                <a:lnTo>
                  <a:pt x="34280" y="26180"/>
                </a:lnTo>
                <a:lnTo>
                  <a:pt x="34280" y="26170"/>
                </a:lnTo>
                <a:lnTo>
                  <a:pt x="34280" y="26160"/>
                </a:lnTo>
                <a:lnTo>
                  <a:pt x="34280" y="26150"/>
                </a:lnTo>
                <a:lnTo>
                  <a:pt x="34280" y="26140"/>
                </a:lnTo>
                <a:lnTo>
                  <a:pt x="34280" y="26130"/>
                </a:lnTo>
                <a:lnTo>
                  <a:pt x="34280" y="26110"/>
                </a:lnTo>
                <a:lnTo>
                  <a:pt x="34280" y="26100"/>
                </a:lnTo>
                <a:lnTo>
                  <a:pt x="34280" y="26090"/>
                </a:lnTo>
                <a:lnTo>
                  <a:pt x="34270" y="26090"/>
                </a:lnTo>
                <a:lnTo>
                  <a:pt x="34270" y="26080"/>
                </a:lnTo>
                <a:lnTo>
                  <a:pt x="34270" y="26070"/>
                </a:lnTo>
                <a:lnTo>
                  <a:pt x="34270" y="26060"/>
                </a:lnTo>
                <a:lnTo>
                  <a:pt x="34280" y="26060"/>
                </a:lnTo>
                <a:lnTo>
                  <a:pt x="34280" y="26050"/>
                </a:lnTo>
                <a:lnTo>
                  <a:pt x="34290" y="26050"/>
                </a:lnTo>
                <a:lnTo>
                  <a:pt x="34300" y="26050"/>
                </a:lnTo>
                <a:lnTo>
                  <a:pt x="34300" y="26040"/>
                </a:lnTo>
                <a:lnTo>
                  <a:pt x="34310" y="26040"/>
                </a:lnTo>
                <a:lnTo>
                  <a:pt x="34320" y="26040"/>
                </a:lnTo>
                <a:lnTo>
                  <a:pt x="34320" y="26030"/>
                </a:lnTo>
                <a:lnTo>
                  <a:pt x="34330" y="26030"/>
                </a:lnTo>
                <a:lnTo>
                  <a:pt x="34330" y="26020"/>
                </a:lnTo>
                <a:lnTo>
                  <a:pt x="34330" y="26010"/>
                </a:lnTo>
                <a:lnTo>
                  <a:pt x="34330" y="26000"/>
                </a:lnTo>
                <a:lnTo>
                  <a:pt x="34340" y="26000"/>
                </a:lnTo>
                <a:lnTo>
                  <a:pt x="34340" y="25990"/>
                </a:lnTo>
                <a:lnTo>
                  <a:pt x="34350" y="25990"/>
                </a:lnTo>
                <a:lnTo>
                  <a:pt x="34350" y="25980"/>
                </a:lnTo>
                <a:lnTo>
                  <a:pt x="34350" y="25970"/>
                </a:lnTo>
                <a:lnTo>
                  <a:pt x="34360" y="25970"/>
                </a:lnTo>
                <a:lnTo>
                  <a:pt x="34360" y="25960"/>
                </a:lnTo>
                <a:lnTo>
                  <a:pt x="34370" y="25960"/>
                </a:lnTo>
                <a:lnTo>
                  <a:pt x="34380" y="25960"/>
                </a:lnTo>
                <a:lnTo>
                  <a:pt x="34380" y="25950"/>
                </a:lnTo>
                <a:lnTo>
                  <a:pt x="34390" y="25950"/>
                </a:lnTo>
                <a:lnTo>
                  <a:pt x="34400" y="25950"/>
                </a:lnTo>
                <a:lnTo>
                  <a:pt x="34400" y="25940"/>
                </a:lnTo>
                <a:lnTo>
                  <a:pt x="34400" y="25930"/>
                </a:lnTo>
                <a:lnTo>
                  <a:pt x="34400" y="25920"/>
                </a:lnTo>
                <a:lnTo>
                  <a:pt x="34410" y="25920"/>
                </a:lnTo>
                <a:lnTo>
                  <a:pt x="34410" y="25910"/>
                </a:lnTo>
                <a:lnTo>
                  <a:pt x="34410" y="25900"/>
                </a:lnTo>
                <a:lnTo>
                  <a:pt x="34410" y="25890"/>
                </a:lnTo>
                <a:lnTo>
                  <a:pt x="34400" y="25890"/>
                </a:lnTo>
                <a:lnTo>
                  <a:pt x="34390" y="25890"/>
                </a:lnTo>
                <a:lnTo>
                  <a:pt x="34380" y="25890"/>
                </a:lnTo>
                <a:lnTo>
                  <a:pt x="34370" y="25890"/>
                </a:lnTo>
                <a:lnTo>
                  <a:pt x="34370" y="25880"/>
                </a:lnTo>
                <a:lnTo>
                  <a:pt x="34360" y="25880"/>
                </a:lnTo>
                <a:lnTo>
                  <a:pt x="34350" y="25880"/>
                </a:lnTo>
                <a:lnTo>
                  <a:pt x="34340" y="25870"/>
                </a:lnTo>
                <a:lnTo>
                  <a:pt x="34330" y="25870"/>
                </a:lnTo>
                <a:lnTo>
                  <a:pt x="34330" y="25860"/>
                </a:lnTo>
                <a:lnTo>
                  <a:pt x="34320" y="25860"/>
                </a:lnTo>
                <a:lnTo>
                  <a:pt x="34320" y="25850"/>
                </a:lnTo>
                <a:lnTo>
                  <a:pt x="34310" y="25850"/>
                </a:lnTo>
                <a:lnTo>
                  <a:pt x="34300" y="25850"/>
                </a:lnTo>
                <a:lnTo>
                  <a:pt x="34300" y="25840"/>
                </a:lnTo>
                <a:lnTo>
                  <a:pt x="34300" y="25830"/>
                </a:lnTo>
                <a:lnTo>
                  <a:pt x="34300" y="25820"/>
                </a:lnTo>
                <a:lnTo>
                  <a:pt x="34300" y="25810"/>
                </a:lnTo>
                <a:lnTo>
                  <a:pt x="34290" y="25810"/>
                </a:lnTo>
                <a:lnTo>
                  <a:pt x="34290" y="25800"/>
                </a:lnTo>
                <a:lnTo>
                  <a:pt x="34290" y="25790"/>
                </a:lnTo>
                <a:lnTo>
                  <a:pt x="34290" y="25780"/>
                </a:lnTo>
                <a:lnTo>
                  <a:pt x="34290" y="25770"/>
                </a:lnTo>
                <a:lnTo>
                  <a:pt x="34290" y="25760"/>
                </a:lnTo>
                <a:lnTo>
                  <a:pt x="34300" y="25760"/>
                </a:lnTo>
                <a:lnTo>
                  <a:pt x="34300" y="25750"/>
                </a:lnTo>
                <a:lnTo>
                  <a:pt x="34300" y="25740"/>
                </a:lnTo>
                <a:lnTo>
                  <a:pt x="34310" y="25740"/>
                </a:lnTo>
                <a:lnTo>
                  <a:pt x="34300" y="25730"/>
                </a:lnTo>
                <a:lnTo>
                  <a:pt x="34300" y="25720"/>
                </a:lnTo>
                <a:lnTo>
                  <a:pt x="34290" y="25720"/>
                </a:lnTo>
                <a:lnTo>
                  <a:pt x="34290" y="25710"/>
                </a:lnTo>
                <a:lnTo>
                  <a:pt x="34280" y="25710"/>
                </a:lnTo>
                <a:lnTo>
                  <a:pt x="34270" y="25710"/>
                </a:lnTo>
                <a:lnTo>
                  <a:pt x="34260" y="25710"/>
                </a:lnTo>
                <a:lnTo>
                  <a:pt x="34260" y="25700"/>
                </a:lnTo>
                <a:lnTo>
                  <a:pt x="34250" y="25700"/>
                </a:lnTo>
                <a:lnTo>
                  <a:pt x="34240" y="25700"/>
                </a:lnTo>
                <a:lnTo>
                  <a:pt x="34230" y="25700"/>
                </a:lnTo>
                <a:lnTo>
                  <a:pt x="34220" y="25700"/>
                </a:lnTo>
                <a:lnTo>
                  <a:pt x="34210" y="25700"/>
                </a:lnTo>
                <a:lnTo>
                  <a:pt x="34210" y="25710"/>
                </a:lnTo>
                <a:lnTo>
                  <a:pt x="34210" y="25720"/>
                </a:lnTo>
                <a:lnTo>
                  <a:pt x="34210" y="25730"/>
                </a:lnTo>
                <a:lnTo>
                  <a:pt x="34200" y="25730"/>
                </a:lnTo>
                <a:lnTo>
                  <a:pt x="34200" y="25740"/>
                </a:lnTo>
                <a:lnTo>
                  <a:pt x="34200" y="25750"/>
                </a:lnTo>
                <a:lnTo>
                  <a:pt x="34190" y="25750"/>
                </a:lnTo>
                <a:lnTo>
                  <a:pt x="34190" y="25760"/>
                </a:lnTo>
                <a:lnTo>
                  <a:pt x="34180" y="25760"/>
                </a:lnTo>
                <a:lnTo>
                  <a:pt x="34170" y="25770"/>
                </a:lnTo>
                <a:lnTo>
                  <a:pt x="34170" y="25780"/>
                </a:lnTo>
                <a:lnTo>
                  <a:pt x="34160" y="25780"/>
                </a:lnTo>
                <a:lnTo>
                  <a:pt x="34160" y="25770"/>
                </a:lnTo>
                <a:lnTo>
                  <a:pt x="34150" y="25780"/>
                </a:lnTo>
                <a:lnTo>
                  <a:pt x="34150" y="25770"/>
                </a:lnTo>
                <a:lnTo>
                  <a:pt x="34140" y="25770"/>
                </a:lnTo>
                <a:lnTo>
                  <a:pt x="34130" y="25780"/>
                </a:lnTo>
                <a:lnTo>
                  <a:pt x="34130" y="25770"/>
                </a:lnTo>
                <a:lnTo>
                  <a:pt x="34120" y="25770"/>
                </a:lnTo>
                <a:lnTo>
                  <a:pt x="34110" y="25760"/>
                </a:lnTo>
                <a:lnTo>
                  <a:pt x="34100" y="25760"/>
                </a:lnTo>
                <a:lnTo>
                  <a:pt x="34100" y="25770"/>
                </a:lnTo>
                <a:lnTo>
                  <a:pt x="34090" y="25770"/>
                </a:lnTo>
                <a:lnTo>
                  <a:pt x="34090" y="25780"/>
                </a:lnTo>
                <a:lnTo>
                  <a:pt x="34100" y="25790"/>
                </a:lnTo>
                <a:lnTo>
                  <a:pt x="34100" y="25800"/>
                </a:lnTo>
                <a:lnTo>
                  <a:pt x="34090" y="25800"/>
                </a:lnTo>
                <a:lnTo>
                  <a:pt x="34090" y="25810"/>
                </a:lnTo>
                <a:lnTo>
                  <a:pt x="34080" y="25810"/>
                </a:lnTo>
                <a:lnTo>
                  <a:pt x="34070" y="25810"/>
                </a:lnTo>
                <a:lnTo>
                  <a:pt x="34070" y="25800"/>
                </a:lnTo>
                <a:lnTo>
                  <a:pt x="34060" y="25800"/>
                </a:lnTo>
                <a:lnTo>
                  <a:pt x="34060" y="25790"/>
                </a:lnTo>
                <a:lnTo>
                  <a:pt x="34050" y="25790"/>
                </a:lnTo>
                <a:lnTo>
                  <a:pt x="34060" y="25780"/>
                </a:lnTo>
                <a:lnTo>
                  <a:pt x="34060" y="25770"/>
                </a:lnTo>
                <a:lnTo>
                  <a:pt x="34050" y="25770"/>
                </a:lnTo>
                <a:lnTo>
                  <a:pt x="34050" y="25760"/>
                </a:lnTo>
                <a:lnTo>
                  <a:pt x="34040" y="25760"/>
                </a:lnTo>
                <a:lnTo>
                  <a:pt x="34030" y="25760"/>
                </a:lnTo>
                <a:lnTo>
                  <a:pt x="34020" y="25760"/>
                </a:lnTo>
                <a:lnTo>
                  <a:pt x="34020" y="25770"/>
                </a:lnTo>
                <a:lnTo>
                  <a:pt x="34020" y="25780"/>
                </a:lnTo>
                <a:lnTo>
                  <a:pt x="34020" y="25790"/>
                </a:lnTo>
                <a:lnTo>
                  <a:pt x="34010" y="25790"/>
                </a:lnTo>
                <a:lnTo>
                  <a:pt x="34010" y="25800"/>
                </a:lnTo>
                <a:lnTo>
                  <a:pt x="34000" y="25800"/>
                </a:lnTo>
                <a:lnTo>
                  <a:pt x="34000" y="25790"/>
                </a:lnTo>
                <a:lnTo>
                  <a:pt x="33990" y="25790"/>
                </a:lnTo>
                <a:lnTo>
                  <a:pt x="33990" y="25780"/>
                </a:lnTo>
                <a:lnTo>
                  <a:pt x="33990" y="25770"/>
                </a:lnTo>
                <a:lnTo>
                  <a:pt x="33990" y="25760"/>
                </a:lnTo>
                <a:lnTo>
                  <a:pt x="33990" y="25750"/>
                </a:lnTo>
                <a:lnTo>
                  <a:pt x="33980" y="25750"/>
                </a:lnTo>
                <a:lnTo>
                  <a:pt x="33980" y="25740"/>
                </a:lnTo>
                <a:lnTo>
                  <a:pt x="33980" y="25730"/>
                </a:lnTo>
                <a:lnTo>
                  <a:pt x="33980" y="25720"/>
                </a:lnTo>
                <a:lnTo>
                  <a:pt x="33980" y="25710"/>
                </a:lnTo>
                <a:lnTo>
                  <a:pt x="33970" y="25710"/>
                </a:lnTo>
                <a:lnTo>
                  <a:pt x="33970" y="25720"/>
                </a:lnTo>
                <a:lnTo>
                  <a:pt x="33960" y="25720"/>
                </a:lnTo>
                <a:lnTo>
                  <a:pt x="33950" y="25720"/>
                </a:lnTo>
                <a:lnTo>
                  <a:pt x="33940" y="25710"/>
                </a:lnTo>
                <a:lnTo>
                  <a:pt x="33930" y="25710"/>
                </a:lnTo>
                <a:lnTo>
                  <a:pt x="33920" y="25710"/>
                </a:lnTo>
                <a:lnTo>
                  <a:pt x="33910" y="25710"/>
                </a:lnTo>
                <a:lnTo>
                  <a:pt x="33900" y="25700"/>
                </a:lnTo>
                <a:lnTo>
                  <a:pt x="33900" y="25690"/>
                </a:lnTo>
                <a:lnTo>
                  <a:pt x="33890" y="25690"/>
                </a:lnTo>
                <a:lnTo>
                  <a:pt x="33890" y="25680"/>
                </a:lnTo>
                <a:lnTo>
                  <a:pt x="33880" y="25680"/>
                </a:lnTo>
                <a:lnTo>
                  <a:pt x="33870" y="25680"/>
                </a:lnTo>
                <a:lnTo>
                  <a:pt x="33870" y="25670"/>
                </a:lnTo>
                <a:lnTo>
                  <a:pt x="33860" y="25670"/>
                </a:lnTo>
                <a:lnTo>
                  <a:pt x="33860" y="25660"/>
                </a:lnTo>
                <a:lnTo>
                  <a:pt x="33860" y="25650"/>
                </a:lnTo>
                <a:lnTo>
                  <a:pt x="33860" y="25640"/>
                </a:lnTo>
                <a:lnTo>
                  <a:pt x="33860" y="25630"/>
                </a:lnTo>
                <a:lnTo>
                  <a:pt x="33850" y="25620"/>
                </a:lnTo>
                <a:lnTo>
                  <a:pt x="33840" y="25620"/>
                </a:lnTo>
                <a:lnTo>
                  <a:pt x="33830" y="25620"/>
                </a:lnTo>
                <a:lnTo>
                  <a:pt x="33820" y="25620"/>
                </a:lnTo>
                <a:lnTo>
                  <a:pt x="33810" y="25620"/>
                </a:lnTo>
                <a:lnTo>
                  <a:pt x="33800" y="25620"/>
                </a:lnTo>
                <a:lnTo>
                  <a:pt x="33800" y="25610"/>
                </a:lnTo>
                <a:lnTo>
                  <a:pt x="33800" y="25600"/>
                </a:lnTo>
                <a:lnTo>
                  <a:pt x="33800" y="25590"/>
                </a:lnTo>
                <a:lnTo>
                  <a:pt x="33790" y="25590"/>
                </a:lnTo>
                <a:lnTo>
                  <a:pt x="33780" y="25590"/>
                </a:lnTo>
                <a:lnTo>
                  <a:pt x="33770" y="25590"/>
                </a:lnTo>
                <a:lnTo>
                  <a:pt x="33760" y="25600"/>
                </a:lnTo>
                <a:lnTo>
                  <a:pt x="33750" y="25600"/>
                </a:lnTo>
                <a:lnTo>
                  <a:pt x="33740" y="25600"/>
                </a:lnTo>
                <a:lnTo>
                  <a:pt x="33740" y="25590"/>
                </a:lnTo>
                <a:lnTo>
                  <a:pt x="33750" y="25590"/>
                </a:lnTo>
                <a:lnTo>
                  <a:pt x="33750" y="25580"/>
                </a:lnTo>
                <a:lnTo>
                  <a:pt x="33760" y="25580"/>
                </a:lnTo>
                <a:lnTo>
                  <a:pt x="33770" y="25580"/>
                </a:lnTo>
                <a:lnTo>
                  <a:pt x="33780" y="25570"/>
                </a:lnTo>
                <a:lnTo>
                  <a:pt x="33790" y="25570"/>
                </a:lnTo>
                <a:lnTo>
                  <a:pt x="33800" y="25570"/>
                </a:lnTo>
                <a:lnTo>
                  <a:pt x="33810" y="25570"/>
                </a:lnTo>
                <a:lnTo>
                  <a:pt x="33810" y="25560"/>
                </a:lnTo>
                <a:lnTo>
                  <a:pt x="33820" y="25560"/>
                </a:lnTo>
                <a:lnTo>
                  <a:pt x="33820" y="25550"/>
                </a:lnTo>
                <a:lnTo>
                  <a:pt x="33810" y="25550"/>
                </a:lnTo>
                <a:lnTo>
                  <a:pt x="33810" y="25540"/>
                </a:lnTo>
                <a:lnTo>
                  <a:pt x="33810" y="25530"/>
                </a:lnTo>
                <a:lnTo>
                  <a:pt x="33800" y="25530"/>
                </a:lnTo>
                <a:lnTo>
                  <a:pt x="33790" y="25530"/>
                </a:lnTo>
                <a:lnTo>
                  <a:pt x="33780" y="25530"/>
                </a:lnTo>
                <a:lnTo>
                  <a:pt x="33780" y="25520"/>
                </a:lnTo>
                <a:lnTo>
                  <a:pt x="33790" y="25510"/>
                </a:lnTo>
                <a:lnTo>
                  <a:pt x="33780" y="25510"/>
                </a:lnTo>
                <a:lnTo>
                  <a:pt x="33780" y="25520"/>
                </a:lnTo>
                <a:lnTo>
                  <a:pt x="33780" y="25510"/>
                </a:lnTo>
                <a:lnTo>
                  <a:pt x="33770" y="25510"/>
                </a:lnTo>
                <a:lnTo>
                  <a:pt x="33760" y="25510"/>
                </a:lnTo>
                <a:lnTo>
                  <a:pt x="33760" y="25520"/>
                </a:lnTo>
                <a:lnTo>
                  <a:pt x="33750" y="25520"/>
                </a:lnTo>
                <a:lnTo>
                  <a:pt x="33740" y="25520"/>
                </a:lnTo>
                <a:lnTo>
                  <a:pt x="33730" y="25510"/>
                </a:lnTo>
                <a:lnTo>
                  <a:pt x="33730" y="25500"/>
                </a:lnTo>
                <a:lnTo>
                  <a:pt x="33720" y="25500"/>
                </a:lnTo>
                <a:lnTo>
                  <a:pt x="33710" y="25500"/>
                </a:lnTo>
                <a:lnTo>
                  <a:pt x="33700" y="25500"/>
                </a:lnTo>
                <a:lnTo>
                  <a:pt x="33700" y="25490"/>
                </a:lnTo>
                <a:lnTo>
                  <a:pt x="33690" y="25490"/>
                </a:lnTo>
                <a:lnTo>
                  <a:pt x="33690" y="25500"/>
                </a:lnTo>
                <a:lnTo>
                  <a:pt x="33680" y="25500"/>
                </a:lnTo>
                <a:lnTo>
                  <a:pt x="33670" y="25500"/>
                </a:lnTo>
                <a:lnTo>
                  <a:pt x="33670" y="25490"/>
                </a:lnTo>
                <a:lnTo>
                  <a:pt x="33670" y="25480"/>
                </a:lnTo>
                <a:lnTo>
                  <a:pt x="33670" y="25470"/>
                </a:lnTo>
                <a:lnTo>
                  <a:pt x="33680" y="25470"/>
                </a:lnTo>
                <a:lnTo>
                  <a:pt x="33680" y="25460"/>
                </a:lnTo>
                <a:lnTo>
                  <a:pt x="33670" y="25460"/>
                </a:lnTo>
                <a:lnTo>
                  <a:pt x="33660" y="25460"/>
                </a:lnTo>
                <a:lnTo>
                  <a:pt x="33650" y="25460"/>
                </a:lnTo>
                <a:lnTo>
                  <a:pt x="33640" y="25460"/>
                </a:lnTo>
                <a:lnTo>
                  <a:pt x="33630" y="25460"/>
                </a:lnTo>
                <a:lnTo>
                  <a:pt x="33620" y="25460"/>
                </a:lnTo>
                <a:lnTo>
                  <a:pt x="33610" y="25460"/>
                </a:lnTo>
                <a:lnTo>
                  <a:pt x="33600" y="25460"/>
                </a:lnTo>
                <a:lnTo>
                  <a:pt x="33590" y="25460"/>
                </a:lnTo>
                <a:lnTo>
                  <a:pt x="33590" y="25470"/>
                </a:lnTo>
                <a:lnTo>
                  <a:pt x="33580" y="25470"/>
                </a:lnTo>
                <a:lnTo>
                  <a:pt x="33570" y="25470"/>
                </a:lnTo>
                <a:lnTo>
                  <a:pt x="33560" y="25470"/>
                </a:lnTo>
                <a:lnTo>
                  <a:pt x="33540" y="25480"/>
                </a:lnTo>
                <a:lnTo>
                  <a:pt x="33520" y="25480"/>
                </a:lnTo>
                <a:lnTo>
                  <a:pt x="33510" y="25480"/>
                </a:lnTo>
                <a:lnTo>
                  <a:pt x="33500" y="25480"/>
                </a:lnTo>
                <a:lnTo>
                  <a:pt x="33500" y="25490"/>
                </a:lnTo>
                <a:lnTo>
                  <a:pt x="33500" y="25500"/>
                </a:lnTo>
                <a:lnTo>
                  <a:pt x="33510" y="25510"/>
                </a:lnTo>
                <a:lnTo>
                  <a:pt x="33520" y="25510"/>
                </a:lnTo>
                <a:lnTo>
                  <a:pt x="33530" y="25510"/>
                </a:lnTo>
                <a:lnTo>
                  <a:pt x="33530" y="25520"/>
                </a:lnTo>
                <a:lnTo>
                  <a:pt x="33530" y="25530"/>
                </a:lnTo>
                <a:lnTo>
                  <a:pt x="33530" y="25540"/>
                </a:lnTo>
                <a:lnTo>
                  <a:pt x="33530" y="25550"/>
                </a:lnTo>
                <a:lnTo>
                  <a:pt x="33530" y="25560"/>
                </a:lnTo>
                <a:lnTo>
                  <a:pt x="33530" y="25570"/>
                </a:lnTo>
                <a:lnTo>
                  <a:pt x="33530" y="25580"/>
                </a:lnTo>
                <a:lnTo>
                  <a:pt x="33530" y="25590"/>
                </a:lnTo>
                <a:lnTo>
                  <a:pt x="33530" y="25600"/>
                </a:lnTo>
                <a:lnTo>
                  <a:pt x="33520" y="25610"/>
                </a:lnTo>
                <a:lnTo>
                  <a:pt x="33510" y="25610"/>
                </a:lnTo>
                <a:lnTo>
                  <a:pt x="33500" y="25610"/>
                </a:lnTo>
                <a:lnTo>
                  <a:pt x="33500" y="25620"/>
                </a:lnTo>
                <a:lnTo>
                  <a:pt x="33490" y="25620"/>
                </a:lnTo>
                <a:lnTo>
                  <a:pt x="33480" y="25620"/>
                </a:lnTo>
                <a:lnTo>
                  <a:pt x="33470" y="25620"/>
                </a:lnTo>
                <a:lnTo>
                  <a:pt x="33470" y="25630"/>
                </a:lnTo>
                <a:lnTo>
                  <a:pt x="33460" y="25630"/>
                </a:lnTo>
                <a:lnTo>
                  <a:pt x="33450" y="25630"/>
                </a:lnTo>
                <a:lnTo>
                  <a:pt x="33440" y="25630"/>
                </a:lnTo>
                <a:lnTo>
                  <a:pt x="33430" y="25630"/>
                </a:lnTo>
                <a:lnTo>
                  <a:pt x="33420" y="25640"/>
                </a:lnTo>
                <a:lnTo>
                  <a:pt x="33410" y="25640"/>
                </a:lnTo>
                <a:lnTo>
                  <a:pt x="33400" y="25640"/>
                </a:lnTo>
                <a:lnTo>
                  <a:pt x="33390" y="25640"/>
                </a:lnTo>
                <a:lnTo>
                  <a:pt x="33390" y="25650"/>
                </a:lnTo>
                <a:lnTo>
                  <a:pt x="33380" y="25650"/>
                </a:lnTo>
                <a:lnTo>
                  <a:pt x="33380" y="25640"/>
                </a:lnTo>
                <a:lnTo>
                  <a:pt x="33370" y="25640"/>
                </a:lnTo>
                <a:lnTo>
                  <a:pt x="33370" y="25630"/>
                </a:lnTo>
                <a:lnTo>
                  <a:pt x="33360" y="25630"/>
                </a:lnTo>
                <a:lnTo>
                  <a:pt x="33360" y="25620"/>
                </a:lnTo>
                <a:lnTo>
                  <a:pt x="33350" y="25620"/>
                </a:lnTo>
                <a:lnTo>
                  <a:pt x="33350" y="25610"/>
                </a:lnTo>
                <a:lnTo>
                  <a:pt x="33340" y="25610"/>
                </a:lnTo>
                <a:lnTo>
                  <a:pt x="33330" y="25610"/>
                </a:lnTo>
                <a:lnTo>
                  <a:pt x="33330" y="25600"/>
                </a:lnTo>
                <a:lnTo>
                  <a:pt x="33320" y="25600"/>
                </a:lnTo>
                <a:lnTo>
                  <a:pt x="33320" y="25590"/>
                </a:lnTo>
                <a:lnTo>
                  <a:pt x="33310" y="25590"/>
                </a:lnTo>
                <a:lnTo>
                  <a:pt x="33310" y="25580"/>
                </a:lnTo>
                <a:lnTo>
                  <a:pt x="33310" y="25570"/>
                </a:lnTo>
                <a:lnTo>
                  <a:pt x="33310" y="25560"/>
                </a:lnTo>
                <a:lnTo>
                  <a:pt x="33300" y="25560"/>
                </a:lnTo>
                <a:lnTo>
                  <a:pt x="33300" y="25550"/>
                </a:lnTo>
                <a:lnTo>
                  <a:pt x="33300" y="25540"/>
                </a:lnTo>
                <a:lnTo>
                  <a:pt x="33300" y="25530"/>
                </a:lnTo>
                <a:lnTo>
                  <a:pt x="33290" y="25530"/>
                </a:lnTo>
                <a:lnTo>
                  <a:pt x="33290" y="25520"/>
                </a:lnTo>
                <a:lnTo>
                  <a:pt x="33290" y="25510"/>
                </a:lnTo>
                <a:lnTo>
                  <a:pt x="33280" y="25510"/>
                </a:lnTo>
                <a:lnTo>
                  <a:pt x="33270" y="25520"/>
                </a:lnTo>
                <a:lnTo>
                  <a:pt x="33260" y="25520"/>
                </a:lnTo>
                <a:lnTo>
                  <a:pt x="33250" y="25520"/>
                </a:lnTo>
                <a:lnTo>
                  <a:pt x="33250" y="25530"/>
                </a:lnTo>
                <a:lnTo>
                  <a:pt x="33240" y="25530"/>
                </a:lnTo>
                <a:lnTo>
                  <a:pt x="33240" y="25540"/>
                </a:lnTo>
                <a:lnTo>
                  <a:pt x="33240" y="25550"/>
                </a:lnTo>
                <a:lnTo>
                  <a:pt x="33240" y="25560"/>
                </a:lnTo>
                <a:lnTo>
                  <a:pt x="33240" y="25570"/>
                </a:lnTo>
                <a:lnTo>
                  <a:pt x="33240" y="25580"/>
                </a:lnTo>
                <a:lnTo>
                  <a:pt x="33230" y="25590"/>
                </a:lnTo>
                <a:lnTo>
                  <a:pt x="33220" y="25590"/>
                </a:lnTo>
                <a:lnTo>
                  <a:pt x="33220" y="25600"/>
                </a:lnTo>
                <a:lnTo>
                  <a:pt x="33210" y="25600"/>
                </a:lnTo>
                <a:lnTo>
                  <a:pt x="33200" y="25610"/>
                </a:lnTo>
                <a:lnTo>
                  <a:pt x="33200" y="25620"/>
                </a:lnTo>
                <a:lnTo>
                  <a:pt x="33200" y="25630"/>
                </a:lnTo>
                <a:lnTo>
                  <a:pt x="33200" y="25640"/>
                </a:lnTo>
                <a:lnTo>
                  <a:pt x="33210" y="25640"/>
                </a:lnTo>
                <a:lnTo>
                  <a:pt x="33210" y="25650"/>
                </a:lnTo>
                <a:lnTo>
                  <a:pt x="33210" y="25660"/>
                </a:lnTo>
                <a:lnTo>
                  <a:pt x="33210" y="25670"/>
                </a:lnTo>
                <a:lnTo>
                  <a:pt x="33210" y="25680"/>
                </a:lnTo>
                <a:lnTo>
                  <a:pt x="33200" y="25680"/>
                </a:lnTo>
                <a:lnTo>
                  <a:pt x="33190" y="25680"/>
                </a:lnTo>
                <a:lnTo>
                  <a:pt x="33180" y="25680"/>
                </a:lnTo>
                <a:lnTo>
                  <a:pt x="33170" y="25680"/>
                </a:lnTo>
                <a:lnTo>
                  <a:pt x="33170" y="25670"/>
                </a:lnTo>
                <a:lnTo>
                  <a:pt x="33160" y="25670"/>
                </a:lnTo>
                <a:lnTo>
                  <a:pt x="33150" y="25670"/>
                </a:lnTo>
                <a:lnTo>
                  <a:pt x="33150" y="25660"/>
                </a:lnTo>
                <a:lnTo>
                  <a:pt x="33140" y="25660"/>
                </a:lnTo>
                <a:lnTo>
                  <a:pt x="33130" y="25660"/>
                </a:lnTo>
                <a:lnTo>
                  <a:pt x="33130" y="25650"/>
                </a:lnTo>
                <a:lnTo>
                  <a:pt x="33120" y="25650"/>
                </a:lnTo>
                <a:lnTo>
                  <a:pt x="33110" y="25650"/>
                </a:lnTo>
                <a:lnTo>
                  <a:pt x="33100" y="25650"/>
                </a:lnTo>
                <a:lnTo>
                  <a:pt x="33090" y="25650"/>
                </a:lnTo>
                <a:lnTo>
                  <a:pt x="33080" y="25650"/>
                </a:lnTo>
                <a:lnTo>
                  <a:pt x="33070" y="25650"/>
                </a:lnTo>
                <a:lnTo>
                  <a:pt x="33070" y="25660"/>
                </a:lnTo>
                <a:lnTo>
                  <a:pt x="33060" y="25660"/>
                </a:lnTo>
                <a:lnTo>
                  <a:pt x="33060" y="25670"/>
                </a:lnTo>
                <a:lnTo>
                  <a:pt x="33060" y="25680"/>
                </a:lnTo>
                <a:lnTo>
                  <a:pt x="33050" y="25680"/>
                </a:lnTo>
                <a:lnTo>
                  <a:pt x="33050" y="25690"/>
                </a:lnTo>
                <a:lnTo>
                  <a:pt x="33040" y="25690"/>
                </a:lnTo>
                <a:lnTo>
                  <a:pt x="33030" y="25690"/>
                </a:lnTo>
                <a:lnTo>
                  <a:pt x="33020" y="25690"/>
                </a:lnTo>
                <a:lnTo>
                  <a:pt x="33020" y="25680"/>
                </a:lnTo>
                <a:lnTo>
                  <a:pt x="33010" y="25680"/>
                </a:lnTo>
                <a:lnTo>
                  <a:pt x="33000" y="25680"/>
                </a:lnTo>
                <a:lnTo>
                  <a:pt x="33000" y="25690"/>
                </a:lnTo>
                <a:lnTo>
                  <a:pt x="32990" y="25690"/>
                </a:lnTo>
                <a:lnTo>
                  <a:pt x="32990" y="25680"/>
                </a:lnTo>
                <a:lnTo>
                  <a:pt x="32980" y="25680"/>
                </a:lnTo>
                <a:lnTo>
                  <a:pt x="32970" y="25680"/>
                </a:lnTo>
                <a:lnTo>
                  <a:pt x="32970" y="25670"/>
                </a:lnTo>
                <a:lnTo>
                  <a:pt x="32960" y="25670"/>
                </a:lnTo>
                <a:lnTo>
                  <a:pt x="32950" y="25670"/>
                </a:lnTo>
                <a:lnTo>
                  <a:pt x="32930" y="25670"/>
                </a:lnTo>
                <a:lnTo>
                  <a:pt x="32920" y="25690"/>
                </a:lnTo>
                <a:lnTo>
                  <a:pt x="32930" y="25690"/>
                </a:lnTo>
                <a:lnTo>
                  <a:pt x="32940" y="25690"/>
                </a:lnTo>
                <a:lnTo>
                  <a:pt x="32940" y="25700"/>
                </a:lnTo>
                <a:lnTo>
                  <a:pt x="32930" y="25700"/>
                </a:lnTo>
                <a:lnTo>
                  <a:pt x="32920" y="25700"/>
                </a:lnTo>
                <a:lnTo>
                  <a:pt x="32910" y="25700"/>
                </a:lnTo>
                <a:lnTo>
                  <a:pt x="32910" y="25690"/>
                </a:lnTo>
                <a:lnTo>
                  <a:pt x="32910" y="25680"/>
                </a:lnTo>
                <a:lnTo>
                  <a:pt x="32900" y="25680"/>
                </a:lnTo>
                <a:lnTo>
                  <a:pt x="32900" y="25670"/>
                </a:lnTo>
                <a:lnTo>
                  <a:pt x="32900" y="25660"/>
                </a:lnTo>
                <a:lnTo>
                  <a:pt x="32890" y="25660"/>
                </a:lnTo>
                <a:lnTo>
                  <a:pt x="32890" y="25650"/>
                </a:lnTo>
                <a:lnTo>
                  <a:pt x="32880" y="25650"/>
                </a:lnTo>
                <a:lnTo>
                  <a:pt x="32880" y="25640"/>
                </a:lnTo>
                <a:lnTo>
                  <a:pt x="32880" y="25630"/>
                </a:lnTo>
                <a:lnTo>
                  <a:pt x="32870" y="25620"/>
                </a:lnTo>
                <a:lnTo>
                  <a:pt x="32870" y="25610"/>
                </a:lnTo>
                <a:lnTo>
                  <a:pt x="32860" y="25610"/>
                </a:lnTo>
                <a:lnTo>
                  <a:pt x="32860" y="25600"/>
                </a:lnTo>
                <a:lnTo>
                  <a:pt x="32860" y="25590"/>
                </a:lnTo>
                <a:lnTo>
                  <a:pt x="32860" y="25580"/>
                </a:lnTo>
                <a:lnTo>
                  <a:pt x="32850" y="25580"/>
                </a:lnTo>
                <a:lnTo>
                  <a:pt x="32850" y="25570"/>
                </a:lnTo>
                <a:lnTo>
                  <a:pt x="32840" y="25570"/>
                </a:lnTo>
                <a:lnTo>
                  <a:pt x="32830" y="25570"/>
                </a:lnTo>
                <a:lnTo>
                  <a:pt x="32830" y="25560"/>
                </a:lnTo>
                <a:lnTo>
                  <a:pt x="32840" y="25560"/>
                </a:lnTo>
                <a:lnTo>
                  <a:pt x="32840" y="25550"/>
                </a:lnTo>
                <a:lnTo>
                  <a:pt x="32830" y="25550"/>
                </a:lnTo>
                <a:lnTo>
                  <a:pt x="32820" y="25550"/>
                </a:lnTo>
                <a:lnTo>
                  <a:pt x="32810" y="25550"/>
                </a:lnTo>
                <a:lnTo>
                  <a:pt x="32800" y="25550"/>
                </a:lnTo>
                <a:lnTo>
                  <a:pt x="32790" y="25540"/>
                </a:lnTo>
                <a:lnTo>
                  <a:pt x="32780" y="25540"/>
                </a:lnTo>
                <a:lnTo>
                  <a:pt x="32780" y="25530"/>
                </a:lnTo>
                <a:lnTo>
                  <a:pt x="32770" y="25530"/>
                </a:lnTo>
                <a:lnTo>
                  <a:pt x="32760" y="25530"/>
                </a:lnTo>
                <a:lnTo>
                  <a:pt x="32750" y="25530"/>
                </a:lnTo>
                <a:lnTo>
                  <a:pt x="32740" y="25530"/>
                </a:lnTo>
                <a:lnTo>
                  <a:pt x="32740" y="25520"/>
                </a:lnTo>
                <a:lnTo>
                  <a:pt x="32740" y="25510"/>
                </a:lnTo>
                <a:lnTo>
                  <a:pt x="32740" y="25500"/>
                </a:lnTo>
                <a:lnTo>
                  <a:pt x="32740" y="25490"/>
                </a:lnTo>
                <a:lnTo>
                  <a:pt x="32750" y="25490"/>
                </a:lnTo>
                <a:lnTo>
                  <a:pt x="32740" y="25490"/>
                </a:lnTo>
                <a:lnTo>
                  <a:pt x="32730" y="25490"/>
                </a:lnTo>
                <a:lnTo>
                  <a:pt x="32730" y="25480"/>
                </a:lnTo>
                <a:lnTo>
                  <a:pt x="32720" y="25480"/>
                </a:lnTo>
                <a:lnTo>
                  <a:pt x="32720" y="25470"/>
                </a:lnTo>
                <a:lnTo>
                  <a:pt x="32720" y="25460"/>
                </a:lnTo>
                <a:lnTo>
                  <a:pt x="32720" y="25450"/>
                </a:lnTo>
                <a:lnTo>
                  <a:pt x="32710" y="25450"/>
                </a:lnTo>
                <a:lnTo>
                  <a:pt x="32710" y="25440"/>
                </a:lnTo>
                <a:lnTo>
                  <a:pt x="32700" y="25440"/>
                </a:lnTo>
                <a:lnTo>
                  <a:pt x="32700" y="25430"/>
                </a:lnTo>
                <a:lnTo>
                  <a:pt x="32700" y="25420"/>
                </a:lnTo>
                <a:lnTo>
                  <a:pt x="32700" y="25410"/>
                </a:lnTo>
                <a:lnTo>
                  <a:pt x="32700" y="25400"/>
                </a:lnTo>
                <a:lnTo>
                  <a:pt x="32690" y="25400"/>
                </a:lnTo>
                <a:lnTo>
                  <a:pt x="32690" y="25390"/>
                </a:lnTo>
                <a:lnTo>
                  <a:pt x="32680" y="25390"/>
                </a:lnTo>
                <a:lnTo>
                  <a:pt x="32680" y="25380"/>
                </a:lnTo>
                <a:lnTo>
                  <a:pt x="32670" y="25380"/>
                </a:lnTo>
                <a:lnTo>
                  <a:pt x="32670" y="25370"/>
                </a:lnTo>
                <a:lnTo>
                  <a:pt x="32660" y="25370"/>
                </a:lnTo>
                <a:lnTo>
                  <a:pt x="32650" y="25370"/>
                </a:lnTo>
                <a:lnTo>
                  <a:pt x="32650" y="25360"/>
                </a:lnTo>
                <a:lnTo>
                  <a:pt x="32640" y="25360"/>
                </a:lnTo>
                <a:lnTo>
                  <a:pt x="32640" y="25350"/>
                </a:lnTo>
                <a:lnTo>
                  <a:pt x="32640" y="25340"/>
                </a:lnTo>
                <a:lnTo>
                  <a:pt x="32630" y="25340"/>
                </a:lnTo>
                <a:lnTo>
                  <a:pt x="32630" y="25330"/>
                </a:lnTo>
                <a:lnTo>
                  <a:pt x="32630" y="25320"/>
                </a:lnTo>
                <a:lnTo>
                  <a:pt x="32620" y="25320"/>
                </a:lnTo>
                <a:lnTo>
                  <a:pt x="32620" y="25310"/>
                </a:lnTo>
                <a:lnTo>
                  <a:pt x="32610" y="25310"/>
                </a:lnTo>
                <a:lnTo>
                  <a:pt x="32610" y="25300"/>
                </a:lnTo>
                <a:lnTo>
                  <a:pt x="32600" y="25300"/>
                </a:lnTo>
                <a:lnTo>
                  <a:pt x="32590" y="25300"/>
                </a:lnTo>
                <a:lnTo>
                  <a:pt x="32590" y="25290"/>
                </a:lnTo>
                <a:lnTo>
                  <a:pt x="32580" y="25290"/>
                </a:lnTo>
                <a:lnTo>
                  <a:pt x="32570" y="25290"/>
                </a:lnTo>
                <a:lnTo>
                  <a:pt x="32570" y="25280"/>
                </a:lnTo>
                <a:lnTo>
                  <a:pt x="32570" y="25270"/>
                </a:lnTo>
                <a:lnTo>
                  <a:pt x="32560" y="25270"/>
                </a:lnTo>
                <a:lnTo>
                  <a:pt x="32560" y="25260"/>
                </a:lnTo>
                <a:lnTo>
                  <a:pt x="32550" y="25260"/>
                </a:lnTo>
                <a:lnTo>
                  <a:pt x="32540" y="25260"/>
                </a:lnTo>
                <a:lnTo>
                  <a:pt x="32530" y="25260"/>
                </a:lnTo>
                <a:lnTo>
                  <a:pt x="32520" y="25270"/>
                </a:lnTo>
                <a:lnTo>
                  <a:pt x="32510" y="25270"/>
                </a:lnTo>
                <a:lnTo>
                  <a:pt x="32500" y="25270"/>
                </a:lnTo>
                <a:lnTo>
                  <a:pt x="32500" y="25280"/>
                </a:lnTo>
                <a:lnTo>
                  <a:pt x="32490" y="25290"/>
                </a:lnTo>
                <a:lnTo>
                  <a:pt x="32490" y="25300"/>
                </a:lnTo>
                <a:lnTo>
                  <a:pt x="32490" y="25310"/>
                </a:lnTo>
                <a:lnTo>
                  <a:pt x="32500" y="25310"/>
                </a:lnTo>
                <a:lnTo>
                  <a:pt x="32510" y="25310"/>
                </a:lnTo>
                <a:lnTo>
                  <a:pt x="32510" y="25320"/>
                </a:lnTo>
                <a:lnTo>
                  <a:pt x="32510" y="25330"/>
                </a:lnTo>
                <a:lnTo>
                  <a:pt x="32500" y="25340"/>
                </a:lnTo>
                <a:lnTo>
                  <a:pt x="32490" y="25350"/>
                </a:lnTo>
                <a:lnTo>
                  <a:pt x="32490" y="25360"/>
                </a:lnTo>
                <a:lnTo>
                  <a:pt x="32490" y="25370"/>
                </a:lnTo>
                <a:lnTo>
                  <a:pt x="32490" y="25380"/>
                </a:lnTo>
                <a:lnTo>
                  <a:pt x="32490" y="25370"/>
                </a:lnTo>
                <a:lnTo>
                  <a:pt x="32480" y="25370"/>
                </a:lnTo>
                <a:lnTo>
                  <a:pt x="32470" y="25370"/>
                </a:lnTo>
                <a:lnTo>
                  <a:pt x="32460" y="25370"/>
                </a:lnTo>
                <a:lnTo>
                  <a:pt x="32450" y="25380"/>
                </a:lnTo>
                <a:lnTo>
                  <a:pt x="32450" y="25370"/>
                </a:lnTo>
                <a:lnTo>
                  <a:pt x="32440" y="25370"/>
                </a:lnTo>
                <a:lnTo>
                  <a:pt x="32430" y="25370"/>
                </a:lnTo>
                <a:lnTo>
                  <a:pt x="32420" y="25370"/>
                </a:lnTo>
                <a:lnTo>
                  <a:pt x="32420" y="25380"/>
                </a:lnTo>
                <a:lnTo>
                  <a:pt x="32420" y="25390"/>
                </a:lnTo>
                <a:lnTo>
                  <a:pt x="32410" y="25390"/>
                </a:lnTo>
                <a:lnTo>
                  <a:pt x="32400" y="25390"/>
                </a:lnTo>
                <a:lnTo>
                  <a:pt x="32400" y="25380"/>
                </a:lnTo>
                <a:lnTo>
                  <a:pt x="32390" y="25380"/>
                </a:lnTo>
                <a:lnTo>
                  <a:pt x="32390" y="25370"/>
                </a:lnTo>
                <a:lnTo>
                  <a:pt x="32390" y="25360"/>
                </a:lnTo>
                <a:lnTo>
                  <a:pt x="32390" y="25350"/>
                </a:lnTo>
                <a:lnTo>
                  <a:pt x="32380" y="25350"/>
                </a:lnTo>
                <a:lnTo>
                  <a:pt x="32380" y="25340"/>
                </a:lnTo>
                <a:lnTo>
                  <a:pt x="32370" y="25340"/>
                </a:lnTo>
                <a:lnTo>
                  <a:pt x="32370" y="25330"/>
                </a:lnTo>
                <a:lnTo>
                  <a:pt x="32360" y="25330"/>
                </a:lnTo>
                <a:lnTo>
                  <a:pt x="32350" y="25330"/>
                </a:lnTo>
                <a:lnTo>
                  <a:pt x="32340" y="25330"/>
                </a:lnTo>
                <a:lnTo>
                  <a:pt x="32330" y="25330"/>
                </a:lnTo>
                <a:lnTo>
                  <a:pt x="32320" y="25330"/>
                </a:lnTo>
                <a:lnTo>
                  <a:pt x="32310" y="25330"/>
                </a:lnTo>
                <a:lnTo>
                  <a:pt x="32300" y="25330"/>
                </a:lnTo>
                <a:lnTo>
                  <a:pt x="32300" y="25320"/>
                </a:lnTo>
                <a:lnTo>
                  <a:pt x="32290" y="25320"/>
                </a:lnTo>
                <a:lnTo>
                  <a:pt x="32280" y="25320"/>
                </a:lnTo>
                <a:lnTo>
                  <a:pt x="32280" y="25310"/>
                </a:lnTo>
                <a:lnTo>
                  <a:pt x="32280" y="25300"/>
                </a:lnTo>
                <a:lnTo>
                  <a:pt x="32270" y="25300"/>
                </a:lnTo>
                <a:lnTo>
                  <a:pt x="32260" y="25290"/>
                </a:lnTo>
                <a:lnTo>
                  <a:pt x="32250" y="25290"/>
                </a:lnTo>
                <a:lnTo>
                  <a:pt x="32240" y="25280"/>
                </a:lnTo>
                <a:lnTo>
                  <a:pt x="32240" y="25270"/>
                </a:lnTo>
                <a:lnTo>
                  <a:pt x="32230" y="25270"/>
                </a:lnTo>
                <a:lnTo>
                  <a:pt x="32230" y="25260"/>
                </a:lnTo>
                <a:lnTo>
                  <a:pt x="32220" y="25260"/>
                </a:lnTo>
                <a:lnTo>
                  <a:pt x="32220" y="25270"/>
                </a:lnTo>
                <a:lnTo>
                  <a:pt x="32220" y="25280"/>
                </a:lnTo>
                <a:lnTo>
                  <a:pt x="32230" y="25280"/>
                </a:lnTo>
                <a:lnTo>
                  <a:pt x="32240" y="25290"/>
                </a:lnTo>
                <a:lnTo>
                  <a:pt x="32250" y="25290"/>
                </a:lnTo>
                <a:lnTo>
                  <a:pt x="32250" y="25300"/>
                </a:lnTo>
                <a:lnTo>
                  <a:pt x="32260" y="25300"/>
                </a:lnTo>
                <a:lnTo>
                  <a:pt x="32260" y="25310"/>
                </a:lnTo>
                <a:lnTo>
                  <a:pt x="32250" y="25310"/>
                </a:lnTo>
                <a:lnTo>
                  <a:pt x="32250" y="25300"/>
                </a:lnTo>
                <a:lnTo>
                  <a:pt x="32240" y="25310"/>
                </a:lnTo>
                <a:lnTo>
                  <a:pt x="32230" y="25300"/>
                </a:lnTo>
                <a:lnTo>
                  <a:pt x="32230" y="25290"/>
                </a:lnTo>
                <a:lnTo>
                  <a:pt x="32220" y="25290"/>
                </a:lnTo>
                <a:lnTo>
                  <a:pt x="32220" y="25280"/>
                </a:lnTo>
                <a:lnTo>
                  <a:pt x="32210" y="25280"/>
                </a:lnTo>
                <a:lnTo>
                  <a:pt x="32200" y="25280"/>
                </a:lnTo>
                <a:lnTo>
                  <a:pt x="32190" y="25280"/>
                </a:lnTo>
                <a:lnTo>
                  <a:pt x="32190" y="25270"/>
                </a:lnTo>
                <a:lnTo>
                  <a:pt x="32180" y="25270"/>
                </a:lnTo>
                <a:lnTo>
                  <a:pt x="32180" y="25260"/>
                </a:lnTo>
                <a:lnTo>
                  <a:pt x="32170" y="25260"/>
                </a:lnTo>
                <a:lnTo>
                  <a:pt x="32170" y="25250"/>
                </a:lnTo>
                <a:lnTo>
                  <a:pt x="32160" y="25250"/>
                </a:lnTo>
                <a:lnTo>
                  <a:pt x="32150" y="25250"/>
                </a:lnTo>
                <a:lnTo>
                  <a:pt x="32150" y="25240"/>
                </a:lnTo>
                <a:lnTo>
                  <a:pt x="32140" y="25240"/>
                </a:lnTo>
                <a:lnTo>
                  <a:pt x="32140" y="25230"/>
                </a:lnTo>
                <a:lnTo>
                  <a:pt x="32130" y="25230"/>
                </a:lnTo>
                <a:lnTo>
                  <a:pt x="32130" y="25220"/>
                </a:lnTo>
                <a:lnTo>
                  <a:pt x="32120" y="25220"/>
                </a:lnTo>
                <a:lnTo>
                  <a:pt x="32120" y="25210"/>
                </a:lnTo>
                <a:lnTo>
                  <a:pt x="32110" y="25210"/>
                </a:lnTo>
                <a:lnTo>
                  <a:pt x="32100" y="25210"/>
                </a:lnTo>
                <a:lnTo>
                  <a:pt x="32100" y="25200"/>
                </a:lnTo>
                <a:lnTo>
                  <a:pt x="32090" y="25210"/>
                </a:lnTo>
                <a:lnTo>
                  <a:pt x="32090" y="25200"/>
                </a:lnTo>
                <a:lnTo>
                  <a:pt x="32080" y="25200"/>
                </a:lnTo>
                <a:lnTo>
                  <a:pt x="32070" y="25200"/>
                </a:lnTo>
                <a:lnTo>
                  <a:pt x="32070" y="25190"/>
                </a:lnTo>
                <a:lnTo>
                  <a:pt x="32060" y="25190"/>
                </a:lnTo>
                <a:lnTo>
                  <a:pt x="32070" y="25180"/>
                </a:lnTo>
                <a:lnTo>
                  <a:pt x="32080" y="25180"/>
                </a:lnTo>
                <a:lnTo>
                  <a:pt x="32070" y="25180"/>
                </a:lnTo>
                <a:lnTo>
                  <a:pt x="32060" y="25180"/>
                </a:lnTo>
                <a:lnTo>
                  <a:pt x="32050" y="25180"/>
                </a:lnTo>
                <a:lnTo>
                  <a:pt x="32040" y="25180"/>
                </a:lnTo>
                <a:lnTo>
                  <a:pt x="32040" y="25170"/>
                </a:lnTo>
                <a:lnTo>
                  <a:pt x="32040" y="25160"/>
                </a:lnTo>
                <a:lnTo>
                  <a:pt x="32040" y="25150"/>
                </a:lnTo>
                <a:lnTo>
                  <a:pt x="32040" y="25140"/>
                </a:lnTo>
                <a:lnTo>
                  <a:pt x="32030" y="25140"/>
                </a:lnTo>
                <a:lnTo>
                  <a:pt x="32020" y="25140"/>
                </a:lnTo>
                <a:lnTo>
                  <a:pt x="32010" y="25140"/>
                </a:lnTo>
                <a:lnTo>
                  <a:pt x="32010" y="25150"/>
                </a:lnTo>
                <a:lnTo>
                  <a:pt x="32000" y="25150"/>
                </a:lnTo>
                <a:lnTo>
                  <a:pt x="31990" y="25140"/>
                </a:lnTo>
                <a:lnTo>
                  <a:pt x="31980" y="25140"/>
                </a:lnTo>
                <a:lnTo>
                  <a:pt x="31970" y="25140"/>
                </a:lnTo>
                <a:lnTo>
                  <a:pt x="31960" y="25140"/>
                </a:lnTo>
                <a:lnTo>
                  <a:pt x="31970" y="25140"/>
                </a:lnTo>
                <a:lnTo>
                  <a:pt x="31970" y="25150"/>
                </a:lnTo>
                <a:lnTo>
                  <a:pt x="31980" y="25150"/>
                </a:lnTo>
                <a:lnTo>
                  <a:pt x="31990" y="25150"/>
                </a:lnTo>
                <a:lnTo>
                  <a:pt x="31990" y="25160"/>
                </a:lnTo>
                <a:lnTo>
                  <a:pt x="31990" y="25180"/>
                </a:lnTo>
                <a:lnTo>
                  <a:pt x="31990" y="25190"/>
                </a:lnTo>
                <a:lnTo>
                  <a:pt x="31980" y="25190"/>
                </a:lnTo>
                <a:lnTo>
                  <a:pt x="31980" y="25200"/>
                </a:lnTo>
                <a:lnTo>
                  <a:pt x="31980" y="25210"/>
                </a:lnTo>
                <a:lnTo>
                  <a:pt x="31970" y="25210"/>
                </a:lnTo>
                <a:lnTo>
                  <a:pt x="31970" y="25220"/>
                </a:lnTo>
                <a:lnTo>
                  <a:pt x="31960" y="25220"/>
                </a:lnTo>
                <a:lnTo>
                  <a:pt x="31960" y="25210"/>
                </a:lnTo>
                <a:lnTo>
                  <a:pt x="31950" y="25210"/>
                </a:lnTo>
                <a:lnTo>
                  <a:pt x="31940" y="25210"/>
                </a:lnTo>
                <a:lnTo>
                  <a:pt x="31930" y="25210"/>
                </a:lnTo>
                <a:lnTo>
                  <a:pt x="31920" y="25210"/>
                </a:lnTo>
                <a:lnTo>
                  <a:pt x="31920" y="25220"/>
                </a:lnTo>
                <a:lnTo>
                  <a:pt x="31920" y="25230"/>
                </a:lnTo>
                <a:lnTo>
                  <a:pt x="31910" y="25230"/>
                </a:lnTo>
                <a:lnTo>
                  <a:pt x="31900" y="25230"/>
                </a:lnTo>
                <a:lnTo>
                  <a:pt x="31900" y="25240"/>
                </a:lnTo>
                <a:lnTo>
                  <a:pt x="31890" y="25250"/>
                </a:lnTo>
                <a:lnTo>
                  <a:pt x="31890" y="25260"/>
                </a:lnTo>
                <a:lnTo>
                  <a:pt x="31890" y="25270"/>
                </a:lnTo>
                <a:lnTo>
                  <a:pt x="31890" y="25280"/>
                </a:lnTo>
                <a:lnTo>
                  <a:pt x="31880" y="25280"/>
                </a:lnTo>
                <a:lnTo>
                  <a:pt x="31880" y="25290"/>
                </a:lnTo>
                <a:lnTo>
                  <a:pt x="31870" y="25290"/>
                </a:lnTo>
                <a:lnTo>
                  <a:pt x="31870" y="25300"/>
                </a:lnTo>
                <a:lnTo>
                  <a:pt x="31860" y="25300"/>
                </a:lnTo>
                <a:lnTo>
                  <a:pt x="31850" y="25300"/>
                </a:lnTo>
                <a:lnTo>
                  <a:pt x="31850" y="25310"/>
                </a:lnTo>
                <a:lnTo>
                  <a:pt x="31850" y="25320"/>
                </a:lnTo>
                <a:lnTo>
                  <a:pt x="31840" y="25320"/>
                </a:lnTo>
                <a:lnTo>
                  <a:pt x="31830" y="25310"/>
                </a:lnTo>
                <a:lnTo>
                  <a:pt x="31820" y="25310"/>
                </a:lnTo>
                <a:lnTo>
                  <a:pt x="31820" y="25300"/>
                </a:lnTo>
                <a:lnTo>
                  <a:pt x="31810" y="25300"/>
                </a:lnTo>
                <a:lnTo>
                  <a:pt x="31820" y="25300"/>
                </a:lnTo>
                <a:lnTo>
                  <a:pt x="31810" y="25290"/>
                </a:lnTo>
                <a:lnTo>
                  <a:pt x="31810" y="25280"/>
                </a:lnTo>
                <a:lnTo>
                  <a:pt x="31800" y="25280"/>
                </a:lnTo>
                <a:lnTo>
                  <a:pt x="31790" y="25280"/>
                </a:lnTo>
                <a:lnTo>
                  <a:pt x="31780" y="25280"/>
                </a:lnTo>
                <a:lnTo>
                  <a:pt x="31770" y="25280"/>
                </a:lnTo>
                <a:lnTo>
                  <a:pt x="31760" y="25280"/>
                </a:lnTo>
                <a:lnTo>
                  <a:pt x="31750" y="25280"/>
                </a:lnTo>
                <a:lnTo>
                  <a:pt x="31740" y="25280"/>
                </a:lnTo>
                <a:lnTo>
                  <a:pt x="31730" y="25290"/>
                </a:lnTo>
                <a:lnTo>
                  <a:pt x="31720" y="25290"/>
                </a:lnTo>
                <a:lnTo>
                  <a:pt x="31710" y="25290"/>
                </a:lnTo>
                <a:lnTo>
                  <a:pt x="31700" y="25290"/>
                </a:lnTo>
                <a:lnTo>
                  <a:pt x="31690" y="25290"/>
                </a:lnTo>
                <a:lnTo>
                  <a:pt x="31690" y="25280"/>
                </a:lnTo>
                <a:lnTo>
                  <a:pt x="31690" y="25270"/>
                </a:lnTo>
                <a:lnTo>
                  <a:pt x="31690" y="25260"/>
                </a:lnTo>
                <a:lnTo>
                  <a:pt x="31690" y="25240"/>
                </a:lnTo>
                <a:lnTo>
                  <a:pt x="31690" y="25230"/>
                </a:lnTo>
                <a:lnTo>
                  <a:pt x="31680" y="25230"/>
                </a:lnTo>
                <a:lnTo>
                  <a:pt x="31680" y="25220"/>
                </a:lnTo>
                <a:lnTo>
                  <a:pt x="31680" y="25210"/>
                </a:lnTo>
                <a:lnTo>
                  <a:pt x="31680" y="25190"/>
                </a:lnTo>
                <a:lnTo>
                  <a:pt x="31680" y="25180"/>
                </a:lnTo>
                <a:lnTo>
                  <a:pt x="31680" y="25170"/>
                </a:lnTo>
                <a:lnTo>
                  <a:pt x="31680" y="25160"/>
                </a:lnTo>
                <a:lnTo>
                  <a:pt x="31670" y="25160"/>
                </a:lnTo>
                <a:lnTo>
                  <a:pt x="31670" y="25150"/>
                </a:lnTo>
                <a:lnTo>
                  <a:pt x="31670" y="25140"/>
                </a:lnTo>
                <a:lnTo>
                  <a:pt x="31680" y="25120"/>
                </a:lnTo>
                <a:lnTo>
                  <a:pt x="31680" y="25110"/>
                </a:lnTo>
                <a:lnTo>
                  <a:pt x="31680" y="25100"/>
                </a:lnTo>
                <a:lnTo>
                  <a:pt x="31690" y="25090"/>
                </a:lnTo>
                <a:lnTo>
                  <a:pt x="31690" y="25080"/>
                </a:lnTo>
                <a:lnTo>
                  <a:pt x="31690" y="25070"/>
                </a:lnTo>
                <a:lnTo>
                  <a:pt x="31690" y="25060"/>
                </a:lnTo>
                <a:lnTo>
                  <a:pt x="31690" y="25050"/>
                </a:lnTo>
                <a:lnTo>
                  <a:pt x="31690" y="25040"/>
                </a:lnTo>
                <a:lnTo>
                  <a:pt x="31690" y="25030"/>
                </a:lnTo>
                <a:lnTo>
                  <a:pt x="31690" y="25020"/>
                </a:lnTo>
                <a:lnTo>
                  <a:pt x="31700" y="25010"/>
                </a:lnTo>
                <a:lnTo>
                  <a:pt x="31700" y="25000"/>
                </a:lnTo>
                <a:lnTo>
                  <a:pt x="31700" y="24980"/>
                </a:lnTo>
                <a:lnTo>
                  <a:pt x="31700" y="24970"/>
                </a:lnTo>
                <a:lnTo>
                  <a:pt x="31700" y="24960"/>
                </a:lnTo>
                <a:lnTo>
                  <a:pt x="31700" y="24950"/>
                </a:lnTo>
                <a:lnTo>
                  <a:pt x="31700" y="24940"/>
                </a:lnTo>
                <a:lnTo>
                  <a:pt x="31700" y="24930"/>
                </a:lnTo>
                <a:lnTo>
                  <a:pt x="31710" y="24930"/>
                </a:lnTo>
                <a:lnTo>
                  <a:pt x="31710" y="24920"/>
                </a:lnTo>
                <a:lnTo>
                  <a:pt x="31710" y="24910"/>
                </a:lnTo>
                <a:lnTo>
                  <a:pt x="31710" y="24900"/>
                </a:lnTo>
                <a:lnTo>
                  <a:pt x="31710" y="24890"/>
                </a:lnTo>
                <a:lnTo>
                  <a:pt x="31710" y="24880"/>
                </a:lnTo>
                <a:lnTo>
                  <a:pt x="31710" y="24870"/>
                </a:lnTo>
                <a:lnTo>
                  <a:pt x="31710" y="24860"/>
                </a:lnTo>
                <a:lnTo>
                  <a:pt x="31710" y="24850"/>
                </a:lnTo>
                <a:lnTo>
                  <a:pt x="31720" y="24830"/>
                </a:lnTo>
                <a:lnTo>
                  <a:pt x="31720" y="24820"/>
                </a:lnTo>
                <a:lnTo>
                  <a:pt x="31720" y="24810"/>
                </a:lnTo>
                <a:lnTo>
                  <a:pt x="31720" y="24800"/>
                </a:lnTo>
                <a:lnTo>
                  <a:pt x="31710" y="24780"/>
                </a:lnTo>
                <a:lnTo>
                  <a:pt x="31710" y="24770"/>
                </a:lnTo>
                <a:lnTo>
                  <a:pt x="31710" y="24760"/>
                </a:lnTo>
                <a:lnTo>
                  <a:pt x="31710" y="24750"/>
                </a:lnTo>
                <a:lnTo>
                  <a:pt x="31700" y="24750"/>
                </a:lnTo>
                <a:lnTo>
                  <a:pt x="31690" y="24750"/>
                </a:lnTo>
                <a:lnTo>
                  <a:pt x="31680" y="24750"/>
                </a:lnTo>
                <a:lnTo>
                  <a:pt x="31670" y="24750"/>
                </a:lnTo>
                <a:lnTo>
                  <a:pt x="31670" y="24760"/>
                </a:lnTo>
                <a:lnTo>
                  <a:pt x="31670" y="24780"/>
                </a:lnTo>
                <a:lnTo>
                  <a:pt x="31670" y="24790"/>
                </a:lnTo>
                <a:lnTo>
                  <a:pt x="31670" y="24800"/>
                </a:lnTo>
                <a:lnTo>
                  <a:pt x="31660" y="24800"/>
                </a:lnTo>
                <a:lnTo>
                  <a:pt x="31650" y="24800"/>
                </a:lnTo>
                <a:lnTo>
                  <a:pt x="31640" y="24800"/>
                </a:lnTo>
                <a:lnTo>
                  <a:pt x="31630" y="24800"/>
                </a:lnTo>
                <a:lnTo>
                  <a:pt x="31630" y="24810"/>
                </a:lnTo>
                <a:lnTo>
                  <a:pt x="31630" y="24820"/>
                </a:lnTo>
                <a:lnTo>
                  <a:pt x="31630" y="24830"/>
                </a:lnTo>
                <a:lnTo>
                  <a:pt x="31620" y="24830"/>
                </a:lnTo>
                <a:lnTo>
                  <a:pt x="31620" y="24840"/>
                </a:lnTo>
                <a:lnTo>
                  <a:pt x="31620" y="24850"/>
                </a:lnTo>
                <a:lnTo>
                  <a:pt x="31610" y="24850"/>
                </a:lnTo>
                <a:lnTo>
                  <a:pt x="31600" y="24860"/>
                </a:lnTo>
                <a:lnTo>
                  <a:pt x="31600" y="24850"/>
                </a:lnTo>
                <a:lnTo>
                  <a:pt x="31590" y="24850"/>
                </a:lnTo>
                <a:lnTo>
                  <a:pt x="31590" y="24860"/>
                </a:lnTo>
                <a:lnTo>
                  <a:pt x="31570" y="24860"/>
                </a:lnTo>
                <a:lnTo>
                  <a:pt x="31570" y="24840"/>
                </a:lnTo>
                <a:lnTo>
                  <a:pt x="31560" y="24850"/>
                </a:lnTo>
                <a:lnTo>
                  <a:pt x="31550" y="24850"/>
                </a:lnTo>
                <a:lnTo>
                  <a:pt x="31550" y="24860"/>
                </a:lnTo>
                <a:lnTo>
                  <a:pt x="31540" y="24860"/>
                </a:lnTo>
                <a:lnTo>
                  <a:pt x="31530" y="24850"/>
                </a:lnTo>
                <a:lnTo>
                  <a:pt x="31520" y="24840"/>
                </a:lnTo>
                <a:lnTo>
                  <a:pt x="31500" y="24850"/>
                </a:lnTo>
                <a:lnTo>
                  <a:pt x="31480" y="24850"/>
                </a:lnTo>
                <a:lnTo>
                  <a:pt x="31470" y="24840"/>
                </a:lnTo>
                <a:lnTo>
                  <a:pt x="31460" y="24830"/>
                </a:lnTo>
                <a:lnTo>
                  <a:pt x="31450" y="24800"/>
                </a:lnTo>
                <a:lnTo>
                  <a:pt x="31430" y="24810"/>
                </a:lnTo>
                <a:lnTo>
                  <a:pt x="31410" y="24810"/>
                </a:lnTo>
                <a:lnTo>
                  <a:pt x="31400" y="24800"/>
                </a:lnTo>
                <a:lnTo>
                  <a:pt x="31390" y="24810"/>
                </a:lnTo>
                <a:lnTo>
                  <a:pt x="31380" y="24810"/>
                </a:lnTo>
                <a:lnTo>
                  <a:pt x="31380" y="24800"/>
                </a:lnTo>
                <a:lnTo>
                  <a:pt x="31390" y="24790"/>
                </a:lnTo>
                <a:lnTo>
                  <a:pt x="31400" y="24780"/>
                </a:lnTo>
                <a:lnTo>
                  <a:pt x="31400" y="24770"/>
                </a:lnTo>
                <a:lnTo>
                  <a:pt x="31400" y="24760"/>
                </a:lnTo>
                <a:lnTo>
                  <a:pt x="31390" y="24760"/>
                </a:lnTo>
                <a:lnTo>
                  <a:pt x="31380" y="24760"/>
                </a:lnTo>
                <a:lnTo>
                  <a:pt x="31370" y="24770"/>
                </a:lnTo>
                <a:lnTo>
                  <a:pt x="31370" y="24780"/>
                </a:lnTo>
                <a:lnTo>
                  <a:pt x="31360" y="24780"/>
                </a:lnTo>
                <a:lnTo>
                  <a:pt x="31360" y="24770"/>
                </a:lnTo>
                <a:lnTo>
                  <a:pt x="31350" y="24770"/>
                </a:lnTo>
                <a:lnTo>
                  <a:pt x="31350" y="24760"/>
                </a:lnTo>
                <a:lnTo>
                  <a:pt x="31350" y="24750"/>
                </a:lnTo>
                <a:lnTo>
                  <a:pt x="31350" y="24740"/>
                </a:lnTo>
                <a:lnTo>
                  <a:pt x="31350" y="24730"/>
                </a:lnTo>
                <a:lnTo>
                  <a:pt x="31360" y="24730"/>
                </a:lnTo>
                <a:lnTo>
                  <a:pt x="31370" y="24720"/>
                </a:lnTo>
                <a:lnTo>
                  <a:pt x="31380" y="24710"/>
                </a:lnTo>
                <a:lnTo>
                  <a:pt x="31380" y="24700"/>
                </a:lnTo>
                <a:lnTo>
                  <a:pt x="31360" y="24710"/>
                </a:lnTo>
                <a:lnTo>
                  <a:pt x="31360" y="24700"/>
                </a:lnTo>
                <a:lnTo>
                  <a:pt x="31350" y="24700"/>
                </a:lnTo>
                <a:lnTo>
                  <a:pt x="31340" y="24700"/>
                </a:lnTo>
                <a:lnTo>
                  <a:pt x="31320" y="24700"/>
                </a:lnTo>
                <a:lnTo>
                  <a:pt x="31320" y="24710"/>
                </a:lnTo>
                <a:lnTo>
                  <a:pt x="31300" y="24700"/>
                </a:lnTo>
                <a:lnTo>
                  <a:pt x="31270" y="24700"/>
                </a:lnTo>
                <a:lnTo>
                  <a:pt x="31250" y="24700"/>
                </a:lnTo>
                <a:lnTo>
                  <a:pt x="31250" y="24720"/>
                </a:lnTo>
                <a:lnTo>
                  <a:pt x="31250" y="24730"/>
                </a:lnTo>
                <a:lnTo>
                  <a:pt x="31240" y="24730"/>
                </a:lnTo>
                <a:lnTo>
                  <a:pt x="31240" y="24740"/>
                </a:lnTo>
                <a:lnTo>
                  <a:pt x="31240" y="24750"/>
                </a:lnTo>
                <a:lnTo>
                  <a:pt x="31160" y="24760"/>
                </a:lnTo>
                <a:lnTo>
                  <a:pt x="31150" y="24760"/>
                </a:lnTo>
                <a:lnTo>
                  <a:pt x="31140" y="24760"/>
                </a:lnTo>
                <a:lnTo>
                  <a:pt x="31040" y="24760"/>
                </a:lnTo>
                <a:lnTo>
                  <a:pt x="30990" y="24770"/>
                </a:lnTo>
                <a:lnTo>
                  <a:pt x="30780" y="24780"/>
                </a:lnTo>
                <a:lnTo>
                  <a:pt x="30740" y="24780"/>
                </a:lnTo>
                <a:lnTo>
                  <a:pt x="30740" y="24770"/>
                </a:lnTo>
                <a:lnTo>
                  <a:pt x="30730" y="24770"/>
                </a:lnTo>
                <a:lnTo>
                  <a:pt x="30740" y="24770"/>
                </a:lnTo>
                <a:lnTo>
                  <a:pt x="30730" y="24770"/>
                </a:lnTo>
                <a:lnTo>
                  <a:pt x="30730" y="24760"/>
                </a:lnTo>
                <a:lnTo>
                  <a:pt x="30710" y="24750"/>
                </a:lnTo>
                <a:lnTo>
                  <a:pt x="30700" y="24750"/>
                </a:lnTo>
                <a:lnTo>
                  <a:pt x="30690" y="24750"/>
                </a:lnTo>
                <a:lnTo>
                  <a:pt x="30680" y="24750"/>
                </a:lnTo>
                <a:lnTo>
                  <a:pt x="30680" y="24730"/>
                </a:lnTo>
                <a:lnTo>
                  <a:pt x="30660" y="24730"/>
                </a:lnTo>
                <a:lnTo>
                  <a:pt x="30650" y="24730"/>
                </a:lnTo>
                <a:lnTo>
                  <a:pt x="30630" y="24730"/>
                </a:lnTo>
                <a:lnTo>
                  <a:pt x="30620" y="24730"/>
                </a:lnTo>
                <a:lnTo>
                  <a:pt x="30610" y="24730"/>
                </a:lnTo>
                <a:lnTo>
                  <a:pt x="30610" y="24720"/>
                </a:lnTo>
                <a:lnTo>
                  <a:pt x="30600" y="24710"/>
                </a:lnTo>
                <a:lnTo>
                  <a:pt x="30600" y="24700"/>
                </a:lnTo>
                <a:lnTo>
                  <a:pt x="30600" y="24690"/>
                </a:lnTo>
                <a:lnTo>
                  <a:pt x="30600" y="24670"/>
                </a:lnTo>
                <a:lnTo>
                  <a:pt x="30610" y="24660"/>
                </a:lnTo>
                <a:lnTo>
                  <a:pt x="30610" y="24650"/>
                </a:lnTo>
                <a:lnTo>
                  <a:pt x="30600" y="24640"/>
                </a:lnTo>
                <a:lnTo>
                  <a:pt x="30600" y="24630"/>
                </a:lnTo>
                <a:lnTo>
                  <a:pt x="30600" y="24610"/>
                </a:lnTo>
                <a:lnTo>
                  <a:pt x="30600" y="24600"/>
                </a:lnTo>
                <a:lnTo>
                  <a:pt x="30610" y="24600"/>
                </a:lnTo>
                <a:lnTo>
                  <a:pt x="30610" y="24590"/>
                </a:lnTo>
                <a:lnTo>
                  <a:pt x="30610" y="24580"/>
                </a:lnTo>
                <a:lnTo>
                  <a:pt x="30600" y="24580"/>
                </a:lnTo>
                <a:lnTo>
                  <a:pt x="30600" y="24560"/>
                </a:lnTo>
                <a:lnTo>
                  <a:pt x="30600" y="24550"/>
                </a:lnTo>
                <a:lnTo>
                  <a:pt x="30600" y="24540"/>
                </a:lnTo>
                <a:lnTo>
                  <a:pt x="30590" y="24530"/>
                </a:lnTo>
                <a:lnTo>
                  <a:pt x="30590" y="24550"/>
                </a:lnTo>
                <a:lnTo>
                  <a:pt x="30590" y="24560"/>
                </a:lnTo>
                <a:lnTo>
                  <a:pt x="30580" y="24560"/>
                </a:lnTo>
                <a:lnTo>
                  <a:pt x="30560" y="24560"/>
                </a:lnTo>
                <a:lnTo>
                  <a:pt x="30550" y="24570"/>
                </a:lnTo>
                <a:lnTo>
                  <a:pt x="30540" y="24590"/>
                </a:lnTo>
                <a:lnTo>
                  <a:pt x="30540" y="24600"/>
                </a:lnTo>
                <a:lnTo>
                  <a:pt x="30540" y="24610"/>
                </a:lnTo>
                <a:lnTo>
                  <a:pt x="30530" y="24610"/>
                </a:lnTo>
                <a:lnTo>
                  <a:pt x="30510" y="24610"/>
                </a:lnTo>
                <a:lnTo>
                  <a:pt x="30490" y="24610"/>
                </a:lnTo>
                <a:lnTo>
                  <a:pt x="30480" y="24610"/>
                </a:lnTo>
                <a:lnTo>
                  <a:pt x="30470" y="24610"/>
                </a:lnTo>
                <a:lnTo>
                  <a:pt x="30460" y="24610"/>
                </a:lnTo>
                <a:lnTo>
                  <a:pt x="30450" y="24610"/>
                </a:lnTo>
                <a:lnTo>
                  <a:pt x="30430" y="24610"/>
                </a:lnTo>
                <a:lnTo>
                  <a:pt x="30420" y="24610"/>
                </a:lnTo>
                <a:lnTo>
                  <a:pt x="30410" y="24600"/>
                </a:lnTo>
                <a:lnTo>
                  <a:pt x="30390" y="24560"/>
                </a:lnTo>
                <a:lnTo>
                  <a:pt x="30380" y="24530"/>
                </a:lnTo>
                <a:lnTo>
                  <a:pt x="30360" y="24490"/>
                </a:lnTo>
                <a:lnTo>
                  <a:pt x="30360" y="24480"/>
                </a:lnTo>
                <a:lnTo>
                  <a:pt x="30340" y="24470"/>
                </a:lnTo>
                <a:lnTo>
                  <a:pt x="30340" y="24450"/>
                </a:lnTo>
                <a:lnTo>
                  <a:pt x="30350" y="24440"/>
                </a:lnTo>
                <a:lnTo>
                  <a:pt x="30330" y="24420"/>
                </a:lnTo>
                <a:lnTo>
                  <a:pt x="30320" y="24400"/>
                </a:lnTo>
                <a:lnTo>
                  <a:pt x="30310" y="24390"/>
                </a:lnTo>
                <a:lnTo>
                  <a:pt x="30290" y="24370"/>
                </a:lnTo>
                <a:lnTo>
                  <a:pt x="30300" y="24360"/>
                </a:lnTo>
                <a:lnTo>
                  <a:pt x="30300" y="24320"/>
                </a:lnTo>
                <a:lnTo>
                  <a:pt x="30290" y="24280"/>
                </a:lnTo>
                <a:lnTo>
                  <a:pt x="30290" y="24230"/>
                </a:lnTo>
                <a:lnTo>
                  <a:pt x="30290" y="24220"/>
                </a:lnTo>
                <a:lnTo>
                  <a:pt x="30290" y="24210"/>
                </a:lnTo>
                <a:lnTo>
                  <a:pt x="30280" y="24210"/>
                </a:lnTo>
                <a:lnTo>
                  <a:pt x="30240" y="24220"/>
                </a:lnTo>
                <a:lnTo>
                  <a:pt x="30190" y="24230"/>
                </a:lnTo>
                <a:lnTo>
                  <a:pt x="30180" y="24230"/>
                </a:lnTo>
                <a:lnTo>
                  <a:pt x="30150" y="24230"/>
                </a:lnTo>
                <a:lnTo>
                  <a:pt x="30120" y="24230"/>
                </a:lnTo>
                <a:lnTo>
                  <a:pt x="30110" y="24230"/>
                </a:lnTo>
                <a:lnTo>
                  <a:pt x="30080" y="24220"/>
                </a:lnTo>
                <a:lnTo>
                  <a:pt x="30030" y="24230"/>
                </a:lnTo>
                <a:lnTo>
                  <a:pt x="30020" y="24260"/>
                </a:lnTo>
                <a:lnTo>
                  <a:pt x="30010" y="24260"/>
                </a:lnTo>
                <a:lnTo>
                  <a:pt x="30020" y="24290"/>
                </a:lnTo>
                <a:lnTo>
                  <a:pt x="30040" y="24340"/>
                </a:lnTo>
                <a:lnTo>
                  <a:pt x="30050" y="24390"/>
                </a:lnTo>
                <a:lnTo>
                  <a:pt x="30010" y="24400"/>
                </a:lnTo>
                <a:lnTo>
                  <a:pt x="30000" y="24400"/>
                </a:lnTo>
                <a:lnTo>
                  <a:pt x="29990" y="24390"/>
                </a:lnTo>
                <a:lnTo>
                  <a:pt x="29980" y="24390"/>
                </a:lnTo>
                <a:lnTo>
                  <a:pt x="29920" y="24330"/>
                </a:lnTo>
                <a:lnTo>
                  <a:pt x="29880" y="24290"/>
                </a:lnTo>
                <a:lnTo>
                  <a:pt x="29870" y="24230"/>
                </a:lnTo>
                <a:lnTo>
                  <a:pt x="29870" y="24220"/>
                </a:lnTo>
                <a:lnTo>
                  <a:pt x="29850" y="24230"/>
                </a:lnTo>
                <a:lnTo>
                  <a:pt x="29840" y="24230"/>
                </a:lnTo>
                <a:lnTo>
                  <a:pt x="29830" y="24210"/>
                </a:lnTo>
                <a:lnTo>
                  <a:pt x="29820" y="24190"/>
                </a:lnTo>
                <a:lnTo>
                  <a:pt x="29750" y="24140"/>
                </a:lnTo>
                <a:lnTo>
                  <a:pt x="29750" y="24130"/>
                </a:lnTo>
                <a:lnTo>
                  <a:pt x="29760" y="24120"/>
                </a:lnTo>
                <a:lnTo>
                  <a:pt x="29750" y="24060"/>
                </a:lnTo>
                <a:lnTo>
                  <a:pt x="29780" y="24040"/>
                </a:lnTo>
                <a:lnTo>
                  <a:pt x="29780" y="24000"/>
                </a:lnTo>
                <a:lnTo>
                  <a:pt x="29730" y="24000"/>
                </a:lnTo>
                <a:lnTo>
                  <a:pt x="29710" y="24000"/>
                </a:lnTo>
                <a:lnTo>
                  <a:pt x="29700" y="24000"/>
                </a:lnTo>
                <a:lnTo>
                  <a:pt x="29700" y="23970"/>
                </a:lnTo>
                <a:lnTo>
                  <a:pt x="29690" y="23950"/>
                </a:lnTo>
                <a:lnTo>
                  <a:pt x="29680" y="23950"/>
                </a:lnTo>
                <a:lnTo>
                  <a:pt x="29610" y="23960"/>
                </a:lnTo>
                <a:lnTo>
                  <a:pt x="29590" y="23970"/>
                </a:lnTo>
                <a:lnTo>
                  <a:pt x="29580" y="23940"/>
                </a:lnTo>
                <a:lnTo>
                  <a:pt x="29580" y="23880"/>
                </a:lnTo>
                <a:lnTo>
                  <a:pt x="29580" y="23860"/>
                </a:lnTo>
                <a:lnTo>
                  <a:pt x="29580" y="23840"/>
                </a:lnTo>
                <a:lnTo>
                  <a:pt x="29580" y="23830"/>
                </a:lnTo>
                <a:lnTo>
                  <a:pt x="29580" y="23820"/>
                </a:lnTo>
                <a:lnTo>
                  <a:pt x="29480" y="23840"/>
                </a:lnTo>
                <a:lnTo>
                  <a:pt x="29460" y="23840"/>
                </a:lnTo>
                <a:lnTo>
                  <a:pt x="29450" y="23840"/>
                </a:lnTo>
                <a:lnTo>
                  <a:pt x="29460" y="23820"/>
                </a:lnTo>
                <a:lnTo>
                  <a:pt x="29380" y="23820"/>
                </a:lnTo>
                <a:lnTo>
                  <a:pt x="29380" y="23760"/>
                </a:lnTo>
                <a:lnTo>
                  <a:pt x="29380" y="23750"/>
                </a:lnTo>
                <a:lnTo>
                  <a:pt x="29360" y="23750"/>
                </a:lnTo>
                <a:lnTo>
                  <a:pt x="29350" y="23750"/>
                </a:lnTo>
                <a:lnTo>
                  <a:pt x="29370" y="23670"/>
                </a:lnTo>
                <a:lnTo>
                  <a:pt x="29350" y="23660"/>
                </a:lnTo>
                <a:lnTo>
                  <a:pt x="29360" y="23600"/>
                </a:lnTo>
                <a:lnTo>
                  <a:pt x="29350" y="23550"/>
                </a:lnTo>
                <a:lnTo>
                  <a:pt x="29400" y="23550"/>
                </a:lnTo>
                <a:lnTo>
                  <a:pt x="29380" y="23510"/>
                </a:lnTo>
                <a:lnTo>
                  <a:pt x="29340" y="23500"/>
                </a:lnTo>
                <a:lnTo>
                  <a:pt x="29330" y="23500"/>
                </a:lnTo>
                <a:lnTo>
                  <a:pt x="29340" y="23450"/>
                </a:lnTo>
                <a:lnTo>
                  <a:pt x="29330" y="23410"/>
                </a:lnTo>
                <a:lnTo>
                  <a:pt x="29350" y="23400"/>
                </a:lnTo>
                <a:lnTo>
                  <a:pt x="29360" y="23400"/>
                </a:lnTo>
                <a:lnTo>
                  <a:pt x="29380" y="23390"/>
                </a:lnTo>
                <a:lnTo>
                  <a:pt x="29390" y="23370"/>
                </a:lnTo>
                <a:lnTo>
                  <a:pt x="29390" y="23360"/>
                </a:lnTo>
                <a:lnTo>
                  <a:pt x="29390" y="23300"/>
                </a:lnTo>
                <a:lnTo>
                  <a:pt x="29360" y="23300"/>
                </a:lnTo>
                <a:lnTo>
                  <a:pt x="29350" y="23310"/>
                </a:lnTo>
                <a:lnTo>
                  <a:pt x="29340" y="23240"/>
                </a:lnTo>
                <a:lnTo>
                  <a:pt x="29300" y="23240"/>
                </a:lnTo>
                <a:lnTo>
                  <a:pt x="29220" y="23250"/>
                </a:lnTo>
                <a:lnTo>
                  <a:pt x="29160" y="23250"/>
                </a:lnTo>
                <a:lnTo>
                  <a:pt x="29150" y="23250"/>
                </a:lnTo>
                <a:lnTo>
                  <a:pt x="29150" y="23180"/>
                </a:lnTo>
                <a:lnTo>
                  <a:pt x="29140" y="23120"/>
                </a:lnTo>
                <a:lnTo>
                  <a:pt x="29100" y="23120"/>
                </a:lnTo>
                <a:lnTo>
                  <a:pt x="29090" y="23120"/>
                </a:lnTo>
                <a:lnTo>
                  <a:pt x="29020" y="23110"/>
                </a:lnTo>
                <a:lnTo>
                  <a:pt x="29000" y="23110"/>
                </a:lnTo>
                <a:lnTo>
                  <a:pt x="29070" y="23050"/>
                </a:lnTo>
                <a:lnTo>
                  <a:pt x="29070" y="23000"/>
                </a:lnTo>
                <a:lnTo>
                  <a:pt x="29080" y="22990"/>
                </a:lnTo>
                <a:lnTo>
                  <a:pt x="29100" y="22990"/>
                </a:lnTo>
                <a:lnTo>
                  <a:pt x="29090" y="23000"/>
                </a:lnTo>
                <a:lnTo>
                  <a:pt x="29100" y="23030"/>
                </a:lnTo>
                <a:lnTo>
                  <a:pt x="29190" y="23030"/>
                </a:lnTo>
                <a:lnTo>
                  <a:pt x="29190" y="23000"/>
                </a:lnTo>
                <a:lnTo>
                  <a:pt x="29230" y="23010"/>
                </a:lnTo>
                <a:lnTo>
                  <a:pt x="29240" y="23010"/>
                </a:lnTo>
                <a:lnTo>
                  <a:pt x="29240" y="23000"/>
                </a:lnTo>
                <a:lnTo>
                  <a:pt x="29240" y="22960"/>
                </a:lnTo>
                <a:lnTo>
                  <a:pt x="29250" y="22910"/>
                </a:lnTo>
                <a:lnTo>
                  <a:pt x="29220" y="22890"/>
                </a:lnTo>
                <a:lnTo>
                  <a:pt x="29220" y="22870"/>
                </a:lnTo>
                <a:lnTo>
                  <a:pt x="29240" y="22840"/>
                </a:lnTo>
                <a:lnTo>
                  <a:pt x="29300" y="22850"/>
                </a:lnTo>
                <a:lnTo>
                  <a:pt x="29300" y="22780"/>
                </a:lnTo>
                <a:lnTo>
                  <a:pt x="29290" y="22780"/>
                </a:lnTo>
                <a:lnTo>
                  <a:pt x="29280" y="22780"/>
                </a:lnTo>
                <a:lnTo>
                  <a:pt x="29270" y="22780"/>
                </a:lnTo>
                <a:lnTo>
                  <a:pt x="29280" y="22740"/>
                </a:lnTo>
                <a:lnTo>
                  <a:pt x="29280" y="22720"/>
                </a:lnTo>
                <a:lnTo>
                  <a:pt x="29280" y="22710"/>
                </a:lnTo>
                <a:lnTo>
                  <a:pt x="29270" y="22700"/>
                </a:lnTo>
                <a:lnTo>
                  <a:pt x="29230" y="22700"/>
                </a:lnTo>
                <a:lnTo>
                  <a:pt x="29220" y="22710"/>
                </a:lnTo>
                <a:lnTo>
                  <a:pt x="29210" y="22710"/>
                </a:lnTo>
                <a:lnTo>
                  <a:pt x="29200" y="22680"/>
                </a:lnTo>
                <a:lnTo>
                  <a:pt x="29180" y="22640"/>
                </a:lnTo>
                <a:lnTo>
                  <a:pt x="29180" y="22630"/>
                </a:lnTo>
                <a:lnTo>
                  <a:pt x="29190" y="22580"/>
                </a:lnTo>
                <a:lnTo>
                  <a:pt x="29200" y="22560"/>
                </a:lnTo>
                <a:lnTo>
                  <a:pt x="29240" y="22540"/>
                </a:lnTo>
                <a:lnTo>
                  <a:pt x="29260" y="22520"/>
                </a:lnTo>
                <a:lnTo>
                  <a:pt x="29220" y="22530"/>
                </a:lnTo>
                <a:lnTo>
                  <a:pt x="29220" y="22520"/>
                </a:lnTo>
                <a:lnTo>
                  <a:pt x="29230" y="22510"/>
                </a:lnTo>
                <a:lnTo>
                  <a:pt x="29270" y="22490"/>
                </a:lnTo>
                <a:lnTo>
                  <a:pt x="29290" y="22480"/>
                </a:lnTo>
                <a:lnTo>
                  <a:pt x="29340" y="22470"/>
                </a:lnTo>
                <a:lnTo>
                  <a:pt x="29340" y="22450"/>
                </a:lnTo>
                <a:lnTo>
                  <a:pt x="29350" y="22430"/>
                </a:lnTo>
                <a:lnTo>
                  <a:pt x="29360" y="22410"/>
                </a:lnTo>
                <a:lnTo>
                  <a:pt x="29360" y="22400"/>
                </a:lnTo>
                <a:lnTo>
                  <a:pt x="29370" y="22370"/>
                </a:lnTo>
                <a:lnTo>
                  <a:pt x="29350" y="22320"/>
                </a:lnTo>
                <a:lnTo>
                  <a:pt x="29310" y="22270"/>
                </a:lnTo>
                <a:lnTo>
                  <a:pt x="29320" y="22260"/>
                </a:lnTo>
                <a:lnTo>
                  <a:pt x="29330" y="22220"/>
                </a:lnTo>
                <a:lnTo>
                  <a:pt x="29340" y="22210"/>
                </a:lnTo>
                <a:lnTo>
                  <a:pt x="29340" y="22160"/>
                </a:lnTo>
                <a:lnTo>
                  <a:pt x="29340" y="22150"/>
                </a:lnTo>
                <a:lnTo>
                  <a:pt x="29310" y="22110"/>
                </a:lnTo>
                <a:lnTo>
                  <a:pt x="29290" y="22050"/>
                </a:lnTo>
                <a:lnTo>
                  <a:pt x="29290" y="22040"/>
                </a:lnTo>
                <a:lnTo>
                  <a:pt x="29280" y="22010"/>
                </a:lnTo>
                <a:lnTo>
                  <a:pt x="29260" y="21950"/>
                </a:lnTo>
                <a:lnTo>
                  <a:pt x="29230" y="21900"/>
                </a:lnTo>
                <a:lnTo>
                  <a:pt x="29230" y="21880"/>
                </a:lnTo>
                <a:lnTo>
                  <a:pt x="29230" y="21890"/>
                </a:lnTo>
                <a:lnTo>
                  <a:pt x="29190" y="21890"/>
                </a:lnTo>
                <a:lnTo>
                  <a:pt x="29120" y="21910"/>
                </a:lnTo>
                <a:lnTo>
                  <a:pt x="29050" y="21920"/>
                </a:lnTo>
                <a:lnTo>
                  <a:pt x="29040" y="21920"/>
                </a:lnTo>
                <a:lnTo>
                  <a:pt x="29010" y="21920"/>
                </a:lnTo>
                <a:lnTo>
                  <a:pt x="29010" y="21900"/>
                </a:lnTo>
                <a:lnTo>
                  <a:pt x="29010" y="21890"/>
                </a:lnTo>
                <a:lnTo>
                  <a:pt x="29000" y="21870"/>
                </a:lnTo>
                <a:lnTo>
                  <a:pt x="28990" y="21840"/>
                </a:lnTo>
                <a:lnTo>
                  <a:pt x="28990" y="21830"/>
                </a:lnTo>
                <a:lnTo>
                  <a:pt x="28980" y="21800"/>
                </a:lnTo>
                <a:lnTo>
                  <a:pt x="28950" y="21750"/>
                </a:lnTo>
                <a:lnTo>
                  <a:pt x="28950" y="21740"/>
                </a:lnTo>
                <a:lnTo>
                  <a:pt x="28950" y="21730"/>
                </a:lnTo>
                <a:lnTo>
                  <a:pt x="28950" y="21700"/>
                </a:lnTo>
                <a:lnTo>
                  <a:pt x="28950" y="21690"/>
                </a:lnTo>
                <a:lnTo>
                  <a:pt x="28960" y="21650"/>
                </a:lnTo>
                <a:lnTo>
                  <a:pt x="28960" y="21620"/>
                </a:lnTo>
                <a:lnTo>
                  <a:pt x="28960" y="21600"/>
                </a:lnTo>
                <a:lnTo>
                  <a:pt x="28960" y="21580"/>
                </a:lnTo>
                <a:lnTo>
                  <a:pt x="28930" y="21540"/>
                </a:lnTo>
                <a:lnTo>
                  <a:pt x="28940" y="21530"/>
                </a:lnTo>
                <a:lnTo>
                  <a:pt x="28940" y="21460"/>
                </a:lnTo>
                <a:lnTo>
                  <a:pt x="28970" y="21380"/>
                </a:lnTo>
                <a:lnTo>
                  <a:pt x="28960" y="21380"/>
                </a:lnTo>
                <a:lnTo>
                  <a:pt x="28940" y="21370"/>
                </a:lnTo>
                <a:lnTo>
                  <a:pt x="28910" y="21380"/>
                </a:lnTo>
                <a:lnTo>
                  <a:pt x="28890" y="21380"/>
                </a:lnTo>
                <a:lnTo>
                  <a:pt x="28870" y="21360"/>
                </a:lnTo>
                <a:lnTo>
                  <a:pt x="28860" y="21360"/>
                </a:lnTo>
                <a:lnTo>
                  <a:pt x="28820" y="21370"/>
                </a:lnTo>
                <a:lnTo>
                  <a:pt x="28810" y="21370"/>
                </a:lnTo>
                <a:lnTo>
                  <a:pt x="28760" y="21380"/>
                </a:lnTo>
                <a:lnTo>
                  <a:pt x="28720" y="21390"/>
                </a:lnTo>
                <a:lnTo>
                  <a:pt x="28720" y="21420"/>
                </a:lnTo>
                <a:lnTo>
                  <a:pt x="28680" y="21430"/>
                </a:lnTo>
                <a:lnTo>
                  <a:pt x="28620" y="21460"/>
                </a:lnTo>
                <a:lnTo>
                  <a:pt x="28630" y="21470"/>
                </a:lnTo>
                <a:lnTo>
                  <a:pt x="28640" y="21470"/>
                </a:lnTo>
                <a:lnTo>
                  <a:pt x="28640" y="21480"/>
                </a:lnTo>
                <a:lnTo>
                  <a:pt x="28600" y="21480"/>
                </a:lnTo>
                <a:lnTo>
                  <a:pt x="28600" y="21490"/>
                </a:lnTo>
                <a:lnTo>
                  <a:pt x="28590" y="21500"/>
                </a:lnTo>
                <a:lnTo>
                  <a:pt x="28580" y="21500"/>
                </a:lnTo>
                <a:lnTo>
                  <a:pt x="28580" y="21490"/>
                </a:lnTo>
                <a:lnTo>
                  <a:pt x="28560" y="21500"/>
                </a:lnTo>
                <a:lnTo>
                  <a:pt x="28530" y="21490"/>
                </a:lnTo>
                <a:lnTo>
                  <a:pt x="28520" y="21490"/>
                </a:lnTo>
                <a:lnTo>
                  <a:pt x="28500" y="21480"/>
                </a:lnTo>
                <a:lnTo>
                  <a:pt x="28490" y="21480"/>
                </a:lnTo>
                <a:lnTo>
                  <a:pt x="28490" y="21460"/>
                </a:lnTo>
                <a:lnTo>
                  <a:pt x="28500" y="21450"/>
                </a:lnTo>
                <a:lnTo>
                  <a:pt x="28490" y="21450"/>
                </a:lnTo>
                <a:lnTo>
                  <a:pt x="28470" y="21450"/>
                </a:lnTo>
                <a:lnTo>
                  <a:pt x="28450" y="21440"/>
                </a:lnTo>
                <a:lnTo>
                  <a:pt x="28430" y="21430"/>
                </a:lnTo>
                <a:lnTo>
                  <a:pt x="28410" y="21420"/>
                </a:lnTo>
                <a:lnTo>
                  <a:pt x="28380" y="21400"/>
                </a:lnTo>
                <a:lnTo>
                  <a:pt x="28370" y="21360"/>
                </a:lnTo>
                <a:lnTo>
                  <a:pt x="28370" y="21350"/>
                </a:lnTo>
                <a:lnTo>
                  <a:pt x="28340" y="21350"/>
                </a:lnTo>
                <a:lnTo>
                  <a:pt x="28330" y="21350"/>
                </a:lnTo>
                <a:lnTo>
                  <a:pt x="28320" y="21350"/>
                </a:lnTo>
                <a:lnTo>
                  <a:pt x="28290" y="21340"/>
                </a:lnTo>
                <a:lnTo>
                  <a:pt x="28280" y="21350"/>
                </a:lnTo>
                <a:lnTo>
                  <a:pt x="28260" y="21370"/>
                </a:lnTo>
                <a:lnTo>
                  <a:pt x="28270" y="21390"/>
                </a:lnTo>
                <a:lnTo>
                  <a:pt x="28280" y="21450"/>
                </a:lnTo>
                <a:lnTo>
                  <a:pt x="28260" y="21550"/>
                </a:lnTo>
                <a:lnTo>
                  <a:pt x="28260" y="21590"/>
                </a:lnTo>
                <a:lnTo>
                  <a:pt x="28300" y="21600"/>
                </a:lnTo>
                <a:lnTo>
                  <a:pt x="28310" y="21610"/>
                </a:lnTo>
                <a:lnTo>
                  <a:pt x="28320" y="21610"/>
                </a:lnTo>
                <a:lnTo>
                  <a:pt x="28350" y="21660"/>
                </a:lnTo>
                <a:lnTo>
                  <a:pt x="28390" y="21670"/>
                </a:lnTo>
                <a:lnTo>
                  <a:pt x="28420" y="21660"/>
                </a:lnTo>
                <a:lnTo>
                  <a:pt x="28420" y="21680"/>
                </a:lnTo>
                <a:lnTo>
                  <a:pt x="28410" y="21700"/>
                </a:lnTo>
                <a:lnTo>
                  <a:pt x="28020" y="21540"/>
                </a:lnTo>
                <a:lnTo>
                  <a:pt x="28030" y="21720"/>
                </a:lnTo>
                <a:lnTo>
                  <a:pt x="28020" y="21710"/>
                </a:lnTo>
                <a:lnTo>
                  <a:pt x="28020" y="21690"/>
                </a:lnTo>
                <a:lnTo>
                  <a:pt x="28020" y="21670"/>
                </a:lnTo>
                <a:lnTo>
                  <a:pt x="28020" y="21660"/>
                </a:lnTo>
                <a:lnTo>
                  <a:pt x="28010" y="21660"/>
                </a:lnTo>
                <a:lnTo>
                  <a:pt x="27960" y="21670"/>
                </a:lnTo>
                <a:lnTo>
                  <a:pt x="27950" y="21670"/>
                </a:lnTo>
                <a:lnTo>
                  <a:pt x="27880" y="21680"/>
                </a:lnTo>
                <a:lnTo>
                  <a:pt x="27860" y="21680"/>
                </a:lnTo>
                <a:lnTo>
                  <a:pt x="27810" y="21690"/>
                </a:lnTo>
                <a:lnTo>
                  <a:pt x="27810" y="21700"/>
                </a:lnTo>
                <a:lnTo>
                  <a:pt x="27800" y="21710"/>
                </a:lnTo>
                <a:lnTo>
                  <a:pt x="27740" y="21710"/>
                </a:lnTo>
                <a:lnTo>
                  <a:pt x="27740" y="21740"/>
                </a:lnTo>
                <a:lnTo>
                  <a:pt x="27650" y="21740"/>
                </a:lnTo>
                <a:lnTo>
                  <a:pt x="27640" y="21740"/>
                </a:lnTo>
                <a:lnTo>
                  <a:pt x="27650" y="21750"/>
                </a:lnTo>
                <a:lnTo>
                  <a:pt x="27660" y="21750"/>
                </a:lnTo>
                <a:lnTo>
                  <a:pt x="27650" y="21750"/>
                </a:lnTo>
                <a:lnTo>
                  <a:pt x="27630" y="21760"/>
                </a:lnTo>
                <a:lnTo>
                  <a:pt x="27630" y="21800"/>
                </a:lnTo>
                <a:lnTo>
                  <a:pt x="27620" y="21800"/>
                </a:lnTo>
                <a:lnTo>
                  <a:pt x="27610" y="21790"/>
                </a:lnTo>
                <a:lnTo>
                  <a:pt x="27610" y="21780"/>
                </a:lnTo>
                <a:lnTo>
                  <a:pt x="27620" y="21770"/>
                </a:lnTo>
                <a:lnTo>
                  <a:pt x="27630" y="21760"/>
                </a:lnTo>
                <a:lnTo>
                  <a:pt x="27630" y="21740"/>
                </a:lnTo>
                <a:lnTo>
                  <a:pt x="27620" y="21740"/>
                </a:lnTo>
                <a:lnTo>
                  <a:pt x="27600" y="21740"/>
                </a:lnTo>
                <a:lnTo>
                  <a:pt x="27580" y="21740"/>
                </a:lnTo>
                <a:lnTo>
                  <a:pt x="27570" y="21740"/>
                </a:lnTo>
                <a:lnTo>
                  <a:pt x="27560" y="21740"/>
                </a:lnTo>
                <a:lnTo>
                  <a:pt x="27550" y="21740"/>
                </a:lnTo>
                <a:lnTo>
                  <a:pt x="27570" y="21800"/>
                </a:lnTo>
                <a:lnTo>
                  <a:pt x="27550" y="21850"/>
                </a:lnTo>
                <a:lnTo>
                  <a:pt x="27560" y="21860"/>
                </a:lnTo>
                <a:lnTo>
                  <a:pt x="27530" y="21860"/>
                </a:lnTo>
                <a:lnTo>
                  <a:pt x="27380" y="21990"/>
                </a:lnTo>
                <a:lnTo>
                  <a:pt x="27280" y="22110"/>
                </a:lnTo>
                <a:lnTo>
                  <a:pt x="27270" y="22110"/>
                </a:lnTo>
                <a:lnTo>
                  <a:pt x="27230" y="22110"/>
                </a:lnTo>
                <a:lnTo>
                  <a:pt x="27200" y="22110"/>
                </a:lnTo>
                <a:lnTo>
                  <a:pt x="27190" y="22120"/>
                </a:lnTo>
                <a:lnTo>
                  <a:pt x="27160" y="22130"/>
                </a:lnTo>
                <a:lnTo>
                  <a:pt x="27150" y="22130"/>
                </a:lnTo>
                <a:lnTo>
                  <a:pt x="27140" y="22130"/>
                </a:lnTo>
                <a:lnTo>
                  <a:pt x="27100" y="22120"/>
                </a:lnTo>
                <a:lnTo>
                  <a:pt x="27090" y="22120"/>
                </a:lnTo>
                <a:lnTo>
                  <a:pt x="27030" y="22130"/>
                </a:lnTo>
                <a:lnTo>
                  <a:pt x="27020" y="22120"/>
                </a:lnTo>
                <a:lnTo>
                  <a:pt x="26950" y="22130"/>
                </a:lnTo>
                <a:lnTo>
                  <a:pt x="26930" y="22140"/>
                </a:lnTo>
                <a:lnTo>
                  <a:pt x="26930" y="22090"/>
                </a:lnTo>
                <a:lnTo>
                  <a:pt x="26920" y="22090"/>
                </a:lnTo>
                <a:lnTo>
                  <a:pt x="26920" y="22050"/>
                </a:lnTo>
                <a:lnTo>
                  <a:pt x="26910" y="22050"/>
                </a:lnTo>
                <a:lnTo>
                  <a:pt x="26900" y="22060"/>
                </a:lnTo>
                <a:lnTo>
                  <a:pt x="26890" y="22010"/>
                </a:lnTo>
                <a:lnTo>
                  <a:pt x="26850" y="22010"/>
                </a:lnTo>
                <a:lnTo>
                  <a:pt x="26810" y="22020"/>
                </a:lnTo>
                <a:lnTo>
                  <a:pt x="26790" y="22020"/>
                </a:lnTo>
                <a:lnTo>
                  <a:pt x="26760" y="22040"/>
                </a:lnTo>
                <a:lnTo>
                  <a:pt x="26720" y="22060"/>
                </a:lnTo>
                <a:lnTo>
                  <a:pt x="26700" y="22070"/>
                </a:lnTo>
                <a:lnTo>
                  <a:pt x="26700" y="22050"/>
                </a:lnTo>
                <a:lnTo>
                  <a:pt x="26690" y="21990"/>
                </a:lnTo>
                <a:lnTo>
                  <a:pt x="26680" y="21930"/>
                </a:lnTo>
                <a:lnTo>
                  <a:pt x="26680" y="21880"/>
                </a:lnTo>
                <a:lnTo>
                  <a:pt x="26670" y="21880"/>
                </a:lnTo>
                <a:lnTo>
                  <a:pt x="26650" y="21870"/>
                </a:lnTo>
                <a:lnTo>
                  <a:pt x="26650" y="21860"/>
                </a:lnTo>
                <a:lnTo>
                  <a:pt x="26650" y="21850"/>
                </a:lnTo>
                <a:lnTo>
                  <a:pt x="26680" y="21830"/>
                </a:lnTo>
                <a:lnTo>
                  <a:pt x="26700" y="21830"/>
                </a:lnTo>
                <a:lnTo>
                  <a:pt x="26720" y="21840"/>
                </a:lnTo>
                <a:lnTo>
                  <a:pt x="26730" y="21840"/>
                </a:lnTo>
                <a:lnTo>
                  <a:pt x="26730" y="21790"/>
                </a:lnTo>
                <a:lnTo>
                  <a:pt x="26720" y="21780"/>
                </a:lnTo>
                <a:lnTo>
                  <a:pt x="26710" y="21780"/>
                </a:lnTo>
                <a:lnTo>
                  <a:pt x="26690" y="21780"/>
                </a:lnTo>
                <a:lnTo>
                  <a:pt x="26680" y="21760"/>
                </a:lnTo>
                <a:lnTo>
                  <a:pt x="26660" y="21750"/>
                </a:lnTo>
                <a:lnTo>
                  <a:pt x="26630" y="21750"/>
                </a:lnTo>
                <a:lnTo>
                  <a:pt x="26610" y="21740"/>
                </a:lnTo>
                <a:lnTo>
                  <a:pt x="26540" y="21750"/>
                </a:lnTo>
                <a:lnTo>
                  <a:pt x="26520" y="21760"/>
                </a:lnTo>
                <a:lnTo>
                  <a:pt x="26460" y="21760"/>
                </a:lnTo>
                <a:lnTo>
                  <a:pt x="26430" y="21770"/>
                </a:lnTo>
                <a:lnTo>
                  <a:pt x="26380" y="21780"/>
                </a:lnTo>
                <a:lnTo>
                  <a:pt x="26370" y="21780"/>
                </a:lnTo>
                <a:lnTo>
                  <a:pt x="26350" y="21710"/>
                </a:lnTo>
                <a:lnTo>
                  <a:pt x="26340" y="21700"/>
                </a:lnTo>
                <a:lnTo>
                  <a:pt x="26340" y="21690"/>
                </a:lnTo>
                <a:lnTo>
                  <a:pt x="26330" y="21680"/>
                </a:lnTo>
                <a:lnTo>
                  <a:pt x="26320" y="21680"/>
                </a:lnTo>
                <a:lnTo>
                  <a:pt x="26300" y="21680"/>
                </a:lnTo>
                <a:lnTo>
                  <a:pt x="26290" y="21660"/>
                </a:lnTo>
                <a:lnTo>
                  <a:pt x="26280" y="21660"/>
                </a:lnTo>
                <a:lnTo>
                  <a:pt x="26280" y="21650"/>
                </a:lnTo>
                <a:lnTo>
                  <a:pt x="26270" y="21630"/>
                </a:lnTo>
                <a:lnTo>
                  <a:pt x="26270" y="21620"/>
                </a:lnTo>
                <a:lnTo>
                  <a:pt x="26270" y="21610"/>
                </a:lnTo>
                <a:lnTo>
                  <a:pt x="26250" y="21600"/>
                </a:lnTo>
                <a:lnTo>
                  <a:pt x="26240" y="21580"/>
                </a:lnTo>
                <a:lnTo>
                  <a:pt x="26200" y="21590"/>
                </a:lnTo>
                <a:lnTo>
                  <a:pt x="26190" y="21590"/>
                </a:lnTo>
                <a:lnTo>
                  <a:pt x="26180" y="21600"/>
                </a:lnTo>
                <a:lnTo>
                  <a:pt x="26160" y="21600"/>
                </a:lnTo>
                <a:lnTo>
                  <a:pt x="26150" y="21590"/>
                </a:lnTo>
                <a:lnTo>
                  <a:pt x="26190" y="21560"/>
                </a:lnTo>
                <a:lnTo>
                  <a:pt x="26200" y="21560"/>
                </a:lnTo>
                <a:lnTo>
                  <a:pt x="26190" y="21530"/>
                </a:lnTo>
                <a:lnTo>
                  <a:pt x="26190" y="21500"/>
                </a:lnTo>
                <a:lnTo>
                  <a:pt x="26190" y="21490"/>
                </a:lnTo>
                <a:lnTo>
                  <a:pt x="26130" y="21490"/>
                </a:lnTo>
                <a:lnTo>
                  <a:pt x="26100" y="21490"/>
                </a:lnTo>
                <a:lnTo>
                  <a:pt x="26100" y="21500"/>
                </a:lnTo>
                <a:lnTo>
                  <a:pt x="26100" y="21520"/>
                </a:lnTo>
                <a:lnTo>
                  <a:pt x="26080" y="21540"/>
                </a:lnTo>
                <a:lnTo>
                  <a:pt x="26080" y="21550"/>
                </a:lnTo>
                <a:lnTo>
                  <a:pt x="26070" y="21560"/>
                </a:lnTo>
                <a:lnTo>
                  <a:pt x="26050" y="21560"/>
                </a:lnTo>
                <a:lnTo>
                  <a:pt x="26060" y="21560"/>
                </a:lnTo>
                <a:lnTo>
                  <a:pt x="26060" y="21590"/>
                </a:lnTo>
                <a:lnTo>
                  <a:pt x="26040" y="21610"/>
                </a:lnTo>
                <a:lnTo>
                  <a:pt x="26010" y="21640"/>
                </a:lnTo>
                <a:lnTo>
                  <a:pt x="26000" y="21640"/>
                </a:lnTo>
                <a:lnTo>
                  <a:pt x="25980" y="21630"/>
                </a:lnTo>
                <a:lnTo>
                  <a:pt x="25970" y="21630"/>
                </a:lnTo>
                <a:lnTo>
                  <a:pt x="25940" y="21600"/>
                </a:lnTo>
                <a:lnTo>
                  <a:pt x="25940" y="21590"/>
                </a:lnTo>
                <a:lnTo>
                  <a:pt x="25930" y="21600"/>
                </a:lnTo>
                <a:lnTo>
                  <a:pt x="25920" y="21610"/>
                </a:lnTo>
                <a:lnTo>
                  <a:pt x="25880" y="21630"/>
                </a:lnTo>
                <a:lnTo>
                  <a:pt x="25870" y="21590"/>
                </a:lnTo>
                <a:lnTo>
                  <a:pt x="25870" y="21580"/>
                </a:lnTo>
                <a:lnTo>
                  <a:pt x="25790" y="21590"/>
                </a:lnTo>
                <a:lnTo>
                  <a:pt x="25780" y="21590"/>
                </a:lnTo>
                <a:lnTo>
                  <a:pt x="25750" y="21610"/>
                </a:lnTo>
                <a:lnTo>
                  <a:pt x="25720" y="21600"/>
                </a:lnTo>
                <a:lnTo>
                  <a:pt x="25690" y="21600"/>
                </a:lnTo>
                <a:lnTo>
                  <a:pt x="25690" y="21590"/>
                </a:lnTo>
                <a:lnTo>
                  <a:pt x="25680" y="21580"/>
                </a:lnTo>
                <a:lnTo>
                  <a:pt x="25670" y="21580"/>
                </a:lnTo>
                <a:lnTo>
                  <a:pt x="25660" y="21570"/>
                </a:lnTo>
                <a:lnTo>
                  <a:pt x="25620" y="21560"/>
                </a:lnTo>
                <a:lnTo>
                  <a:pt x="25620" y="21520"/>
                </a:lnTo>
                <a:lnTo>
                  <a:pt x="25590" y="21530"/>
                </a:lnTo>
                <a:lnTo>
                  <a:pt x="25560" y="21530"/>
                </a:lnTo>
                <a:lnTo>
                  <a:pt x="25510" y="21540"/>
                </a:lnTo>
                <a:lnTo>
                  <a:pt x="25500" y="21530"/>
                </a:lnTo>
                <a:lnTo>
                  <a:pt x="25450" y="21520"/>
                </a:lnTo>
                <a:lnTo>
                  <a:pt x="25410" y="21500"/>
                </a:lnTo>
                <a:lnTo>
                  <a:pt x="25440" y="21460"/>
                </a:lnTo>
                <a:lnTo>
                  <a:pt x="25440" y="21420"/>
                </a:lnTo>
                <a:lnTo>
                  <a:pt x="25430" y="21420"/>
                </a:lnTo>
                <a:lnTo>
                  <a:pt x="25390" y="21420"/>
                </a:lnTo>
                <a:lnTo>
                  <a:pt x="25370" y="21450"/>
                </a:lnTo>
                <a:lnTo>
                  <a:pt x="25350" y="21460"/>
                </a:lnTo>
                <a:lnTo>
                  <a:pt x="25340" y="21460"/>
                </a:lnTo>
                <a:lnTo>
                  <a:pt x="25350" y="21500"/>
                </a:lnTo>
                <a:lnTo>
                  <a:pt x="25350" y="21510"/>
                </a:lnTo>
                <a:lnTo>
                  <a:pt x="25330" y="21570"/>
                </a:lnTo>
                <a:lnTo>
                  <a:pt x="25320" y="21600"/>
                </a:lnTo>
                <a:lnTo>
                  <a:pt x="25320" y="21610"/>
                </a:lnTo>
                <a:lnTo>
                  <a:pt x="25290" y="21600"/>
                </a:lnTo>
                <a:lnTo>
                  <a:pt x="25280" y="21600"/>
                </a:lnTo>
                <a:lnTo>
                  <a:pt x="25250" y="21600"/>
                </a:lnTo>
                <a:lnTo>
                  <a:pt x="25230" y="21610"/>
                </a:lnTo>
                <a:lnTo>
                  <a:pt x="25230" y="21570"/>
                </a:lnTo>
                <a:lnTo>
                  <a:pt x="25240" y="21560"/>
                </a:lnTo>
                <a:lnTo>
                  <a:pt x="25250" y="21560"/>
                </a:lnTo>
                <a:lnTo>
                  <a:pt x="25240" y="21540"/>
                </a:lnTo>
                <a:lnTo>
                  <a:pt x="25240" y="21530"/>
                </a:lnTo>
                <a:lnTo>
                  <a:pt x="25230" y="21520"/>
                </a:lnTo>
                <a:lnTo>
                  <a:pt x="25230" y="21480"/>
                </a:lnTo>
                <a:lnTo>
                  <a:pt x="25240" y="21430"/>
                </a:lnTo>
                <a:lnTo>
                  <a:pt x="25200" y="21410"/>
                </a:lnTo>
                <a:lnTo>
                  <a:pt x="25200" y="21370"/>
                </a:lnTo>
                <a:lnTo>
                  <a:pt x="25200" y="21350"/>
                </a:lnTo>
                <a:lnTo>
                  <a:pt x="25210" y="21350"/>
                </a:lnTo>
                <a:lnTo>
                  <a:pt x="25230" y="21330"/>
                </a:lnTo>
                <a:lnTo>
                  <a:pt x="25240" y="21330"/>
                </a:lnTo>
                <a:lnTo>
                  <a:pt x="25250" y="21340"/>
                </a:lnTo>
                <a:lnTo>
                  <a:pt x="25240" y="21330"/>
                </a:lnTo>
                <a:lnTo>
                  <a:pt x="25220" y="21330"/>
                </a:lnTo>
                <a:lnTo>
                  <a:pt x="25230" y="21320"/>
                </a:lnTo>
                <a:lnTo>
                  <a:pt x="25240" y="21270"/>
                </a:lnTo>
                <a:lnTo>
                  <a:pt x="25230" y="21230"/>
                </a:lnTo>
                <a:lnTo>
                  <a:pt x="25230" y="21210"/>
                </a:lnTo>
                <a:lnTo>
                  <a:pt x="25220" y="21200"/>
                </a:lnTo>
                <a:lnTo>
                  <a:pt x="25200" y="21210"/>
                </a:lnTo>
                <a:lnTo>
                  <a:pt x="25160" y="21220"/>
                </a:lnTo>
                <a:lnTo>
                  <a:pt x="25160" y="21240"/>
                </a:lnTo>
                <a:lnTo>
                  <a:pt x="25150" y="21240"/>
                </a:lnTo>
                <a:lnTo>
                  <a:pt x="25130" y="21240"/>
                </a:lnTo>
                <a:lnTo>
                  <a:pt x="25140" y="21180"/>
                </a:lnTo>
                <a:lnTo>
                  <a:pt x="25140" y="21130"/>
                </a:lnTo>
                <a:lnTo>
                  <a:pt x="25140" y="21090"/>
                </a:lnTo>
                <a:lnTo>
                  <a:pt x="25060" y="21070"/>
                </a:lnTo>
                <a:lnTo>
                  <a:pt x="25050" y="21120"/>
                </a:lnTo>
                <a:lnTo>
                  <a:pt x="25030" y="21160"/>
                </a:lnTo>
                <a:lnTo>
                  <a:pt x="25020" y="21180"/>
                </a:lnTo>
                <a:lnTo>
                  <a:pt x="25010" y="21200"/>
                </a:lnTo>
                <a:lnTo>
                  <a:pt x="25000" y="21200"/>
                </a:lnTo>
                <a:lnTo>
                  <a:pt x="24970" y="21170"/>
                </a:lnTo>
                <a:lnTo>
                  <a:pt x="24940" y="21150"/>
                </a:lnTo>
                <a:lnTo>
                  <a:pt x="24950" y="21100"/>
                </a:lnTo>
                <a:lnTo>
                  <a:pt x="24950" y="21090"/>
                </a:lnTo>
                <a:lnTo>
                  <a:pt x="24940" y="21050"/>
                </a:lnTo>
                <a:lnTo>
                  <a:pt x="24920" y="21030"/>
                </a:lnTo>
                <a:lnTo>
                  <a:pt x="24880" y="21010"/>
                </a:lnTo>
                <a:lnTo>
                  <a:pt x="24870" y="21010"/>
                </a:lnTo>
                <a:lnTo>
                  <a:pt x="24860" y="21020"/>
                </a:lnTo>
                <a:lnTo>
                  <a:pt x="24850" y="21030"/>
                </a:lnTo>
                <a:lnTo>
                  <a:pt x="24840" y="21040"/>
                </a:lnTo>
                <a:lnTo>
                  <a:pt x="24830" y="21040"/>
                </a:lnTo>
                <a:lnTo>
                  <a:pt x="24820" y="21030"/>
                </a:lnTo>
                <a:lnTo>
                  <a:pt x="24810" y="21060"/>
                </a:lnTo>
                <a:lnTo>
                  <a:pt x="24800" y="21040"/>
                </a:lnTo>
                <a:lnTo>
                  <a:pt x="24790" y="21010"/>
                </a:lnTo>
                <a:lnTo>
                  <a:pt x="24750" y="20990"/>
                </a:lnTo>
                <a:lnTo>
                  <a:pt x="24730" y="20970"/>
                </a:lnTo>
                <a:lnTo>
                  <a:pt x="24680" y="20960"/>
                </a:lnTo>
                <a:lnTo>
                  <a:pt x="24670" y="20920"/>
                </a:lnTo>
                <a:lnTo>
                  <a:pt x="24650" y="20880"/>
                </a:lnTo>
                <a:lnTo>
                  <a:pt x="24670" y="20840"/>
                </a:lnTo>
                <a:lnTo>
                  <a:pt x="24700" y="20840"/>
                </a:lnTo>
                <a:lnTo>
                  <a:pt x="24690" y="20800"/>
                </a:lnTo>
                <a:lnTo>
                  <a:pt x="24690" y="20760"/>
                </a:lnTo>
                <a:lnTo>
                  <a:pt x="24670" y="20700"/>
                </a:lnTo>
                <a:lnTo>
                  <a:pt x="24650" y="20660"/>
                </a:lnTo>
                <a:lnTo>
                  <a:pt x="24670" y="20620"/>
                </a:lnTo>
                <a:lnTo>
                  <a:pt x="24670" y="20600"/>
                </a:lnTo>
                <a:lnTo>
                  <a:pt x="24670" y="20590"/>
                </a:lnTo>
                <a:lnTo>
                  <a:pt x="24670" y="20530"/>
                </a:lnTo>
                <a:lnTo>
                  <a:pt x="24680" y="20450"/>
                </a:lnTo>
                <a:lnTo>
                  <a:pt x="24630" y="20440"/>
                </a:lnTo>
                <a:lnTo>
                  <a:pt x="24600" y="20440"/>
                </a:lnTo>
                <a:lnTo>
                  <a:pt x="24600" y="20450"/>
                </a:lnTo>
                <a:lnTo>
                  <a:pt x="24590" y="20450"/>
                </a:lnTo>
                <a:lnTo>
                  <a:pt x="24600" y="20470"/>
                </a:lnTo>
                <a:lnTo>
                  <a:pt x="24590" y="20470"/>
                </a:lnTo>
                <a:lnTo>
                  <a:pt x="24560" y="20470"/>
                </a:lnTo>
                <a:lnTo>
                  <a:pt x="24560" y="20460"/>
                </a:lnTo>
                <a:lnTo>
                  <a:pt x="24560" y="20440"/>
                </a:lnTo>
                <a:lnTo>
                  <a:pt x="24500" y="20420"/>
                </a:lnTo>
                <a:lnTo>
                  <a:pt x="24450" y="20410"/>
                </a:lnTo>
                <a:lnTo>
                  <a:pt x="24440" y="20480"/>
                </a:lnTo>
                <a:lnTo>
                  <a:pt x="24420" y="20480"/>
                </a:lnTo>
                <a:lnTo>
                  <a:pt x="24420" y="20430"/>
                </a:lnTo>
                <a:lnTo>
                  <a:pt x="24410" y="20430"/>
                </a:lnTo>
                <a:lnTo>
                  <a:pt x="24370" y="20430"/>
                </a:lnTo>
                <a:lnTo>
                  <a:pt x="24310" y="20440"/>
                </a:lnTo>
                <a:lnTo>
                  <a:pt x="24300" y="20440"/>
                </a:lnTo>
                <a:lnTo>
                  <a:pt x="24280" y="20430"/>
                </a:lnTo>
                <a:lnTo>
                  <a:pt x="24260" y="20460"/>
                </a:lnTo>
                <a:lnTo>
                  <a:pt x="24250" y="20460"/>
                </a:lnTo>
                <a:lnTo>
                  <a:pt x="24240" y="20460"/>
                </a:lnTo>
                <a:lnTo>
                  <a:pt x="24240" y="20440"/>
                </a:lnTo>
                <a:lnTo>
                  <a:pt x="24250" y="20400"/>
                </a:lnTo>
                <a:lnTo>
                  <a:pt x="24230" y="20390"/>
                </a:lnTo>
                <a:lnTo>
                  <a:pt x="24210" y="20390"/>
                </a:lnTo>
                <a:lnTo>
                  <a:pt x="24190" y="20390"/>
                </a:lnTo>
                <a:lnTo>
                  <a:pt x="24210" y="20350"/>
                </a:lnTo>
                <a:lnTo>
                  <a:pt x="24210" y="20330"/>
                </a:lnTo>
                <a:lnTo>
                  <a:pt x="24190" y="20330"/>
                </a:lnTo>
                <a:lnTo>
                  <a:pt x="24170" y="20320"/>
                </a:lnTo>
                <a:lnTo>
                  <a:pt x="24170" y="20310"/>
                </a:lnTo>
                <a:lnTo>
                  <a:pt x="24120" y="20300"/>
                </a:lnTo>
                <a:lnTo>
                  <a:pt x="24090" y="20270"/>
                </a:lnTo>
                <a:lnTo>
                  <a:pt x="24090" y="20220"/>
                </a:lnTo>
                <a:lnTo>
                  <a:pt x="24040" y="20230"/>
                </a:lnTo>
                <a:lnTo>
                  <a:pt x="23960" y="20250"/>
                </a:lnTo>
                <a:lnTo>
                  <a:pt x="23910" y="20250"/>
                </a:lnTo>
                <a:lnTo>
                  <a:pt x="23920" y="20190"/>
                </a:lnTo>
                <a:lnTo>
                  <a:pt x="23960" y="20150"/>
                </a:lnTo>
                <a:lnTo>
                  <a:pt x="23960" y="20170"/>
                </a:lnTo>
                <a:lnTo>
                  <a:pt x="23970" y="20150"/>
                </a:lnTo>
                <a:lnTo>
                  <a:pt x="23980" y="20130"/>
                </a:lnTo>
                <a:lnTo>
                  <a:pt x="23960" y="20120"/>
                </a:lnTo>
                <a:lnTo>
                  <a:pt x="23960" y="20100"/>
                </a:lnTo>
                <a:lnTo>
                  <a:pt x="23960" y="20060"/>
                </a:lnTo>
                <a:lnTo>
                  <a:pt x="23940" y="20030"/>
                </a:lnTo>
                <a:lnTo>
                  <a:pt x="23940" y="20020"/>
                </a:lnTo>
                <a:lnTo>
                  <a:pt x="23950" y="20010"/>
                </a:lnTo>
                <a:lnTo>
                  <a:pt x="23950" y="19990"/>
                </a:lnTo>
                <a:lnTo>
                  <a:pt x="23940" y="19990"/>
                </a:lnTo>
                <a:lnTo>
                  <a:pt x="23930" y="19990"/>
                </a:lnTo>
                <a:lnTo>
                  <a:pt x="23920" y="19990"/>
                </a:lnTo>
                <a:lnTo>
                  <a:pt x="23940" y="19950"/>
                </a:lnTo>
                <a:lnTo>
                  <a:pt x="23950" y="19920"/>
                </a:lnTo>
                <a:lnTo>
                  <a:pt x="23960" y="19890"/>
                </a:lnTo>
                <a:lnTo>
                  <a:pt x="23990" y="19820"/>
                </a:lnTo>
                <a:lnTo>
                  <a:pt x="24000" y="19810"/>
                </a:lnTo>
                <a:lnTo>
                  <a:pt x="24020" y="19800"/>
                </a:lnTo>
                <a:lnTo>
                  <a:pt x="24030" y="19790"/>
                </a:lnTo>
                <a:lnTo>
                  <a:pt x="24050" y="19780"/>
                </a:lnTo>
                <a:lnTo>
                  <a:pt x="24070" y="19770"/>
                </a:lnTo>
                <a:lnTo>
                  <a:pt x="24060" y="19760"/>
                </a:lnTo>
                <a:lnTo>
                  <a:pt x="24050" y="19760"/>
                </a:lnTo>
                <a:lnTo>
                  <a:pt x="24050" y="19750"/>
                </a:lnTo>
                <a:lnTo>
                  <a:pt x="24060" y="19730"/>
                </a:lnTo>
                <a:lnTo>
                  <a:pt x="24060" y="19690"/>
                </a:lnTo>
                <a:lnTo>
                  <a:pt x="24060" y="19650"/>
                </a:lnTo>
                <a:lnTo>
                  <a:pt x="24070" y="19610"/>
                </a:lnTo>
                <a:lnTo>
                  <a:pt x="24070" y="19600"/>
                </a:lnTo>
                <a:lnTo>
                  <a:pt x="24070" y="19530"/>
                </a:lnTo>
                <a:lnTo>
                  <a:pt x="24050" y="19520"/>
                </a:lnTo>
                <a:lnTo>
                  <a:pt x="24060" y="19420"/>
                </a:lnTo>
                <a:lnTo>
                  <a:pt x="24070" y="19400"/>
                </a:lnTo>
                <a:lnTo>
                  <a:pt x="24070" y="19360"/>
                </a:lnTo>
                <a:lnTo>
                  <a:pt x="24060" y="19350"/>
                </a:lnTo>
                <a:lnTo>
                  <a:pt x="24040" y="19330"/>
                </a:lnTo>
                <a:lnTo>
                  <a:pt x="24050" y="19280"/>
                </a:lnTo>
                <a:lnTo>
                  <a:pt x="24050" y="19240"/>
                </a:lnTo>
                <a:lnTo>
                  <a:pt x="24050" y="19230"/>
                </a:lnTo>
                <a:lnTo>
                  <a:pt x="24050" y="19220"/>
                </a:lnTo>
                <a:lnTo>
                  <a:pt x="24040" y="19210"/>
                </a:lnTo>
                <a:lnTo>
                  <a:pt x="24030" y="19210"/>
                </a:lnTo>
                <a:lnTo>
                  <a:pt x="24000" y="19200"/>
                </a:lnTo>
                <a:lnTo>
                  <a:pt x="24000" y="19210"/>
                </a:lnTo>
                <a:lnTo>
                  <a:pt x="24000" y="19220"/>
                </a:lnTo>
                <a:lnTo>
                  <a:pt x="23950" y="19210"/>
                </a:lnTo>
                <a:lnTo>
                  <a:pt x="23940" y="19200"/>
                </a:lnTo>
                <a:lnTo>
                  <a:pt x="23930" y="19200"/>
                </a:lnTo>
                <a:lnTo>
                  <a:pt x="23910" y="19210"/>
                </a:lnTo>
                <a:lnTo>
                  <a:pt x="23890" y="19190"/>
                </a:lnTo>
                <a:lnTo>
                  <a:pt x="23850" y="19180"/>
                </a:lnTo>
                <a:lnTo>
                  <a:pt x="23800" y="19160"/>
                </a:lnTo>
                <a:lnTo>
                  <a:pt x="23760" y="19160"/>
                </a:lnTo>
                <a:lnTo>
                  <a:pt x="23710" y="19150"/>
                </a:lnTo>
                <a:lnTo>
                  <a:pt x="23680" y="19140"/>
                </a:lnTo>
                <a:lnTo>
                  <a:pt x="23670" y="19140"/>
                </a:lnTo>
                <a:lnTo>
                  <a:pt x="23640" y="19130"/>
                </a:lnTo>
                <a:lnTo>
                  <a:pt x="23590" y="19130"/>
                </a:lnTo>
                <a:lnTo>
                  <a:pt x="23580" y="19130"/>
                </a:lnTo>
                <a:lnTo>
                  <a:pt x="23560" y="19170"/>
                </a:lnTo>
                <a:lnTo>
                  <a:pt x="23510" y="19140"/>
                </a:lnTo>
                <a:lnTo>
                  <a:pt x="23460" y="19130"/>
                </a:lnTo>
                <a:lnTo>
                  <a:pt x="23430" y="19120"/>
                </a:lnTo>
                <a:lnTo>
                  <a:pt x="23420" y="19120"/>
                </a:lnTo>
                <a:lnTo>
                  <a:pt x="23360" y="19110"/>
                </a:lnTo>
                <a:lnTo>
                  <a:pt x="23320" y="19090"/>
                </a:lnTo>
                <a:lnTo>
                  <a:pt x="23320" y="19080"/>
                </a:lnTo>
                <a:lnTo>
                  <a:pt x="23330" y="19060"/>
                </a:lnTo>
                <a:lnTo>
                  <a:pt x="23330" y="19020"/>
                </a:lnTo>
                <a:lnTo>
                  <a:pt x="23350" y="18980"/>
                </a:lnTo>
                <a:lnTo>
                  <a:pt x="23350" y="18970"/>
                </a:lnTo>
                <a:lnTo>
                  <a:pt x="23370" y="18930"/>
                </a:lnTo>
                <a:lnTo>
                  <a:pt x="23360" y="18900"/>
                </a:lnTo>
                <a:lnTo>
                  <a:pt x="23330" y="18890"/>
                </a:lnTo>
                <a:lnTo>
                  <a:pt x="23320" y="18890"/>
                </a:lnTo>
                <a:lnTo>
                  <a:pt x="23290" y="18890"/>
                </a:lnTo>
                <a:lnTo>
                  <a:pt x="23240" y="18900"/>
                </a:lnTo>
                <a:lnTo>
                  <a:pt x="23200" y="18920"/>
                </a:lnTo>
                <a:lnTo>
                  <a:pt x="23190" y="18920"/>
                </a:lnTo>
                <a:lnTo>
                  <a:pt x="23170" y="18920"/>
                </a:lnTo>
                <a:lnTo>
                  <a:pt x="23160" y="18920"/>
                </a:lnTo>
                <a:lnTo>
                  <a:pt x="23160" y="18870"/>
                </a:lnTo>
                <a:lnTo>
                  <a:pt x="23150" y="18860"/>
                </a:lnTo>
                <a:lnTo>
                  <a:pt x="23160" y="18840"/>
                </a:lnTo>
                <a:lnTo>
                  <a:pt x="23170" y="18790"/>
                </a:lnTo>
                <a:lnTo>
                  <a:pt x="23180" y="18770"/>
                </a:lnTo>
                <a:lnTo>
                  <a:pt x="23170" y="18770"/>
                </a:lnTo>
                <a:lnTo>
                  <a:pt x="23120" y="18760"/>
                </a:lnTo>
                <a:lnTo>
                  <a:pt x="23090" y="18760"/>
                </a:lnTo>
                <a:lnTo>
                  <a:pt x="23100" y="18740"/>
                </a:lnTo>
                <a:lnTo>
                  <a:pt x="23070" y="18740"/>
                </a:lnTo>
                <a:lnTo>
                  <a:pt x="23050" y="18710"/>
                </a:lnTo>
                <a:lnTo>
                  <a:pt x="23040" y="18720"/>
                </a:lnTo>
                <a:lnTo>
                  <a:pt x="23010" y="18720"/>
                </a:lnTo>
                <a:lnTo>
                  <a:pt x="23000" y="18710"/>
                </a:lnTo>
                <a:lnTo>
                  <a:pt x="22990" y="18710"/>
                </a:lnTo>
                <a:lnTo>
                  <a:pt x="22980" y="18710"/>
                </a:lnTo>
                <a:lnTo>
                  <a:pt x="22970" y="18710"/>
                </a:lnTo>
                <a:lnTo>
                  <a:pt x="22940" y="18710"/>
                </a:lnTo>
                <a:lnTo>
                  <a:pt x="22910" y="18720"/>
                </a:lnTo>
                <a:lnTo>
                  <a:pt x="22900" y="18730"/>
                </a:lnTo>
                <a:lnTo>
                  <a:pt x="22900" y="18720"/>
                </a:lnTo>
                <a:lnTo>
                  <a:pt x="22900" y="18710"/>
                </a:lnTo>
                <a:lnTo>
                  <a:pt x="22890" y="18670"/>
                </a:lnTo>
                <a:lnTo>
                  <a:pt x="22900" y="18670"/>
                </a:lnTo>
                <a:lnTo>
                  <a:pt x="22900" y="18630"/>
                </a:lnTo>
                <a:lnTo>
                  <a:pt x="22910" y="18580"/>
                </a:lnTo>
                <a:lnTo>
                  <a:pt x="22910" y="18570"/>
                </a:lnTo>
                <a:lnTo>
                  <a:pt x="22910" y="18560"/>
                </a:lnTo>
                <a:lnTo>
                  <a:pt x="22910" y="18550"/>
                </a:lnTo>
                <a:lnTo>
                  <a:pt x="22900" y="18550"/>
                </a:lnTo>
                <a:lnTo>
                  <a:pt x="22890" y="18540"/>
                </a:lnTo>
                <a:lnTo>
                  <a:pt x="22880" y="18540"/>
                </a:lnTo>
                <a:lnTo>
                  <a:pt x="22880" y="18520"/>
                </a:lnTo>
                <a:lnTo>
                  <a:pt x="22890" y="18520"/>
                </a:lnTo>
                <a:lnTo>
                  <a:pt x="22930" y="18530"/>
                </a:lnTo>
                <a:lnTo>
                  <a:pt x="22950" y="18480"/>
                </a:lnTo>
                <a:lnTo>
                  <a:pt x="22950" y="18440"/>
                </a:lnTo>
                <a:lnTo>
                  <a:pt x="22940" y="18410"/>
                </a:lnTo>
                <a:lnTo>
                  <a:pt x="22930" y="18420"/>
                </a:lnTo>
                <a:lnTo>
                  <a:pt x="22920" y="18430"/>
                </a:lnTo>
                <a:lnTo>
                  <a:pt x="22910" y="18430"/>
                </a:lnTo>
                <a:lnTo>
                  <a:pt x="22820" y="18400"/>
                </a:lnTo>
                <a:lnTo>
                  <a:pt x="22820" y="18390"/>
                </a:lnTo>
                <a:lnTo>
                  <a:pt x="22810" y="18370"/>
                </a:lnTo>
                <a:lnTo>
                  <a:pt x="22790" y="18360"/>
                </a:lnTo>
                <a:lnTo>
                  <a:pt x="22780" y="18360"/>
                </a:lnTo>
                <a:lnTo>
                  <a:pt x="22710" y="18350"/>
                </a:lnTo>
                <a:lnTo>
                  <a:pt x="22700" y="18350"/>
                </a:lnTo>
                <a:lnTo>
                  <a:pt x="22720" y="18290"/>
                </a:lnTo>
                <a:lnTo>
                  <a:pt x="22730" y="18240"/>
                </a:lnTo>
                <a:lnTo>
                  <a:pt x="22700" y="18230"/>
                </a:lnTo>
                <a:lnTo>
                  <a:pt x="22690" y="18220"/>
                </a:lnTo>
                <a:lnTo>
                  <a:pt x="22680" y="18260"/>
                </a:lnTo>
                <a:lnTo>
                  <a:pt x="22670" y="18250"/>
                </a:lnTo>
                <a:lnTo>
                  <a:pt x="22630" y="18240"/>
                </a:lnTo>
                <a:lnTo>
                  <a:pt x="22620" y="18210"/>
                </a:lnTo>
                <a:lnTo>
                  <a:pt x="22590" y="18210"/>
                </a:lnTo>
                <a:lnTo>
                  <a:pt x="22580" y="18210"/>
                </a:lnTo>
                <a:lnTo>
                  <a:pt x="22530" y="18220"/>
                </a:lnTo>
                <a:lnTo>
                  <a:pt x="22510" y="18200"/>
                </a:lnTo>
                <a:lnTo>
                  <a:pt x="22510" y="18190"/>
                </a:lnTo>
                <a:lnTo>
                  <a:pt x="22490" y="18150"/>
                </a:lnTo>
                <a:lnTo>
                  <a:pt x="22480" y="18140"/>
                </a:lnTo>
                <a:lnTo>
                  <a:pt x="22450" y="18130"/>
                </a:lnTo>
                <a:lnTo>
                  <a:pt x="22440" y="18130"/>
                </a:lnTo>
                <a:lnTo>
                  <a:pt x="22440" y="18110"/>
                </a:lnTo>
                <a:lnTo>
                  <a:pt x="22440" y="18100"/>
                </a:lnTo>
                <a:lnTo>
                  <a:pt x="22360" y="18080"/>
                </a:lnTo>
                <a:lnTo>
                  <a:pt x="22310" y="18060"/>
                </a:lnTo>
                <a:lnTo>
                  <a:pt x="22260" y="18100"/>
                </a:lnTo>
                <a:lnTo>
                  <a:pt x="22210" y="18100"/>
                </a:lnTo>
                <a:lnTo>
                  <a:pt x="22210" y="18090"/>
                </a:lnTo>
                <a:lnTo>
                  <a:pt x="22210" y="18060"/>
                </a:lnTo>
                <a:lnTo>
                  <a:pt x="22200" y="18050"/>
                </a:lnTo>
                <a:lnTo>
                  <a:pt x="22190" y="18050"/>
                </a:lnTo>
                <a:lnTo>
                  <a:pt x="22170" y="18020"/>
                </a:lnTo>
                <a:lnTo>
                  <a:pt x="22180" y="18000"/>
                </a:lnTo>
                <a:lnTo>
                  <a:pt x="22200" y="18000"/>
                </a:lnTo>
                <a:lnTo>
                  <a:pt x="22200" y="17990"/>
                </a:lnTo>
                <a:lnTo>
                  <a:pt x="22200" y="17980"/>
                </a:lnTo>
                <a:lnTo>
                  <a:pt x="22130" y="17960"/>
                </a:lnTo>
                <a:lnTo>
                  <a:pt x="22140" y="17920"/>
                </a:lnTo>
                <a:lnTo>
                  <a:pt x="22140" y="17910"/>
                </a:lnTo>
                <a:lnTo>
                  <a:pt x="22140" y="17860"/>
                </a:lnTo>
                <a:lnTo>
                  <a:pt x="22110" y="17840"/>
                </a:lnTo>
                <a:lnTo>
                  <a:pt x="22100" y="17840"/>
                </a:lnTo>
                <a:lnTo>
                  <a:pt x="22090" y="17830"/>
                </a:lnTo>
                <a:lnTo>
                  <a:pt x="22080" y="17820"/>
                </a:lnTo>
                <a:lnTo>
                  <a:pt x="22010" y="17790"/>
                </a:lnTo>
                <a:lnTo>
                  <a:pt x="21950" y="17760"/>
                </a:lnTo>
                <a:lnTo>
                  <a:pt x="21900" y="17740"/>
                </a:lnTo>
                <a:lnTo>
                  <a:pt x="21920" y="17710"/>
                </a:lnTo>
                <a:lnTo>
                  <a:pt x="21900" y="17700"/>
                </a:lnTo>
                <a:lnTo>
                  <a:pt x="21910" y="17690"/>
                </a:lnTo>
                <a:lnTo>
                  <a:pt x="21890" y="17680"/>
                </a:lnTo>
                <a:lnTo>
                  <a:pt x="21870" y="17670"/>
                </a:lnTo>
                <a:lnTo>
                  <a:pt x="21830" y="17660"/>
                </a:lnTo>
                <a:lnTo>
                  <a:pt x="21790" y="17640"/>
                </a:lnTo>
                <a:lnTo>
                  <a:pt x="21770" y="17630"/>
                </a:lnTo>
                <a:lnTo>
                  <a:pt x="21770" y="17620"/>
                </a:lnTo>
                <a:lnTo>
                  <a:pt x="21780" y="17590"/>
                </a:lnTo>
                <a:lnTo>
                  <a:pt x="21780" y="17580"/>
                </a:lnTo>
                <a:lnTo>
                  <a:pt x="21790" y="17540"/>
                </a:lnTo>
                <a:lnTo>
                  <a:pt x="21750" y="17530"/>
                </a:lnTo>
                <a:lnTo>
                  <a:pt x="21730" y="17530"/>
                </a:lnTo>
                <a:lnTo>
                  <a:pt x="21710" y="17530"/>
                </a:lnTo>
                <a:lnTo>
                  <a:pt x="21670" y="17520"/>
                </a:lnTo>
                <a:lnTo>
                  <a:pt x="21670" y="17510"/>
                </a:lnTo>
                <a:lnTo>
                  <a:pt x="21630" y="17530"/>
                </a:lnTo>
                <a:lnTo>
                  <a:pt x="21630" y="17540"/>
                </a:lnTo>
                <a:lnTo>
                  <a:pt x="21610" y="17530"/>
                </a:lnTo>
                <a:lnTo>
                  <a:pt x="21590" y="17520"/>
                </a:lnTo>
                <a:lnTo>
                  <a:pt x="21590" y="17510"/>
                </a:lnTo>
                <a:lnTo>
                  <a:pt x="21590" y="17500"/>
                </a:lnTo>
                <a:lnTo>
                  <a:pt x="21580" y="17490"/>
                </a:lnTo>
                <a:lnTo>
                  <a:pt x="21570" y="17480"/>
                </a:lnTo>
                <a:lnTo>
                  <a:pt x="21560" y="17470"/>
                </a:lnTo>
                <a:lnTo>
                  <a:pt x="21560" y="17460"/>
                </a:lnTo>
                <a:lnTo>
                  <a:pt x="21540" y="17450"/>
                </a:lnTo>
                <a:lnTo>
                  <a:pt x="21510" y="17440"/>
                </a:lnTo>
                <a:lnTo>
                  <a:pt x="21510" y="17430"/>
                </a:lnTo>
                <a:lnTo>
                  <a:pt x="21480" y="17430"/>
                </a:lnTo>
                <a:lnTo>
                  <a:pt x="21470" y="17420"/>
                </a:lnTo>
                <a:lnTo>
                  <a:pt x="21460" y="17400"/>
                </a:lnTo>
                <a:lnTo>
                  <a:pt x="21480" y="17390"/>
                </a:lnTo>
                <a:lnTo>
                  <a:pt x="21500" y="17370"/>
                </a:lnTo>
                <a:lnTo>
                  <a:pt x="21500" y="17310"/>
                </a:lnTo>
                <a:lnTo>
                  <a:pt x="21510" y="17310"/>
                </a:lnTo>
                <a:lnTo>
                  <a:pt x="21530" y="17300"/>
                </a:lnTo>
                <a:lnTo>
                  <a:pt x="21520" y="17290"/>
                </a:lnTo>
                <a:lnTo>
                  <a:pt x="21520" y="17280"/>
                </a:lnTo>
                <a:lnTo>
                  <a:pt x="21530" y="17270"/>
                </a:lnTo>
                <a:lnTo>
                  <a:pt x="21530" y="17240"/>
                </a:lnTo>
                <a:lnTo>
                  <a:pt x="21530" y="17220"/>
                </a:lnTo>
                <a:lnTo>
                  <a:pt x="21520" y="17200"/>
                </a:lnTo>
                <a:lnTo>
                  <a:pt x="21520" y="17190"/>
                </a:lnTo>
                <a:lnTo>
                  <a:pt x="21520" y="17140"/>
                </a:lnTo>
                <a:lnTo>
                  <a:pt x="21520" y="17090"/>
                </a:lnTo>
                <a:lnTo>
                  <a:pt x="21520" y="17060"/>
                </a:lnTo>
                <a:lnTo>
                  <a:pt x="21500" y="17050"/>
                </a:lnTo>
                <a:lnTo>
                  <a:pt x="21500" y="17040"/>
                </a:lnTo>
                <a:lnTo>
                  <a:pt x="21500" y="17020"/>
                </a:lnTo>
                <a:lnTo>
                  <a:pt x="21500" y="17010"/>
                </a:lnTo>
                <a:lnTo>
                  <a:pt x="21450" y="16980"/>
                </a:lnTo>
                <a:lnTo>
                  <a:pt x="21380" y="16940"/>
                </a:lnTo>
                <a:lnTo>
                  <a:pt x="21370" y="16930"/>
                </a:lnTo>
                <a:lnTo>
                  <a:pt x="21360" y="16930"/>
                </a:lnTo>
                <a:lnTo>
                  <a:pt x="21350" y="16970"/>
                </a:lnTo>
                <a:lnTo>
                  <a:pt x="21320" y="16960"/>
                </a:lnTo>
                <a:lnTo>
                  <a:pt x="21280" y="16960"/>
                </a:lnTo>
                <a:lnTo>
                  <a:pt x="21270" y="16960"/>
                </a:lnTo>
                <a:lnTo>
                  <a:pt x="21210" y="16950"/>
                </a:lnTo>
                <a:lnTo>
                  <a:pt x="21210" y="16930"/>
                </a:lnTo>
                <a:lnTo>
                  <a:pt x="21200" y="16970"/>
                </a:lnTo>
                <a:lnTo>
                  <a:pt x="21200" y="17010"/>
                </a:lnTo>
                <a:lnTo>
                  <a:pt x="21200" y="17020"/>
                </a:lnTo>
                <a:lnTo>
                  <a:pt x="21190" y="17030"/>
                </a:lnTo>
                <a:lnTo>
                  <a:pt x="21190" y="17050"/>
                </a:lnTo>
                <a:lnTo>
                  <a:pt x="21180" y="17050"/>
                </a:lnTo>
                <a:lnTo>
                  <a:pt x="21150" y="17000"/>
                </a:lnTo>
                <a:lnTo>
                  <a:pt x="21110" y="16990"/>
                </a:lnTo>
                <a:lnTo>
                  <a:pt x="21100" y="16990"/>
                </a:lnTo>
                <a:lnTo>
                  <a:pt x="21090" y="16990"/>
                </a:lnTo>
                <a:lnTo>
                  <a:pt x="21070" y="17010"/>
                </a:lnTo>
                <a:lnTo>
                  <a:pt x="21060" y="17010"/>
                </a:lnTo>
                <a:lnTo>
                  <a:pt x="21030" y="17010"/>
                </a:lnTo>
                <a:lnTo>
                  <a:pt x="21030" y="17040"/>
                </a:lnTo>
                <a:lnTo>
                  <a:pt x="21010" y="17050"/>
                </a:lnTo>
                <a:lnTo>
                  <a:pt x="20990" y="17070"/>
                </a:lnTo>
                <a:lnTo>
                  <a:pt x="20980" y="17090"/>
                </a:lnTo>
                <a:lnTo>
                  <a:pt x="20960" y="17100"/>
                </a:lnTo>
                <a:lnTo>
                  <a:pt x="20920" y="17070"/>
                </a:lnTo>
                <a:lnTo>
                  <a:pt x="20500" y="17200"/>
                </a:lnTo>
                <a:lnTo>
                  <a:pt x="20300" y="17260"/>
                </a:lnTo>
                <a:lnTo>
                  <a:pt x="20160" y="17340"/>
                </a:lnTo>
                <a:lnTo>
                  <a:pt x="20150" y="17340"/>
                </a:lnTo>
                <a:lnTo>
                  <a:pt x="20070" y="17390"/>
                </a:lnTo>
                <a:lnTo>
                  <a:pt x="19940" y="17450"/>
                </a:lnTo>
                <a:lnTo>
                  <a:pt x="19820" y="17500"/>
                </a:lnTo>
                <a:lnTo>
                  <a:pt x="19810" y="17500"/>
                </a:lnTo>
                <a:lnTo>
                  <a:pt x="19830" y="17430"/>
                </a:lnTo>
                <a:lnTo>
                  <a:pt x="19800" y="17450"/>
                </a:lnTo>
                <a:lnTo>
                  <a:pt x="19780" y="17450"/>
                </a:lnTo>
                <a:lnTo>
                  <a:pt x="19730" y="17440"/>
                </a:lnTo>
                <a:lnTo>
                  <a:pt x="19730" y="17430"/>
                </a:lnTo>
                <a:lnTo>
                  <a:pt x="19730" y="17410"/>
                </a:lnTo>
                <a:lnTo>
                  <a:pt x="19740" y="17410"/>
                </a:lnTo>
                <a:lnTo>
                  <a:pt x="19740" y="17400"/>
                </a:lnTo>
                <a:lnTo>
                  <a:pt x="19750" y="17370"/>
                </a:lnTo>
                <a:lnTo>
                  <a:pt x="19760" y="17370"/>
                </a:lnTo>
                <a:lnTo>
                  <a:pt x="19770" y="17330"/>
                </a:lnTo>
                <a:lnTo>
                  <a:pt x="19770" y="17320"/>
                </a:lnTo>
                <a:lnTo>
                  <a:pt x="19770" y="17280"/>
                </a:lnTo>
                <a:lnTo>
                  <a:pt x="19770" y="17270"/>
                </a:lnTo>
                <a:lnTo>
                  <a:pt x="19770" y="17240"/>
                </a:lnTo>
                <a:lnTo>
                  <a:pt x="19760" y="17230"/>
                </a:lnTo>
                <a:lnTo>
                  <a:pt x="19730" y="17220"/>
                </a:lnTo>
                <a:lnTo>
                  <a:pt x="19700" y="17210"/>
                </a:lnTo>
                <a:lnTo>
                  <a:pt x="19690" y="17210"/>
                </a:lnTo>
                <a:lnTo>
                  <a:pt x="19690" y="17200"/>
                </a:lnTo>
                <a:lnTo>
                  <a:pt x="19690" y="17190"/>
                </a:lnTo>
                <a:lnTo>
                  <a:pt x="19650" y="17180"/>
                </a:lnTo>
                <a:lnTo>
                  <a:pt x="19630" y="17180"/>
                </a:lnTo>
                <a:lnTo>
                  <a:pt x="19610" y="17180"/>
                </a:lnTo>
                <a:lnTo>
                  <a:pt x="19600" y="17180"/>
                </a:lnTo>
                <a:lnTo>
                  <a:pt x="19590" y="17170"/>
                </a:lnTo>
                <a:lnTo>
                  <a:pt x="19580" y="17180"/>
                </a:lnTo>
                <a:lnTo>
                  <a:pt x="19540" y="17170"/>
                </a:lnTo>
                <a:lnTo>
                  <a:pt x="19530" y="17190"/>
                </a:lnTo>
                <a:lnTo>
                  <a:pt x="19510" y="17180"/>
                </a:lnTo>
                <a:lnTo>
                  <a:pt x="19500" y="17180"/>
                </a:lnTo>
                <a:lnTo>
                  <a:pt x="19500" y="17190"/>
                </a:lnTo>
                <a:lnTo>
                  <a:pt x="19500" y="17200"/>
                </a:lnTo>
                <a:lnTo>
                  <a:pt x="19490" y="17200"/>
                </a:lnTo>
                <a:lnTo>
                  <a:pt x="19420" y="17180"/>
                </a:lnTo>
                <a:lnTo>
                  <a:pt x="19370" y="17170"/>
                </a:lnTo>
                <a:lnTo>
                  <a:pt x="19360" y="17170"/>
                </a:lnTo>
                <a:lnTo>
                  <a:pt x="19360" y="17160"/>
                </a:lnTo>
                <a:lnTo>
                  <a:pt x="19360" y="17150"/>
                </a:lnTo>
                <a:lnTo>
                  <a:pt x="19370" y="17090"/>
                </a:lnTo>
                <a:lnTo>
                  <a:pt x="19380" y="17040"/>
                </a:lnTo>
                <a:lnTo>
                  <a:pt x="19390" y="17030"/>
                </a:lnTo>
                <a:lnTo>
                  <a:pt x="19400" y="17020"/>
                </a:lnTo>
                <a:lnTo>
                  <a:pt x="19400" y="17010"/>
                </a:lnTo>
                <a:lnTo>
                  <a:pt x="19410" y="17000"/>
                </a:lnTo>
                <a:lnTo>
                  <a:pt x="19420" y="17000"/>
                </a:lnTo>
                <a:lnTo>
                  <a:pt x="19430" y="16950"/>
                </a:lnTo>
                <a:lnTo>
                  <a:pt x="19370" y="16910"/>
                </a:lnTo>
                <a:lnTo>
                  <a:pt x="19330" y="16910"/>
                </a:lnTo>
                <a:lnTo>
                  <a:pt x="19320" y="16910"/>
                </a:lnTo>
                <a:lnTo>
                  <a:pt x="19270" y="16900"/>
                </a:lnTo>
                <a:lnTo>
                  <a:pt x="19270" y="16910"/>
                </a:lnTo>
                <a:lnTo>
                  <a:pt x="19260" y="16910"/>
                </a:lnTo>
                <a:lnTo>
                  <a:pt x="19250" y="16910"/>
                </a:lnTo>
                <a:lnTo>
                  <a:pt x="19260" y="16900"/>
                </a:lnTo>
                <a:lnTo>
                  <a:pt x="19260" y="16880"/>
                </a:lnTo>
                <a:lnTo>
                  <a:pt x="19280" y="16860"/>
                </a:lnTo>
                <a:lnTo>
                  <a:pt x="19300" y="16820"/>
                </a:lnTo>
                <a:lnTo>
                  <a:pt x="19310" y="16810"/>
                </a:lnTo>
                <a:lnTo>
                  <a:pt x="19320" y="16810"/>
                </a:lnTo>
                <a:lnTo>
                  <a:pt x="19280" y="16790"/>
                </a:lnTo>
                <a:lnTo>
                  <a:pt x="19270" y="16800"/>
                </a:lnTo>
                <a:lnTo>
                  <a:pt x="19260" y="16800"/>
                </a:lnTo>
                <a:lnTo>
                  <a:pt x="19240" y="16780"/>
                </a:lnTo>
                <a:lnTo>
                  <a:pt x="19240" y="16770"/>
                </a:lnTo>
                <a:lnTo>
                  <a:pt x="19230" y="16750"/>
                </a:lnTo>
                <a:lnTo>
                  <a:pt x="19230" y="16740"/>
                </a:lnTo>
                <a:lnTo>
                  <a:pt x="19210" y="16730"/>
                </a:lnTo>
                <a:lnTo>
                  <a:pt x="19190" y="16720"/>
                </a:lnTo>
                <a:lnTo>
                  <a:pt x="19180" y="16710"/>
                </a:lnTo>
                <a:lnTo>
                  <a:pt x="19170" y="16700"/>
                </a:lnTo>
                <a:lnTo>
                  <a:pt x="19170" y="16690"/>
                </a:lnTo>
                <a:lnTo>
                  <a:pt x="19180" y="16650"/>
                </a:lnTo>
                <a:lnTo>
                  <a:pt x="19200" y="16650"/>
                </a:lnTo>
                <a:lnTo>
                  <a:pt x="19210" y="16660"/>
                </a:lnTo>
                <a:lnTo>
                  <a:pt x="19220" y="16650"/>
                </a:lnTo>
                <a:lnTo>
                  <a:pt x="19250" y="16620"/>
                </a:lnTo>
                <a:lnTo>
                  <a:pt x="19250" y="16610"/>
                </a:lnTo>
                <a:lnTo>
                  <a:pt x="19260" y="16570"/>
                </a:lnTo>
                <a:lnTo>
                  <a:pt x="19260" y="16550"/>
                </a:lnTo>
                <a:lnTo>
                  <a:pt x="19260" y="16530"/>
                </a:lnTo>
                <a:lnTo>
                  <a:pt x="19250" y="16510"/>
                </a:lnTo>
                <a:lnTo>
                  <a:pt x="19200" y="16520"/>
                </a:lnTo>
                <a:lnTo>
                  <a:pt x="19180" y="16510"/>
                </a:lnTo>
                <a:lnTo>
                  <a:pt x="19170" y="16490"/>
                </a:lnTo>
                <a:lnTo>
                  <a:pt x="19180" y="16470"/>
                </a:lnTo>
                <a:lnTo>
                  <a:pt x="19190" y="16460"/>
                </a:lnTo>
                <a:lnTo>
                  <a:pt x="19200" y="16450"/>
                </a:lnTo>
                <a:lnTo>
                  <a:pt x="19240" y="16440"/>
                </a:lnTo>
                <a:lnTo>
                  <a:pt x="19280" y="16420"/>
                </a:lnTo>
                <a:lnTo>
                  <a:pt x="19320" y="16370"/>
                </a:lnTo>
                <a:lnTo>
                  <a:pt x="19340" y="16310"/>
                </a:lnTo>
                <a:lnTo>
                  <a:pt x="19350" y="16300"/>
                </a:lnTo>
                <a:lnTo>
                  <a:pt x="19340" y="16300"/>
                </a:lnTo>
                <a:lnTo>
                  <a:pt x="19310" y="16260"/>
                </a:lnTo>
                <a:lnTo>
                  <a:pt x="19310" y="16250"/>
                </a:lnTo>
                <a:lnTo>
                  <a:pt x="19290" y="16220"/>
                </a:lnTo>
                <a:lnTo>
                  <a:pt x="19290" y="16210"/>
                </a:lnTo>
                <a:lnTo>
                  <a:pt x="19310" y="16160"/>
                </a:lnTo>
                <a:lnTo>
                  <a:pt x="19280" y="16090"/>
                </a:lnTo>
                <a:lnTo>
                  <a:pt x="19280" y="16080"/>
                </a:lnTo>
                <a:lnTo>
                  <a:pt x="19250" y="16080"/>
                </a:lnTo>
                <a:lnTo>
                  <a:pt x="19220" y="16160"/>
                </a:lnTo>
                <a:lnTo>
                  <a:pt x="19200" y="16190"/>
                </a:lnTo>
                <a:lnTo>
                  <a:pt x="19180" y="16170"/>
                </a:lnTo>
                <a:lnTo>
                  <a:pt x="19170" y="16170"/>
                </a:lnTo>
                <a:lnTo>
                  <a:pt x="19190" y="16080"/>
                </a:lnTo>
                <a:lnTo>
                  <a:pt x="19160" y="16020"/>
                </a:lnTo>
                <a:lnTo>
                  <a:pt x="19110" y="16050"/>
                </a:lnTo>
                <a:lnTo>
                  <a:pt x="19070" y="16000"/>
                </a:lnTo>
                <a:lnTo>
                  <a:pt x="19090" y="15980"/>
                </a:lnTo>
                <a:lnTo>
                  <a:pt x="19110" y="15950"/>
                </a:lnTo>
                <a:lnTo>
                  <a:pt x="19140" y="15940"/>
                </a:lnTo>
                <a:lnTo>
                  <a:pt x="19140" y="15930"/>
                </a:lnTo>
                <a:lnTo>
                  <a:pt x="19130" y="15920"/>
                </a:lnTo>
                <a:lnTo>
                  <a:pt x="19110" y="15910"/>
                </a:lnTo>
                <a:lnTo>
                  <a:pt x="19110" y="15900"/>
                </a:lnTo>
                <a:lnTo>
                  <a:pt x="19130" y="15860"/>
                </a:lnTo>
                <a:lnTo>
                  <a:pt x="19170" y="15840"/>
                </a:lnTo>
                <a:lnTo>
                  <a:pt x="19170" y="15820"/>
                </a:lnTo>
                <a:lnTo>
                  <a:pt x="19160" y="15820"/>
                </a:lnTo>
                <a:lnTo>
                  <a:pt x="19180" y="15800"/>
                </a:lnTo>
                <a:lnTo>
                  <a:pt x="19190" y="15770"/>
                </a:lnTo>
                <a:lnTo>
                  <a:pt x="19200" y="15770"/>
                </a:lnTo>
                <a:lnTo>
                  <a:pt x="19160" y="15730"/>
                </a:lnTo>
                <a:lnTo>
                  <a:pt x="19140" y="15700"/>
                </a:lnTo>
                <a:lnTo>
                  <a:pt x="19070" y="15690"/>
                </a:lnTo>
                <a:lnTo>
                  <a:pt x="19020" y="15660"/>
                </a:lnTo>
                <a:lnTo>
                  <a:pt x="19020" y="15630"/>
                </a:lnTo>
                <a:lnTo>
                  <a:pt x="19030" y="15600"/>
                </a:lnTo>
                <a:lnTo>
                  <a:pt x="19040" y="15590"/>
                </a:lnTo>
                <a:lnTo>
                  <a:pt x="19030" y="15510"/>
                </a:lnTo>
                <a:lnTo>
                  <a:pt x="19030" y="15500"/>
                </a:lnTo>
                <a:lnTo>
                  <a:pt x="19070" y="15490"/>
                </a:lnTo>
                <a:lnTo>
                  <a:pt x="19060" y="15450"/>
                </a:lnTo>
                <a:lnTo>
                  <a:pt x="19070" y="15440"/>
                </a:lnTo>
                <a:lnTo>
                  <a:pt x="19070" y="15430"/>
                </a:lnTo>
                <a:lnTo>
                  <a:pt x="19040" y="15420"/>
                </a:lnTo>
                <a:lnTo>
                  <a:pt x="19040" y="15390"/>
                </a:lnTo>
                <a:lnTo>
                  <a:pt x="19030" y="15380"/>
                </a:lnTo>
                <a:lnTo>
                  <a:pt x="19020" y="15380"/>
                </a:lnTo>
                <a:lnTo>
                  <a:pt x="19010" y="15400"/>
                </a:lnTo>
                <a:lnTo>
                  <a:pt x="18970" y="15390"/>
                </a:lnTo>
                <a:lnTo>
                  <a:pt x="18960" y="15360"/>
                </a:lnTo>
                <a:lnTo>
                  <a:pt x="18970" y="15320"/>
                </a:lnTo>
                <a:lnTo>
                  <a:pt x="18980" y="15320"/>
                </a:lnTo>
                <a:lnTo>
                  <a:pt x="19000" y="15270"/>
                </a:lnTo>
                <a:lnTo>
                  <a:pt x="19010" y="15250"/>
                </a:lnTo>
                <a:lnTo>
                  <a:pt x="19020" y="15220"/>
                </a:lnTo>
                <a:lnTo>
                  <a:pt x="19040" y="15200"/>
                </a:lnTo>
                <a:lnTo>
                  <a:pt x="19030" y="15200"/>
                </a:lnTo>
                <a:lnTo>
                  <a:pt x="19080" y="15120"/>
                </a:lnTo>
                <a:lnTo>
                  <a:pt x="19130" y="15080"/>
                </a:lnTo>
                <a:lnTo>
                  <a:pt x="19180" y="15070"/>
                </a:lnTo>
                <a:lnTo>
                  <a:pt x="19190" y="15070"/>
                </a:lnTo>
                <a:lnTo>
                  <a:pt x="19200" y="15080"/>
                </a:lnTo>
                <a:lnTo>
                  <a:pt x="19220" y="15100"/>
                </a:lnTo>
                <a:lnTo>
                  <a:pt x="19230" y="15080"/>
                </a:lnTo>
                <a:lnTo>
                  <a:pt x="19290" y="15090"/>
                </a:lnTo>
                <a:lnTo>
                  <a:pt x="19310" y="15100"/>
                </a:lnTo>
                <a:lnTo>
                  <a:pt x="19310" y="15040"/>
                </a:lnTo>
                <a:lnTo>
                  <a:pt x="19320" y="15020"/>
                </a:lnTo>
                <a:lnTo>
                  <a:pt x="19330" y="15000"/>
                </a:lnTo>
                <a:lnTo>
                  <a:pt x="19330" y="14930"/>
                </a:lnTo>
                <a:lnTo>
                  <a:pt x="19400" y="14930"/>
                </a:lnTo>
                <a:lnTo>
                  <a:pt x="19430" y="14900"/>
                </a:lnTo>
                <a:lnTo>
                  <a:pt x="19440" y="14880"/>
                </a:lnTo>
                <a:lnTo>
                  <a:pt x="19460" y="14860"/>
                </a:lnTo>
                <a:lnTo>
                  <a:pt x="19460" y="14840"/>
                </a:lnTo>
                <a:lnTo>
                  <a:pt x="19430" y="14790"/>
                </a:lnTo>
                <a:lnTo>
                  <a:pt x="19400" y="14760"/>
                </a:lnTo>
                <a:lnTo>
                  <a:pt x="19400" y="14750"/>
                </a:lnTo>
                <a:lnTo>
                  <a:pt x="19360" y="14720"/>
                </a:lnTo>
                <a:lnTo>
                  <a:pt x="19370" y="14670"/>
                </a:lnTo>
                <a:lnTo>
                  <a:pt x="19370" y="14640"/>
                </a:lnTo>
                <a:lnTo>
                  <a:pt x="19380" y="14640"/>
                </a:lnTo>
                <a:lnTo>
                  <a:pt x="19410" y="14640"/>
                </a:lnTo>
                <a:lnTo>
                  <a:pt x="19440" y="14620"/>
                </a:lnTo>
                <a:lnTo>
                  <a:pt x="19480" y="14590"/>
                </a:lnTo>
                <a:lnTo>
                  <a:pt x="19490" y="14580"/>
                </a:lnTo>
                <a:lnTo>
                  <a:pt x="19500" y="14560"/>
                </a:lnTo>
                <a:lnTo>
                  <a:pt x="19460" y="14560"/>
                </a:lnTo>
                <a:lnTo>
                  <a:pt x="19430" y="14540"/>
                </a:lnTo>
                <a:lnTo>
                  <a:pt x="19420" y="14510"/>
                </a:lnTo>
                <a:lnTo>
                  <a:pt x="19420" y="14500"/>
                </a:lnTo>
                <a:lnTo>
                  <a:pt x="19450" y="14460"/>
                </a:lnTo>
                <a:lnTo>
                  <a:pt x="19540" y="14430"/>
                </a:lnTo>
                <a:lnTo>
                  <a:pt x="19540" y="14420"/>
                </a:lnTo>
                <a:lnTo>
                  <a:pt x="19540" y="14390"/>
                </a:lnTo>
                <a:lnTo>
                  <a:pt x="19550" y="14380"/>
                </a:lnTo>
                <a:lnTo>
                  <a:pt x="19560" y="14370"/>
                </a:lnTo>
                <a:lnTo>
                  <a:pt x="19530" y="14370"/>
                </a:lnTo>
                <a:lnTo>
                  <a:pt x="19540" y="14310"/>
                </a:lnTo>
                <a:lnTo>
                  <a:pt x="19560" y="14290"/>
                </a:lnTo>
                <a:lnTo>
                  <a:pt x="19570" y="14280"/>
                </a:lnTo>
                <a:lnTo>
                  <a:pt x="19570" y="14270"/>
                </a:lnTo>
                <a:lnTo>
                  <a:pt x="19570" y="14220"/>
                </a:lnTo>
                <a:lnTo>
                  <a:pt x="19570" y="14210"/>
                </a:lnTo>
                <a:lnTo>
                  <a:pt x="19550" y="14170"/>
                </a:lnTo>
                <a:lnTo>
                  <a:pt x="19560" y="14120"/>
                </a:lnTo>
                <a:lnTo>
                  <a:pt x="19570" y="14120"/>
                </a:lnTo>
                <a:lnTo>
                  <a:pt x="19580" y="14120"/>
                </a:lnTo>
                <a:lnTo>
                  <a:pt x="19590" y="14120"/>
                </a:lnTo>
                <a:lnTo>
                  <a:pt x="19600" y="14090"/>
                </a:lnTo>
                <a:lnTo>
                  <a:pt x="19640" y="14100"/>
                </a:lnTo>
                <a:lnTo>
                  <a:pt x="19650" y="14060"/>
                </a:lnTo>
                <a:lnTo>
                  <a:pt x="19660" y="14070"/>
                </a:lnTo>
                <a:lnTo>
                  <a:pt x="19670" y="14070"/>
                </a:lnTo>
                <a:lnTo>
                  <a:pt x="19710" y="14110"/>
                </a:lnTo>
                <a:lnTo>
                  <a:pt x="19710" y="14120"/>
                </a:lnTo>
                <a:lnTo>
                  <a:pt x="19720" y="14100"/>
                </a:lnTo>
                <a:lnTo>
                  <a:pt x="19760" y="14070"/>
                </a:lnTo>
                <a:lnTo>
                  <a:pt x="19760" y="14060"/>
                </a:lnTo>
                <a:lnTo>
                  <a:pt x="19760" y="14050"/>
                </a:lnTo>
                <a:lnTo>
                  <a:pt x="19770" y="13990"/>
                </a:lnTo>
                <a:lnTo>
                  <a:pt x="19750" y="13960"/>
                </a:lnTo>
                <a:lnTo>
                  <a:pt x="19720" y="13900"/>
                </a:lnTo>
                <a:lnTo>
                  <a:pt x="19700" y="13870"/>
                </a:lnTo>
                <a:lnTo>
                  <a:pt x="19750" y="13850"/>
                </a:lnTo>
                <a:lnTo>
                  <a:pt x="19760" y="13840"/>
                </a:lnTo>
                <a:lnTo>
                  <a:pt x="19800" y="13850"/>
                </a:lnTo>
                <a:lnTo>
                  <a:pt x="19810" y="13830"/>
                </a:lnTo>
                <a:lnTo>
                  <a:pt x="19820" y="13810"/>
                </a:lnTo>
                <a:lnTo>
                  <a:pt x="19830" y="13810"/>
                </a:lnTo>
                <a:lnTo>
                  <a:pt x="19850" y="13790"/>
                </a:lnTo>
                <a:lnTo>
                  <a:pt x="19910" y="13760"/>
                </a:lnTo>
                <a:lnTo>
                  <a:pt x="19970" y="13770"/>
                </a:lnTo>
                <a:lnTo>
                  <a:pt x="19990" y="13780"/>
                </a:lnTo>
                <a:lnTo>
                  <a:pt x="20010" y="13770"/>
                </a:lnTo>
                <a:lnTo>
                  <a:pt x="20070" y="13740"/>
                </a:lnTo>
                <a:lnTo>
                  <a:pt x="20100" y="13740"/>
                </a:lnTo>
                <a:lnTo>
                  <a:pt x="20120" y="13740"/>
                </a:lnTo>
                <a:lnTo>
                  <a:pt x="20170" y="13750"/>
                </a:lnTo>
                <a:lnTo>
                  <a:pt x="20190" y="13740"/>
                </a:lnTo>
                <a:lnTo>
                  <a:pt x="20230" y="13730"/>
                </a:lnTo>
                <a:lnTo>
                  <a:pt x="20250" y="13720"/>
                </a:lnTo>
                <a:lnTo>
                  <a:pt x="20300" y="13660"/>
                </a:lnTo>
                <a:lnTo>
                  <a:pt x="20290" y="13620"/>
                </a:lnTo>
                <a:lnTo>
                  <a:pt x="20290" y="13610"/>
                </a:lnTo>
                <a:lnTo>
                  <a:pt x="20250" y="13610"/>
                </a:lnTo>
                <a:lnTo>
                  <a:pt x="20210" y="13600"/>
                </a:lnTo>
                <a:lnTo>
                  <a:pt x="20160" y="13580"/>
                </a:lnTo>
                <a:lnTo>
                  <a:pt x="20140" y="13510"/>
                </a:lnTo>
                <a:lnTo>
                  <a:pt x="20160" y="13500"/>
                </a:lnTo>
                <a:lnTo>
                  <a:pt x="20160" y="13490"/>
                </a:lnTo>
                <a:lnTo>
                  <a:pt x="20190" y="13460"/>
                </a:lnTo>
                <a:lnTo>
                  <a:pt x="20200" y="13460"/>
                </a:lnTo>
                <a:lnTo>
                  <a:pt x="20180" y="13430"/>
                </a:lnTo>
                <a:lnTo>
                  <a:pt x="20150" y="13410"/>
                </a:lnTo>
                <a:lnTo>
                  <a:pt x="20120" y="13370"/>
                </a:lnTo>
                <a:lnTo>
                  <a:pt x="20120" y="13350"/>
                </a:lnTo>
                <a:lnTo>
                  <a:pt x="20130" y="13330"/>
                </a:lnTo>
                <a:lnTo>
                  <a:pt x="20140" y="13320"/>
                </a:lnTo>
                <a:lnTo>
                  <a:pt x="20150" y="13320"/>
                </a:lnTo>
                <a:lnTo>
                  <a:pt x="20180" y="13320"/>
                </a:lnTo>
                <a:lnTo>
                  <a:pt x="20220" y="13340"/>
                </a:lnTo>
                <a:lnTo>
                  <a:pt x="20240" y="13350"/>
                </a:lnTo>
                <a:lnTo>
                  <a:pt x="20250" y="13350"/>
                </a:lnTo>
                <a:lnTo>
                  <a:pt x="20230" y="13320"/>
                </a:lnTo>
                <a:lnTo>
                  <a:pt x="20230" y="13300"/>
                </a:lnTo>
                <a:lnTo>
                  <a:pt x="20230" y="13270"/>
                </a:lnTo>
                <a:lnTo>
                  <a:pt x="20230" y="13260"/>
                </a:lnTo>
                <a:lnTo>
                  <a:pt x="20210" y="13180"/>
                </a:lnTo>
                <a:lnTo>
                  <a:pt x="20220" y="13160"/>
                </a:lnTo>
                <a:lnTo>
                  <a:pt x="20220" y="13150"/>
                </a:lnTo>
                <a:lnTo>
                  <a:pt x="20230" y="13150"/>
                </a:lnTo>
                <a:lnTo>
                  <a:pt x="20240" y="13160"/>
                </a:lnTo>
                <a:lnTo>
                  <a:pt x="20260" y="13170"/>
                </a:lnTo>
                <a:lnTo>
                  <a:pt x="20270" y="13170"/>
                </a:lnTo>
                <a:lnTo>
                  <a:pt x="20320" y="13120"/>
                </a:lnTo>
                <a:lnTo>
                  <a:pt x="20340" y="13090"/>
                </a:lnTo>
                <a:lnTo>
                  <a:pt x="20330" y="13070"/>
                </a:lnTo>
                <a:lnTo>
                  <a:pt x="20330" y="13060"/>
                </a:lnTo>
                <a:lnTo>
                  <a:pt x="20280" y="13040"/>
                </a:lnTo>
                <a:lnTo>
                  <a:pt x="20280" y="13010"/>
                </a:lnTo>
                <a:lnTo>
                  <a:pt x="20280" y="13000"/>
                </a:lnTo>
                <a:lnTo>
                  <a:pt x="20290" y="12960"/>
                </a:lnTo>
                <a:lnTo>
                  <a:pt x="20250" y="12930"/>
                </a:lnTo>
                <a:lnTo>
                  <a:pt x="20240" y="12930"/>
                </a:lnTo>
                <a:lnTo>
                  <a:pt x="20220" y="12920"/>
                </a:lnTo>
                <a:lnTo>
                  <a:pt x="20190" y="12910"/>
                </a:lnTo>
                <a:lnTo>
                  <a:pt x="20170" y="12910"/>
                </a:lnTo>
                <a:lnTo>
                  <a:pt x="20150" y="12880"/>
                </a:lnTo>
                <a:lnTo>
                  <a:pt x="20130" y="12870"/>
                </a:lnTo>
                <a:lnTo>
                  <a:pt x="20120" y="12850"/>
                </a:lnTo>
                <a:lnTo>
                  <a:pt x="20110" y="12830"/>
                </a:lnTo>
                <a:lnTo>
                  <a:pt x="20110" y="12810"/>
                </a:lnTo>
                <a:lnTo>
                  <a:pt x="20110" y="12790"/>
                </a:lnTo>
                <a:lnTo>
                  <a:pt x="20090" y="12770"/>
                </a:lnTo>
                <a:lnTo>
                  <a:pt x="20090" y="12790"/>
                </a:lnTo>
                <a:lnTo>
                  <a:pt x="20090" y="12800"/>
                </a:lnTo>
                <a:lnTo>
                  <a:pt x="20070" y="12810"/>
                </a:lnTo>
                <a:lnTo>
                  <a:pt x="20060" y="12820"/>
                </a:lnTo>
                <a:lnTo>
                  <a:pt x="19990" y="12870"/>
                </a:lnTo>
                <a:lnTo>
                  <a:pt x="19980" y="12870"/>
                </a:lnTo>
                <a:lnTo>
                  <a:pt x="19970" y="12870"/>
                </a:lnTo>
                <a:lnTo>
                  <a:pt x="19960" y="12830"/>
                </a:lnTo>
                <a:lnTo>
                  <a:pt x="19970" y="12810"/>
                </a:lnTo>
                <a:lnTo>
                  <a:pt x="19980" y="12790"/>
                </a:lnTo>
                <a:lnTo>
                  <a:pt x="19980" y="12780"/>
                </a:lnTo>
                <a:lnTo>
                  <a:pt x="20010" y="12760"/>
                </a:lnTo>
                <a:lnTo>
                  <a:pt x="20040" y="12750"/>
                </a:lnTo>
                <a:lnTo>
                  <a:pt x="20050" y="12730"/>
                </a:lnTo>
                <a:lnTo>
                  <a:pt x="20050" y="12690"/>
                </a:lnTo>
                <a:lnTo>
                  <a:pt x="20030" y="12700"/>
                </a:lnTo>
                <a:lnTo>
                  <a:pt x="20000" y="12700"/>
                </a:lnTo>
                <a:lnTo>
                  <a:pt x="19990" y="12700"/>
                </a:lnTo>
                <a:lnTo>
                  <a:pt x="20000" y="12680"/>
                </a:lnTo>
                <a:lnTo>
                  <a:pt x="20000" y="12670"/>
                </a:lnTo>
                <a:lnTo>
                  <a:pt x="19960" y="12610"/>
                </a:lnTo>
                <a:lnTo>
                  <a:pt x="19970" y="12580"/>
                </a:lnTo>
                <a:lnTo>
                  <a:pt x="19970" y="12570"/>
                </a:lnTo>
                <a:lnTo>
                  <a:pt x="19980" y="12560"/>
                </a:lnTo>
                <a:lnTo>
                  <a:pt x="20030" y="12530"/>
                </a:lnTo>
                <a:lnTo>
                  <a:pt x="20020" y="12490"/>
                </a:lnTo>
                <a:lnTo>
                  <a:pt x="20020" y="12450"/>
                </a:lnTo>
                <a:lnTo>
                  <a:pt x="20020" y="12440"/>
                </a:lnTo>
                <a:lnTo>
                  <a:pt x="20050" y="12400"/>
                </a:lnTo>
                <a:lnTo>
                  <a:pt x="20060" y="12390"/>
                </a:lnTo>
                <a:lnTo>
                  <a:pt x="20110" y="12390"/>
                </a:lnTo>
                <a:lnTo>
                  <a:pt x="20160" y="12360"/>
                </a:lnTo>
                <a:lnTo>
                  <a:pt x="20170" y="12290"/>
                </a:lnTo>
                <a:lnTo>
                  <a:pt x="20170" y="12240"/>
                </a:lnTo>
                <a:lnTo>
                  <a:pt x="20230" y="12190"/>
                </a:lnTo>
                <a:lnTo>
                  <a:pt x="20230" y="12160"/>
                </a:lnTo>
                <a:lnTo>
                  <a:pt x="20240" y="12150"/>
                </a:lnTo>
                <a:lnTo>
                  <a:pt x="20180" y="12110"/>
                </a:lnTo>
                <a:lnTo>
                  <a:pt x="20180" y="12070"/>
                </a:lnTo>
                <a:lnTo>
                  <a:pt x="20180" y="12060"/>
                </a:lnTo>
                <a:lnTo>
                  <a:pt x="20230" y="11970"/>
                </a:lnTo>
                <a:lnTo>
                  <a:pt x="20260" y="11920"/>
                </a:lnTo>
                <a:lnTo>
                  <a:pt x="20230" y="11910"/>
                </a:lnTo>
                <a:lnTo>
                  <a:pt x="20210" y="11900"/>
                </a:lnTo>
                <a:lnTo>
                  <a:pt x="20220" y="11860"/>
                </a:lnTo>
                <a:lnTo>
                  <a:pt x="20220" y="11830"/>
                </a:lnTo>
                <a:lnTo>
                  <a:pt x="20220" y="11790"/>
                </a:lnTo>
                <a:lnTo>
                  <a:pt x="20230" y="11790"/>
                </a:lnTo>
                <a:lnTo>
                  <a:pt x="20260" y="11770"/>
                </a:lnTo>
                <a:lnTo>
                  <a:pt x="20300" y="11740"/>
                </a:lnTo>
                <a:lnTo>
                  <a:pt x="20380" y="11690"/>
                </a:lnTo>
                <a:lnTo>
                  <a:pt x="20420" y="11660"/>
                </a:lnTo>
                <a:lnTo>
                  <a:pt x="20490" y="11610"/>
                </a:lnTo>
                <a:lnTo>
                  <a:pt x="20540" y="11580"/>
                </a:lnTo>
                <a:lnTo>
                  <a:pt x="20540" y="11590"/>
                </a:lnTo>
                <a:lnTo>
                  <a:pt x="20550" y="11620"/>
                </a:lnTo>
                <a:lnTo>
                  <a:pt x="20590" y="11620"/>
                </a:lnTo>
                <a:lnTo>
                  <a:pt x="20640" y="11590"/>
                </a:lnTo>
                <a:lnTo>
                  <a:pt x="20710" y="11580"/>
                </a:lnTo>
                <a:lnTo>
                  <a:pt x="20750" y="11560"/>
                </a:lnTo>
                <a:lnTo>
                  <a:pt x="20750" y="11540"/>
                </a:lnTo>
                <a:lnTo>
                  <a:pt x="20750" y="11530"/>
                </a:lnTo>
                <a:lnTo>
                  <a:pt x="20730" y="11520"/>
                </a:lnTo>
                <a:lnTo>
                  <a:pt x="20710" y="11500"/>
                </a:lnTo>
                <a:lnTo>
                  <a:pt x="20700" y="11500"/>
                </a:lnTo>
                <a:lnTo>
                  <a:pt x="20710" y="11470"/>
                </a:lnTo>
                <a:lnTo>
                  <a:pt x="20730" y="11460"/>
                </a:lnTo>
                <a:lnTo>
                  <a:pt x="20760" y="11450"/>
                </a:lnTo>
                <a:lnTo>
                  <a:pt x="20770" y="11450"/>
                </a:lnTo>
                <a:lnTo>
                  <a:pt x="20770" y="11460"/>
                </a:lnTo>
                <a:lnTo>
                  <a:pt x="20780" y="11480"/>
                </a:lnTo>
                <a:lnTo>
                  <a:pt x="20790" y="11510"/>
                </a:lnTo>
                <a:lnTo>
                  <a:pt x="20810" y="11520"/>
                </a:lnTo>
                <a:lnTo>
                  <a:pt x="20820" y="11520"/>
                </a:lnTo>
                <a:lnTo>
                  <a:pt x="20830" y="11510"/>
                </a:lnTo>
                <a:lnTo>
                  <a:pt x="20860" y="11480"/>
                </a:lnTo>
                <a:lnTo>
                  <a:pt x="20870" y="11460"/>
                </a:lnTo>
                <a:lnTo>
                  <a:pt x="20890" y="11470"/>
                </a:lnTo>
                <a:lnTo>
                  <a:pt x="20910" y="11480"/>
                </a:lnTo>
                <a:lnTo>
                  <a:pt x="20920" y="11480"/>
                </a:lnTo>
                <a:lnTo>
                  <a:pt x="20920" y="11460"/>
                </a:lnTo>
                <a:lnTo>
                  <a:pt x="20910" y="11450"/>
                </a:lnTo>
                <a:lnTo>
                  <a:pt x="20900" y="11440"/>
                </a:lnTo>
                <a:lnTo>
                  <a:pt x="20890" y="11430"/>
                </a:lnTo>
                <a:lnTo>
                  <a:pt x="20900" y="11410"/>
                </a:lnTo>
                <a:lnTo>
                  <a:pt x="20920" y="11400"/>
                </a:lnTo>
                <a:lnTo>
                  <a:pt x="20930" y="11410"/>
                </a:lnTo>
                <a:lnTo>
                  <a:pt x="20930" y="11420"/>
                </a:lnTo>
                <a:lnTo>
                  <a:pt x="20940" y="11420"/>
                </a:lnTo>
                <a:lnTo>
                  <a:pt x="20960" y="11420"/>
                </a:lnTo>
                <a:lnTo>
                  <a:pt x="20990" y="11420"/>
                </a:lnTo>
                <a:lnTo>
                  <a:pt x="21000" y="11410"/>
                </a:lnTo>
                <a:lnTo>
                  <a:pt x="21000" y="11400"/>
                </a:lnTo>
                <a:lnTo>
                  <a:pt x="20990" y="11380"/>
                </a:lnTo>
                <a:lnTo>
                  <a:pt x="20990" y="11360"/>
                </a:lnTo>
                <a:lnTo>
                  <a:pt x="21000" y="11360"/>
                </a:lnTo>
                <a:lnTo>
                  <a:pt x="21030" y="11350"/>
                </a:lnTo>
                <a:lnTo>
                  <a:pt x="21050" y="11340"/>
                </a:lnTo>
                <a:lnTo>
                  <a:pt x="21050" y="11330"/>
                </a:lnTo>
                <a:lnTo>
                  <a:pt x="21040" y="11310"/>
                </a:lnTo>
                <a:lnTo>
                  <a:pt x="21010" y="11300"/>
                </a:lnTo>
                <a:lnTo>
                  <a:pt x="21000" y="11290"/>
                </a:lnTo>
                <a:lnTo>
                  <a:pt x="21000" y="11280"/>
                </a:lnTo>
                <a:lnTo>
                  <a:pt x="20990" y="11260"/>
                </a:lnTo>
                <a:lnTo>
                  <a:pt x="20990" y="11240"/>
                </a:lnTo>
                <a:lnTo>
                  <a:pt x="21010" y="11230"/>
                </a:lnTo>
                <a:lnTo>
                  <a:pt x="21110" y="11200"/>
                </a:lnTo>
                <a:lnTo>
                  <a:pt x="21230" y="11180"/>
                </a:lnTo>
                <a:lnTo>
                  <a:pt x="21690" y="11020"/>
                </a:lnTo>
                <a:lnTo>
                  <a:pt x="21740" y="11000"/>
                </a:lnTo>
                <a:lnTo>
                  <a:pt x="21770" y="10990"/>
                </a:lnTo>
                <a:lnTo>
                  <a:pt x="21820" y="10970"/>
                </a:lnTo>
                <a:lnTo>
                  <a:pt x="21830" y="10980"/>
                </a:lnTo>
                <a:lnTo>
                  <a:pt x="21820" y="10980"/>
                </a:lnTo>
                <a:lnTo>
                  <a:pt x="21810" y="10990"/>
                </a:lnTo>
                <a:lnTo>
                  <a:pt x="21810" y="11010"/>
                </a:lnTo>
                <a:lnTo>
                  <a:pt x="21810" y="11020"/>
                </a:lnTo>
                <a:lnTo>
                  <a:pt x="21840" y="11010"/>
                </a:lnTo>
                <a:lnTo>
                  <a:pt x="21850" y="11000"/>
                </a:lnTo>
                <a:lnTo>
                  <a:pt x="21880" y="11000"/>
                </a:lnTo>
                <a:lnTo>
                  <a:pt x="21890" y="11030"/>
                </a:lnTo>
                <a:lnTo>
                  <a:pt x="21890" y="11040"/>
                </a:lnTo>
                <a:lnTo>
                  <a:pt x="21910" y="11030"/>
                </a:lnTo>
                <a:lnTo>
                  <a:pt x="21920" y="11030"/>
                </a:lnTo>
                <a:lnTo>
                  <a:pt x="21930" y="11000"/>
                </a:lnTo>
                <a:lnTo>
                  <a:pt x="21940" y="11000"/>
                </a:lnTo>
                <a:lnTo>
                  <a:pt x="21940" y="10980"/>
                </a:lnTo>
                <a:lnTo>
                  <a:pt x="21940" y="10960"/>
                </a:lnTo>
                <a:lnTo>
                  <a:pt x="21950" y="10960"/>
                </a:lnTo>
                <a:lnTo>
                  <a:pt x="21960" y="10960"/>
                </a:lnTo>
                <a:lnTo>
                  <a:pt x="21950" y="10980"/>
                </a:lnTo>
                <a:lnTo>
                  <a:pt x="21960" y="11010"/>
                </a:lnTo>
                <a:lnTo>
                  <a:pt x="21980" y="11010"/>
                </a:lnTo>
                <a:lnTo>
                  <a:pt x="21990" y="11010"/>
                </a:lnTo>
                <a:lnTo>
                  <a:pt x="21990" y="11000"/>
                </a:lnTo>
                <a:lnTo>
                  <a:pt x="21990" y="10970"/>
                </a:lnTo>
                <a:lnTo>
                  <a:pt x="22000" y="10960"/>
                </a:lnTo>
                <a:lnTo>
                  <a:pt x="22020" y="10940"/>
                </a:lnTo>
                <a:lnTo>
                  <a:pt x="22030" y="10930"/>
                </a:lnTo>
                <a:lnTo>
                  <a:pt x="22040" y="10930"/>
                </a:lnTo>
                <a:lnTo>
                  <a:pt x="22070" y="10930"/>
                </a:lnTo>
                <a:lnTo>
                  <a:pt x="22100" y="10940"/>
                </a:lnTo>
                <a:lnTo>
                  <a:pt x="22110" y="10940"/>
                </a:lnTo>
                <a:lnTo>
                  <a:pt x="22150" y="10920"/>
                </a:lnTo>
                <a:lnTo>
                  <a:pt x="22160" y="10920"/>
                </a:lnTo>
                <a:lnTo>
                  <a:pt x="22170" y="10930"/>
                </a:lnTo>
                <a:lnTo>
                  <a:pt x="22190" y="10950"/>
                </a:lnTo>
                <a:lnTo>
                  <a:pt x="22190" y="10940"/>
                </a:lnTo>
                <a:lnTo>
                  <a:pt x="22210" y="10930"/>
                </a:lnTo>
                <a:lnTo>
                  <a:pt x="22220" y="10920"/>
                </a:lnTo>
                <a:lnTo>
                  <a:pt x="22250" y="10920"/>
                </a:lnTo>
                <a:lnTo>
                  <a:pt x="22260" y="10920"/>
                </a:lnTo>
                <a:lnTo>
                  <a:pt x="22270" y="10900"/>
                </a:lnTo>
                <a:lnTo>
                  <a:pt x="22260" y="10880"/>
                </a:lnTo>
                <a:lnTo>
                  <a:pt x="22250" y="10880"/>
                </a:lnTo>
                <a:lnTo>
                  <a:pt x="22240" y="10840"/>
                </a:lnTo>
                <a:lnTo>
                  <a:pt x="22240" y="10830"/>
                </a:lnTo>
                <a:lnTo>
                  <a:pt x="22260" y="10830"/>
                </a:lnTo>
                <a:lnTo>
                  <a:pt x="22280" y="10830"/>
                </a:lnTo>
                <a:lnTo>
                  <a:pt x="22310" y="10800"/>
                </a:lnTo>
                <a:lnTo>
                  <a:pt x="22310" y="10780"/>
                </a:lnTo>
                <a:lnTo>
                  <a:pt x="22320" y="10790"/>
                </a:lnTo>
                <a:lnTo>
                  <a:pt x="22330" y="10790"/>
                </a:lnTo>
                <a:lnTo>
                  <a:pt x="22350" y="10800"/>
                </a:lnTo>
                <a:lnTo>
                  <a:pt x="22350" y="10770"/>
                </a:lnTo>
                <a:lnTo>
                  <a:pt x="22350" y="10730"/>
                </a:lnTo>
                <a:lnTo>
                  <a:pt x="22380" y="10750"/>
                </a:lnTo>
                <a:lnTo>
                  <a:pt x="22420" y="10720"/>
                </a:lnTo>
                <a:lnTo>
                  <a:pt x="22460" y="10720"/>
                </a:lnTo>
                <a:lnTo>
                  <a:pt x="22470" y="10720"/>
                </a:lnTo>
                <a:lnTo>
                  <a:pt x="22480" y="10700"/>
                </a:lnTo>
                <a:lnTo>
                  <a:pt x="22490" y="10700"/>
                </a:lnTo>
                <a:lnTo>
                  <a:pt x="22510" y="10690"/>
                </a:lnTo>
                <a:lnTo>
                  <a:pt x="22520" y="10680"/>
                </a:lnTo>
                <a:lnTo>
                  <a:pt x="22580" y="10660"/>
                </a:lnTo>
                <a:lnTo>
                  <a:pt x="22590" y="10660"/>
                </a:lnTo>
                <a:lnTo>
                  <a:pt x="22600" y="10670"/>
                </a:lnTo>
                <a:lnTo>
                  <a:pt x="22610" y="10680"/>
                </a:lnTo>
                <a:lnTo>
                  <a:pt x="22620" y="10660"/>
                </a:lnTo>
                <a:lnTo>
                  <a:pt x="22630" y="10660"/>
                </a:lnTo>
                <a:lnTo>
                  <a:pt x="22620" y="10650"/>
                </a:lnTo>
                <a:lnTo>
                  <a:pt x="22620" y="10630"/>
                </a:lnTo>
                <a:lnTo>
                  <a:pt x="22610" y="10610"/>
                </a:lnTo>
                <a:lnTo>
                  <a:pt x="22600" y="10590"/>
                </a:lnTo>
                <a:lnTo>
                  <a:pt x="22610" y="10590"/>
                </a:lnTo>
                <a:lnTo>
                  <a:pt x="22620" y="10600"/>
                </a:lnTo>
                <a:lnTo>
                  <a:pt x="22630" y="10600"/>
                </a:lnTo>
                <a:lnTo>
                  <a:pt x="22650" y="10580"/>
                </a:lnTo>
                <a:lnTo>
                  <a:pt x="22620" y="10560"/>
                </a:lnTo>
                <a:lnTo>
                  <a:pt x="22620" y="10530"/>
                </a:lnTo>
                <a:lnTo>
                  <a:pt x="22630" y="10520"/>
                </a:lnTo>
                <a:lnTo>
                  <a:pt x="22660" y="10520"/>
                </a:lnTo>
                <a:lnTo>
                  <a:pt x="22660" y="10510"/>
                </a:lnTo>
                <a:lnTo>
                  <a:pt x="22660" y="10490"/>
                </a:lnTo>
                <a:lnTo>
                  <a:pt x="22690" y="10490"/>
                </a:lnTo>
                <a:lnTo>
                  <a:pt x="22690" y="10470"/>
                </a:lnTo>
                <a:lnTo>
                  <a:pt x="22690" y="10450"/>
                </a:lnTo>
                <a:lnTo>
                  <a:pt x="22680" y="10440"/>
                </a:lnTo>
                <a:lnTo>
                  <a:pt x="22670" y="10420"/>
                </a:lnTo>
                <a:lnTo>
                  <a:pt x="22670" y="10400"/>
                </a:lnTo>
                <a:lnTo>
                  <a:pt x="22690" y="10390"/>
                </a:lnTo>
                <a:lnTo>
                  <a:pt x="22720" y="10380"/>
                </a:lnTo>
                <a:lnTo>
                  <a:pt x="22730" y="10380"/>
                </a:lnTo>
                <a:lnTo>
                  <a:pt x="22740" y="10350"/>
                </a:lnTo>
                <a:lnTo>
                  <a:pt x="22740" y="10340"/>
                </a:lnTo>
                <a:lnTo>
                  <a:pt x="22740" y="10330"/>
                </a:lnTo>
                <a:lnTo>
                  <a:pt x="22700" y="10310"/>
                </a:lnTo>
                <a:lnTo>
                  <a:pt x="22680" y="10290"/>
                </a:lnTo>
                <a:lnTo>
                  <a:pt x="22660" y="10290"/>
                </a:lnTo>
                <a:lnTo>
                  <a:pt x="22630" y="10290"/>
                </a:lnTo>
                <a:lnTo>
                  <a:pt x="22620" y="10270"/>
                </a:lnTo>
                <a:lnTo>
                  <a:pt x="22610" y="10260"/>
                </a:lnTo>
                <a:lnTo>
                  <a:pt x="22620" y="10250"/>
                </a:lnTo>
                <a:lnTo>
                  <a:pt x="22620" y="10260"/>
                </a:lnTo>
                <a:lnTo>
                  <a:pt x="22630" y="10260"/>
                </a:lnTo>
                <a:lnTo>
                  <a:pt x="22660" y="10270"/>
                </a:lnTo>
                <a:lnTo>
                  <a:pt x="22660" y="10260"/>
                </a:lnTo>
                <a:lnTo>
                  <a:pt x="22650" y="10240"/>
                </a:lnTo>
                <a:lnTo>
                  <a:pt x="22630" y="10220"/>
                </a:lnTo>
                <a:lnTo>
                  <a:pt x="22620" y="10210"/>
                </a:lnTo>
                <a:lnTo>
                  <a:pt x="22590" y="10220"/>
                </a:lnTo>
                <a:lnTo>
                  <a:pt x="22580" y="10220"/>
                </a:lnTo>
                <a:lnTo>
                  <a:pt x="22590" y="10210"/>
                </a:lnTo>
                <a:lnTo>
                  <a:pt x="22600" y="10200"/>
                </a:lnTo>
                <a:lnTo>
                  <a:pt x="22600" y="10190"/>
                </a:lnTo>
                <a:lnTo>
                  <a:pt x="22590" y="10180"/>
                </a:lnTo>
                <a:lnTo>
                  <a:pt x="22580" y="10150"/>
                </a:lnTo>
                <a:lnTo>
                  <a:pt x="22600" y="10120"/>
                </a:lnTo>
                <a:lnTo>
                  <a:pt x="22610" y="10100"/>
                </a:lnTo>
                <a:lnTo>
                  <a:pt x="22610" y="10080"/>
                </a:lnTo>
                <a:lnTo>
                  <a:pt x="22610" y="10040"/>
                </a:lnTo>
                <a:lnTo>
                  <a:pt x="22620" y="10030"/>
                </a:lnTo>
                <a:lnTo>
                  <a:pt x="22620" y="10020"/>
                </a:lnTo>
                <a:lnTo>
                  <a:pt x="22630" y="10010"/>
                </a:lnTo>
                <a:lnTo>
                  <a:pt x="22620" y="9990"/>
                </a:lnTo>
                <a:lnTo>
                  <a:pt x="22620" y="10000"/>
                </a:lnTo>
                <a:lnTo>
                  <a:pt x="22610" y="10000"/>
                </a:lnTo>
                <a:lnTo>
                  <a:pt x="22600" y="10000"/>
                </a:lnTo>
                <a:lnTo>
                  <a:pt x="22600" y="9990"/>
                </a:lnTo>
                <a:lnTo>
                  <a:pt x="22610" y="9980"/>
                </a:lnTo>
                <a:lnTo>
                  <a:pt x="22620" y="9970"/>
                </a:lnTo>
                <a:lnTo>
                  <a:pt x="22630" y="9970"/>
                </a:lnTo>
                <a:lnTo>
                  <a:pt x="22640" y="9950"/>
                </a:lnTo>
                <a:lnTo>
                  <a:pt x="22620" y="9940"/>
                </a:lnTo>
                <a:lnTo>
                  <a:pt x="22610" y="9950"/>
                </a:lnTo>
                <a:lnTo>
                  <a:pt x="22600" y="9950"/>
                </a:lnTo>
                <a:lnTo>
                  <a:pt x="22580" y="9940"/>
                </a:lnTo>
                <a:lnTo>
                  <a:pt x="22580" y="9930"/>
                </a:lnTo>
                <a:lnTo>
                  <a:pt x="22590" y="9920"/>
                </a:lnTo>
                <a:lnTo>
                  <a:pt x="22600" y="9900"/>
                </a:lnTo>
                <a:lnTo>
                  <a:pt x="22610" y="9890"/>
                </a:lnTo>
                <a:lnTo>
                  <a:pt x="22610" y="9870"/>
                </a:lnTo>
                <a:lnTo>
                  <a:pt x="22590" y="9860"/>
                </a:lnTo>
                <a:lnTo>
                  <a:pt x="22590" y="9850"/>
                </a:lnTo>
                <a:lnTo>
                  <a:pt x="22610" y="9840"/>
                </a:lnTo>
                <a:lnTo>
                  <a:pt x="22630" y="9820"/>
                </a:lnTo>
                <a:lnTo>
                  <a:pt x="22610" y="9810"/>
                </a:lnTo>
                <a:lnTo>
                  <a:pt x="22600" y="9790"/>
                </a:lnTo>
                <a:lnTo>
                  <a:pt x="22610" y="9780"/>
                </a:lnTo>
                <a:lnTo>
                  <a:pt x="22620" y="9770"/>
                </a:lnTo>
                <a:lnTo>
                  <a:pt x="22610" y="9750"/>
                </a:lnTo>
                <a:lnTo>
                  <a:pt x="22600" y="9740"/>
                </a:lnTo>
                <a:lnTo>
                  <a:pt x="22600" y="9730"/>
                </a:lnTo>
                <a:lnTo>
                  <a:pt x="22630" y="9720"/>
                </a:lnTo>
                <a:lnTo>
                  <a:pt x="22640" y="9720"/>
                </a:lnTo>
                <a:lnTo>
                  <a:pt x="22650" y="9730"/>
                </a:lnTo>
                <a:lnTo>
                  <a:pt x="22650" y="9720"/>
                </a:lnTo>
                <a:lnTo>
                  <a:pt x="22640" y="9710"/>
                </a:lnTo>
                <a:lnTo>
                  <a:pt x="22640" y="9700"/>
                </a:lnTo>
                <a:lnTo>
                  <a:pt x="22640" y="9690"/>
                </a:lnTo>
                <a:lnTo>
                  <a:pt x="22640" y="9680"/>
                </a:lnTo>
                <a:lnTo>
                  <a:pt x="22650" y="9680"/>
                </a:lnTo>
                <a:lnTo>
                  <a:pt x="22660" y="9660"/>
                </a:lnTo>
                <a:lnTo>
                  <a:pt x="22670" y="9650"/>
                </a:lnTo>
                <a:lnTo>
                  <a:pt x="22670" y="9670"/>
                </a:lnTo>
                <a:lnTo>
                  <a:pt x="22680" y="9680"/>
                </a:lnTo>
                <a:lnTo>
                  <a:pt x="22690" y="9670"/>
                </a:lnTo>
                <a:lnTo>
                  <a:pt x="22700" y="9650"/>
                </a:lnTo>
                <a:lnTo>
                  <a:pt x="22710" y="9650"/>
                </a:lnTo>
                <a:lnTo>
                  <a:pt x="22740" y="9630"/>
                </a:lnTo>
                <a:lnTo>
                  <a:pt x="22740" y="9610"/>
                </a:lnTo>
                <a:lnTo>
                  <a:pt x="22750" y="9580"/>
                </a:lnTo>
                <a:lnTo>
                  <a:pt x="22770" y="9570"/>
                </a:lnTo>
                <a:lnTo>
                  <a:pt x="22780" y="9550"/>
                </a:lnTo>
                <a:lnTo>
                  <a:pt x="22800" y="9540"/>
                </a:lnTo>
                <a:lnTo>
                  <a:pt x="22790" y="9510"/>
                </a:lnTo>
                <a:lnTo>
                  <a:pt x="22790" y="9480"/>
                </a:lnTo>
                <a:lnTo>
                  <a:pt x="22800" y="9450"/>
                </a:lnTo>
                <a:lnTo>
                  <a:pt x="22810" y="9450"/>
                </a:lnTo>
                <a:lnTo>
                  <a:pt x="22820" y="9450"/>
                </a:lnTo>
                <a:lnTo>
                  <a:pt x="22840" y="9460"/>
                </a:lnTo>
                <a:lnTo>
                  <a:pt x="22860" y="9460"/>
                </a:lnTo>
                <a:lnTo>
                  <a:pt x="22870" y="9440"/>
                </a:lnTo>
                <a:lnTo>
                  <a:pt x="22870" y="9420"/>
                </a:lnTo>
                <a:lnTo>
                  <a:pt x="22870" y="9410"/>
                </a:lnTo>
                <a:lnTo>
                  <a:pt x="22890" y="9380"/>
                </a:lnTo>
                <a:lnTo>
                  <a:pt x="22900" y="9370"/>
                </a:lnTo>
                <a:lnTo>
                  <a:pt x="22910" y="9360"/>
                </a:lnTo>
                <a:lnTo>
                  <a:pt x="22920" y="9360"/>
                </a:lnTo>
                <a:lnTo>
                  <a:pt x="22930" y="9370"/>
                </a:lnTo>
                <a:lnTo>
                  <a:pt x="22920" y="9370"/>
                </a:lnTo>
                <a:lnTo>
                  <a:pt x="22920" y="9380"/>
                </a:lnTo>
                <a:lnTo>
                  <a:pt x="22920" y="9400"/>
                </a:lnTo>
                <a:lnTo>
                  <a:pt x="22930" y="9410"/>
                </a:lnTo>
                <a:lnTo>
                  <a:pt x="22950" y="9380"/>
                </a:lnTo>
                <a:lnTo>
                  <a:pt x="22940" y="9380"/>
                </a:lnTo>
                <a:lnTo>
                  <a:pt x="22930" y="9360"/>
                </a:lnTo>
                <a:lnTo>
                  <a:pt x="22950" y="9360"/>
                </a:lnTo>
                <a:lnTo>
                  <a:pt x="22970" y="9380"/>
                </a:lnTo>
                <a:lnTo>
                  <a:pt x="22980" y="9380"/>
                </a:lnTo>
                <a:lnTo>
                  <a:pt x="22980" y="9370"/>
                </a:lnTo>
                <a:lnTo>
                  <a:pt x="22970" y="9360"/>
                </a:lnTo>
                <a:lnTo>
                  <a:pt x="23000" y="9360"/>
                </a:lnTo>
                <a:lnTo>
                  <a:pt x="23020" y="9310"/>
                </a:lnTo>
                <a:lnTo>
                  <a:pt x="23040" y="9310"/>
                </a:lnTo>
                <a:lnTo>
                  <a:pt x="23050" y="9310"/>
                </a:lnTo>
                <a:lnTo>
                  <a:pt x="23050" y="9320"/>
                </a:lnTo>
                <a:lnTo>
                  <a:pt x="23070" y="9320"/>
                </a:lnTo>
                <a:lnTo>
                  <a:pt x="23080" y="9310"/>
                </a:lnTo>
                <a:lnTo>
                  <a:pt x="23070" y="9310"/>
                </a:lnTo>
                <a:lnTo>
                  <a:pt x="23060" y="9310"/>
                </a:lnTo>
                <a:lnTo>
                  <a:pt x="23060" y="9300"/>
                </a:lnTo>
                <a:lnTo>
                  <a:pt x="23060" y="9290"/>
                </a:lnTo>
                <a:lnTo>
                  <a:pt x="23070" y="9300"/>
                </a:lnTo>
                <a:lnTo>
                  <a:pt x="23080" y="9300"/>
                </a:lnTo>
                <a:lnTo>
                  <a:pt x="23070" y="9280"/>
                </a:lnTo>
                <a:lnTo>
                  <a:pt x="23070" y="9270"/>
                </a:lnTo>
                <a:lnTo>
                  <a:pt x="23070" y="9280"/>
                </a:lnTo>
                <a:lnTo>
                  <a:pt x="23080" y="9290"/>
                </a:lnTo>
                <a:lnTo>
                  <a:pt x="23080" y="9260"/>
                </a:lnTo>
                <a:lnTo>
                  <a:pt x="23100" y="9240"/>
                </a:lnTo>
                <a:lnTo>
                  <a:pt x="23110" y="9250"/>
                </a:lnTo>
                <a:lnTo>
                  <a:pt x="23120" y="9250"/>
                </a:lnTo>
                <a:lnTo>
                  <a:pt x="23120" y="9240"/>
                </a:lnTo>
                <a:lnTo>
                  <a:pt x="23140" y="9220"/>
                </a:lnTo>
                <a:lnTo>
                  <a:pt x="23150" y="9220"/>
                </a:lnTo>
                <a:lnTo>
                  <a:pt x="23160" y="9230"/>
                </a:lnTo>
                <a:lnTo>
                  <a:pt x="23160" y="9240"/>
                </a:lnTo>
                <a:lnTo>
                  <a:pt x="23160" y="9250"/>
                </a:lnTo>
                <a:lnTo>
                  <a:pt x="23180" y="9230"/>
                </a:lnTo>
                <a:lnTo>
                  <a:pt x="23200" y="9220"/>
                </a:lnTo>
                <a:lnTo>
                  <a:pt x="23210" y="9230"/>
                </a:lnTo>
                <a:lnTo>
                  <a:pt x="23220" y="9220"/>
                </a:lnTo>
                <a:lnTo>
                  <a:pt x="23220" y="9230"/>
                </a:lnTo>
                <a:lnTo>
                  <a:pt x="23220" y="9220"/>
                </a:lnTo>
                <a:lnTo>
                  <a:pt x="23230" y="9210"/>
                </a:lnTo>
                <a:lnTo>
                  <a:pt x="23240" y="9210"/>
                </a:lnTo>
                <a:lnTo>
                  <a:pt x="23250" y="9210"/>
                </a:lnTo>
                <a:lnTo>
                  <a:pt x="23260" y="9200"/>
                </a:lnTo>
                <a:lnTo>
                  <a:pt x="23260" y="9210"/>
                </a:lnTo>
                <a:lnTo>
                  <a:pt x="23280" y="9190"/>
                </a:lnTo>
                <a:lnTo>
                  <a:pt x="23290" y="9200"/>
                </a:lnTo>
                <a:lnTo>
                  <a:pt x="23300" y="9200"/>
                </a:lnTo>
                <a:lnTo>
                  <a:pt x="23290" y="9190"/>
                </a:lnTo>
                <a:lnTo>
                  <a:pt x="23330" y="9190"/>
                </a:lnTo>
                <a:lnTo>
                  <a:pt x="23340" y="9190"/>
                </a:lnTo>
                <a:lnTo>
                  <a:pt x="23350" y="9200"/>
                </a:lnTo>
                <a:lnTo>
                  <a:pt x="23370" y="9190"/>
                </a:lnTo>
                <a:lnTo>
                  <a:pt x="23370" y="9200"/>
                </a:lnTo>
                <a:lnTo>
                  <a:pt x="23390" y="9200"/>
                </a:lnTo>
                <a:lnTo>
                  <a:pt x="23420" y="9200"/>
                </a:lnTo>
                <a:lnTo>
                  <a:pt x="23430" y="9210"/>
                </a:lnTo>
                <a:lnTo>
                  <a:pt x="23440" y="9200"/>
                </a:lnTo>
                <a:lnTo>
                  <a:pt x="23460" y="9210"/>
                </a:lnTo>
                <a:lnTo>
                  <a:pt x="23470" y="9210"/>
                </a:lnTo>
                <a:lnTo>
                  <a:pt x="23480" y="9200"/>
                </a:lnTo>
                <a:lnTo>
                  <a:pt x="23480" y="9210"/>
                </a:lnTo>
                <a:lnTo>
                  <a:pt x="23500" y="9210"/>
                </a:lnTo>
                <a:lnTo>
                  <a:pt x="23510" y="9220"/>
                </a:lnTo>
                <a:lnTo>
                  <a:pt x="23510" y="9210"/>
                </a:lnTo>
                <a:lnTo>
                  <a:pt x="23510" y="9190"/>
                </a:lnTo>
                <a:lnTo>
                  <a:pt x="23530" y="9120"/>
                </a:lnTo>
                <a:lnTo>
                  <a:pt x="23520" y="9100"/>
                </a:lnTo>
                <a:lnTo>
                  <a:pt x="23520" y="9080"/>
                </a:lnTo>
                <a:lnTo>
                  <a:pt x="23510" y="9080"/>
                </a:lnTo>
                <a:lnTo>
                  <a:pt x="23480" y="9090"/>
                </a:lnTo>
                <a:lnTo>
                  <a:pt x="23470" y="9080"/>
                </a:lnTo>
                <a:lnTo>
                  <a:pt x="23460" y="9100"/>
                </a:lnTo>
                <a:lnTo>
                  <a:pt x="23420" y="9100"/>
                </a:lnTo>
                <a:lnTo>
                  <a:pt x="23400" y="9090"/>
                </a:lnTo>
                <a:lnTo>
                  <a:pt x="23410" y="9030"/>
                </a:lnTo>
                <a:lnTo>
                  <a:pt x="23400" y="9020"/>
                </a:lnTo>
                <a:lnTo>
                  <a:pt x="23350" y="9020"/>
                </a:lnTo>
                <a:lnTo>
                  <a:pt x="23360" y="8990"/>
                </a:lnTo>
                <a:lnTo>
                  <a:pt x="23370" y="8980"/>
                </a:lnTo>
                <a:lnTo>
                  <a:pt x="23380" y="8980"/>
                </a:lnTo>
                <a:lnTo>
                  <a:pt x="23390" y="8980"/>
                </a:lnTo>
                <a:lnTo>
                  <a:pt x="23400" y="8960"/>
                </a:lnTo>
                <a:lnTo>
                  <a:pt x="23410" y="8950"/>
                </a:lnTo>
                <a:lnTo>
                  <a:pt x="23420" y="8950"/>
                </a:lnTo>
                <a:lnTo>
                  <a:pt x="23420" y="8930"/>
                </a:lnTo>
                <a:lnTo>
                  <a:pt x="23430" y="8940"/>
                </a:lnTo>
                <a:lnTo>
                  <a:pt x="23440" y="8950"/>
                </a:lnTo>
                <a:lnTo>
                  <a:pt x="23440" y="8930"/>
                </a:lnTo>
                <a:lnTo>
                  <a:pt x="23450" y="8920"/>
                </a:lnTo>
                <a:lnTo>
                  <a:pt x="23460" y="8920"/>
                </a:lnTo>
                <a:lnTo>
                  <a:pt x="23470" y="8910"/>
                </a:lnTo>
                <a:lnTo>
                  <a:pt x="23460" y="8910"/>
                </a:lnTo>
                <a:lnTo>
                  <a:pt x="23450" y="8910"/>
                </a:lnTo>
                <a:lnTo>
                  <a:pt x="23470" y="8880"/>
                </a:lnTo>
                <a:lnTo>
                  <a:pt x="23490" y="8880"/>
                </a:lnTo>
                <a:lnTo>
                  <a:pt x="23510" y="8880"/>
                </a:lnTo>
                <a:lnTo>
                  <a:pt x="23520" y="8880"/>
                </a:lnTo>
                <a:lnTo>
                  <a:pt x="23530" y="8890"/>
                </a:lnTo>
                <a:lnTo>
                  <a:pt x="23560" y="8900"/>
                </a:lnTo>
                <a:lnTo>
                  <a:pt x="23570" y="8900"/>
                </a:lnTo>
                <a:lnTo>
                  <a:pt x="23590" y="8900"/>
                </a:lnTo>
                <a:lnTo>
                  <a:pt x="23640" y="8910"/>
                </a:lnTo>
                <a:lnTo>
                  <a:pt x="23640" y="8890"/>
                </a:lnTo>
                <a:lnTo>
                  <a:pt x="23670" y="8890"/>
                </a:lnTo>
                <a:lnTo>
                  <a:pt x="23710" y="8900"/>
                </a:lnTo>
                <a:lnTo>
                  <a:pt x="23750" y="8910"/>
                </a:lnTo>
                <a:lnTo>
                  <a:pt x="23780" y="8910"/>
                </a:lnTo>
                <a:lnTo>
                  <a:pt x="23790" y="8900"/>
                </a:lnTo>
                <a:lnTo>
                  <a:pt x="23810" y="8870"/>
                </a:lnTo>
                <a:lnTo>
                  <a:pt x="23800" y="8870"/>
                </a:lnTo>
                <a:lnTo>
                  <a:pt x="23790" y="8870"/>
                </a:lnTo>
                <a:lnTo>
                  <a:pt x="23800" y="8860"/>
                </a:lnTo>
                <a:lnTo>
                  <a:pt x="23800" y="8850"/>
                </a:lnTo>
                <a:lnTo>
                  <a:pt x="23800" y="8830"/>
                </a:lnTo>
                <a:lnTo>
                  <a:pt x="23810" y="8830"/>
                </a:lnTo>
                <a:lnTo>
                  <a:pt x="23820" y="8820"/>
                </a:lnTo>
                <a:lnTo>
                  <a:pt x="23820" y="8840"/>
                </a:lnTo>
                <a:lnTo>
                  <a:pt x="23830" y="8820"/>
                </a:lnTo>
                <a:lnTo>
                  <a:pt x="23830" y="8810"/>
                </a:lnTo>
                <a:lnTo>
                  <a:pt x="23810" y="8810"/>
                </a:lnTo>
                <a:lnTo>
                  <a:pt x="23810" y="8790"/>
                </a:lnTo>
                <a:lnTo>
                  <a:pt x="23820" y="8790"/>
                </a:lnTo>
                <a:lnTo>
                  <a:pt x="23830" y="8790"/>
                </a:lnTo>
                <a:lnTo>
                  <a:pt x="23830" y="8770"/>
                </a:lnTo>
                <a:lnTo>
                  <a:pt x="23830" y="8750"/>
                </a:lnTo>
                <a:lnTo>
                  <a:pt x="23830" y="8740"/>
                </a:lnTo>
                <a:lnTo>
                  <a:pt x="23860" y="8710"/>
                </a:lnTo>
                <a:lnTo>
                  <a:pt x="23860" y="8690"/>
                </a:lnTo>
                <a:lnTo>
                  <a:pt x="23850" y="8690"/>
                </a:lnTo>
                <a:lnTo>
                  <a:pt x="23840" y="8680"/>
                </a:lnTo>
                <a:lnTo>
                  <a:pt x="23850" y="8670"/>
                </a:lnTo>
                <a:lnTo>
                  <a:pt x="23860" y="8660"/>
                </a:lnTo>
                <a:lnTo>
                  <a:pt x="23890" y="8640"/>
                </a:lnTo>
                <a:lnTo>
                  <a:pt x="23890" y="8620"/>
                </a:lnTo>
                <a:lnTo>
                  <a:pt x="23890" y="8610"/>
                </a:lnTo>
                <a:lnTo>
                  <a:pt x="23890" y="8600"/>
                </a:lnTo>
                <a:lnTo>
                  <a:pt x="23890" y="8590"/>
                </a:lnTo>
                <a:lnTo>
                  <a:pt x="23970" y="8630"/>
                </a:lnTo>
                <a:lnTo>
                  <a:pt x="24100" y="8640"/>
                </a:lnTo>
                <a:lnTo>
                  <a:pt x="24240" y="8620"/>
                </a:lnTo>
                <a:lnTo>
                  <a:pt x="24340" y="8590"/>
                </a:lnTo>
                <a:lnTo>
                  <a:pt x="24360" y="8600"/>
                </a:lnTo>
                <a:lnTo>
                  <a:pt x="24550" y="8630"/>
                </a:lnTo>
                <a:lnTo>
                  <a:pt x="24650" y="8640"/>
                </a:lnTo>
                <a:lnTo>
                  <a:pt x="24640" y="8530"/>
                </a:lnTo>
                <a:lnTo>
                  <a:pt x="24670" y="8530"/>
                </a:lnTo>
                <a:lnTo>
                  <a:pt x="24710" y="8530"/>
                </a:lnTo>
                <a:lnTo>
                  <a:pt x="24730" y="8520"/>
                </a:lnTo>
                <a:lnTo>
                  <a:pt x="24740" y="8510"/>
                </a:lnTo>
                <a:lnTo>
                  <a:pt x="24740" y="8490"/>
                </a:lnTo>
                <a:lnTo>
                  <a:pt x="24750" y="8480"/>
                </a:lnTo>
                <a:lnTo>
                  <a:pt x="24760" y="8470"/>
                </a:lnTo>
                <a:lnTo>
                  <a:pt x="24790" y="8490"/>
                </a:lnTo>
                <a:lnTo>
                  <a:pt x="24800" y="8500"/>
                </a:lnTo>
                <a:lnTo>
                  <a:pt x="24790" y="8520"/>
                </a:lnTo>
                <a:lnTo>
                  <a:pt x="24780" y="8540"/>
                </a:lnTo>
                <a:lnTo>
                  <a:pt x="24770" y="8550"/>
                </a:lnTo>
                <a:lnTo>
                  <a:pt x="24780" y="8580"/>
                </a:lnTo>
                <a:lnTo>
                  <a:pt x="24760" y="8580"/>
                </a:lnTo>
                <a:lnTo>
                  <a:pt x="24760" y="8590"/>
                </a:lnTo>
                <a:lnTo>
                  <a:pt x="24760" y="8610"/>
                </a:lnTo>
                <a:lnTo>
                  <a:pt x="24760" y="8670"/>
                </a:lnTo>
                <a:lnTo>
                  <a:pt x="24730" y="8690"/>
                </a:lnTo>
                <a:lnTo>
                  <a:pt x="24740" y="8700"/>
                </a:lnTo>
                <a:lnTo>
                  <a:pt x="24750" y="8700"/>
                </a:lnTo>
                <a:lnTo>
                  <a:pt x="24760" y="8700"/>
                </a:lnTo>
                <a:lnTo>
                  <a:pt x="24780" y="8700"/>
                </a:lnTo>
                <a:lnTo>
                  <a:pt x="24780" y="8670"/>
                </a:lnTo>
                <a:lnTo>
                  <a:pt x="24780" y="8660"/>
                </a:lnTo>
                <a:lnTo>
                  <a:pt x="24800" y="8670"/>
                </a:lnTo>
                <a:lnTo>
                  <a:pt x="24800" y="8660"/>
                </a:lnTo>
                <a:lnTo>
                  <a:pt x="24810" y="8670"/>
                </a:lnTo>
                <a:lnTo>
                  <a:pt x="24820" y="8680"/>
                </a:lnTo>
                <a:lnTo>
                  <a:pt x="24810" y="8640"/>
                </a:lnTo>
                <a:lnTo>
                  <a:pt x="24820" y="8640"/>
                </a:lnTo>
                <a:lnTo>
                  <a:pt x="24860" y="8640"/>
                </a:lnTo>
                <a:lnTo>
                  <a:pt x="24880" y="8640"/>
                </a:lnTo>
                <a:lnTo>
                  <a:pt x="24900" y="8640"/>
                </a:lnTo>
                <a:lnTo>
                  <a:pt x="24910" y="8650"/>
                </a:lnTo>
                <a:lnTo>
                  <a:pt x="24930" y="8650"/>
                </a:lnTo>
                <a:lnTo>
                  <a:pt x="24940" y="8650"/>
                </a:lnTo>
                <a:lnTo>
                  <a:pt x="24940" y="8640"/>
                </a:lnTo>
                <a:lnTo>
                  <a:pt x="24930" y="8630"/>
                </a:lnTo>
                <a:lnTo>
                  <a:pt x="24920" y="8620"/>
                </a:lnTo>
                <a:lnTo>
                  <a:pt x="24920" y="8600"/>
                </a:lnTo>
                <a:lnTo>
                  <a:pt x="24930" y="8580"/>
                </a:lnTo>
                <a:lnTo>
                  <a:pt x="24940" y="8570"/>
                </a:lnTo>
                <a:lnTo>
                  <a:pt x="24950" y="8570"/>
                </a:lnTo>
                <a:lnTo>
                  <a:pt x="24970" y="8550"/>
                </a:lnTo>
                <a:lnTo>
                  <a:pt x="24990" y="8530"/>
                </a:lnTo>
                <a:lnTo>
                  <a:pt x="25000" y="8530"/>
                </a:lnTo>
                <a:lnTo>
                  <a:pt x="25000" y="8520"/>
                </a:lnTo>
                <a:lnTo>
                  <a:pt x="25000" y="8510"/>
                </a:lnTo>
                <a:lnTo>
                  <a:pt x="25000" y="8500"/>
                </a:lnTo>
                <a:lnTo>
                  <a:pt x="24990" y="8490"/>
                </a:lnTo>
                <a:lnTo>
                  <a:pt x="24970" y="8480"/>
                </a:lnTo>
                <a:lnTo>
                  <a:pt x="24950" y="8490"/>
                </a:lnTo>
                <a:lnTo>
                  <a:pt x="24930" y="8500"/>
                </a:lnTo>
                <a:lnTo>
                  <a:pt x="24910" y="8490"/>
                </a:lnTo>
                <a:lnTo>
                  <a:pt x="24890" y="8470"/>
                </a:lnTo>
                <a:lnTo>
                  <a:pt x="24890" y="8460"/>
                </a:lnTo>
                <a:lnTo>
                  <a:pt x="24890" y="8450"/>
                </a:lnTo>
                <a:lnTo>
                  <a:pt x="24900" y="8440"/>
                </a:lnTo>
                <a:lnTo>
                  <a:pt x="24920" y="8430"/>
                </a:lnTo>
                <a:lnTo>
                  <a:pt x="24940" y="8430"/>
                </a:lnTo>
                <a:lnTo>
                  <a:pt x="24960" y="8430"/>
                </a:lnTo>
                <a:lnTo>
                  <a:pt x="24970" y="8420"/>
                </a:lnTo>
                <a:lnTo>
                  <a:pt x="24990" y="8420"/>
                </a:lnTo>
                <a:lnTo>
                  <a:pt x="24990" y="8400"/>
                </a:lnTo>
                <a:lnTo>
                  <a:pt x="24990" y="8370"/>
                </a:lnTo>
                <a:lnTo>
                  <a:pt x="24980" y="8370"/>
                </a:lnTo>
                <a:lnTo>
                  <a:pt x="24990" y="8370"/>
                </a:lnTo>
                <a:lnTo>
                  <a:pt x="25000" y="8340"/>
                </a:lnTo>
                <a:lnTo>
                  <a:pt x="25010" y="8320"/>
                </a:lnTo>
                <a:lnTo>
                  <a:pt x="25020" y="8310"/>
                </a:lnTo>
                <a:lnTo>
                  <a:pt x="25020" y="8300"/>
                </a:lnTo>
                <a:lnTo>
                  <a:pt x="25020" y="8290"/>
                </a:lnTo>
                <a:lnTo>
                  <a:pt x="25000" y="8290"/>
                </a:lnTo>
                <a:lnTo>
                  <a:pt x="24980" y="8300"/>
                </a:lnTo>
                <a:lnTo>
                  <a:pt x="24960" y="8340"/>
                </a:lnTo>
                <a:lnTo>
                  <a:pt x="24950" y="8360"/>
                </a:lnTo>
                <a:lnTo>
                  <a:pt x="24920" y="8360"/>
                </a:lnTo>
                <a:lnTo>
                  <a:pt x="24910" y="8360"/>
                </a:lnTo>
                <a:lnTo>
                  <a:pt x="24900" y="8340"/>
                </a:lnTo>
                <a:lnTo>
                  <a:pt x="24890" y="8320"/>
                </a:lnTo>
                <a:lnTo>
                  <a:pt x="24870" y="8290"/>
                </a:lnTo>
                <a:lnTo>
                  <a:pt x="24860" y="8260"/>
                </a:lnTo>
                <a:lnTo>
                  <a:pt x="24860" y="8250"/>
                </a:lnTo>
                <a:lnTo>
                  <a:pt x="24870" y="8220"/>
                </a:lnTo>
                <a:lnTo>
                  <a:pt x="24870" y="8210"/>
                </a:lnTo>
                <a:lnTo>
                  <a:pt x="24880" y="8200"/>
                </a:lnTo>
                <a:lnTo>
                  <a:pt x="24880" y="8190"/>
                </a:lnTo>
                <a:lnTo>
                  <a:pt x="24890" y="8180"/>
                </a:lnTo>
                <a:lnTo>
                  <a:pt x="24890" y="8150"/>
                </a:lnTo>
                <a:lnTo>
                  <a:pt x="24900" y="8130"/>
                </a:lnTo>
                <a:lnTo>
                  <a:pt x="24900" y="8120"/>
                </a:lnTo>
                <a:lnTo>
                  <a:pt x="24910" y="8110"/>
                </a:lnTo>
                <a:lnTo>
                  <a:pt x="24920" y="8110"/>
                </a:lnTo>
                <a:lnTo>
                  <a:pt x="24930" y="8100"/>
                </a:lnTo>
                <a:lnTo>
                  <a:pt x="24940" y="8090"/>
                </a:lnTo>
                <a:lnTo>
                  <a:pt x="24940" y="8080"/>
                </a:lnTo>
                <a:lnTo>
                  <a:pt x="24940" y="8070"/>
                </a:lnTo>
                <a:lnTo>
                  <a:pt x="24940" y="8060"/>
                </a:lnTo>
                <a:lnTo>
                  <a:pt x="24910" y="8060"/>
                </a:lnTo>
                <a:lnTo>
                  <a:pt x="24900" y="8070"/>
                </a:lnTo>
                <a:lnTo>
                  <a:pt x="24890" y="8090"/>
                </a:lnTo>
                <a:lnTo>
                  <a:pt x="24880" y="8100"/>
                </a:lnTo>
                <a:lnTo>
                  <a:pt x="24870" y="8110"/>
                </a:lnTo>
                <a:lnTo>
                  <a:pt x="24860" y="8110"/>
                </a:lnTo>
                <a:lnTo>
                  <a:pt x="24850" y="8090"/>
                </a:lnTo>
                <a:lnTo>
                  <a:pt x="24840" y="8080"/>
                </a:lnTo>
                <a:lnTo>
                  <a:pt x="24820" y="8060"/>
                </a:lnTo>
                <a:lnTo>
                  <a:pt x="24820" y="8040"/>
                </a:lnTo>
                <a:lnTo>
                  <a:pt x="24820" y="8030"/>
                </a:lnTo>
                <a:lnTo>
                  <a:pt x="24810" y="8010"/>
                </a:lnTo>
                <a:lnTo>
                  <a:pt x="24790" y="7990"/>
                </a:lnTo>
                <a:lnTo>
                  <a:pt x="24770" y="7970"/>
                </a:lnTo>
                <a:lnTo>
                  <a:pt x="24760" y="7950"/>
                </a:lnTo>
                <a:lnTo>
                  <a:pt x="24750" y="7930"/>
                </a:lnTo>
                <a:lnTo>
                  <a:pt x="24750" y="7920"/>
                </a:lnTo>
                <a:lnTo>
                  <a:pt x="24750" y="7910"/>
                </a:lnTo>
                <a:lnTo>
                  <a:pt x="24760" y="7910"/>
                </a:lnTo>
                <a:lnTo>
                  <a:pt x="24780" y="7900"/>
                </a:lnTo>
                <a:lnTo>
                  <a:pt x="24800" y="7900"/>
                </a:lnTo>
                <a:lnTo>
                  <a:pt x="24810" y="7900"/>
                </a:lnTo>
                <a:lnTo>
                  <a:pt x="24820" y="7880"/>
                </a:lnTo>
                <a:lnTo>
                  <a:pt x="24820" y="7860"/>
                </a:lnTo>
                <a:lnTo>
                  <a:pt x="24830" y="7850"/>
                </a:lnTo>
                <a:lnTo>
                  <a:pt x="24820" y="7840"/>
                </a:lnTo>
                <a:lnTo>
                  <a:pt x="24820" y="7830"/>
                </a:lnTo>
                <a:lnTo>
                  <a:pt x="24810" y="7810"/>
                </a:lnTo>
                <a:lnTo>
                  <a:pt x="24800" y="7800"/>
                </a:lnTo>
                <a:lnTo>
                  <a:pt x="24800" y="7810"/>
                </a:lnTo>
                <a:lnTo>
                  <a:pt x="24800" y="7800"/>
                </a:lnTo>
                <a:lnTo>
                  <a:pt x="24790" y="7800"/>
                </a:lnTo>
                <a:lnTo>
                  <a:pt x="24780" y="7810"/>
                </a:lnTo>
                <a:lnTo>
                  <a:pt x="24780" y="7800"/>
                </a:lnTo>
                <a:lnTo>
                  <a:pt x="24770" y="7800"/>
                </a:lnTo>
                <a:lnTo>
                  <a:pt x="24770" y="7810"/>
                </a:lnTo>
                <a:lnTo>
                  <a:pt x="24760" y="7830"/>
                </a:lnTo>
                <a:lnTo>
                  <a:pt x="24750" y="7840"/>
                </a:lnTo>
                <a:lnTo>
                  <a:pt x="24740" y="7860"/>
                </a:lnTo>
                <a:lnTo>
                  <a:pt x="24720" y="7860"/>
                </a:lnTo>
                <a:lnTo>
                  <a:pt x="24710" y="7860"/>
                </a:lnTo>
                <a:lnTo>
                  <a:pt x="24700" y="7850"/>
                </a:lnTo>
                <a:lnTo>
                  <a:pt x="24700" y="7840"/>
                </a:lnTo>
                <a:lnTo>
                  <a:pt x="24700" y="7830"/>
                </a:lnTo>
                <a:lnTo>
                  <a:pt x="24690" y="7820"/>
                </a:lnTo>
                <a:lnTo>
                  <a:pt x="24690" y="7810"/>
                </a:lnTo>
                <a:lnTo>
                  <a:pt x="24690" y="7800"/>
                </a:lnTo>
                <a:lnTo>
                  <a:pt x="24690" y="7790"/>
                </a:lnTo>
                <a:lnTo>
                  <a:pt x="24680" y="7790"/>
                </a:lnTo>
                <a:lnTo>
                  <a:pt x="24650" y="7780"/>
                </a:lnTo>
                <a:lnTo>
                  <a:pt x="24640" y="7780"/>
                </a:lnTo>
                <a:lnTo>
                  <a:pt x="24630" y="7780"/>
                </a:lnTo>
                <a:lnTo>
                  <a:pt x="24620" y="7770"/>
                </a:lnTo>
                <a:lnTo>
                  <a:pt x="24620" y="7750"/>
                </a:lnTo>
                <a:lnTo>
                  <a:pt x="24630" y="7730"/>
                </a:lnTo>
                <a:lnTo>
                  <a:pt x="24640" y="7730"/>
                </a:lnTo>
                <a:lnTo>
                  <a:pt x="24650" y="7720"/>
                </a:lnTo>
                <a:lnTo>
                  <a:pt x="24660" y="7710"/>
                </a:lnTo>
                <a:lnTo>
                  <a:pt x="24670" y="7700"/>
                </a:lnTo>
                <a:lnTo>
                  <a:pt x="24690" y="7680"/>
                </a:lnTo>
                <a:lnTo>
                  <a:pt x="24710" y="7660"/>
                </a:lnTo>
                <a:lnTo>
                  <a:pt x="24710" y="7650"/>
                </a:lnTo>
                <a:lnTo>
                  <a:pt x="24720" y="7640"/>
                </a:lnTo>
                <a:lnTo>
                  <a:pt x="24710" y="7630"/>
                </a:lnTo>
                <a:lnTo>
                  <a:pt x="24670" y="7640"/>
                </a:lnTo>
                <a:lnTo>
                  <a:pt x="24660" y="7640"/>
                </a:lnTo>
                <a:lnTo>
                  <a:pt x="24640" y="7650"/>
                </a:lnTo>
                <a:lnTo>
                  <a:pt x="24630" y="7650"/>
                </a:lnTo>
                <a:lnTo>
                  <a:pt x="24610" y="7630"/>
                </a:lnTo>
                <a:lnTo>
                  <a:pt x="24600" y="7620"/>
                </a:lnTo>
                <a:lnTo>
                  <a:pt x="24590" y="7610"/>
                </a:lnTo>
                <a:lnTo>
                  <a:pt x="24590" y="7600"/>
                </a:lnTo>
                <a:lnTo>
                  <a:pt x="24600" y="7580"/>
                </a:lnTo>
                <a:lnTo>
                  <a:pt x="24600" y="7570"/>
                </a:lnTo>
                <a:lnTo>
                  <a:pt x="24600" y="7560"/>
                </a:lnTo>
                <a:lnTo>
                  <a:pt x="24610" y="7560"/>
                </a:lnTo>
                <a:lnTo>
                  <a:pt x="24630" y="7550"/>
                </a:lnTo>
                <a:lnTo>
                  <a:pt x="24640" y="7550"/>
                </a:lnTo>
                <a:lnTo>
                  <a:pt x="24640" y="7540"/>
                </a:lnTo>
                <a:lnTo>
                  <a:pt x="24660" y="7540"/>
                </a:lnTo>
                <a:lnTo>
                  <a:pt x="24660" y="7520"/>
                </a:lnTo>
                <a:lnTo>
                  <a:pt x="24650" y="7500"/>
                </a:lnTo>
                <a:lnTo>
                  <a:pt x="24640" y="7500"/>
                </a:lnTo>
                <a:lnTo>
                  <a:pt x="24640" y="7490"/>
                </a:lnTo>
                <a:lnTo>
                  <a:pt x="24630" y="7480"/>
                </a:lnTo>
                <a:lnTo>
                  <a:pt x="24620" y="7480"/>
                </a:lnTo>
                <a:lnTo>
                  <a:pt x="24610" y="7480"/>
                </a:lnTo>
                <a:lnTo>
                  <a:pt x="24590" y="7470"/>
                </a:lnTo>
                <a:lnTo>
                  <a:pt x="24550" y="7470"/>
                </a:lnTo>
                <a:lnTo>
                  <a:pt x="24540" y="7450"/>
                </a:lnTo>
                <a:lnTo>
                  <a:pt x="24530" y="7430"/>
                </a:lnTo>
                <a:lnTo>
                  <a:pt x="24540" y="7420"/>
                </a:lnTo>
                <a:lnTo>
                  <a:pt x="24550" y="7420"/>
                </a:lnTo>
                <a:lnTo>
                  <a:pt x="24560" y="7410"/>
                </a:lnTo>
                <a:lnTo>
                  <a:pt x="24570" y="7410"/>
                </a:lnTo>
                <a:lnTo>
                  <a:pt x="24580" y="7410"/>
                </a:lnTo>
                <a:lnTo>
                  <a:pt x="24590" y="7410"/>
                </a:lnTo>
                <a:lnTo>
                  <a:pt x="24600" y="7410"/>
                </a:lnTo>
                <a:lnTo>
                  <a:pt x="24610" y="7400"/>
                </a:lnTo>
                <a:lnTo>
                  <a:pt x="24620" y="7400"/>
                </a:lnTo>
                <a:lnTo>
                  <a:pt x="24630" y="7390"/>
                </a:lnTo>
                <a:lnTo>
                  <a:pt x="24630" y="7380"/>
                </a:lnTo>
                <a:lnTo>
                  <a:pt x="24630" y="7360"/>
                </a:lnTo>
                <a:lnTo>
                  <a:pt x="24630" y="7340"/>
                </a:lnTo>
                <a:lnTo>
                  <a:pt x="24620" y="7330"/>
                </a:lnTo>
                <a:lnTo>
                  <a:pt x="24600" y="7320"/>
                </a:lnTo>
                <a:lnTo>
                  <a:pt x="24580" y="7310"/>
                </a:lnTo>
                <a:lnTo>
                  <a:pt x="24560" y="7290"/>
                </a:lnTo>
                <a:lnTo>
                  <a:pt x="24560" y="7270"/>
                </a:lnTo>
                <a:lnTo>
                  <a:pt x="24560" y="7260"/>
                </a:lnTo>
                <a:lnTo>
                  <a:pt x="24560" y="7250"/>
                </a:lnTo>
                <a:lnTo>
                  <a:pt x="24550" y="7230"/>
                </a:lnTo>
                <a:lnTo>
                  <a:pt x="24540" y="7230"/>
                </a:lnTo>
                <a:lnTo>
                  <a:pt x="24520" y="7230"/>
                </a:lnTo>
                <a:lnTo>
                  <a:pt x="24500" y="7210"/>
                </a:lnTo>
                <a:lnTo>
                  <a:pt x="24490" y="7190"/>
                </a:lnTo>
                <a:lnTo>
                  <a:pt x="24490" y="7170"/>
                </a:lnTo>
                <a:lnTo>
                  <a:pt x="24500" y="7160"/>
                </a:lnTo>
                <a:lnTo>
                  <a:pt x="24490" y="7150"/>
                </a:lnTo>
                <a:lnTo>
                  <a:pt x="24500" y="7140"/>
                </a:lnTo>
                <a:lnTo>
                  <a:pt x="24490" y="7130"/>
                </a:lnTo>
                <a:lnTo>
                  <a:pt x="24480" y="7130"/>
                </a:lnTo>
                <a:lnTo>
                  <a:pt x="24450" y="7130"/>
                </a:lnTo>
                <a:lnTo>
                  <a:pt x="24420" y="7130"/>
                </a:lnTo>
                <a:lnTo>
                  <a:pt x="24400" y="7120"/>
                </a:lnTo>
                <a:lnTo>
                  <a:pt x="24390" y="7100"/>
                </a:lnTo>
                <a:lnTo>
                  <a:pt x="24390" y="7080"/>
                </a:lnTo>
                <a:lnTo>
                  <a:pt x="24410" y="7060"/>
                </a:lnTo>
                <a:lnTo>
                  <a:pt x="24420" y="7060"/>
                </a:lnTo>
                <a:lnTo>
                  <a:pt x="24440" y="7050"/>
                </a:lnTo>
                <a:lnTo>
                  <a:pt x="24450" y="7050"/>
                </a:lnTo>
                <a:lnTo>
                  <a:pt x="24460" y="7040"/>
                </a:lnTo>
                <a:lnTo>
                  <a:pt x="24470" y="7010"/>
                </a:lnTo>
                <a:lnTo>
                  <a:pt x="24470" y="7000"/>
                </a:lnTo>
                <a:lnTo>
                  <a:pt x="24480" y="6980"/>
                </a:lnTo>
                <a:lnTo>
                  <a:pt x="24470" y="6980"/>
                </a:lnTo>
                <a:lnTo>
                  <a:pt x="24420" y="6970"/>
                </a:lnTo>
                <a:lnTo>
                  <a:pt x="24380" y="6960"/>
                </a:lnTo>
                <a:lnTo>
                  <a:pt x="24360" y="6950"/>
                </a:lnTo>
                <a:lnTo>
                  <a:pt x="24300" y="6940"/>
                </a:lnTo>
                <a:lnTo>
                  <a:pt x="24260" y="6920"/>
                </a:lnTo>
                <a:lnTo>
                  <a:pt x="24210" y="6910"/>
                </a:lnTo>
                <a:lnTo>
                  <a:pt x="24160" y="6890"/>
                </a:lnTo>
                <a:lnTo>
                  <a:pt x="24100" y="6880"/>
                </a:lnTo>
                <a:lnTo>
                  <a:pt x="24060" y="6880"/>
                </a:lnTo>
                <a:lnTo>
                  <a:pt x="24000" y="6880"/>
                </a:lnTo>
                <a:lnTo>
                  <a:pt x="23940" y="6880"/>
                </a:lnTo>
                <a:lnTo>
                  <a:pt x="23900" y="6890"/>
                </a:lnTo>
                <a:lnTo>
                  <a:pt x="23870" y="6900"/>
                </a:lnTo>
                <a:lnTo>
                  <a:pt x="23820" y="6890"/>
                </a:lnTo>
                <a:lnTo>
                  <a:pt x="23810" y="6890"/>
                </a:lnTo>
                <a:lnTo>
                  <a:pt x="23770" y="6860"/>
                </a:lnTo>
                <a:lnTo>
                  <a:pt x="23770" y="6820"/>
                </a:lnTo>
                <a:lnTo>
                  <a:pt x="23770" y="6810"/>
                </a:lnTo>
                <a:lnTo>
                  <a:pt x="23770" y="6800"/>
                </a:lnTo>
                <a:lnTo>
                  <a:pt x="23760" y="6800"/>
                </a:lnTo>
                <a:lnTo>
                  <a:pt x="23740" y="6810"/>
                </a:lnTo>
                <a:lnTo>
                  <a:pt x="23730" y="6810"/>
                </a:lnTo>
                <a:lnTo>
                  <a:pt x="23720" y="6820"/>
                </a:lnTo>
                <a:lnTo>
                  <a:pt x="23720" y="6830"/>
                </a:lnTo>
                <a:lnTo>
                  <a:pt x="23700" y="6810"/>
                </a:lnTo>
                <a:lnTo>
                  <a:pt x="23700" y="6800"/>
                </a:lnTo>
                <a:lnTo>
                  <a:pt x="23690" y="6790"/>
                </a:lnTo>
                <a:lnTo>
                  <a:pt x="23650" y="6790"/>
                </a:lnTo>
                <a:lnTo>
                  <a:pt x="23610" y="6790"/>
                </a:lnTo>
                <a:lnTo>
                  <a:pt x="23620" y="6830"/>
                </a:lnTo>
                <a:lnTo>
                  <a:pt x="23610" y="6840"/>
                </a:lnTo>
                <a:lnTo>
                  <a:pt x="23600" y="6850"/>
                </a:lnTo>
                <a:lnTo>
                  <a:pt x="23590" y="6850"/>
                </a:lnTo>
                <a:lnTo>
                  <a:pt x="23600" y="6870"/>
                </a:lnTo>
                <a:lnTo>
                  <a:pt x="23560" y="6860"/>
                </a:lnTo>
                <a:lnTo>
                  <a:pt x="23560" y="6850"/>
                </a:lnTo>
                <a:lnTo>
                  <a:pt x="23560" y="6840"/>
                </a:lnTo>
                <a:lnTo>
                  <a:pt x="23510" y="6840"/>
                </a:lnTo>
                <a:lnTo>
                  <a:pt x="23500" y="6810"/>
                </a:lnTo>
                <a:lnTo>
                  <a:pt x="23470" y="6800"/>
                </a:lnTo>
                <a:lnTo>
                  <a:pt x="23470" y="6790"/>
                </a:lnTo>
                <a:lnTo>
                  <a:pt x="23470" y="6770"/>
                </a:lnTo>
                <a:lnTo>
                  <a:pt x="23450" y="6760"/>
                </a:lnTo>
                <a:lnTo>
                  <a:pt x="23440" y="6750"/>
                </a:lnTo>
                <a:lnTo>
                  <a:pt x="23440" y="6730"/>
                </a:lnTo>
                <a:lnTo>
                  <a:pt x="23440" y="6720"/>
                </a:lnTo>
                <a:lnTo>
                  <a:pt x="23420" y="6720"/>
                </a:lnTo>
                <a:lnTo>
                  <a:pt x="23420" y="6700"/>
                </a:lnTo>
                <a:lnTo>
                  <a:pt x="23420" y="6690"/>
                </a:lnTo>
                <a:lnTo>
                  <a:pt x="23370" y="6670"/>
                </a:lnTo>
                <a:lnTo>
                  <a:pt x="23370" y="6640"/>
                </a:lnTo>
                <a:lnTo>
                  <a:pt x="23370" y="6630"/>
                </a:lnTo>
                <a:lnTo>
                  <a:pt x="23370" y="6610"/>
                </a:lnTo>
                <a:lnTo>
                  <a:pt x="23380" y="6600"/>
                </a:lnTo>
                <a:lnTo>
                  <a:pt x="23370" y="6590"/>
                </a:lnTo>
                <a:lnTo>
                  <a:pt x="23360" y="6580"/>
                </a:lnTo>
                <a:lnTo>
                  <a:pt x="23350" y="6580"/>
                </a:lnTo>
                <a:lnTo>
                  <a:pt x="23330" y="6590"/>
                </a:lnTo>
                <a:lnTo>
                  <a:pt x="23320" y="6610"/>
                </a:lnTo>
                <a:lnTo>
                  <a:pt x="23320" y="6630"/>
                </a:lnTo>
                <a:lnTo>
                  <a:pt x="23310" y="6630"/>
                </a:lnTo>
                <a:lnTo>
                  <a:pt x="23270" y="6650"/>
                </a:lnTo>
                <a:lnTo>
                  <a:pt x="23240" y="6660"/>
                </a:lnTo>
                <a:lnTo>
                  <a:pt x="23210" y="6670"/>
                </a:lnTo>
                <a:lnTo>
                  <a:pt x="23190" y="6680"/>
                </a:lnTo>
                <a:lnTo>
                  <a:pt x="23180" y="6690"/>
                </a:lnTo>
                <a:lnTo>
                  <a:pt x="23170" y="6690"/>
                </a:lnTo>
                <a:lnTo>
                  <a:pt x="23140" y="6690"/>
                </a:lnTo>
                <a:lnTo>
                  <a:pt x="23130" y="6690"/>
                </a:lnTo>
                <a:lnTo>
                  <a:pt x="23130" y="6680"/>
                </a:lnTo>
                <a:lnTo>
                  <a:pt x="23120" y="6660"/>
                </a:lnTo>
                <a:lnTo>
                  <a:pt x="23110" y="6630"/>
                </a:lnTo>
                <a:lnTo>
                  <a:pt x="23110" y="6640"/>
                </a:lnTo>
                <a:lnTo>
                  <a:pt x="23090" y="6630"/>
                </a:lnTo>
                <a:lnTo>
                  <a:pt x="23060" y="6630"/>
                </a:lnTo>
                <a:lnTo>
                  <a:pt x="23040" y="6620"/>
                </a:lnTo>
                <a:lnTo>
                  <a:pt x="23010" y="6620"/>
                </a:lnTo>
                <a:lnTo>
                  <a:pt x="22990" y="6610"/>
                </a:lnTo>
                <a:lnTo>
                  <a:pt x="22970" y="6610"/>
                </a:lnTo>
                <a:lnTo>
                  <a:pt x="22960" y="6620"/>
                </a:lnTo>
                <a:lnTo>
                  <a:pt x="22960" y="6600"/>
                </a:lnTo>
                <a:lnTo>
                  <a:pt x="22960" y="6590"/>
                </a:lnTo>
                <a:lnTo>
                  <a:pt x="22950" y="6580"/>
                </a:lnTo>
                <a:lnTo>
                  <a:pt x="22950" y="6570"/>
                </a:lnTo>
                <a:lnTo>
                  <a:pt x="22950" y="6560"/>
                </a:lnTo>
                <a:lnTo>
                  <a:pt x="22950" y="6550"/>
                </a:lnTo>
                <a:lnTo>
                  <a:pt x="22940" y="6550"/>
                </a:lnTo>
                <a:lnTo>
                  <a:pt x="22920" y="6550"/>
                </a:lnTo>
                <a:lnTo>
                  <a:pt x="22900" y="6550"/>
                </a:lnTo>
                <a:lnTo>
                  <a:pt x="22840" y="6560"/>
                </a:lnTo>
                <a:lnTo>
                  <a:pt x="22790" y="6570"/>
                </a:lnTo>
                <a:lnTo>
                  <a:pt x="22790" y="6580"/>
                </a:lnTo>
                <a:lnTo>
                  <a:pt x="22780" y="6580"/>
                </a:lnTo>
                <a:lnTo>
                  <a:pt x="22780" y="6590"/>
                </a:lnTo>
                <a:lnTo>
                  <a:pt x="22780" y="6600"/>
                </a:lnTo>
                <a:lnTo>
                  <a:pt x="22770" y="6600"/>
                </a:lnTo>
                <a:lnTo>
                  <a:pt x="22760" y="6600"/>
                </a:lnTo>
                <a:lnTo>
                  <a:pt x="22750" y="6610"/>
                </a:lnTo>
                <a:lnTo>
                  <a:pt x="22760" y="6610"/>
                </a:lnTo>
                <a:lnTo>
                  <a:pt x="22760" y="6620"/>
                </a:lnTo>
                <a:lnTo>
                  <a:pt x="22750" y="6620"/>
                </a:lnTo>
                <a:lnTo>
                  <a:pt x="22750" y="6630"/>
                </a:lnTo>
                <a:lnTo>
                  <a:pt x="22750" y="6640"/>
                </a:lnTo>
                <a:lnTo>
                  <a:pt x="22750" y="6650"/>
                </a:lnTo>
                <a:lnTo>
                  <a:pt x="22660" y="6610"/>
                </a:lnTo>
                <a:lnTo>
                  <a:pt x="22560" y="6620"/>
                </a:lnTo>
                <a:lnTo>
                  <a:pt x="22510" y="6720"/>
                </a:lnTo>
                <a:lnTo>
                  <a:pt x="22500" y="6850"/>
                </a:lnTo>
                <a:lnTo>
                  <a:pt x="22490" y="6840"/>
                </a:lnTo>
                <a:lnTo>
                  <a:pt x="22480" y="6850"/>
                </a:lnTo>
                <a:lnTo>
                  <a:pt x="22480" y="6800"/>
                </a:lnTo>
                <a:lnTo>
                  <a:pt x="22480" y="6700"/>
                </a:lnTo>
                <a:lnTo>
                  <a:pt x="22460" y="6700"/>
                </a:lnTo>
                <a:lnTo>
                  <a:pt x="22440" y="6700"/>
                </a:lnTo>
                <a:lnTo>
                  <a:pt x="22430" y="6700"/>
                </a:lnTo>
                <a:lnTo>
                  <a:pt x="22410" y="6710"/>
                </a:lnTo>
                <a:lnTo>
                  <a:pt x="22400" y="6710"/>
                </a:lnTo>
                <a:lnTo>
                  <a:pt x="22390" y="6700"/>
                </a:lnTo>
                <a:lnTo>
                  <a:pt x="22380" y="6700"/>
                </a:lnTo>
                <a:lnTo>
                  <a:pt x="22390" y="6660"/>
                </a:lnTo>
                <a:lnTo>
                  <a:pt x="22390" y="6650"/>
                </a:lnTo>
                <a:lnTo>
                  <a:pt x="22360" y="6610"/>
                </a:lnTo>
                <a:lnTo>
                  <a:pt x="22350" y="6610"/>
                </a:lnTo>
                <a:lnTo>
                  <a:pt x="22350" y="6580"/>
                </a:lnTo>
                <a:lnTo>
                  <a:pt x="22350" y="6540"/>
                </a:lnTo>
                <a:lnTo>
                  <a:pt x="22360" y="6510"/>
                </a:lnTo>
                <a:lnTo>
                  <a:pt x="22360" y="6500"/>
                </a:lnTo>
                <a:lnTo>
                  <a:pt x="22360" y="6490"/>
                </a:lnTo>
                <a:lnTo>
                  <a:pt x="22360" y="6470"/>
                </a:lnTo>
                <a:lnTo>
                  <a:pt x="22370" y="6470"/>
                </a:lnTo>
                <a:lnTo>
                  <a:pt x="22370" y="6450"/>
                </a:lnTo>
                <a:lnTo>
                  <a:pt x="22380" y="6440"/>
                </a:lnTo>
                <a:lnTo>
                  <a:pt x="22390" y="6440"/>
                </a:lnTo>
                <a:lnTo>
                  <a:pt x="22400" y="6430"/>
                </a:lnTo>
                <a:lnTo>
                  <a:pt x="22400" y="6420"/>
                </a:lnTo>
                <a:lnTo>
                  <a:pt x="22410" y="6410"/>
                </a:lnTo>
                <a:lnTo>
                  <a:pt x="22410" y="6400"/>
                </a:lnTo>
                <a:lnTo>
                  <a:pt x="22420" y="6390"/>
                </a:lnTo>
                <a:lnTo>
                  <a:pt x="22410" y="6380"/>
                </a:lnTo>
                <a:lnTo>
                  <a:pt x="22430" y="6370"/>
                </a:lnTo>
                <a:lnTo>
                  <a:pt x="22440" y="6360"/>
                </a:lnTo>
                <a:lnTo>
                  <a:pt x="22450" y="6350"/>
                </a:lnTo>
                <a:lnTo>
                  <a:pt x="22450" y="6360"/>
                </a:lnTo>
                <a:lnTo>
                  <a:pt x="22450" y="6350"/>
                </a:lnTo>
                <a:lnTo>
                  <a:pt x="22470" y="6350"/>
                </a:lnTo>
                <a:lnTo>
                  <a:pt x="22490" y="6340"/>
                </a:lnTo>
                <a:lnTo>
                  <a:pt x="22520" y="6320"/>
                </a:lnTo>
                <a:lnTo>
                  <a:pt x="22530" y="6310"/>
                </a:lnTo>
                <a:lnTo>
                  <a:pt x="22540" y="6300"/>
                </a:lnTo>
                <a:lnTo>
                  <a:pt x="22550" y="6290"/>
                </a:lnTo>
                <a:lnTo>
                  <a:pt x="22560" y="6280"/>
                </a:lnTo>
                <a:lnTo>
                  <a:pt x="22570" y="6270"/>
                </a:lnTo>
                <a:lnTo>
                  <a:pt x="22570" y="6260"/>
                </a:lnTo>
                <a:lnTo>
                  <a:pt x="22580" y="6250"/>
                </a:lnTo>
                <a:lnTo>
                  <a:pt x="22590" y="6250"/>
                </a:lnTo>
                <a:lnTo>
                  <a:pt x="22590" y="6230"/>
                </a:lnTo>
                <a:lnTo>
                  <a:pt x="22600" y="6230"/>
                </a:lnTo>
                <a:lnTo>
                  <a:pt x="22610" y="6210"/>
                </a:lnTo>
                <a:lnTo>
                  <a:pt x="22610" y="6200"/>
                </a:lnTo>
                <a:lnTo>
                  <a:pt x="22620" y="6180"/>
                </a:lnTo>
                <a:lnTo>
                  <a:pt x="22630" y="6170"/>
                </a:lnTo>
                <a:lnTo>
                  <a:pt x="22640" y="6150"/>
                </a:lnTo>
                <a:lnTo>
                  <a:pt x="22640" y="6140"/>
                </a:lnTo>
                <a:lnTo>
                  <a:pt x="22650" y="6130"/>
                </a:lnTo>
                <a:lnTo>
                  <a:pt x="22650" y="6120"/>
                </a:lnTo>
                <a:lnTo>
                  <a:pt x="22650" y="6110"/>
                </a:lnTo>
                <a:lnTo>
                  <a:pt x="22650" y="6100"/>
                </a:lnTo>
                <a:lnTo>
                  <a:pt x="22640" y="6090"/>
                </a:lnTo>
                <a:lnTo>
                  <a:pt x="22640" y="6080"/>
                </a:lnTo>
                <a:lnTo>
                  <a:pt x="22630" y="6070"/>
                </a:lnTo>
                <a:lnTo>
                  <a:pt x="22630" y="6060"/>
                </a:lnTo>
                <a:lnTo>
                  <a:pt x="22630" y="6050"/>
                </a:lnTo>
                <a:lnTo>
                  <a:pt x="22630" y="6040"/>
                </a:lnTo>
                <a:lnTo>
                  <a:pt x="22630" y="6030"/>
                </a:lnTo>
                <a:lnTo>
                  <a:pt x="22630" y="6020"/>
                </a:lnTo>
                <a:lnTo>
                  <a:pt x="22630" y="6010"/>
                </a:lnTo>
                <a:lnTo>
                  <a:pt x="22640" y="5990"/>
                </a:lnTo>
                <a:lnTo>
                  <a:pt x="22660" y="5970"/>
                </a:lnTo>
                <a:lnTo>
                  <a:pt x="22670" y="5960"/>
                </a:lnTo>
                <a:lnTo>
                  <a:pt x="22680" y="5950"/>
                </a:lnTo>
                <a:lnTo>
                  <a:pt x="22690" y="5950"/>
                </a:lnTo>
                <a:lnTo>
                  <a:pt x="22700" y="5940"/>
                </a:lnTo>
                <a:lnTo>
                  <a:pt x="22710" y="5940"/>
                </a:lnTo>
                <a:lnTo>
                  <a:pt x="22720" y="5930"/>
                </a:lnTo>
                <a:lnTo>
                  <a:pt x="22730" y="5920"/>
                </a:lnTo>
                <a:lnTo>
                  <a:pt x="22730" y="5910"/>
                </a:lnTo>
                <a:lnTo>
                  <a:pt x="22740" y="5900"/>
                </a:lnTo>
                <a:lnTo>
                  <a:pt x="22740" y="5890"/>
                </a:lnTo>
                <a:lnTo>
                  <a:pt x="22740" y="5880"/>
                </a:lnTo>
                <a:lnTo>
                  <a:pt x="22740" y="5870"/>
                </a:lnTo>
                <a:lnTo>
                  <a:pt x="22740" y="5860"/>
                </a:lnTo>
                <a:lnTo>
                  <a:pt x="22740" y="5850"/>
                </a:lnTo>
                <a:lnTo>
                  <a:pt x="22730" y="5840"/>
                </a:lnTo>
                <a:lnTo>
                  <a:pt x="22730" y="5820"/>
                </a:lnTo>
                <a:lnTo>
                  <a:pt x="22740" y="5820"/>
                </a:lnTo>
                <a:lnTo>
                  <a:pt x="22730" y="5820"/>
                </a:lnTo>
                <a:lnTo>
                  <a:pt x="22730" y="5810"/>
                </a:lnTo>
                <a:lnTo>
                  <a:pt x="22720" y="5800"/>
                </a:lnTo>
                <a:lnTo>
                  <a:pt x="22720" y="5790"/>
                </a:lnTo>
                <a:lnTo>
                  <a:pt x="22720" y="5780"/>
                </a:lnTo>
                <a:lnTo>
                  <a:pt x="22710" y="5770"/>
                </a:lnTo>
                <a:lnTo>
                  <a:pt x="22710" y="5750"/>
                </a:lnTo>
                <a:lnTo>
                  <a:pt x="22710" y="5730"/>
                </a:lnTo>
                <a:lnTo>
                  <a:pt x="22710" y="5710"/>
                </a:lnTo>
                <a:lnTo>
                  <a:pt x="22720" y="5690"/>
                </a:lnTo>
                <a:lnTo>
                  <a:pt x="22730" y="5680"/>
                </a:lnTo>
                <a:lnTo>
                  <a:pt x="22750" y="5660"/>
                </a:lnTo>
                <a:lnTo>
                  <a:pt x="22750" y="5650"/>
                </a:lnTo>
                <a:lnTo>
                  <a:pt x="22760" y="5630"/>
                </a:lnTo>
                <a:lnTo>
                  <a:pt x="22770" y="5610"/>
                </a:lnTo>
                <a:lnTo>
                  <a:pt x="22780" y="5600"/>
                </a:lnTo>
                <a:lnTo>
                  <a:pt x="22790" y="5590"/>
                </a:lnTo>
                <a:lnTo>
                  <a:pt x="22800" y="5580"/>
                </a:lnTo>
                <a:lnTo>
                  <a:pt x="22810" y="5570"/>
                </a:lnTo>
                <a:lnTo>
                  <a:pt x="22820" y="5570"/>
                </a:lnTo>
                <a:lnTo>
                  <a:pt x="22820" y="5560"/>
                </a:lnTo>
                <a:lnTo>
                  <a:pt x="22820" y="5550"/>
                </a:lnTo>
                <a:lnTo>
                  <a:pt x="22820" y="5530"/>
                </a:lnTo>
                <a:lnTo>
                  <a:pt x="22820" y="5510"/>
                </a:lnTo>
                <a:lnTo>
                  <a:pt x="22830" y="5500"/>
                </a:lnTo>
                <a:lnTo>
                  <a:pt x="22840" y="5490"/>
                </a:lnTo>
                <a:lnTo>
                  <a:pt x="22840" y="5480"/>
                </a:lnTo>
                <a:lnTo>
                  <a:pt x="22850" y="5480"/>
                </a:lnTo>
                <a:lnTo>
                  <a:pt x="22860" y="5460"/>
                </a:lnTo>
                <a:lnTo>
                  <a:pt x="22870" y="5460"/>
                </a:lnTo>
                <a:lnTo>
                  <a:pt x="22880" y="5450"/>
                </a:lnTo>
                <a:lnTo>
                  <a:pt x="22890" y="5450"/>
                </a:lnTo>
                <a:lnTo>
                  <a:pt x="22900" y="5430"/>
                </a:lnTo>
                <a:lnTo>
                  <a:pt x="22900" y="5410"/>
                </a:lnTo>
                <a:lnTo>
                  <a:pt x="22900" y="5390"/>
                </a:lnTo>
                <a:lnTo>
                  <a:pt x="22900" y="5370"/>
                </a:lnTo>
                <a:lnTo>
                  <a:pt x="22910" y="5340"/>
                </a:lnTo>
                <a:lnTo>
                  <a:pt x="22910" y="5330"/>
                </a:lnTo>
                <a:lnTo>
                  <a:pt x="22910" y="5300"/>
                </a:lnTo>
                <a:lnTo>
                  <a:pt x="22900" y="5300"/>
                </a:lnTo>
                <a:lnTo>
                  <a:pt x="22900" y="5290"/>
                </a:lnTo>
                <a:lnTo>
                  <a:pt x="22900" y="5280"/>
                </a:lnTo>
                <a:lnTo>
                  <a:pt x="22900" y="5270"/>
                </a:lnTo>
                <a:lnTo>
                  <a:pt x="22900" y="5260"/>
                </a:lnTo>
                <a:lnTo>
                  <a:pt x="22890" y="5250"/>
                </a:lnTo>
                <a:lnTo>
                  <a:pt x="22890" y="5240"/>
                </a:lnTo>
                <a:lnTo>
                  <a:pt x="22890" y="5230"/>
                </a:lnTo>
                <a:lnTo>
                  <a:pt x="22890" y="5220"/>
                </a:lnTo>
                <a:lnTo>
                  <a:pt x="22890" y="5210"/>
                </a:lnTo>
                <a:lnTo>
                  <a:pt x="22890" y="5200"/>
                </a:lnTo>
                <a:lnTo>
                  <a:pt x="22890" y="5180"/>
                </a:lnTo>
                <a:lnTo>
                  <a:pt x="22920" y="5170"/>
                </a:lnTo>
                <a:lnTo>
                  <a:pt x="22930" y="5160"/>
                </a:lnTo>
                <a:lnTo>
                  <a:pt x="22940" y="5150"/>
                </a:lnTo>
                <a:lnTo>
                  <a:pt x="22950" y="5120"/>
                </a:lnTo>
                <a:lnTo>
                  <a:pt x="22950" y="5110"/>
                </a:lnTo>
                <a:lnTo>
                  <a:pt x="22950" y="5100"/>
                </a:lnTo>
                <a:lnTo>
                  <a:pt x="22950" y="5090"/>
                </a:lnTo>
                <a:lnTo>
                  <a:pt x="22950" y="5070"/>
                </a:lnTo>
                <a:lnTo>
                  <a:pt x="22940" y="5050"/>
                </a:lnTo>
                <a:lnTo>
                  <a:pt x="22950" y="5030"/>
                </a:lnTo>
                <a:lnTo>
                  <a:pt x="22960" y="5020"/>
                </a:lnTo>
                <a:lnTo>
                  <a:pt x="22970" y="4940"/>
                </a:lnTo>
                <a:lnTo>
                  <a:pt x="22970" y="4910"/>
                </a:lnTo>
                <a:lnTo>
                  <a:pt x="22990" y="4880"/>
                </a:lnTo>
                <a:lnTo>
                  <a:pt x="23020" y="4850"/>
                </a:lnTo>
                <a:lnTo>
                  <a:pt x="23050" y="4850"/>
                </a:lnTo>
                <a:lnTo>
                  <a:pt x="23060" y="4850"/>
                </a:lnTo>
                <a:lnTo>
                  <a:pt x="23070" y="4840"/>
                </a:lnTo>
                <a:lnTo>
                  <a:pt x="23090" y="4840"/>
                </a:lnTo>
                <a:lnTo>
                  <a:pt x="23140" y="4820"/>
                </a:lnTo>
                <a:lnTo>
                  <a:pt x="23170" y="4810"/>
                </a:lnTo>
                <a:lnTo>
                  <a:pt x="23220" y="4790"/>
                </a:lnTo>
                <a:lnTo>
                  <a:pt x="23230" y="4780"/>
                </a:lnTo>
                <a:lnTo>
                  <a:pt x="23240" y="4780"/>
                </a:lnTo>
                <a:lnTo>
                  <a:pt x="23240" y="4830"/>
                </a:lnTo>
                <a:lnTo>
                  <a:pt x="23230" y="5160"/>
                </a:lnTo>
                <a:lnTo>
                  <a:pt x="23270" y="5460"/>
                </a:lnTo>
                <a:lnTo>
                  <a:pt x="23450" y="5670"/>
                </a:lnTo>
                <a:lnTo>
                  <a:pt x="23940" y="5820"/>
                </a:lnTo>
                <a:lnTo>
                  <a:pt x="24160" y="5920"/>
                </a:lnTo>
                <a:lnTo>
                  <a:pt x="24340" y="6140"/>
                </a:lnTo>
                <a:lnTo>
                  <a:pt x="24510" y="6280"/>
                </a:lnTo>
                <a:lnTo>
                  <a:pt x="24660" y="6450"/>
                </a:lnTo>
                <a:lnTo>
                  <a:pt x="24770" y="6560"/>
                </a:lnTo>
                <a:lnTo>
                  <a:pt x="25050" y="6750"/>
                </a:lnTo>
                <a:lnTo>
                  <a:pt x="25370" y="6880"/>
                </a:lnTo>
                <a:lnTo>
                  <a:pt x="25480" y="6900"/>
                </a:lnTo>
                <a:lnTo>
                  <a:pt x="25540" y="6900"/>
                </a:lnTo>
                <a:lnTo>
                  <a:pt x="25530" y="6910"/>
                </a:lnTo>
                <a:lnTo>
                  <a:pt x="25510" y="6910"/>
                </a:lnTo>
                <a:lnTo>
                  <a:pt x="25500" y="6920"/>
                </a:lnTo>
                <a:lnTo>
                  <a:pt x="25500" y="6950"/>
                </a:lnTo>
                <a:lnTo>
                  <a:pt x="25500" y="6960"/>
                </a:lnTo>
                <a:lnTo>
                  <a:pt x="25510" y="6970"/>
                </a:lnTo>
                <a:lnTo>
                  <a:pt x="25550" y="6980"/>
                </a:lnTo>
                <a:lnTo>
                  <a:pt x="25550" y="6990"/>
                </a:lnTo>
                <a:lnTo>
                  <a:pt x="25550" y="7000"/>
                </a:lnTo>
                <a:lnTo>
                  <a:pt x="25540" y="7010"/>
                </a:lnTo>
                <a:lnTo>
                  <a:pt x="25510" y="7000"/>
                </a:lnTo>
                <a:lnTo>
                  <a:pt x="25480" y="6990"/>
                </a:lnTo>
                <a:lnTo>
                  <a:pt x="25480" y="7000"/>
                </a:lnTo>
                <a:lnTo>
                  <a:pt x="25490" y="7020"/>
                </a:lnTo>
                <a:lnTo>
                  <a:pt x="25510" y="7030"/>
                </a:lnTo>
                <a:lnTo>
                  <a:pt x="25530" y="7040"/>
                </a:lnTo>
                <a:lnTo>
                  <a:pt x="25550" y="7020"/>
                </a:lnTo>
                <a:lnTo>
                  <a:pt x="25620" y="7030"/>
                </a:lnTo>
                <a:lnTo>
                  <a:pt x="25660" y="7040"/>
                </a:lnTo>
                <a:lnTo>
                  <a:pt x="25710" y="7030"/>
                </a:lnTo>
                <a:lnTo>
                  <a:pt x="25750" y="7040"/>
                </a:lnTo>
                <a:lnTo>
                  <a:pt x="25770" y="7040"/>
                </a:lnTo>
                <a:lnTo>
                  <a:pt x="25810" y="7050"/>
                </a:lnTo>
                <a:lnTo>
                  <a:pt x="25820" y="7050"/>
                </a:lnTo>
                <a:lnTo>
                  <a:pt x="25830" y="7050"/>
                </a:lnTo>
                <a:lnTo>
                  <a:pt x="25850" y="7080"/>
                </a:lnTo>
                <a:lnTo>
                  <a:pt x="25840" y="7130"/>
                </a:lnTo>
                <a:lnTo>
                  <a:pt x="25840" y="7140"/>
                </a:lnTo>
                <a:lnTo>
                  <a:pt x="25900" y="7120"/>
                </a:lnTo>
                <a:lnTo>
                  <a:pt x="25920" y="7120"/>
                </a:lnTo>
                <a:lnTo>
                  <a:pt x="25930" y="7120"/>
                </a:lnTo>
                <a:lnTo>
                  <a:pt x="25930" y="7140"/>
                </a:lnTo>
                <a:lnTo>
                  <a:pt x="25950" y="7140"/>
                </a:lnTo>
                <a:lnTo>
                  <a:pt x="25950" y="7150"/>
                </a:lnTo>
                <a:lnTo>
                  <a:pt x="25930" y="7150"/>
                </a:lnTo>
                <a:lnTo>
                  <a:pt x="25930" y="7160"/>
                </a:lnTo>
                <a:lnTo>
                  <a:pt x="25960" y="7160"/>
                </a:lnTo>
                <a:lnTo>
                  <a:pt x="25970" y="7150"/>
                </a:lnTo>
                <a:lnTo>
                  <a:pt x="25970" y="7110"/>
                </a:lnTo>
                <a:lnTo>
                  <a:pt x="25990" y="7110"/>
                </a:lnTo>
                <a:lnTo>
                  <a:pt x="25990" y="7050"/>
                </a:lnTo>
                <a:lnTo>
                  <a:pt x="26030" y="7120"/>
                </a:lnTo>
                <a:lnTo>
                  <a:pt x="26110" y="7290"/>
                </a:lnTo>
                <a:lnTo>
                  <a:pt x="26220" y="7440"/>
                </a:lnTo>
                <a:lnTo>
                  <a:pt x="26370" y="7530"/>
                </a:lnTo>
                <a:lnTo>
                  <a:pt x="26520" y="7600"/>
                </a:lnTo>
                <a:lnTo>
                  <a:pt x="26710" y="7650"/>
                </a:lnTo>
                <a:lnTo>
                  <a:pt x="26720" y="7650"/>
                </a:lnTo>
                <a:lnTo>
                  <a:pt x="26760" y="7660"/>
                </a:lnTo>
                <a:lnTo>
                  <a:pt x="26800" y="7670"/>
                </a:lnTo>
                <a:lnTo>
                  <a:pt x="26840" y="7680"/>
                </a:lnTo>
                <a:lnTo>
                  <a:pt x="26780" y="7800"/>
                </a:lnTo>
                <a:lnTo>
                  <a:pt x="26750" y="7940"/>
                </a:lnTo>
                <a:lnTo>
                  <a:pt x="26780" y="8040"/>
                </a:lnTo>
                <a:lnTo>
                  <a:pt x="26910" y="8080"/>
                </a:lnTo>
                <a:lnTo>
                  <a:pt x="27010" y="8130"/>
                </a:lnTo>
                <a:lnTo>
                  <a:pt x="26990" y="8400"/>
                </a:lnTo>
                <a:lnTo>
                  <a:pt x="27080" y="8520"/>
                </a:lnTo>
                <a:lnTo>
                  <a:pt x="27390" y="8680"/>
                </a:lnTo>
                <a:lnTo>
                  <a:pt x="27410" y="8690"/>
                </a:lnTo>
                <a:lnTo>
                  <a:pt x="27580" y="8830"/>
                </a:lnTo>
                <a:lnTo>
                  <a:pt x="27590" y="8880"/>
                </a:lnTo>
                <a:lnTo>
                  <a:pt x="27610" y="9020"/>
                </a:lnTo>
                <a:lnTo>
                  <a:pt x="27520" y="9230"/>
                </a:lnTo>
                <a:lnTo>
                  <a:pt x="27490" y="9220"/>
                </a:lnTo>
                <a:lnTo>
                  <a:pt x="27450" y="9220"/>
                </a:lnTo>
                <a:lnTo>
                  <a:pt x="27430" y="9230"/>
                </a:lnTo>
                <a:lnTo>
                  <a:pt x="27430" y="9240"/>
                </a:lnTo>
                <a:lnTo>
                  <a:pt x="27430" y="9260"/>
                </a:lnTo>
                <a:lnTo>
                  <a:pt x="27410" y="9260"/>
                </a:lnTo>
                <a:lnTo>
                  <a:pt x="27400" y="9270"/>
                </a:lnTo>
                <a:lnTo>
                  <a:pt x="27390" y="9260"/>
                </a:lnTo>
                <a:lnTo>
                  <a:pt x="27400" y="9240"/>
                </a:lnTo>
                <a:lnTo>
                  <a:pt x="27390" y="9230"/>
                </a:lnTo>
                <a:lnTo>
                  <a:pt x="27380" y="9230"/>
                </a:lnTo>
                <a:lnTo>
                  <a:pt x="27370" y="9240"/>
                </a:lnTo>
                <a:lnTo>
                  <a:pt x="27350" y="9240"/>
                </a:lnTo>
                <a:lnTo>
                  <a:pt x="27350" y="9210"/>
                </a:lnTo>
                <a:lnTo>
                  <a:pt x="27340" y="9210"/>
                </a:lnTo>
                <a:lnTo>
                  <a:pt x="27340" y="9190"/>
                </a:lnTo>
                <a:lnTo>
                  <a:pt x="27330" y="9190"/>
                </a:lnTo>
                <a:lnTo>
                  <a:pt x="27330" y="9180"/>
                </a:lnTo>
                <a:lnTo>
                  <a:pt x="27320" y="9170"/>
                </a:lnTo>
                <a:lnTo>
                  <a:pt x="27320" y="9150"/>
                </a:lnTo>
                <a:lnTo>
                  <a:pt x="27330" y="9150"/>
                </a:lnTo>
                <a:lnTo>
                  <a:pt x="27320" y="9150"/>
                </a:lnTo>
                <a:lnTo>
                  <a:pt x="27330" y="9140"/>
                </a:lnTo>
                <a:lnTo>
                  <a:pt x="27340" y="9130"/>
                </a:lnTo>
                <a:lnTo>
                  <a:pt x="27340" y="9120"/>
                </a:lnTo>
                <a:lnTo>
                  <a:pt x="27330" y="9110"/>
                </a:lnTo>
                <a:lnTo>
                  <a:pt x="27310" y="9100"/>
                </a:lnTo>
                <a:lnTo>
                  <a:pt x="27300" y="9090"/>
                </a:lnTo>
                <a:lnTo>
                  <a:pt x="27320" y="9080"/>
                </a:lnTo>
                <a:lnTo>
                  <a:pt x="27340" y="9060"/>
                </a:lnTo>
                <a:lnTo>
                  <a:pt x="27360" y="9060"/>
                </a:lnTo>
                <a:lnTo>
                  <a:pt x="27400" y="9060"/>
                </a:lnTo>
                <a:lnTo>
                  <a:pt x="27400" y="9040"/>
                </a:lnTo>
                <a:lnTo>
                  <a:pt x="27390" y="9040"/>
                </a:lnTo>
                <a:lnTo>
                  <a:pt x="27390" y="9020"/>
                </a:lnTo>
                <a:lnTo>
                  <a:pt x="27380" y="9030"/>
                </a:lnTo>
                <a:lnTo>
                  <a:pt x="27380" y="9010"/>
                </a:lnTo>
                <a:lnTo>
                  <a:pt x="27350" y="9010"/>
                </a:lnTo>
                <a:lnTo>
                  <a:pt x="27340" y="9010"/>
                </a:lnTo>
                <a:lnTo>
                  <a:pt x="27330" y="9010"/>
                </a:lnTo>
                <a:lnTo>
                  <a:pt x="27320" y="9010"/>
                </a:lnTo>
                <a:lnTo>
                  <a:pt x="27320" y="9020"/>
                </a:lnTo>
                <a:lnTo>
                  <a:pt x="27320" y="9050"/>
                </a:lnTo>
                <a:lnTo>
                  <a:pt x="27310" y="9060"/>
                </a:lnTo>
                <a:lnTo>
                  <a:pt x="27310" y="9080"/>
                </a:lnTo>
                <a:lnTo>
                  <a:pt x="27300" y="9090"/>
                </a:lnTo>
                <a:lnTo>
                  <a:pt x="27300" y="9100"/>
                </a:lnTo>
                <a:lnTo>
                  <a:pt x="27280" y="9100"/>
                </a:lnTo>
                <a:lnTo>
                  <a:pt x="27250" y="9100"/>
                </a:lnTo>
                <a:lnTo>
                  <a:pt x="27190" y="9110"/>
                </a:lnTo>
                <a:lnTo>
                  <a:pt x="27160" y="9110"/>
                </a:lnTo>
                <a:lnTo>
                  <a:pt x="27160" y="9120"/>
                </a:lnTo>
                <a:lnTo>
                  <a:pt x="27140" y="9120"/>
                </a:lnTo>
                <a:lnTo>
                  <a:pt x="27140" y="9140"/>
                </a:lnTo>
                <a:lnTo>
                  <a:pt x="27100" y="9140"/>
                </a:lnTo>
                <a:lnTo>
                  <a:pt x="27100" y="9170"/>
                </a:lnTo>
                <a:lnTo>
                  <a:pt x="27100" y="9180"/>
                </a:lnTo>
                <a:lnTo>
                  <a:pt x="27110" y="9180"/>
                </a:lnTo>
                <a:lnTo>
                  <a:pt x="27110" y="9200"/>
                </a:lnTo>
                <a:lnTo>
                  <a:pt x="27110" y="9230"/>
                </a:lnTo>
                <a:lnTo>
                  <a:pt x="27090" y="9230"/>
                </a:lnTo>
                <a:lnTo>
                  <a:pt x="27090" y="9250"/>
                </a:lnTo>
                <a:lnTo>
                  <a:pt x="27110" y="9250"/>
                </a:lnTo>
                <a:lnTo>
                  <a:pt x="27100" y="9250"/>
                </a:lnTo>
                <a:lnTo>
                  <a:pt x="27100" y="9280"/>
                </a:lnTo>
                <a:lnTo>
                  <a:pt x="27120" y="9280"/>
                </a:lnTo>
                <a:lnTo>
                  <a:pt x="27120" y="9270"/>
                </a:lnTo>
                <a:lnTo>
                  <a:pt x="27130" y="9270"/>
                </a:lnTo>
                <a:lnTo>
                  <a:pt x="27120" y="9250"/>
                </a:lnTo>
                <a:lnTo>
                  <a:pt x="27130" y="9250"/>
                </a:lnTo>
                <a:lnTo>
                  <a:pt x="27150" y="9250"/>
                </a:lnTo>
                <a:lnTo>
                  <a:pt x="27140" y="9240"/>
                </a:lnTo>
                <a:lnTo>
                  <a:pt x="27140" y="9230"/>
                </a:lnTo>
                <a:lnTo>
                  <a:pt x="27150" y="9230"/>
                </a:lnTo>
                <a:lnTo>
                  <a:pt x="27160" y="9250"/>
                </a:lnTo>
                <a:lnTo>
                  <a:pt x="27170" y="9250"/>
                </a:lnTo>
                <a:lnTo>
                  <a:pt x="27170" y="9270"/>
                </a:lnTo>
                <a:lnTo>
                  <a:pt x="27180" y="9270"/>
                </a:lnTo>
                <a:lnTo>
                  <a:pt x="27180" y="9260"/>
                </a:lnTo>
                <a:lnTo>
                  <a:pt x="27200" y="9260"/>
                </a:lnTo>
                <a:lnTo>
                  <a:pt x="27210" y="9300"/>
                </a:lnTo>
                <a:lnTo>
                  <a:pt x="27210" y="9320"/>
                </a:lnTo>
                <a:lnTo>
                  <a:pt x="27180" y="9330"/>
                </a:lnTo>
                <a:lnTo>
                  <a:pt x="27150" y="9330"/>
                </a:lnTo>
                <a:lnTo>
                  <a:pt x="27150" y="9340"/>
                </a:lnTo>
                <a:lnTo>
                  <a:pt x="27140" y="9340"/>
                </a:lnTo>
                <a:lnTo>
                  <a:pt x="27140" y="9390"/>
                </a:lnTo>
                <a:lnTo>
                  <a:pt x="27160" y="9410"/>
                </a:lnTo>
                <a:lnTo>
                  <a:pt x="27170" y="9430"/>
                </a:lnTo>
                <a:lnTo>
                  <a:pt x="27190" y="9420"/>
                </a:lnTo>
                <a:lnTo>
                  <a:pt x="27190" y="9410"/>
                </a:lnTo>
                <a:lnTo>
                  <a:pt x="27190" y="9420"/>
                </a:lnTo>
                <a:lnTo>
                  <a:pt x="27210" y="9420"/>
                </a:lnTo>
                <a:lnTo>
                  <a:pt x="27210" y="9430"/>
                </a:lnTo>
                <a:lnTo>
                  <a:pt x="27230" y="9430"/>
                </a:lnTo>
                <a:lnTo>
                  <a:pt x="27220" y="9460"/>
                </a:lnTo>
                <a:lnTo>
                  <a:pt x="27210" y="9470"/>
                </a:lnTo>
                <a:lnTo>
                  <a:pt x="27200" y="9480"/>
                </a:lnTo>
                <a:lnTo>
                  <a:pt x="27210" y="9480"/>
                </a:lnTo>
                <a:lnTo>
                  <a:pt x="27210" y="9490"/>
                </a:lnTo>
                <a:lnTo>
                  <a:pt x="27220" y="9490"/>
                </a:lnTo>
                <a:lnTo>
                  <a:pt x="27230" y="9500"/>
                </a:lnTo>
                <a:lnTo>
                  <a:pt x="27170" y="9530"/>
                </a:lnTo>
                <a:lnTo>
                  <a:pt x="27020" y="9600"/>
                </a:lnTo>
                <a:lnTo>
                  <a:pt x="26990" y="9620"/>
                </a:lnTo>
                <a:lnTo>
                  <a:pt x="26980" y="9620"/>
                </a:lnTo>
                <a:lnTo>
                  <a:pt x="26800" y="9710"/>
                </a:lnTo>
                <a:lnTo>
                  <a:pt x="26690" y="9820"/>
                </a:lnTo>
                <a:lnTo>
                  <a:pt x="26940" y="10000"/>
                </a:lnTo>
                <a:lnTo>
                  <a:pt x="26990" y="9980"/>
                </a:lnTo>
                <a:lnTo>
                  <a:pt x="27050" y="9960"/>
                </a:lnTo>
                <a:lnTo>
                  <a:pt x="27360" y="9840"/>
                </a:lnTo>
                <a:lnTo>
                  <a:pt x="27690" y="9720"/>
                </a:lnTo>
                <a:lnTo>
                  <a:pt x="27760" y="9700"/>
                </a:lnTo>
                <a:lnTo>
                  <a:pt x="28050" y="9590"/>
                </a:lnTo>
                <a:lnTo>
                  <a:pt x="28070" y="9580"/>
                </a:lnTo>
                <a:lnTo>
                  <a:pt x="28110" y="9570"/>
                </a:lnTo>
                <a:lnTo>
                  <a:pt x="28600" y="9760"/>
                </a:lnTo>
                <a:lnTo>
                  <a:pt x="28710" y="10000"/>
                </a:lnTo>
                <a:lnTo>
                  <a:pt x="28800" y="10260"/>
                </a:lnTo>
                <a:lnTo>
                  <a:pt x="28930" y="10480"/>
                </a:lnTo>
                <a:lnTo>
                  <a:pt x="29170" y="10580"/>
                </a:lnTo>
                <a:lnTo>
                  <a:pt x="29370" y="10510"/>
                </a:lnTo>
                <a:lnTo>
                  <a:pt x="29380" y="10510"/>
                </a:lnTo>
                <a:lnTo>
                  <a:pt x="29430" y="10520"/>
                </a:lnTo>
                <a:lnTo>
                  <a:pt x="29430" y="10500"/>
                </a:lnTo>
                <a:lnTo>
                  <a:pt x="29430" y="10490"/>
                </a:lnTo>
                <a:lnTo>
                  <a:pt x="29460" y="10480"/>
                </a:lnTo>
                <a:lnTo>
                  <a:pt x="29490" y="10480"/>
                </a:lnTo>
                <a:lnTo>
                  <a:pt x="29490" y="10470"/>
                </a:lnTo>
                <a:lnTo>
                  <a:pt x="29500" y="10470"/>
                </a:lnTo>
                <a:lnTo>
                  <a:pt x="29510" y="10470"/>
                </a:lnTo>
                <a:lnTo>
                  <a:pt x="29510" y="10460"/>
                </a:lnTo>
                <a:lnTo>
                  <a:pt x="29540" y="10450"/>
                </a:lnTo>
                <a:lnTo>
                  <a:pt x="29560" y="10450"/>
                </a:lnTo>
                <a:lnTo>
                  <a:pt x="29570" y="10450"/>
                </a:lnTo>
                <a:lnTo>
                  <a:pt x="29590" y="10470"/>
                </a:lnTo>
                <a:lnTo>
                  <a:pt x="29610" y="10470"/>
                </a:lnTo>
                <a:lnTo>
                  <a:pt x="29630" y="10500"/>
                </a:lnTo>
                <a:lnTo>
                  <a:pt x="29630" y="10510"/>
                </a:lnTo>
                <a:lnTo>
                  <a:pt x="29650" y="10510"/>
                </a:lnTo>
                <a:lnTo>
                  <a:pt x="29650" y="10500"/>
                </a:lnTo>
                <a:lnTo>
                  <a:pt x="29650" y="10490"/>
                </a:lnTo>
                <a:lnTo>
                  <a:pt x="29690" y="10490"/>
                </a:lnTo>
                <a:lnTo>
                  <a:pt x="29720" y="10490"/>
                </a:lnTo>
                <a:lnTo>
                  <a:pt x="29770" y="10480"/>
                </a:lnTo>
                <a:lnTo>
                  <a:pt x="29810" y="10470"/>
                </a:lnTo>
                <a:lnTo>
                  <a:pt x="29820" y="10480"/>
                </a:lnTo>
                <a:lnTo>
                  <a:pt x="29900" y="10480"/>
                </a:lnTo>
                <a:lnTo>
                  <a:pt x="29890" y="10450"/>
                </a:lnTo>
                <a:lnTo>
                  <a:pt x="29880" y="10440"/>
                </a:lnTo>
                <a:lnTo>
                  <a:pt x="29880" y="10410"/>
                </a:lnTo>
                <a:lnTo>
                  <a:pt x="29900" y="10340"/>
                </a:lnTo>
                <a:lnTo>
                  <a:pt x="29890" y="10340"/>
                </a:lnTo>
                <a:lnTo>
                  <a:pt x="29870" y="10340"/>
                </a:lnTo>
                <a:lnTo>
                  <a:pt x="29860" y="10350"/>
                </a:lnTo>
                <a:lnTo>
                  <a:pt x="29830" y="10380"/>
                </a:lnTo>
                <a:lnTo>
                  <a:pt x="29810" y="10370"/>
                </a:lnTo>
                <a:lnTo>
                  <a:pt x="29810" y="10350"/>
                </a:lnTo>
                <a:lnTo>
                  <a:pt x="29820" y="10310"/>
                </a:lnTo>
                <a:lnTo>
                  <a:pt x="29810" y="10300"/>
                </a:lnTo>
                <a:lnTo>
                  <a:pt x="29800" y="10300"/>
                </a:lnTo>
                <a:lnTo>
                  <a:pt x="29790" y="10290"/>
                </a:lnTo>
                <a:lnTo>
                  <a:pt x="29760" y="10270"/>
                </a:lnTo>
                <a:lnTo>
                  <a:pt x="29760" y="10240"/>
                </a:lnTo>
                <a:lnTo>
                  <a:pt x="29710" y="10210"/>
                </a:lnTo>
                <a:lnTo>
                  <a:pt x="29690" y="10200"/>
                </a:lnTo>
                <a:lnTo>
                  <a:pt x="29670" y="10190"/>
                </a:lnTo>
                <a:lnTo>
                  <a:pt x="29680" y="10100"/>
                </a:lnTo>
                <a:lnTo>
                  <a:pt x="29680" y="10060"/>
                </a:lnTo>
                <a:lnTo>
                  <a:pt x="29670" y="10010"/>
                </a:lnTo>
                <a:lnTo>
                  <a:pt x="29680" y="9990"/>
                </a:lnTo>
                <a:lnTo>
                  <a:pt x="29710" y="9950"/>
                </a:lnTo>
                <a:lnTo>
                  <a:pt x="29710" y="9940"/>
                </a:lnTo>
                <a:lnTo>
                  <a:pt x="29710" y="9920"/>
                </a:lnTo>
                <a:lnTo>
                  <a:pt x="29700" y="9920"/>
                </a:lnTo>
                <a:lnTo>
                  <a:pt x="29870" y="9800"/>
                </a:lnTo>
                <a:lnTo>
                  <a:pt x="30240" y="9870"/>
                </a:lnTo>
                <a:lnTo>
                  <a:pt x="30850" y="10490"/>
                </a:lnTo>
                <a:lnTo>
                  <a:pt x="31250" y="10620"/>
                </a:lnTo>
                <a:lnTo>
                  <a:pt x="31860" y="10460"/>
                </a:lnTo>
                <a:lnTo>
                  <a:pt x="32060" y="10320"/>
                </a:lnTo>
                <a:lnTo>
                  <a:pt x="32100" y="10290"/>
                </a:lnTo>
                <a:lnTo>
                  <a:pt x="32140" y="10310"/>
                </a:lnTo>
                <a:lnTo>
                  <a:pt x="32170" y="10330"/>
                </a:lnTo>
                <a:lnTo>
                  <a:pt x="32220" y="10370"/>
                </a:lnTo>
                <a:lnTo>
                  <a:pt x="32250" y="10350"/>
                </a:lnTo>
                <a:lnTo>
                  <a:pt x="32260" y="10350"/>
                </a:lnTo>
                <a:lnTo>
                  <a:pt x="32280" y="10350"/>
                </a:lnTo>
                <a:lnTo>
                  <a:pt x="32290" y="10350"/>
                </a:lnTo>
                <a:lnTo>
                  <a:pt x="32290" y="10340"/>
                </a:lnTo>
                <a:lnTo>
                  <a:pt x="32270" y="10330"/>
                </a:lnTo>
                <a:lnTo>
                  <a:pt x="32270" y="10310"/>
                </a:lnTo>
                <a:lnTo>
                  <a:pt x="32280" y="10290"/>
                </a:lnTo>
                <a:lnTo>
                  <a:pt x="32250" y="10290"/>
                </a:lnTo>
                <a:lnTo>
                  <a:pt x="32250" y="10250"/>
                </a:lnTo>
                <a:lnTo>
                  <a:pt x="32260" y="10250"/>
                </a:lnTo>
                <a:lnTo>
                  <a:pt x="32260" y="10230"/>
                </a:lnTo>
                <a:lnTo>
                  <a:pt x="32250" y="10230"/>
                </a:lnTo>
                <a:lnTo>
                  <a:pt x="32260" y="10220"/>
                </a:lnTo>
                <a:lnTo>
                  <a:pt x="32260" y="10200"/>
                </a:lnTo>
                <a:lnTo>
                  <a:pt x="32280" y="10190"/>
                </a:lnTo>
                <a:lnTo>
                  <a:pt x="32290" y="10180"/>
                </a:lnTo>
                <a:lnTo>
                  <a:pt x="32290" y="10160"/>
                </a:lnTo>
                <a:lnTo>
                  <a:pt x="32290" y="10150"/>
                </a:lnTo>
                <a:lnTo>
                  <a:pt x="32300" y="10140"/>
                </a:lnTo>
                <a:lnTo>
                  <a:pt x="32300" y="10130"/>
                </a:lnTo>
                <a:lnTo>
                  <a:pt x="32340" y="10120"/>
                </a:lnTo>
                <a:lnTo>
                  <a:pt x="32340" y="10110"/>
                </a:lnTo>
                <a:lnTo>
                  <a:pt x="32360" y="10120"/>
                </a:lnTo>
                <a:lnTo>
                  <a:pt x="32360" y="10130"/>
                </a:lnTo>
                <a:lnTo>
                  <a:pt x="32390" y="10140"/>
                </a:lnTo>
                <a:lnTo>
                  <a:pt x="32400" y="10160"/>
                </a:lnTo>
                <a:lnTo>
                  <a:pt x="32410" y="10150"/>
                </a:lnTo>
                <a:lnTo>
                  <a:pt x="32450" y="10170"/>
                </a:lnTo>
                <a:lnTo>
                  <a:pt x="32450" y="10150"/>
                </a:lnTo>
                <a:lnTo>
                  <a:pt x="32450" y="10130"/>
                </a:lnTo>
                <a:lnTo>
                  <a:pt x="32420" y="10120"/>
                </a:lnTo>
                <a:lnTo>
                  <a:pt x="32430" y="10090"/>
                </a:lnTo>
                <a:lnTo>
                  <a:pt x="32430" y="10080"/>
                </a:lnTo>
                <a:lnTo>
                  <a:pt x="32450" y="10080"/>
                </a:lnTo>
                <a:lnTo>
                  <a:pt x="32450" y="10070"/>
                </a:lnTo>
                <a:lnTo>
                  <a:pt x="32440" y="10040"/>
                </a:lnTo>
                <a:lnTo>
                  <a:pt x="32440" y="10020"/>
                </a:lnTo>
                <a:lnTo>
                  <a:pt x="32420" y="9950"/>
                </a:lnTo>
                <a:lnTo>
                  <a:pt x="32440" y="9930"/>
                </a:lnTo>
                <a:lnTo>
                  <a:pt x="32450" y="9920"/>
                </a:lnTo>
                <a:lnTo>
                  <a:pt x="32460" y="9910"/>
                </a:lnTo>
                <a:lnTo>
                  <a:pt x="32430" y="9860"/>
                </a:lnTo>
                <a:lnTo>
                  <a:pt x="32410" y="9840"/>
                </a:lnTo>
                <a:lnTo>
                  <a:pt x="32400" y="9830"/>
                </a:lnTo>
                <a:lnTo>
                  <a:pt x="32340" y="9820"/>
                </a:lnTo>
                <a:lnTo>
                  <a:pt x="32340" y="9800"/>
                </a:lnTo>
                <a:lnTo>
                  <a:pt x="32380" y="9790"/>
                </a:lnTo>
                <a:lnTo>
                  <a:pt x="32420" y="9800"/>
                </a:lnTo>
                <a:lnTo>
                  <a:pt x="32440" y="9790"/>
                </a:lnTo>
                <a:lnTo>
                  <a:pt x="32440" y="9780"/>
                </a:lnTo>
                <a:lnTo>
                  <a:pt x="32450" y="9780"/>
                </a:lnTo>
                <a:lnTo>
                  <a:pt x="32450" y="9770"/>
                </a:lnTo>
                <a:lnTo>
                  <a:pt x="32440" y="9740"/>
                </a:lnTo>
                <a:lnTo>
                  <a:pt x="32430" y="9710"/>
                </a:lnTo>
                <a:lnTo>
                  <a:pt x="32420" y="9710"/>
                </a:lnTo>
                <a:lnTo>
                  <a:pt x="32390" y="9680"/>
                </a:lnTo>
                <a:lnTo>
                  <a:pt x="32380" y="9670"/>
                </a:lnTo>
                <a:lnTo>
                  <a:pt x="32390" y="9650"/>
                </a:lnTo>
                <a:lnTo>
                  <a:pt x="32420" y="9610"/>
                </a:lnTo>
                <a:lnTo>
                  <a:pt x="32410" y="9590"/>
                </a:lnTo>
                <a:lnTo>
                  <a:pt x="32400" y="9560"/>
                </a:lnTo>
                <a:lnTo>
                  <a:pt x="32390" y="9560"/>
                </a:lnTo>
                <a:lnTo>
                  <a:pt x="32380" y="9550"/>
                </a:lnTo>
                <a:lnTo>
                  <a:pt x="32360" y="9550"/>
                </a:lnTo>
                <a:lnTo>
                  <a:pt x="32350" y="9570"/>
                </a:lnTo>
                <a:lnTo>
                  <a:pt x="32320" y="9580"/>
                </a:lnTo>
                <a:lnTo>
                  <a:pt x="32310" y="9520"/>
                </a:lnTo>
                <a:lnTo>
                  <a:pt x="32310" y="9510"/>
                </a:lnTo>
                <a:lnTo>
                  <a:pt x="32280" y="9520"/>
                </a:lnTo>
                <a:lnTo>
                  <a:pt x="32270" y="9510"/>
                </a:lnTo>
                <a:lnTo>
                  <a:pt x="32230" y="9520"/>
                </a:lnTo>
                <a:lnTo>
                  <a:pt x="32220" y="9520"/>
                </a:lnTo>
                <a:lnTo>
                  <a:pt x="32220" y="9530"/>
                </a:lnTo>
                <a:lnTo>
                  <a:pt x="32220" y="9560"/>
                </a:lnTo>
                <a:lnTo>
                  <a:pt x="32210" y="9590"/>
                </a:lnTo>
                <a:lnTo>
                  <a:pt x="32180" y="9590"/>
                </a:lnTo>
                <a:lnTo>
                  <a:pt x="32170" y="9610"/>
                </a:lnTo>
                <a:lnTo>
                  <a:pt x="32200" y="9610"/>
                </a:lnTo>
                <a:lnTo>
                  <a:pt x="32210" y="9610"/>
                </a:lnTo>
                <a:lnTo>
                  <a:pt x="32220" y="9620"/>
                </a:lnTo>
                <a:lnTo>
                  <a:pt x="32230" y="9620"/>
                </a:lnTo>
                <a:lnTo>
                  <a:pt x="32220" y="9620"/>
                </a:lnTo>
                <a:lnTo>
                  <a:pt x="32210" y="9620"/>
                </a:lnTo>
                <a:lnTo>
                  <a:pt x="32210" y="9630"/>
                </a:lnTo>
                <a:lnTo>
                  <a:pt x="32220" y="9650"/>
                </a:lnTo>
                <a:lnTo>
                  <a:pt x="32210" y="9660"/>
                </a:lnTo>
                <a:lnTo>
                  <a:pt x="32200" y="9690"/>
                </a:lnTo>
                <a:lnTo>
                  <a:pt x="32200" y="9700"/>
                </a:lnTo>
                <a:lnTo>
                  <a:pt x="32200" y="9710"/>
                </a:lnTo>
                <a:lnTo>
                  <a:pt x="32210" y="9700"/>
                </a:lnTo>
                <a:lnTo>
                  <a:pt x="32220" y="9700"/>
                </a:lnTo>
                <a:lnTo>
                  <a:pt x="32240" y="9720"/>
                </a:lnTo>
                <a:lnTo>
                  <a:pt x="32240" y="9710"/>
                </a:lnTo>
                <a:lnTo>
                  <a:pt x="32230" y="9700"/>
                </a:lnTo>
                <a:lnTo>
                  <a:pt x="32230" y="9690"/>
                </a:lnTo>
                <a:lnTo>
                  <a:pt x="32240" y="9650"/>
                </a:lnTo>
                <a:lnTo>
                  <a:pt x="32250" y="9630"/>
                </a:lnTo>
                <a:lnTo>
                  <a:pt x="32270" y="9620"/>
                </a:lnTo>
                <a:lnTo>
                  <a:pt x="32280" y="9640"/>
                </a:lnTo>
                <a:lnTo>
                  <a:pt x="32270" y="9640"/>
                </a:lnTo>
                <a:lnTo>
                  <a:pt x="32260" y="9650"/>
                </a:lnTo>
                <a:lnTo>
                  <a:pt x="32270" y="9670"/>
                </a:lnTo>
                <a:lnTo>
                  <a:pt x="32250" y="9710"/>
                </a:lnTo>
                <a:lnTo>
                  <a:pt x="32250" y="9740"/>
                </a:lnTo>
                <a:lnTo>
                  <a:pt x="32250" y="9750"/>
                </a:lnTo>
                <a:lnTo>
                  <a:pt x="32250" y="9760"/>
                </a:lnTo>
                <a:lnTo>
                  <a:pt x="32230" y="9760"/>
                </a:lnTo>
                <a:lnTo>
                  <a:pt x="32230" y="9750"/>
                </a:lnTo>
                <a:lnTo>
                  <a:pt x="32220" y="9750"/>
                </a:lnTo>
                <a:lnTo>
                  <a:pt x="32210" y="9760"/>
                </a:lnTo>
                <a:lnTo>
                  <a:pt x="32200" y="9760"/>
                </a:lnTo>
                <a:lnTo>
                  <a:pt x="32180" y="9770"/>
                </a:lnTo>
                <a:lnTo>
                  <a:pt x="32190" y="9770"/>
                </a:lnTo>
                <a:lnTo>
                  <a:pt x="32200" y="9770"/>
                </a:lnTo>
                <a:lnTo>
                  <a:pt x="32210" y="9790"/>
                </a:lnTo>
                <a:lnTo>
                  <a:pt x="32210" y="9830"/>
                </a:lnTo>
                <a:lnTo>
                  <a:pt x="32160" y="9820"/>
                </a:lnTo>
                <a:lnTo>
                  <a:pt x="32140" y="9810"/>
                </a:lnTo>
                <a:lnTo>
                  <a:pt x="32140" y="9790"/>
                </a:lnTo>
                <a:lnTo>
                  <a:pt x="32120" y="9790"/>
                </a:lnTo>
                <a:lnTo>
                  <a:pt x="32140" y="9760"/>
                </a:lnTo>
                <a:lnTo>
                  <a:pt x="32140" y="9750"/>
                </a:lnTo>
                <a:lnTo>
                  <a:pt x="32120" y="9740"/>
                </a:lnTo>
                <a:lnTo>
                  <a:pt x="32100" y="9730"/>
                </a:lnTo>
                <a:lnTo>
                  <a:pt x="32100" y="9720"/>
                </a:lnTo>
                <a:lnTo>
                  <a:pt x="32130" y="9700"/>
                </a:lnTo>
                <a:lnTo>
                  <a:pt x="32150" y="9700"/>
                </a:lnTo>
                <a:lnTo>
                  <a:pt x="32150" y="9670"/>
                </a:lnTo>
                <a:lnTo>
                  <a:pt x="32130" y="9670"/>
                </a:lnTo>
                <a:lnTo>
                  <a:pt x="32120" y="9680"/>
                </a:lnTo>
                <a:lnTo>
                  <a:pt x="32120" y="9700"/>
                </a:lnTo>
                <a:lnTo>
                  <a:pt x="32080" y="9710"/>
                </a:lnTo>
                <a:lnTo>
                  <a:pt x="32070" y="9710"/>
                </a:lnTo>
                <a:lnTo>
                  <a:pt x="32050" y="9700"/>
                </a:lnTo>
                <a:lnTo>
                  <a:pt x="32040" y="9690"/>
                </a:lnTo>
                <a:lnTo>
                  <a:pt x="32020" y="9680"/>
                </a:lnTo>
                <a:lnTo>
                  <a:pt x="32000" y="9690"/>
                </a:lnTo>
                <a:lnTo>
                  <a:pt x="31960" y="9680"/>
                </a:lnTo>
                <a:lnTo>
                  <a:pt x="31960" y="9670"/>
                </a:lnTo>
                <a:lnTo>
                  <a:pt x="31950" y="9670"/>
                </a:lnTo>
                <a:lnTo>
                  <a:pt x="31930" y="9670"/>
                </a:lnTo>
                <a:lnTo>
                  <a:pt x="31930" y="9640"/>
                </a:lnTo>
                <a:lnTo>
                  <a:pt x="31920" y="9640"/>
                </a:lnTo>
                <a:lnTo>
                  <a:pt x="31910" y="9640"/>
                </a:lnTo>
                <a:lnTo>
                  <a:pt x="31890" y="9640"/>
                </a:lnTo>
                <a:lnTo>
                  <a:pt x="31860" y="9620"/>
                </a:lnTo>
                <a:lnTo>
                  <a:pt x="31860" y="9610"/>
                </a:lnTo>
                <a:lnTo>
                  <a:pt x="31870" y="9580"/>
                </a:lnTo>
                <a:lnTo>
                  <a:pt x="31880" y="9580"/>
                </a:lnTo>
                <a:lnTo>
                  <a:pt x="31880" y="9570"/>
                </a:lnTo>
                <a:lnTo>
                  <a:pt x="31880" y="9560"/>
                </a:lnTo>
                <a:lnTo>
                  <a:pt x="31910" y="9560"/>
                </a:lnTo>
                <a:lnTo>
                  <a:pt x="31900" y="9510"/>
                </a:lnTo>
                <a:lnTo>
                  <a:pt x="31880" y="9500"/>
                </a:lnTo>
                <a:lnTo>
                  <a:pt x="31880" y="9490"/>
                </a:lnTo>
                <a:lnTo>
                  <a:pt x="31890" y="9480"/>
                </a:lnTo>
                <a:lnTo>
                  <a:pt x="31890" y="9470"/>
                </a:lnTo>
                <a:lnTo>
                  <a:pt x="31910" y="9450"/>
                </a:lnTo>
                <a:lnTo>
                  <a:pt x="31910" y="9440"/>
                </a:lnTo>
                <a:lnTo>
                  <a:pt x="31920" y="9420"/>
                </a:lnTo>
                <a:lnTo>
                  <a:pt x="31930" y="9410"/>
                </a:lnTo>
                <a:lnTo>
                  <a:pt x="31950" y="9390"/>
                </a:lnTo>
                <a:lnTo>
                  <a:pt x="31950" y="9360"/>
                </a:lnTo>
                <a:lnTo>
                  <a:pt x="31940" y="9350"/>
                </a:lnTo>
                <a:lnTo>
                  <a:pt x="31920" y="9330"/>
                </a:lnTo>
                <a:lnTo>
                  <a:pt x="31900" y="9330"/>
                </a:lnTo>
                <a:lnTo>
                  <a:pt x="31890" y="9340"/>
                </a:lnTo>
                <a:lnTo>
                  <a:pt x="31880" y="9320"/>
                </a:lnTo>
                <a:lnTo>
                  <a:pt x="31880" y="9310"/>
                </a:lnTo>
                <a:lnTo>
                  <a:pt x="31870" y="9320"/>
                </a:lnTo>
                <a:lnTo>
                  <a:pt x="31870" y="9340"/>
                </a:lnTo>
                <a:lnTo>
                  <a:pt x="31840" y="9340"/>
                </a:lnTo>
                <a:lnTo>
                  <a:pt x="31850" y="9370"/>
                </a:lnTo>
                <a:lnTo>
                  <a:pt x="31860" y="9370"/>
                </a:lnTo>
                <a:lnTo>
                  <a:pt x="31860" y="9380"/>
                </a:lnTo>
                <a:lnTo>
                  <a:pt x="31830" y="9380"/>
                </a:lnTo>
                <a:lnTo>
                  <a:pt x="31830" y="9400"/>
                </a:lnTo>
                <a:lnTo>
                  <a:pt x="31820" y="9410"/>
                </a:lnTo>
                <a:lnTo>
                  <a:pt x="31820" y="9400"/>
                </a:lnTo>
                <a:lnTo>
                  <a:pt x="31810" y="9400"/>
                </a:lnTo>
                <a:lnTo>
                  <a:pt x="31800" y="9420"/>
                </a:lnTo>
                <a:lnTo>
                  <a:pt x="31810" y="9430"/>
                </a:lnTo>
                <a:lnTo>
                  <a:pt x="31810" y="9440"/>
                </a:lnTo>
                <a:lnTo>
                  <a:pt x="31800" y="9450"/>
                </a:lnTo>
                <a:lnTo>
                  <a:pt x="31780" y="9450"/>
                </a:lnTo>
                <a:lnTo>
                  <a:pt x="31790" y="9460"/>
                </a:lnTo>
                <a:lnTo>
                  <a:pt x="31790" y="9470"/>
                </a:lnTo>
                <a:lnTo>
                  <a:pt x="31810" y="9460"/>
                </a:lnTo>
                <a:lnTo>
                  <a:pt x="31820" y="9480"/>
                </a:lnTo>
                <a:lnTo>
                  <a:pt x="31820" y="9500"/>
                </a:lnTo>
                <a:lnTo>
                  <a:pt x="31820" y="9510"/>
                </a:lnTo>
                <a:lnTo>
                  <a:pt x="31840" y="9520"/>
                </a:lnTo>
                <a:lnTo>
                  <a:pt x="31860" y="9530"/>
                </a:lnTo>
                <a:lnTo>
                  <a:pt x="31860" y="9540"/>
                </a:lnTo>
                <a:lnTo>
                  <a:pt x="31860" y="9550"/>
                </a:lnTo>
                <a:lnTo>
                  <a:pt x="31850" y="9550"/>
                </a:lnTo>
                <a:lnTo>
                  <a:pt x="31850" y="9560"/>
                </a:lnTo>
                <a:lnTo>
                  <a:pt x="31840" y="9570"/>
                </a:lnTo>
                <a:lnTo>
                  <a:pt x="31840" y="9580"/>
                </a:lnTo>
                <a:lnTo>
                  <a:pt x="31820" y="9610"/>
                </a:lnTo>
                <a:lnTo>
                  <a:pt x="31820" y="9620"/>
                </a:lnTo>
                <a:lnTo>
                  <a:pt x="31790" y="9590"/>
                </a:lnTo>
                <a:lnTo>
                  <a:pt x="31780" y="9590"/>
                </a:lnTo>
                <a:lnTo>
                  <a:pt x="31760" y="9560"/>
                </a:lnTo>
                <a:lnTo>
                  <a:pt x="31750" y="9550"/>
                </a:lnTo>
                <a:lnTo>
                  <a:pt x="31760" y="9500"/>
                </a:lnTo>
                <a:lnTo>
                  <a:pt x="31760" y="9490"/>
                </a:lnTo>
                <a:lnTo>
                  <a:pt x="31770" y="9480"/>
                </a:lnTo>
                <a:lnTo>
                  <a:pt x="31740" y="9470"/>
                </a:lnTo>
                <a:lnTo>
                  <a:pt x="31730" y="9470"/>
                </a:lnTo>
                <a:lnTo>
                  <a:pt x="31730" y="9440"/>
                </a:lnTo>
                <a:lnTo>
                  <a:pt x="31730" y="9420"/>
                </a:lnTo>
                <a:lnTo>
                  <a:pt x="31720" y="9420"/>
                </a:lnTo>
                <a:lnTo>
                  <a:pt x="31700" y="9420"/>
                </a:lnTo>
                <a:lnTo>
                  <a:pt x="31690" y="9390"/>
                </a:lnTo>
                <a:lnTo>
                  <a:pt x="31680" y="9390"/>
                </a:lnTo>
                <a:lnTo>
                  <a:pt x="31670" y="9410"/>
                </a:lnTo>
                <a:lnTo>
                  <a:pt x="31650" y="9400"/>
                </a:lnTo>
                <a:lnTo>
                  <a:pt x="31640" y="9420"/>
                </a:lnTo>
                <a:lnTo>
                  <a:pt x="31650" y="9480"/>
                </a:lnTo>
                <a:lnTo>
                  <a:pt x="31640" y="9510"/>
                </a:lnTo>
                <a:lnTo>
                  <a:pt x="31630" y="9510"/>
                </a:lnTo>
                <a:lnTo>
                  <a:pt x="31620" y="9520"/>
                </a:lnTo>
                <a:lnTo>
                  <a:pt x="31610" y="9520"/>
                </a:lnTo>
                <a:lnTo>
                  <a:pt x="31610" y="9530"/>
                </a:lnTo>
                <a:lnTo>
                  <a:pt x="31590" y="9560"/>
                </a:lnTo>
                <a:lnTo>
                  <a:pt x="31590" y="9570"/>
                </a:lnTo>
                <a:lnTo>
                  <a:pt x="31570" y="9580"/>
                </a:lnTo>
                <a:lnTo>
                  <a:pt x="31520" y="9600"/>
                </a:lnTo>
                <a:lnTo>
                  <a:pt x="31520" y="9570"/>
                </a:lnTo>
                <a:lnTo>
                  <a:pt x="31530" y="9560"/>
                </a:lnTo>
                <a:lnTo>
                  <a:pt x="31530" y="9530"/>
                </a:lnTo>
                <a:lnTo>
                  <a:pt x="31530" y="9510"/>
                </a:lnTo>
                <a:lnTo>
                  <a:pt x="31530" y="9500"/>
                </a:lnTo>
                <a:lnTo>
                  <a:pt x="31540" y="9500"/>
                </a:lnTo>
                <a:lnTo>
                  <a:pt x="31550" y="9490"/>
                </a:lnTo>
                <a:lnTo>
                  <a:pt x="31550" y="9460"/>
                </a:lnTo>
                <a:lnTo>
                  <a:pt x="31540" y="9460"/>
                </a:lnTo>
                <a:lnTo>
                  <a:pt x="31540" y="9450"/>
                </a:lnTo>
                <a:lnTo>
                  <a:pt x="31530" y="9450"/>
                </a:lnTo>
                <a:lnTo>
                  <a:pt x="31520" y="9450"/>
                </a:lnTo>
                <a:lnTo>
                  <a:pt x="31520" y="9500"/>
                </a:lnTo>
                <a:lnTo>
                  <a:pt x="31510" y="9500"/>
                </a:lnTo>
                <a:lnTo>
                  <a:pt x="31510" y="9470"/>
                </a:lnTo>
                <a:lnTo>
                  <a:pt x="31500" y="9450"/>
                </a:lnTo>
                <a:lnTo>
                  <a:pt x="31480" y="9450"/>
                </a:lnTo>
                <a:lnTo>
                  <a:pt x="31480" y="9440"/>
                </a:lnTo>
                <a:lnTo>
                  <a:pt x="31440" y="9450"/>
                </a:lnTo>
                <a:lnTo>
                  <a:pt x="31400" y="9450"/>
                </a:lnTo>
                <a:lnTo>
                  <a:pt x="31380" y="9440"/>
                </a:lnTo>
                <a:lnTo>
                  <a:pt x="31370" y="9410"/>
                </a:lnTo>
                <a:lnTo>
                  <a:pt x="31370" y="9360"/>
                </a:lnTo>
                <a:lnTo>
                  <a:pt x="31350" y="9320"/>
                </a:lnTo>
                <a:lnTo>
                  <a:pt x="31350" y="9300"/>
                </a:lnTo>
                <a:lnTo>
                  <a:pt x="31380" y="9250"/>
                </a:lnTo>
                <a:lnTo>
                  <a:pt x="31380" y="9240"/>
                </a:lnTo>
                <a:lnTo>
                  <a:pt x="31380" y="9230"/>
                </a:lnTo>
                <a:lnTo>
                  <a:pt x="31390" y="9210"/>
                </a:lnTo>
                <a:lnTo>
                  <a:pt x="31370" y="9200"/>
                </a:lnTo>
                <a:lnTo>
                  <a:pt x="31380" y="9180"/>
                </a:lnTo>
                <a:lnTo>
                  <a:pt x="31380" y="9170"/>
                </a:lnTo>
                <a:lnTo>
                  <a:pt x="31410" y="9180"/>
                </a:lnTo>
                <a:lnTo>
                  <a:pt x="31400" y="9190"/>
                </a:lnTo>
                <a:lnTo>
                  <a:pt x="31400" y="9200"/>
                </a:lnTo>
                <a:lnTo>
                  <a:pt x="31410" y="9200"/>
                </a:lnTo>
                <a:lnTo>
                  <a:pt x="31440" y="9190"/>
                </a:lnTo>
                <a:lnTo>
                  <a:pt x="31460" y="9200"/>
                </a:lnTo>
                <a:lnTo>
                  <a:pt x="31460" y="9220"/>
                </a:lnTo>
                <a:lnTo>
                  <a:pt x="31490" y="9220"/>
                </a:lnTo>
                <a:lnTo>
                  <a:pt x="31520" y="9250"/>
                </a:lnTo>
                <a:lnTo>
                  <a:pt x="31540" y="9220"/>
                </a:lnTo>
                <a:lnTo>
                  <a:pt x="31550" y="9200"/>
                </a:lnTo>
                <a:lnTo>
                  <a:pt x="31510" y="9190"/>
                </a:lnTo>
                <a:lnTo>
                  <a:pt x="31500" y="9150"/>
                </a:lnTo>
                <a:lnTo>
                  <a:pt x="31470" y="9140"/>
                </a:lnTo>
                <a:lnTo>
                  <a:pt x="31470" y="9120"/>
                </a:lnTo>
                <a:lnTo>
                  <a:pt x="31470" y="9110"/>
                </a:lnTo>
                <a:lnTo>
                  <a:pt x="31520" y="9110"/>
                </a:lnTo>
                <a:lnTo>
                  <a:pt x="31520" y="9130"/>
                </a:lnTo>
                <a:lnTo>
                  <a:pt x="31530" y="9120"/>
                </a:lnTo>
                <a:lnTo>
                  <a:pt x="31550" y="9110"/>
                </a:lnTo>
                <a:lnTo>
                  <a:pt x="31580" y="9070"/>
                </a:lnTo>
                <a:lnTo>
                  <a:pt x="31590" y="9030"/>
                </a:lnTo>
                <a:lnTo>
                  <a:pt x="31600" y="9000"/>
                </a:lnTo>
                <a:lnTo>
                  <a:pt x="31600" y="8990"/>
                </a:lnTo>
                <a:lnTo>
                  <a:pt x="31580" y="8990"/>
                </a:lnTo>
                <a:lnTo>
                  <a:pt x="31570" y="8960"/>
                </a:lnTo>
                <a:lnTo>
                  <a:pt x="31530" y="8960"/>
                </a:lnTo>
                <a:lnTo>
                  <a:pt x="31500" y="8950"/>
                </a:lnTo>
                <a:lnTo>
                  <a:pt x="31470" y="8940"/>
                </a:lnTo>
                <a:lnTo>
                  <a:pt x="31480" y="8930"/>
                </a:lnTo>
                <a:lnTo>
                  <a:pt x="31480" y="8920"/>
                </a:lnTo>
                <a:lnTo>
                  <a:pt x="31450" y="8910"/>
                </a:lnTo>
                <a:lnTo>
                  <a:pt x="31450" y="8920"/>
                </a:lnTo>
                <a:lnTo>
                  <a:pt x="31440" y="8950"/>
                </a:lnTo>
                <a:lnTo>
                  <a:pt x="31400" y="8960"/>
                </a:lnTo>
                <a:lnTo>
                  <a:pt x="31400" y="8950"/>
                </a:lnTo>
                <a:lnTo>
                  <a:pt x="31380" y="8930"/>
                </a:lnTo>
                <a:lnTo>
                  <a:pt x="31370" y="8890"/>
                </a:lnTo>
                <a:lnTo>
                  <a:pt x="31340" y="8850"/>
                </a:lnTo>
                <a:lnTo>
                  <a:pt x="31340" y="8830"/>
                </a:lnTo>
                <a:lnTo>
                  <a:pt x="31330" y="8820"/>
                </a:lnTo>
                <a:lnTo>
                  <a:pt x="31360" y="8810"/>
                </a:lnTo>
                <a:lnTo>
                  <a:pt x="31370" y="8820"/>
                </a:lnTo>
                <a:lnTo>
                  <a:pt x="31400" y="8810"/>
                </a:lnTo>
                <a:lnTo>
                  <a:pt x="31390" y="8830"/>
                </a:lnTo>
                <a:lnTo>
                  <a:pt x="31390" y="8840"/>
                </a:lnTo>
                <a:lnTo>
                  <a:pt x="31430" y="8850"/>
                </a:lnTo>
                <a:lnTo>
                  <a:pt x="31420" y="8860"/>
                </a:lnTo>
                <a:lnTo>
                  <a:pt x="31410" y="8870"/>
                </a:lnTo>
                <a:lnTo>
                  <a:pt x="31440" y="8860"/>
                </a:lnTo>
                <a:lnTo>
                  <a:pt x="31450" y="8860"/>
                </a:lnTo>
                <a:lnTo>
                  <a:pt x="31430" y="8820"/>
                </a:lnTo>
                <a:lnTo>
                  <a:pt x="31410" y="8800"/>
                </a:lnTo>
                <a:lnTo>
                  <a:pt x="31400" y="8740"/>
                </a:lnTo>
                <a:lnTo>
                  <a:pt x="31390" y="8740"/>
                </a:lnTo>
                <a:lnTo>
                  <a:pt x="31390" y="8720"/>
                </a:lnTo>
                <a:lnTo>
                  <a:pt x="31400" y="8730"/>
                </a:lnTo>
                <a:lnTo>
                  <a:pt x="31420" y="8730"/>
                </a:lnTo>
                <a:lnTo>
                  <a:pt x="31400" y="8710"/>
                </a:lnTo>
                <a:lnTo>
                  <a:pt x="31410" y="8710"/>
                </a:lnTo>
                <a:lnTo>
                  <a:pt x="31380" y="8680"/>
                </a:lnTo>
                <a:lnTo>
                  <a:pt x="31370" y="8690"/>
                </a:lnTo>
                <a:lnTo>
                  <a:pt x="31380" y="8710"/>
                </a:lnTo>
                <a:lnTo>
                  <a:pt x="31370" y="8700"/>
                </a:lnTo>
                <a:lnTo>
                  <a:pt x="31350" y="8700"/>
                </a:lnTo>
                <a:lnTo>
                  <a:pt x="31350" y="8710"/>
                </a:lnTo>
                <a:lnTo>
                  <a:pt x="31340" y="8710"/>
                </a:lnTo>
                <a:lnTo>
                  <a:pt x="31310" y="8710"/>
                </a:lnTo>
                <a:lnTo>
                  <a:pt x="31310" y="8740"/>
                </a:lnTo>
                <a:lnTo>
                  <a:pt x="31270" y="8730"/>
                </a:lnTo>
                <a:lnTo>
                  <a:pt x="31280" y="8720"/>
                </a:lnTo>
                <a:lnTo>
                  <a:pt x="31260" y="8700"/>
                </a:lnTo>
                <a:lnTo>
                  <a:pt x="31250" y="8690"/>
                </a:lnTo>
                <a:lnTo>
                  <a:pt x="31240" y="8670"/>
                </a:lnTo>
                <a:lnTo>
                  <a:pt x="31220" y="8670"/>
                </a:lnTo>
                <a:lnTo>
                  <a:pt x="31210" y="8660"/>
                </a:lnTo>
                <a:lnTo>
                  <a:pt x="31190" y="8660"/>
                </a:lnTo>
                <a:lnTo>
                  <a:pt x="31190" y="8670"/>
                </a:lnTo>
                <a:lnTo>
                  <a:pt x="31190" y="8680"/>
                </a:lnTo>
                <a:lnTo>
                  <a:pt x="31170" y="8690"/>
                </a:lnTo>
                <a:lnTo>
                  <a:pt x="31140" y="8680"/>
                </a:lnTo>
                <a:lnTo>
                  <a:pt x="31130" y="8650"/>
                </a:lnTo>
                <a:lnTo>
                  <a:pt x="31120" y="8690"/>
                </a:lnTo>
                <a:lnTo>
                  <a:pt x="31100" y="8700"/>
                </a:lnTo>
                <a:lnTo>
                  <a:pt x="31100" y="8690"/>
                </a:lnTo>
                <a:lnTo>
                  <a:pt x="31080" y="8680"/>
                </a:lnTo>
                <a:lnTo>
                  <a:pt x="31080" y="8650"/>
                </a:lnTo>
                <a:lnTo>
                  <a:pt x="31050" y="8650"/>
                </a:lnTo>
                <a:lnTo>
                  <a:pt x="31040" y="8660"/>
                </a:lnTo>
                <a:lnTo>
                  <a:pt x="31040" y="8670"/>
                </a:lnTo>
                <a:lnTo>
                  <a:pt x="31040" y="8700"/>
                </a:lnTo>
                <a:lnTo>
                  <a:pt x="31030" y="8710"/>
                </a:lnTo>
                <a:lnTo>
                  <a:pt x="31020" y="8710"/>
                </a:lnTo>
                <a:lnTo>
                  <a:pt x="31050" y="8730"/>
                </a:lnTo>
                <a:lnTo>
                  <a:pt x="31070" y="8750"/>
                </a:lnTo>
                <a:lnTo>
                  <a:pt x="31060" y="8770"/>
                </a:lnTo>
                <a:lnTo>
                  <a:pt x="31060" y="8790"/>
                </a:lnTo>
                <a:lnTo>
                  <a:pt x="31060" y="8810"/>
                </a:lnTo>
                <a:lnTo>
                  <a:pt x="31060" y="8820"/>
                </a:lnTo>
                <a:lnTo>
                  <a:pt x="31060" y="8830"/>
                </a:lnTo>
                <a:lnTo>
                  <a:pt x="31060" y="8850"/>
                </a:lnTo>
                <a:lnTo>
                  <a:pt x="31080" y="8860"/>
                </a:lnTo>
                <a:lnTo>
                  <a:pt x="31070" y="8870"/>
                </a:lnTo>
                <a:lnTo>
                  <a:pt x="31070" y="8890"/>
                </a:lnTo>
                <a:lnTo>
                  <a:pt x="31030" y="8900"/>
                </a:lnTo>
                <a:lnTo>
                  <a:pt x="31030" y="8910"/>
                </a:lnTo>
                <a:lnTo>
                  <a:pt x="31030" y="8940"/>
                </a:lnTo>
                <a:lnTo>
                  <a:pt x="31040" y="8970"/>
                </a:lnTo>
                <a:lnTo>
                  <a:pt x="30930" y="8920"/>
                </a:lnTo>
                <a:lnTo>
                  <a:pt x="30930" y="8880"/>
                </a:lnTo>
                <a:lnTo>
                  <a:pt x="30920" y="8850"/>
                </a:lnTo>
                <a:lnTo>
                  <a:pt x="30920" y="8840"/>
                </a:lnTo>
                <a:lnTo>
                  <a:pt x="30920" y="8820"/>
                </a:lnTo>
                <a:lnTo>
                  <a:pt x="30930" y="8810"/>
                </a:lnTo>
                <a:lnTo>
                  <a:pt x="30940" y="8810"/>
                </a:lnTo>
                <a:lnTo>
                  <a:pt x="30940" y="8800"/>
                </a:lnTo>
                <a:lnTo>
                  <a:pt x="30920" y="8800"/>
                </a:lnTo>
                <a:lnTo>
                  <a:pt x="30950" y="8800"/>
                </a:lnTo>
                <a:lnTo>
                  <a:pt x="30980" y="8820"/>
                </a:lnTo>
                <a:lnTo>
                  <a:pt x="30990" y="8810"/>
                </a:lnTo>
                <a:lnTo>
                  <a:pt x="31020" y="8790"/>
                </a:lnTo>
                <a:lnTo>
                  <a:pt x="31020" y="8780"/>
                </a:lnTo>
                <a:lnTo>
                  <a:pt x="30990" y="8770"/>
                </a:lnTo>
                <a:lnTo>
                  <a:pt x="30980" y="8750"/>
                </a:lnTo>
                <a:lnTo>
                  <a:pt x="30950" y="8750"/>
                </a:lnTo>
                <a:lnTo>
                  <a:pt x="30940" y="8740"/>
                </a:lnTo>
                <a:lnTo>
                  <a:pt x="30930" y="8750"/>
                </a:lnTo>
                <a:lnTo>
                  <a:pt x="30930" y="8780"/>
                </a:lnTo>
                <a:lnTo>
                  <a:pt x="30920" y="8780"/>
                </a:lnTo>
                <a:lnTo>
                  <a:pt x="30900" y="8780"/>
                </a:lnTo>
                <a:lnTo>
                  <a:pt x="30870" y="8780"/>
                </a:lnTo>
                <a:lnTo>
                  <a:pt x="30840" y="8780"/>
                </a:lnTo>
                <a:lnTo>
                  <a:pt x="30840" y="8750"/>
                </a:lnTo>
                <a:lnTo>
                  <a:pt x="30840" y="8740"/>
                </a:lnTo>
                <a:lnTo>
                  <a:pt x="30860" y="8730"/>
                </a:lnTo>
                <a:lnTo>
                  <a:pt x="30870" y="8720"/>
                </a:lnTo>
                <a:lnTo>
                  <a:pt x="30870" y="8710"/>
                </a:lnTo>
                <a:lnTo>
                  <a:pt x="30890" y="8700"/>
                </a:lnTo>
                <a:lnTo>
                  <a:pt x="30890" y="8660"/>
                </a:lnTo>
                <a:lnTo>
                  <a:pt x="30880" y="8640"/>
                </a:lnTo>
                <a:lnTo>
                  <a:pt x="30900" y="8640"/>
                </a:lnTo>
                <a:lnTo>
                  <a:pt x="30910" y="8620"/>
                </a:lnTo>
                <a:lnTo>
                  <a:pt x="30910" y="8610"/>
                </a:lnTo>
                <a:lnTo>
                  <a:pt x="30940" y="8590"/>
                </a:lnTo>
                <a:lnTo>
                  <a:pt x="30970" y="8580"/>
                </a:lnTo>
                <a:lnTo>
                  <a:pt x="31010" y="8570"/>
                </a:lnTo>
                <a:lnTo>
                  <a:pt x="31010" y="8550"/>
                </a:lnTo>
                <a:lnTo>
                  <a:pt x="31010" y="8540"/>
                </a:lnTo>
                <a:lnTo>
                  <a:pt x="31010" y="8530"/>
                </a:lnTo>
                <a:lnTo>
                  <a:pt x="31010" y="8500"/>
                </a:lnTo>
                <a:lnTo>
                  <a:pt x="31000" y="8500"/>
                </a:lnTo>
                <a:lnTo>
                  <a:pt x="30990" y="8510"/>
                </a:lnTo>
                <a:lnTo>
                  <a:pt x="30960" y="8500"/>
                </a:lnTo>
                <a:lnTo>
                  <a:pt x="30960" y="8480"/>
                </a:lnTo>
                <a:lnTo>
                  <a:pt x="30950" y="8470"/>
                </a:lnTo>
                <a:lnTo>
                  <a:pt x="30940" y="8440"/>
                </a:lnTo>
                <a:lnTo>
                  <a:pt x="30900" y="8430"/>
                </a:lnTo>
                <a:lnTo>
                  <a:pt x="30880" y="8460"/>
                </a:lnTo>
                <a:lnTo>
                  <a:pt x="30880" y="8480"/>
                </a:lnTo>
                <a:lnTo>
                  <a:pt x="30880" y="8490"/>
                </a:lnTo>
                <a:lnTo>
                  <a:pt x="30870" y="8510"/>
                </a:lnTo>
                <a:lnTo>
                  <a:pt x="30870" y="8520"/>
                </a:lnTo>
                <a:lnTo>
                  <a:pt x="30860" y="8520"/>
                </a:lnTo>
                <a:lnTo>
                  <a:pt x="30860" y="8530"/>
                </a:lnTo>
                <a:lnTo>
                  <a:pt x="30860" y="8560"/>
                </a:lnTo>
                <a:lnTo>
                  <a:pt x="30860" y="8570"/>
                </a:lnTo>
                <a:lnTo>
                  <a:pt x="30860" y="8590"/>
                </a:lnTo>
                <a:lnTo>
                  <a:pt x="30850" y="8590"/>
                </a:lnTo>
                <a:lnTo>
                  <a:pt x="30840" y="8590"/>
                </a:lnTo>
                <a:lnTo>
                  <a:pt x="30830" y="8570"/>
                </a:lnTo>
                <a:lnTo>
                  <a:pt x="30830" y="8580"/>
                </a:lnTo>
                <a:lnTo>
                  <a:pt x="30790" y="8560"/>
                </a:lnTo>
                <a:lnTo>
                  <a:pt x="30780" y="8570"/>
                </a:lnTo>
                <a:lnTo>
                  <a:pt x="30780" y="8560"/>
                </a:lnTo>
                <a:lnTo>
                  <a:pt x="30740" y="8570"/>
                </a:lnTo>
                <a:lnTo>
                  <a:pt x="30710" y="8580"/>
                </a:lnTo>
                <a:lnTo>
                  <a:pt x="30700" y="8570"/>
                </a:lnTo>
                <a:lnTo>
                  <a:pt x="30700" y="8560"/>
                </a:lnTo>
                <a:lnTo>
                  <a:pt x="30700" y="8550"/>
                </a:lnTo>
                <a:lnTo>
                  <a:pt x="30690" y="8550"/>
                </a:lnTo>
                <a:lnTo>
                  <a:pt x="30660" y="8540"/>
                </a:lnTo>
                <a:lnTo>
                  <a:pt x="30630" y="8530"/>
                </a:lnTo>
                <a:lnTo>
                  <a:pt x="30610" y="8490"/>
                </a:lnTo>
                <a:lnTo>
                  <a:pt x="30600" y="8470"/>
                </a:lnTo>
                <a:lnTo>
                  <a:pt x="30590" y="8460"/>
                </a:lnTo>
                <a:lnTo>
                  <a:pt x="30580" y="8460"/>
                </a:lnTo>
                <a:lnTo>
                  <a:pt x="30560" y="8450"/>
                </a:lnTo>
                <a:lnTo>
                  <a:pt x="30530" y="8470"/>
                </a:lnTo>
                <a:lnTo>
                  <a:pt x="30510" y="8480"/>
                </a:lnTo>
                <a:lnTo>
                  <a:pt x="30500" y="8530"/>
                </a:lnTo>
                <a:lnTo>
                  <a:pt x="30470" y="8540"/>
                </a:lnTo>
                <a:lnTo>
                  <a:pt x="30460" y="8530"/>
                </a:lnTo>
                <a:lnTo>
                  <a:pt x="30490" y="8500"/>
                </a:lnTo>
                <a:lnTo>
                  <a:pt x="30500" y="8490"/>
                </a:lnTo>
                <a:lnTo>
                  <a:pt x="30500" y="8480"/>
                </a:lnTo>
                <a:lnTo>
                  <a:pt x="30500" y="8470"/>
                </a:lnTo>
                <a:lnTo>
                  <a:pt x="30500" y="8460"/>
                </a:lnTo>
                <a:lnTo>
                  <a:pt x="30480" y="8450"/>
                </a:lnTo>
                <a:lnTo>
                  <a:pt x="30480" y="8440"/>
                </a:lnTo>
                <a:lnTo>
                  <a:pt x="30480" y="8430"/>
                </a:lnTo>
                <a:lnTo>
                  <a:pt x="30440" y="8440"/>
                </a:lnTo>
                <a:lnTo>
                  <a:pt x="30400" y="8450"/>
                </a:lnTo>
                <a:lnTo>
                  <a:pt x="30400" y="8440"/>
                </a:lnTo>
                <a:lnTo>
                  <a:pt x="30370" y="8430"/>
                </a:lnTo>
                <a:lnTo>
                  <a:pt x="30380" y="8410"/>
                </a:lnTo>
                <a:lnTo>
                  <a:pt x="30380" y="8400"/>
                </a:lnTo>
                <a:lnTo>
                  <a:pt x="30370" y="8390"/>
                </a:lnTo>
                <a:lnTo>
                  <a:pt x="30370" y="8410"/>
                </a:lnTo>
                <a:lnTo>
                  <a:pt x="30360" y="8400"/>
                </a:lnTo>
                <a:lnTo>
                  <a:pt x="30360" y="8390"/>
                </a:lnTo>
                <a:lnTo>
                  <a:pt x="30360" y="8380"/>
                </a:lnTo>
                <a:lnTo>
                  <a:pt x="30360" y="8370"/>
                </a:lnTo>
                <a:lnTo>
                  <a:pt x="30350" y="8370"/>
                </a:lnTo>
                <a:lnTo>
                  <a:pt x="30350" y="8360"/>
                </a:lnTo>
                <a:lnTo>
                  <a:pt x="30350" y="8350"/>
                </a:lnTo>
                <a:lnTo>
                  <a:pt x="30360" y="8330"/>
                </a:lnTo>
                <a:lnTo>
                  <a:pt x="30370" y="8330"/>
                </a:lnTo>
                <a:lnTo>
                  <a:pt x="30390" y="8320"/>
                </a:lnTo>
                <a:lnTo>
                  <a:pt x="30390" y="8310"/>
                </a:lnTo>
                <a:lnTo>
                  <a:pt x="30430" y="8300"/>
                </a:lnTo>
                <a:lnTo>
                  <a:pt x="30480" y="8300"/>
                </a:lnTo>
                <a:lnTo>
                  <a:pt x="30480" y="8290"/>
                </a:lnTo>
                <a:lnTo>
                  <a:pt x="30480" y="8280"/>
                </a:lnTo>
                <a:lnTo>
                  <a:pt x="30470" y="8270"/>
                </a:lnTo>
                <a:lnTo>
                  <a:pt x="30500" y="8260"/>
                </a:lnTo>
                <a:lnTo>
                  <a:pt x="30490" y="8240"/>
                </a:lnTo>
                <a:lnTo>
                  <a:pt x="30450" y="8250"/>
                </a:lnTo>
                <a:lnTo>
                  <a:pt x="30420" y="8250"/>
                </a:lnTo>
                <a:lnTo>
                  <a:pt x="30410" y="8250"/>
                </a:lnTo>
                <a:lnTo>
                  <a:pt x="30390" y="8250"/>
                </a:lnTo>
                <a:lnTo>
                  <a:pt x="30380" y="8210"/>
                </a:lnTo>
                <a:lnTo>
                  <a:pt x="30330" y="8220"/>
                </a:lnTo>
                <a:lnTo>
                  <a:pt x="30340" y="8200"/>
                </a:lnTo>
                <a:lnTo>
                  <a:pt x="30340" y="8190"/>
                </a:lnTo>
                <a:lnTo>
                  <a:pt x="30370" y="8180"/>
                </a:lnTo>
                <a:lnTo>
                  <a:pt x="30370" y="8160"/>
                </a:lnTo>
                <a:lnTo>
                  <a:pt x="30400" y="8160"/>
                </a:lnTo>
                <a:lnTo>
                  <a:pt x="30430" y="8150"/>
                </a:lnTo>
                <a:lnTo>
                  <a:pt x="30430" y="8140"/>
                </a:lnTo>
                <a:lnTo>
                  <a:pt x="30430" y="8130"/>
                </a:lnTo>
                <a:lnTo>
                  <a:pt x="30430" y="8120"/>
                </a:lnTo>
                <a:lnTo>
                  <a:pt x="30440" y="8100"/>
                </a:lnTo>
                <a:lnTo>
                  <a:pt x="30430" y="8080"/>
                </a:lnTo>
                <a:lnTo>
                  <a:pt x="30440" y="8060"/>
                </a:lnTo>
                <a:lnTo>
                  <a:pt x="30460" y="8060"/>
                </a:lnTo>
                <a:lnTo>
                  <a:pt x="30460" y="8020"/>
                </a:lnTo>
                <a:lnTo>
                  <a:pt x="30460" y="8000"/>
                </a:lnTo>
                <a:lnTo>
                  <a:pt x="30460" y="7990"/>
                </a:lnTo>
                <a:lnTo>
                  <a:pt x="30460" y="7950"/>
                </a:lnTo>
                <a:lnTo>
                  <a:pt x="30460" y="7930"/>
                </a:lnTo>
                <a:lnTo>
                  <a:pt x="30460" y="7910"/>
                </a:lnTo>
                <a:lnTo>
                  <a:pt x="30450" y="7900"/>
                </a:lnTo>
                <a:lnTo>
                  <a:pt x="30450" y="7880"/>
                </a:lnTo>
                <a:lnTo>
                  <a:pt x="30450" y="7870"/>
                </a:lnTo>
                <a:lnTo>
                  <a:pt x="30440" y="7860"/>
                </a:lnTo>
                <a:lnTo>
                  <a:pt x="30420" y="7860"/>
                </a:lnTo>
                <a:lnTo>
                  <a:pt x="30380" y="7860"/>
                </a:lnTo>
                <a:lnTo>
                  <a:pt x="30380" y="7890"/>
                </a:lnTo>
                <a:lnTo>
                  <a:pt x="30360" y="7900"/>
                </a:lnTo>
                <a:lnTo>
                  <a:pt x="30340" y="7900"/>
                </a:lnTo>
                <a:lnTo>
                  <a:pt x="30330" y="7890"/>
                </a:lnTo>
                <a:lnTo>
                  <a:pt x="30330" y="7870"/>
                </a:lnTo>
                <a:lnTo>
                  <a:pt x="30320" y="7850"/>
                </a:lnTo>
                <a:lnTo>
                  <a:pt x="30290" y="7860"/>
                </a:lnTo>
                <a:lnTo>
                  <a:pt x="30280" y="7850"/>
                </a:lnTo>
                <a:lnTo>
                  <a:pt x="30280" y="7830"/>
                </a:lnTo>
                <a:lnTo>
                  <a:pt x="30280" y="7820"/>
                </a:lnTo>
                <a:lnTo>
                  <a:pt x="30260" y="7790"/>
                </a:lnTo>
                <a:lnTo>
                  <a:pt x="30270" y="7780"/>
                </a:lnTo>
                <a:lnTo>
                  <a:pt x="30300" y="7810"/>
                </a:lnTo>
                <a:lnTo>
                  <a:pt x="30340" y="7790"/>
                </a:lnTo>
                <a:lnTo>
                  <a:pt x="30380" y="7790"/>
                </a:lnTo>
                <a:lnTo>
                  <a:pt x="30380" y="7780"/>
                </a:lnTo>
                <a:lnTo>
                  <a:pt x="30410" y="7780"/>
                </a:lnTo>
                <a:lnTo>
                  <a:pt x="30420" y="7780"/>
                </a:lnTo>
                <a:lnTo>
                  <a:pt x="30460" y="7790"/>
                </a:lnTo>
                <a:lnTo>
                  <a:pt x="30480" y="7800"/>
                </a:lnTo>
                <a:lnTo>
                  <a:pt x="30530" y="7800"/>
                </a:lnTo>
                <a:lnTo>
                  <a:pt x="30540" y="7800"/>
                </a:lnTo>
                <a:lnTo>
                  <a:pt x="30570" y="7810"/>
                </a:lnTo>
                <a:lnTo>
                  <a:pt x="30580" y="7790"/>
                </a:lnTo>
                <a:lnTo>
                  <a:pt x="30580" y="7780"/>
                </a:lnTo>
                <a:lnTo>
                  <a:pt x="30600" y="7750"/>
                </a:lnTo>
                <a:lnTo>
                  <a:pt x="30640" y="7690"/>
                </a:lnTo>
                <a:lnTo>
                  <a:pt x="30630" y="7690"/>
                </a:lnTo>
                <a:lnTo>
                  <a:pt x="30630" y="7680"/>
                </a:lnTo>
                <a:lnTo>
                  <a:pt x="30620" y="7660"/>
                </a:lnTo>
                <a:lnTo>
                  <a:pt x="30610" y="7650"/>
                </a:lnTo>
                <a:lnTo>
                  <a:pt x="30560" y="7660"/>
                </a:lnTo>
                <a:lnTo>
                  <a:pt x="30540" y="7620"/>
                </a:lnTo>
                <a:lnTo>
                  <a:pt x="30540" y="7610"/>
                </a:lnTo>
                <a:lnTo>
                  <a:pt x="30530" y="7580"/>
                </a:lnTo>
                <a:lnTo>
                  <a:pt x="30530" y="7560"/>
                </a:lnTo>
                <a:lnTo>
                  <a:pt x="30520" y="7550"/>
                </a:lnTo>
                <a:lnTo>
                  <a:pt x="30530" y="7540"/>
                </a:lnTo>
                <a:lnTo>
                  <a:pt x="30560" y="7540"/>
                </a:lnTo>
                <a:lnTo>
                  <a:pt x="30550" y="7540"/>
                </a:lnTo>
                <a:lnTo>
                  <a:pt x="30640" y="7530"/>
                </a:lnTo>
                <a:lnTo>
                  <a:pt x="30660" y="7510"/>
                </a:lnTo>
                <a:lnTo>
                  <a:pt x="30670" y="7500"/>
                </a:lnTo>
                <a:lnTo>
                  <a:pt x="30660" y="7490"/>
                </a:lnTo>
                <a:lnTo>
                  <a:pt x="30590" y="7500"/>
                </a:lnTo>
                <a:lnTo>
                  <a:pt x="30560" y="7490"/>
                </a:lnTo>
                <a:lnTo>
                  <a:pt x="30560" y="7480"/>
                </a:lnTo>
                <a:lnTo>
                  <a:pt x="30560" y="7460"/>
                </a:lnTo>
                <a:lnTo>
                  <a:pt x="30570" y="7420"/>
                </a:lnTo>
                <a:lnTo>
                  <a:pt x="30590" y="7420"/>
                </a:lnTo>
                <a:lnTo>
                  <a:pt x="30590" y="7400"/>
                </a:lnTo>
                <a:lnTo>
                  <a:pt x="30670" y="7420"/>
                </a:lnTo>
                <a:lnTo>
                  <a:pt x="30710" y="7440"/>
                </a:lnTo>
                <a:lnTo>
                  <a:pt x="30730" y="7480"/>
                </a:lnTo>
                <a:lnTo>
                  <a:pt x="30730" y="7490"/>
                </a:lnTo>
                <a:lnTo>
                  <a:pt x="30730" y="7520"/>
                </a:lnTo>
                <a:lnTo>
                  <a:pt x="30780" y="7520"/>
                </a:lnTo>
                <a:lnTo>
                  <a:pt x="30820" y="7520"/>
                </a:lnTo>
                <a:lnTo>
                  <a:pt x="30810" y="7510"/>
                </a:lnTo>
                <a:lnTo>
                  <a:pt x="30800" y="7500"/>
                </a:lnTo>
                <a:lnTo>
                  <a:pt x="30800" y="7490"/>
                </a:lnTo>
                <a:lnTo>
                  <a:pt x="30800" y="7480"/>
                </a:lnTo>
                <a:lnTo>
                  <a:pt x="30820" y="7470"/>
                </a:lnTo>
                <a:lnTo>
                  <a:pt x="30820" y="7460"/>
                </a:lnTo>
                <a:lnTo>
                  <a:pt x="30830" y="7460"/>
                </a:lnTo>
                <a:lnTo>
                  <a:pt x="30830" y="7450"/>
                </a:lnTo>
                <a:lnTo>
                  <a:pt x="30830" y="7440"/>
                </a:lnTo>
                <a:lnTo>
                  <a:pt x="30820" y="7440"/>
                </a:lnTo>
                <a:lnTo>
                  <a:pt x="30820" y="7430"/>
                </a:lnTo>
                <a:lnTo>
                  <a:pt x="30830" y="7410"/>
                </a:lnTo>
                <a:lnTo>
                  <a:pt x="30870" y="7400"/>
                </a:lnTo>
                <a:lnTo>
                  <a:pt x="30900" y="7400"/>
                </a:lnTo>
                <a:lnTo>
                  <a:pt x="30910" y="7390"/>
                </a:lnTo>
                <a:lnTo>
                  <a:pt x="30910" y="7370"/>
                </a:lnTo>
                <a:lnTo>
                  <a:pt x="30900" y="7360"/>
                </a:lnTo>
                <a:lnTo>
                  <a:pt x="30890" y="7340"/>
                </a:lnTo>
                <a:lnTo>
                  <a:pt x="30900" y="7340"/>
                </a:lnTo>
                <a:lnTo>
                  <a:pt x="31020" y="7470"/>
                </a:lnTo>
                <a:lnTo>
                  <a:pt x="31250" y="7640"/>
                </a:lnTo>
                <a:lnTo>
                  <a:pt x="31400" y="7720"/>
                </a:lnTo>
                <a:lnTo>
                  <a:pt x="31610" y="7960"/>
                </a:lnTo>
                <a:lnTo>
                  <a:pt x="31740" y="8060"/>
                </a:lnTo>
                <a:lnTo>
                  <a:pt x="31890" y="8120"/>
                </a:lnTo>
                <a:lnTo>
                  <a:pt x="32190" y="8200"/>
                </a:lnTo>
                <a:lnTo>
                  <a:pt x="32310" y="8300"/>
                </a:lnTo>
                <a:lnTo>
                  <a:pt x="32380" y="8490"/>
                </a:lnTo>
                <a:lnTo>
                  <a:pt x="32330" y="8620"/>
                </a:lnTo>
                <a:lnTo>
                  <a:pt x="32350" y="8730"/>
                </a:lnTo>
                <a:lnTo>
                  <a:pt x="32580" y="8830"/>
                </a:lnTo>
                <a:lnTo>
                  <a:pt x="32910" y="8920"/>
                </a:lnTo>
                <a:lnTo>
                  <a:pt x="32920" y="8930"/>
                </a:lnTo>
                <a:lnTo>
                  <a:pt x="33010" y="9030"/>
                </a:lnTo>
                <a:lnTo>
                  <a:pt x="33010" y="9100"/>
                </a:lnTo>
                <a:lnTo>
                  <a:pt x="33020" y="9240"/>
                </a:lnTo>
                <a:lnTo>
                  <a:pt x="32900" y="9310"/>
                </a:lnTo>
                <a:lnTo>
                  <a:pt x="32700" y="9210"/>
                </a:lnTo>
                <a:lnTo>
                  <a:pt x="32540" y="9230"/>
                </a:lnTo>
                <a:lnTo>
                  <a:pt x="32550" y="9650"/>
                </a:lnTo>
                <a:lnTo>
                  <a:pt x="32630" y="9900"/>
                </a:lnTo>
                <a:lnTo>
                  <a:pt x="32910" y="10360"/>
                </a:lnTo>
                <a:lnTo>
                  <a:pt x="33010" y="10610"/>
                </a:lnTo>
                <a:lnTo>
                  <a:pt x="33130" y="11540"/>
                </a:lnTo>
                <a:lnTo>
                  <a:pt x="33230" y="11820"/>
                </a:lnTo>
                <a:lnTo>
                  <a:pt x="33400" y="12010"/>
                </a:lnTo>
                <a:lnTo>
                  <a:pt x="34320" y="12410"/>
                </a:lnTo>
                <a:lnTo>
                  <a:pt x="34520" y="12550"/>
                </a:lnTo>
                <a:lnTo>
                  <a:pt x="34670" y="12740"/>
                </a:lnTo>
                <a:lnTo>
                  <a:pt x="34750" y="13040"/>
                </a:lnTo>
                <a:lnTo>
                  <a:pt x="34870" y="13180"/>
                </a:lnTo>
                <a:lnTo>
                  <a:pt x="35360" y="13400"/>
                </a:lnTo>
                <a:lnTo>
                  <a:pt x="35690" y="13790"/>
                </a:lnTo>
                <a:lnTo>
                  <a:pt x="35940" y="13970"/>
                </a:lnTo>
                <a:lnTo>
                  <a:pt x="36220" y="14090"/>
                </a:lnTo>
                <a:lnTo>
                  <a:pt x="36440" y="14120"/>
                </a:lnTo>
                <a:lnTo>
                  <a:pt x="36670" y="13990"/>
                </a:lnTo>
                <a:lnTo>
                  <a:pt x="36760" y="13900"/>
                </a:lnTo>
                <a:lnTo>
                  <a:pt x="36830" y="13830"/>
                </a:lnTo>
                <a:lnTo>
                  <a:pt x="36990" y="13830"/>
                </a:lnTo>
                <a:lnTo>
                  <a:pt x="37030" y="13880"/>
                </a:lnTo>
                <a:lnTo>
                  <a:pt x="37200" y="14150"/>
                </a:lnTo>
                <a:lnTo>
                  <a:pt x="37270" y="14170"/>
                </a:lnTo>
                <a:lnTo>
                  <a:pt x="37330" y="14180"/>
                </a:lnTo>
                <a:lnTo>
                  <a:pt x="37400" y="14170"/>
                </a:lnTo>
                <a:lnTo>
                  <a:pt x="37480" y="14150"/>
                </a:lnTo>
                <a:lnTo>
                  <a:pt x="38020" y="14100"/>
                </a:lnTo>
                <a:lnTo>
                  <a:pt x="38220" y="14080"/>
                </a:lnTo>
                <a:lnTo>
                  <a:pt x="38260" y="14090"/>
                </a:lnTo>
                <a:lnTo>
                  <a:pt x="38290" y="14090"/>
                </a:lnTo>
                <a:lnTo>
                  <a:pt x="38360" y="14110"/>
                </a:lnTo>
                <a:lnTo>
                  <a:pt x="38430" y="14150"/>
                </a:lnTo>
                <a:lnTo>
                  <a:pt x="38620" y="14490"/>
                </a:lnTo>
                <a:lnTo>
                  <a:pt x="38740" y="14650"/>
                </a:lnTo>
                <a:lnTo>
                  <a:pt x="38880" y="14730"/>
                </a:lnTo>
                <a:lnTo>
                  <a:pt x="39070" y="14690"/>
                </a:lnTo>
                <a:lnTo>
                  <a:pt x="39160" y="14570"/>
                </a:lnTo>
                <a:lnTo>
                  <a:pt x="39180" y="14590"/>
                </a:lnTo>
                <a:lnTo>
                  <a:pt x="39210" y="14590"/>
                </a:lnTo>
                <a:lnTo>
                  <a:pt x="39240" y="14600"/>
                </a:lnTo>
                <a:lnTo>
                  <a:pt x="39290" y="14600"/>
                </a:lnTo>
                <a:lnTo>
                  <a:pt x="39290" y="14570"/>
                </a:lnTo>
                <a:lnTo>
                  <a:pt x="39290" y="14530"/>
                </a:lnTo>
                <a:lnTo>
                  <a:pt x="39330" y="14520"/>
                </a:lnTo>
                <a:lnTo>
                  <a:pt x="39340" y="14510"/>
                </a:lnTo>
                <a:lnTo>
                  <a:pt x="39360" y="14510"/>
                </a:lnTo>
                <a:lnTo>
                  <a:pt x="39350" y="14500"/>
                </a:lnTo>
                <a:lnTo>
                  <a:pt x="39370" y="14470"/>
                </a:lnTo>
                <a:lnTo>
                  <a:pt x="39370" y="14460"/>
                </a:lnTo>
                <a:lnTo>
                  <a:pt x="39360" y="14460"/>
                </a:lnTo>
                <a:lnTo>
                  <a:pt x="39360" y="14450"/>
                </a:lnTo>
                <a:lnTo>
                  <a:pt x="39370" y="14410"/>
                </a:lnTo>
                <a:lnTo>
                  <a:pt x="39370" y="14390"/>
                </a:lnTo>
                <a:lnTo>
                  <a:pt x="39410" y="14370"/>
                </a:lnTo>
                <a:lnTo>
                  <a:pt x="39430" y="14380"/>
                </a:lnTo>
                <a:lnTo>
                  <a:pt x="39440" y="14390"/>
                </a:lnTo>
                <a:lnTo>
                  <a:pt x="39440" y="14430"/>
                </a:lnTo>
                <a:lnTo>
                  <a:pt x="39430" y="14460"/>
                </a:lnTo>
                <a:lnTo>
                  <a:pt x="39420" y="14480"/>
                </a:lnTo>
                <a:lnTo>
                  <a:pt x="39420" y="14520"/>
                </a:lnTo>
                <a:lnTo>
                  <a:pt x="39440" y="14560"/>
                </a:lnTo>
                <a:lnTo>
                  <a:pt x="39470" y="14560"/>
                </a:lnTo>
                <a:lnTo>
                  <a:pt x="39520" y="14550"/>
                </a:lnTo>
                <a:lnTo>
                  <a:pt x="39570" y="14540"/>
                </a:lnTo>
                <a:lnTo>
                  <a:pt x="39560" y="14520"/>
                </a:lnTo>
                <a:lnTo>
                  <a:pt x="39580" y="14490"/>
                </a:lnTo>
                <a:lnTo>
                  <a:pt x="39560" y="14450"/>
                </a:lnTo>
                <a:lnTo>
                  <a:pt x="39550" y="14420"/>
                </a:lnTo>
                <a:lnTo>
                  <a:pt x="39550" y="14410"/>
                </a:lnTo>
                <a:lnTo>
                  <a:pt x="39520" y="14420"/>
                </a:lnTo>
                <a:lnTo>
                  <a:pt x="39510" y="14410"/>
                </a:lnTo>
                <a:lnTo>
                  <a:pt x="39510" y="14400"/>
                </a:lnTo>
                <a:lnTo>
                  <a:pt x="39510" y="14380"/>
                </a:lnTo>
                <a:lnTo>
                  <a:pt x="39520" y="14370"/>
                </a:lnTo>
                <a:lnTo>
                  <a:pt x="39550" y="14350"/>
                </a:lnTo>
                <a:lnTo>
                  <a:pt x="39540" y="14350"/>
                </a:lnTo>
                <a:lnTo>
                  <a:pt x="39540" y="14360"/>
                </a:lnTo>
                <a:lnTo>
                  <a:pt x="39550" y="14360"/>
                </a:lnTo>
                <a:lnTo>
                  <a:pt x="39550" y="14400"/>
                </a:lnTo>
                <a:lnTo>
                  <a:pt x="39560" y="14400"/>
                </a:lnTo>
                <a:lnTo>
                  <a:pt x="39600" y="14390"/>
                </a:lnTo>
                <a:lnTo>
                  <a:pt x="39620" y="14390"/>
                </a:lnTo>
                <a:lnTo>
                  <a:pt x="39640" y="14390"/>
                </a:lnTo>
                <a:lnTo>
                  <a:pt x="39650" y="14400"/>
                </a:lnTo>
                <a:lnTo>
                  <a:pt x="39650" y="14410"/>
                </a:lnTo>
                <a:lnTo>
                  <a:pt x="39660" y="14440"/>
                </a:lnTo>
                <a:lnTo>
                  <a:pt x="39670" y="14440"/>
                </a:lnTo>
                <a:lnTo>
                  <a:pt x="39670" y="14410"/>
                </a:lnTo>
                <a:lnTo>
                  <a:pt x="39680" y="14410"/>
                </a:lnTo>
                <a:lnTo>
                  <a:pt x="39670" y="14390"/>
                </a:lnTo>
                <a:lnTo>
                  <a:pt x="39680" y="14390"/>
                </a:lnTo>
                <a:lnTo>
                  <a:pt x="39690" y="14360"/>
                </a:lnTo>
                <a:lnTo>
                  <a:pt x="39690" y="14350"/>
                </a:lnTo>
                <a:lnTo>
                  <a:pt x="39690" y="14340"/>
                </a:lnTo>
                <a:lnTo>
                  <a:pt x="39680" y="14340"/>
                </a:lnTo>
                <a:lnTo>
                  <a:pt x="39670" y="14330"/>
                </a:lnTo>
                <a:lnTo>
                  <a:pt x="39670" y="14300"/>
                </a:lnTo>
                <a:lnTo>
                  <a:pt x="39660" y="14260"/>
                </a:lnTo>
                <a:lnTo>
                  <a:pt x="39640" y="14220"/>
                </a:lnTo>
                <a:lnTo>
                  <a:pt x="39680" y="14160"/>
                </a:lnTo>
                <a:lnTo>
                  <a:pt x="39660" y="14100"/>
                </a:lnTo>
                <a:lnTo>
                  <a:pt x="39650" y="14090"/>
                </a:lnTo>
                <a:lnTo>
                  <a:pt x="39650" y="14070"/>
                </a:lnTo>
                <a:lnTo>
                  <a:pt x="39640" y="14060"/>
                </a:lnTo>
                <a:lnTo>
                  <a:pt x="39640" y="14040"/>
                </a:lnTo>
                <a:lnTo>
                  <a:pt x="39610" y="14030"/>
                </a:lnTo>
                <a:lnTo>
                  <a:pt x="39600" y="14030"/>
                </a:lnTo>
                <a:lnTo>
                  <a:pt x="39620" y="14020"/>
                </a:lnTo>
                <a:lnTo>
                  <a:pt x="39600" y="14000"/>
                </a:lnTo>
                <a:lnTo>
                  <a:pt x="39620" y="13990"/>
                </a:lnTo>
                <a:lnTo>
                  <a:pt x="39610" y="13980"/>
                </a:lnTo>
                <a:lnTo>
                  <a:pt x="39610" y="13960"/>
                </a:lnTo>
                <a:lnTo>
                  <a:pt x="39580" y="13960"/>
                </a:lnTo>
                <a:lnTo>
                  <a:pt x="39600" y="13930"/>
                </a:lnTo>
                <a:lnTo>
                  <a:pt x="39610" y="13920"/>
                </a:lnTo>
                <a:lnTo>
                  <a:pt x="39610" y="13890"/>
                </a:lnTo>
                <a:lnTo>
                  <a:pt x="39610" y="13880"/>
                </a:lnTo>
                <a:lnTo>
                  <a:pt x="39600" y="13830"/>
                </a:lnTo>
                <a:lnTo>
                  <a:pt x="39590" y="13830"/>
                </a:lnTo>
                <a:lnTo>
                  <a:pt x="39580" y="13780"/>
                </a:lnTo>
                <a:lnTo>
                  <a:pt x="39580" y="13730"/>
                </a:lnTo>
                <a:lnTo>
                  <a:pt x="39580" y="13670"/>
                </a:lnTo>
                <a:lnTo>
                  <a:pt x="39580" y="13660"/>
                </a:lnTo>
                <a:lnTo>
                  <a:pt x="39620" y="13670"/>
                </a:lnTo>
                <a:lnTo>
                  <a:pt x="39650" y="13690"/>
                </a:lnTo>
                <a:lnTo>
                  <a:pt x="39660" y="13680"/>
                </a:lnTo>
                <a:lnTo>
                  <a:pt x="39670" y="13660"/>
                </a:lnTo>
                <a:lnTo>
                  <a:pt x="39660" y="13620"/>
                </a:lnTo>
                <a:lnTo>
                  <a:pt x="39640" y="13600"/>
                </a:lnTo>
                <a:lnTo>
                  <a:pt x="39650" y="13560"/>
                </a:lnTo>
                <a:lnTo>
                  <a:pt x="39650" y="13550"/>
                </a:lnTo>
                <a:lnTo>
                  <a:pt x="39680" y="13540"/>
                </a:lnTo>
                <a:lnTo>
                  <a:pt x="39690" y="13530"/>
                </a:lnTo>
                <a:lnTo>
                  <a:pt x="39690" y="13480"/>
                </a:lnTo>
                <a:lnTo>
                  <a:pt x="39700" y="13470"/>
                </a:lnTo>
                <a:lnTo>
                  <a:pt x="39710" y="13470"/>
                </a:lnTo>
                <a:lnTo>
                  <a:pt x="39740" y="13480"/>
                </a:lnTo>
                <a:lnTo>
                  <a:pt x="39750" y="13520"/>
                </a:lnTo>
                <a:lnTo>
                  <a:pt x="39800" y="13530"/>
                </a:lnTo>
                <a:lnTo>
                  <a:pt x="39810" y="13520"/>
                </a:lnTo>
                <a:lnTo>
                  <a:pt x="39820" y="13510"/>
                </a:lnTo>
                <a:lnTo>
                  <a:pt x="39840" y="13490"/>
                </a:lnTo>
                <a:lnTo>
                  <a:pt x="39840" y="13450"/>
                </a:lnTo>
                <a:lnTo>
                  <a:pt x="39830" y="13450"/>
                </a:lnTo>
                <a:lnTo>
                  <a:pt x="39830" y="13430"/>
                </a:lnTo>
                <a:lnTo>
                  <a:pt x="39790" y="13440"/>
                </a:lnTo>
                <a:lnTo>
                  <a:pt x="39780" y="13400"/>
                </a:lnTo>
                <a:lnTo>
                  <a:pt x="39770" y="13400"/>
                </a:lnTo>
                <a:lnTo>
                  <a:pt x="39770" y="13380"/>
                </a:lnTo>
                <a:lnTo>
                  <a:pt x="39810" y="13380"/>
                </a:lnTo>
                <a:lnTo>
                  <a:pt x="39850" y="13390"/>
                </a:lnTo>
                <a:lnTo>
                  <a:pt x="39890" y="13360"/>
                </a:lnTo>
                <a:lnTo>
                  <a:pt x="39930" y="13320"/>
                </a:lnTo>
                <a:lnTo>
                  <a:pt x="39970" y="13310"/>
                </a:lnTo>
                <a:lnTo>
                  <a:pt x="39980" y="13300"/>
                </a:lnTo>
                <a:lnTo>
                  <a:pt x="40010" y="13290"/>
                </a:lnTo>
                <a:lnTo>
                  <a:pt x="40030" y="13280"/>
                </a:lnTo>
                <a:lnTo>
                  <a:pt x="40060" y="13250"/>
                </a:lnTo>
                <a:lnTo>
                  <a:pt x="40050" y="13200"/>
                </a:lnTo>
                <a:lnTo>
                  <a:pt x="40040" y="13190"/>
                </a:lnTo>
                <a:lnTo>
                  <a:pt x="40030" y="13180"/>
                </a:lnTo>
                <a:lnTo>
                  <a:pt x="39980" y="13180"/>
                </a:lnTo>
                <a:lnTo>
                  <a:pt x="39950" y="13140"/>
                </a:lnTo>
                <a:lnTo>
                  <a:pt x="39980" y="13070"/>
                </a:lnTo>
                <a:lnTo>
                  <a:pt x="39990" y="13070"/>
                </a:lnTo>
                <a:lnTo>
                  <a:pt x="40010" y="13110"/>
                </a:lnTo>
                <a:lnTo>
                  <a:pt x="40010" y="13150"/>
                </a:lnTo>
                <a:lnTo>
                  <a:pt x="40050" y="13160"/>
                </a:lnTo>
                <a:lnTo>
                  <a:pt x="40090" y="13150"/>
                </a:lnTo>
                <a:lnTo>
                  <a:pt x="40100" y="13150"/>
                </a:lnTo>
                <a:lnTo>
                  <a:pt x="40110" y="13150"/>
                </a:lnTo>
                <a:lnTo>
                  <a:pt x="40120" y="13140"/>
                </a:lnTo>
                <a:lnTo>
                  <a:pt x="40100" y="13190"/>
                </a:lnTo>
                <a:lnTo>
                  <a:pt x="40110" y="13230"/>
                </a:lnTo>
                <a:lnTo>
                  <a:pt x="40140" y="13250"/>
                </a:lnTo>
                <a:lnTo>
                  <a:pt x="40170" y="13240"/>
                </a:lnTo>
                <a:lnTo>
                  <a:pt x="40180" y="13230"/>
                </a:lnTo>
                <a:lnTo>
                  <a:pt x="40210" y="13200"/>
                </a:lnTo>
                <a:lnTo>
                  <a:pt x="40220" y="13190"/>
                </a:lnTo>
                <a:lnTo>
                  <a:pt x="40240" y="13190"/>
                </a:lnTo>
                <a:lnTo>
                  <a:pt x="40250" y="13180"/>
                </a:lnTo>
                <a:lnTo>
                  <a:pt x="40260" y="13130"/>
                </a:lnTo>
                <a:lnTo>
                  <a:pt x="40290" y="13110"/>
                </a:lnTo>
                <a:lnTo>
                  <a:pt x="40310" y="13100"/>
                </a:lnTo>
                <a:lnTo>
                  <a:pt x="40350" y="13130"/>
                </a:lnTo>
                <a:lnTo>
                  <a:pt x="40390" y="13130"/>
                </a:lnTo>
                <a:lnTo>
                  <a:pt x="40420" y="13120"/>
                </a:lnTo>
                <a:lnTo>
                  <a:pt x="40450" y="13110"/>
                </a:lnTo>
                <a:lnTo>
                  <a:pt x="40470" y="13100"/>
                </a:lnTo>
                <a:lnTo>
                  <a:pt x="40480" y="13100"/>
                </a:lnTo>
                <a:lnTo>
                  <a:pt x="40510" y="13100"/>
                </a:lnTo>
                <a:lnTo>
                  <a:pt x="40520" y="13110"/>
                </a:lnTo>
                <a:lnTo>
                  <a:pt x="40530" y="13120"/>
                </a:lnTo>
                <a:lnTo>
                  <a:pt x="40550" y="13130"/>
                </a:lnTo>
                <a:lnTo>
                  <a:pt x="40560" y="13100"/>
                </a:lnTo>
                <a:lnTo>
                  <a:pt x="40560" y="13080"/>
                </a:lnTo>
                <a:lnTo>
                  <a:pt x="40560" y="13050"/>
                </a:lnTo>
                <a:lnTo>
                  <a:pt x="40540" y="13020"/>
                </a:lnTo>
                <a:lnTo>
                  <a:pt x="40510" y="12990"/>
                </a:lnTo>
                <a:lnTo>
                  <a:pt x="40480" y="12970"/>
                </a:lnTo>
                <a:lnTo>
                  <a:pt x="40450" y="12940"/>
                </a:lnTo>
                <a:lnTo>
                  <a:pt x="40420" y="12930"/>
                </a:lnTo>
                <a:lnTo>
                  <a:pt x="40380" y="12910"/>
                </a:lnTo>
                <a:lnTo>
                  <a:pt x="40370" y="12870"/>
                </a:lnTo>
                <a:lnTo>
                  <a:pt x="40360" y="12870"/>
                </a:lnTo>
                <a:lnTo>
                  <a:pt x="40340" y="12840"/>
                </a:lnTo>
                <a:lnTo>
                  <a:pt x="40330" y="12800"/>
                </a:lnTo>
                <a:lnTo>
                  <a:pt x="40340" y="12770"/>
                </a:lnTo>
                <a:lnTo>
                  <a:pt x="40350" y="12760"/>
                </a:lnTo>
                <a:lnTo>
                  <a:pt x="40370" y="12740"/>
                </a:lnTo>
                <a:lnTo>
                  <a:pt x="40380" y="12750"/>
                </a:lnTo>
                <a:lnTo>
                  <a:pt x="40380" y="12720"/>
                </a:lnTo>
                <a:lnTo>
                  <a:pt x="40390" y="12700"/>
                </a:lnTo>
                <a:lnTo>
                  <a:pt x="40390" y="12690"/>
                </a:lnTo>
                <a:lnTo>
                  <a:pt x="40400" y="12690"/>
                </a:lnTo>
                <a:lnTo>
                  <a:pt x="40410" y="12690"/>
                </a:lnTo>
                <a:lnTo>
                  <a:pt x="40420" y="12670"/>
                </a:lnTo>
                <a:lnTo>
                  <a:pt x="40410" y="12670"/>
                </a:lnTo>
                <a:lnTo>
                  <a:pt x="40350" y="12640"/>
                </a:lnTo>
                <a:lnTo>
                  <a:pt x="40340" y="12620"/>
                </a:lnTo>
                <a:lnTo>
                  <a:pt x="40320" y="12570"/>
                </a:lnTo>
                <a:lnTo>
                  <a:pt x="40330" y="12570"/>
                </a:lnTo>
                <a:lnTo>
                  <a:pt x="40360" y="12550"/>
                </a:lnTo>
                <a:lnTo>
                  <a:pt x="40370" y="12550"/>
                </a:lnTo>
                <a:lnTo>
                  <a:pt x="40370" y="12540"/>
                </a:lnTo>
                <a:lnTo>
                  <a:pt x="40320" y="12500"/>
                </a:lnTo>
                <a:lnTo>
                  <a:pt x="40300" y="12450"/>
                </a:lnTo>
                <a:lnTo>
                  <a:pt x="40290" y="12430"/>
                </a:lnTo>
                <a:lnTo>
                  <a:pt x="40250" y="12410"/>
                </a:lnTo>
                <a:lnTo>
                  <a:pt x="40220" y="12400"/>
                </a:lnTo>
                <a:lnTo>
                  <a:pt x="40210" y="12410"/>
                </a:lnTo>
                <a:lnTo>
                  <a:pt x="40200" y="12410"/>
                </a:lnTo>
                <a:lnTo>
                  <a:pt x="40200" y="12420"/>
                </a:lnTo>
                <a:lnTo>
                  <a:pt x="40200" y="12450"/>
                </a:lnTo>
                <a:lnTo>
                  <a:pt x="40200" y="12490"/>
                </a:lnTo>
                <a:lnTo>
                  <a:pt x="40190" y="12510"/>
                </a:lnTo>
                <a:lnTo>
                  <a:pt x="40170" y="12530"/>
                </a:lnTo>
                <a:lnTo>
                  <a:pt x="40170" y="12520"/>
                </a:lnTo>
                <a:lnTo>
                  <a:pt x="40150" y="12520"/>
                </a:lnTo>
                <a:lnTo>
                  <a:pt x="40130" y="12490"/>
                </a:lnTo>
                <a:lnTo>
                  <a:pt x="40100" y="12470"/>
                </a:lnTo>
                <a:lnTo>
                  <a:pt x="40070" y="12480"/>
                </a:lnTo>
                <a:lnTo>
                  <a:pt x="40060" y="12480"/>
                </a:lnTo>
                <a:lnTo>
                  <a:pt x="40060" y="12520"/>
                </a:lnTo>
                <a:lnTo>
                  <a:pt x="40090" y="12560"/>
                </a:lnTo>
                <a:lnTo>
                  <a:pt x="40110" y="12610"/>
                </a:lnTo>
                <a:lnTo>
                  <a:pt x="40080" y="12620"/>
                </a:lnTo>
                <a:lnTo>
                  <a:pt x="40050" y="12590"/>
                </a:lnTo>
                <a:lnTo>
                  <a:pt x="40040" y="12590"/>
                </a:lnTo>
                <a:lnTo>
                  <a:pt x="40030" y="12590"/>
                </a:lnTo>
                <a:lnTo>
                  <a:pt x="40000" y="12600"/>
                </a:lnTo>
                <a:lnTo>
                  <a:pt x="40000" y="12640"/>
                </a:lnTo>
                <a:lnTo>
                  <a:pt x="40010" y="12680"/>
                </a:lnTo>
                <a:lnTo>
                  <a:pt x="40010" y="12690"/>
                </a:lnTo>
                <a:lnTo>
                  <a:pt x="39990" y="12710"/>
                </a:lnTo>
                <a:lnTo>
                  <a:pt x="39970" y="12680"/>
                </a:lnTo>
                <a:lnTo>
                  <a:pt x="39950" y="12630"/>
                </a:lnTo>
                <a:lnTo>
                  <a:pt x="39930" y="12610"/>
                </a:lnTo>
                <a:lnTo>
                  <a:pt x="39890" y="12600"/>
                </a:lnTo>
                <a:lnTo>
                  <a:pt x="39860" y="12580"/>
                </a:lnTo>
                <a:lnTo>
                  <a:pt x="39830" y="12560"/>
                </a:lnTo>
                <a:lnTo>
                  <a:pt x="39810" y="12530"/>
                </a:lnTo>
                <a:lnTo>
                  <a:pt x="39790" y="12500"/>
                </a:lnTo>
                <a:lnTo>
                  <a:pt x="39790" y="12480"/>
                </a:lnTo>
                <a:lnTo>
                  <a:pt x="39830" y="12460"/>
                </a:lnTo>
                <a:lnTo>
                  <a:pt x="39870" y="12480"/>
                </a:lnTo>
                <a:lnTo>
                  <a:pt x="39880" y="12420"/>
                </a:lnTo>
                <a:lnTo>
                  <a:pt x="39860" y="12410"/>
                </a:lnTo>
                <a:lnTo>
                  <a:pt x="39860" y="12420"/>
                </a:lnTo>
                <a:lnTo>
                  <a:pt x="39840" y="12410"/>
                </a:lnTo>
                <a:lnTo>
                  <a:pt x="39810" y="12410"/>
                </a:lnTo>
                <a:lnTo>
                  <a:pt x="39810" y="12400"/>
                </a:lnTo>
                <a:lnTo>
                  <a:pt x="39840" y="12400"/>
                </a:lnTo>
                <a:lnTo>
                  <a:pt x="39870" y="12390"/>
                </a:lnTo>
                <a:lnTo>
                  <a:pt x="39870" y="12400"/>
                </a:lnTo>
                <a:lnTo>
                  <a:pt x="39880" y="12390"/>
                </a:lnTo>
                <a:lnTo>
                  <a:pt x="39880" y="12380"/>
                </a:lnTo>
                <a:lnTo>
                  <a:pt x="39850" y="12380"/>
                </a:lnTo>
                <a:lnTo>
                  <a:pt x="39840" y="12370"/>
                </a:lnTo>
                <a:lnTo>
                  <a:pt x="39840" y="12340"/>
                </a:lnTo>
                <a:lnTo>
                  <a:pt x="39840" y="12330"/>
                </a:lnTo>
                <a:lnTo>
                  <a:pt x="39850" y="12330"/>
                </a:lnTo>
                <a:lnTo>
                  <a:pt x="39880" y="12330"/>
                </a:lnTo>
                <a:lnTo>
                  <a:pt x="39880" y="12340"/>
                </a:lnTo>
                <a:lnTo>
                  <a:pt x="39880" y="12350"/>
                </a:lnTo>
                <a:lnTo>
                  <a:pt x="39890" y="12350"/>
                </a:lnTo>
                <a:lnTo>
                  <a:pt x="39920" y="12350"/>
                </a:lnTo>
                <a:lnTo>
                  <a:pt x="39910" y="12370"/>
                </a:lnTo>
                <a:lnTo>
                  <a:pt x="39910" y="12380"/>
                </a:lnTo>
                <a:lnTo>
                  <a:pt x="39910" y="12390"/>
                </a:lnTo>
                <a:lnTo>
                  <a:pt x="39930" y="12390"/>
                </a:lnTo>
                <a:lnTo>
                  <a:pt x="39940" y="12430"/>
                </a:lnTo>
                <a:lnTo>
                  <a:pt x="39950" y="12430"/>
                </a:lnTo>
                <a:lnTo>
                  <a:pt x="39990" y="12400"/>
                </a:lnTo>
                <a:lnTo>
                  <a:pt x="40020" y="12400"/>
                </a:lnTo>
                <a:lnTo>
                  <a:pt x="40070" y="12430"/>
                </a:lnTo>
                <a:lnTo>
                  <a:pt x="40110" y="12410"/>
                </a:lnTo>
                <a:lnTo>
                  <a:pt x="40160" y="12370"/>
                </a:lnTo>
                <a:lnTo>
                  <a:pt x="40180" y="12350"/>
                </a:lnTo>
                <a:lnTo>
                  <a:pt x="40220" y="12330"/>
                </a:lnTo>
                <a:lnTo>
                  <a:pt x="40250" y="12310"/>
                </a:lnTo>
                <a:lnTo>
                  <a:pt x="40250" y="12320"/>
                </a:lnTo>
                <a:lnTo>
                  <a:pt x="40270" y="12290"/>
                </a:lnTo>
                <a:lnTo>
                  <a:pt x="40280" y="12280"/>
                </a:lnTo>
                <a:lnTo>
                  <a:pt x="40280" y="12270"/>
                </a:lnTo>
                <a:lnTo>
                  <a:pt x="40290" y="12260"/>
                </a:lnTo>
                <a:lnTo>
                  <a:pt x="40290" y="12250"/>
                </a:lnTo>
                <a:lnTo>
                  <a:pt x="40290" y="12220"/>
                </a:lnTo>
                <a:lnTo>
                  <a:pt x="40280" y="12200"/>
                </a:lnTo>
                <a:lnTo>
                  <a:pt x="40280" y="12160"/>
                </a:lnTo>
                <a:lnTo>
                  <a:pt x="40270" y="12140"/>
                </a:lnTo>
                <a:lnTo>
                  <a:pt x="40260" y="12110"/>
                </a:lnTo>
                <a:lnTo>
                  <a:pt x="40250" y="12110"/>
                </a:lnTo>
                <a:lnTo>
                  <a:pt x="40240" y="12090"/>
                </a:lnTo>
                <a:lnTo>
                  <a:pt x="40230" y="12100"/>
                </a:lnTo>
                <a:lnTo>
                  <a:pt x="40200" y="12100"/>
                </a:lnTo>
                <a:lnTo>
                  <a:pt x="40180" y="12130"/>
                </a:lnTo>
                <a:lnTo>
                  <a:pt x="40180" y="12190"/>
                </a:lnTo>
                <a:lnTo>
                  <a:pt x="40170" y="12200"/>
                </a:lnTo>
                <a:lnTo>
                  <a:pt x="40160" y="12230"/>
                </a:lnTo>
                <a:lnTo>
                  <a:pt x="40150" y="12230"/>
                </a:lnTo>
                <a:lnTo>
                  <a:pt x="40110" y="12220"/>
                </a:lnTo>
                <a:lnTo>
                  <a:pt x="40090" y="12170"/>
                </a:lnTo>
                <a:lnTo>
                  <a:pt x="40060" y="12140"/>
                </a:lnTo>
                <a:lnTo>
                  <a:pt x="40060" y="12120"/>
                </a:lnTo>
                <a:lnTo>
                  <a:pt x="40040" y="12100"/>
                </a:lnTo>
                <a:lnTo>
                  <a:pt x="40040" y="12110"/>
                </a:lnTo>
                <a:lnTo>
                  <a:pt x="40020" y="12130"/>
                </a:lnTo>
                <a:lnTo>
                  <a:pt x="39990" y="12180"/>
                </a:lnTo>
                <a:lnTo>
                  <a:pt x="39990" y="12210"/>
                </a:lnTo>
                <a:lnTo>
                  <a:pt x="39980" y="12240"/>
                </a:lnTo>
                <a:lnTo>
                  <a:pt x="39970" y="12250"/>
                </a:lnTo>
                <a:lnTo>
                  <a:pt x="39960" y="12260"/>
                </a:lnTo>
                <a:lnTo>
                  <a:pt x="39950" y="12260"/>
                </a:lnTo>
                <a:lnTo>
                  <a:pt x="39950" y="12270"/>
                </a:lnTo>
                <a:lnTo>
                  <a:pt x="39930" y="12260"/>
                </a:lnTo>
                <a:lnTo>
                  <a:pt x="39930" y="12250"/>
                </a:lnTo>
                <a:lnTo>
                  <a:pt x="39920" y="12250"/>
                </a:lnTo>
                <a:lnTo>
                  <a:pt x="39920" y="12240"/>
                </a:lnTo>
                <a:lnTo>
                  <a:pt x="39910" y="12220"/>
                </a:lnTo>
                <a:lnTo>
                  <a:pt x="39930" y="12210"/>
                </a:lnTo>
                <a:lnTo>
                  <a:pt x="39910" y="12210"/>
                </a:lnTo>
                <a:lnTo>
                  <a:pt x="39900" y="12190"/>
                </a:lnTo>
                <a:lnTo>
                  <a:pt x="39890" y="12170"/>
                </a:lnTo>
                <a:lnTo>
                  <a:pt x="39900" y="12190"/>
                </a:lnTo>
                <a:lnTo>
                  <a:pt x="39920" y="12190"/>
                </a:lnTo>
                <a:lnTo>
                  <a:pt x="39920" y="12180"/>
                </a:lnTo>
                <a:lnTo>
                  <a:pt x="39920" y="12170"/>
                </a:lnTo>
                <a:lnTo>
                  <a:pt x="39940" y="12170"/>
                </a:lnTo>
                <a:lnTo>
                  <a:pt x="39940" y="12180"/>
                </a:lnTo>
                <a:lnTo>
                  <a:pt x="39970" y="12170"/>
                </a:lnTo>
                <a:lnTo>
                  <a:pt x="39970" y="12160"/>
                </a:lnTo>
                <a:lnTo>
                  <a:pt x="39960" y="12160"/>
                </a:lnTo>
                <a:lnTo>
                  <a:pt x="39970" y="12150"/>
                </a:lnTo>
                <a:lnTo>
                  <a:pt x="39970" y="12140"/>
                </a:lnTo>
                <a:lnTo>
                  <a:pt x="39930" y="12090"/>
                </a:lnTo>
                <a:lnTo>
                  <a:pt x="39920" y="12100"/>
                </a:lnTo>
                <a:lnTo>
                  <a:pt x="39920" y="12120"/>
                </a:lnTo>
                <a:lnTo>
                  <a:pt x="39930" y="12130"/>
                </a:lnTo>
                <a:lnTo>
                  <a:pt x="39910" y="12120"/>
                </a:lnTo>
                <a:lnTo>
                  <a:pt x="39920" y="12120"/>
                </a:lnTo>
                <a:lnTo>
                  <a:pt x="39910" y="12120"/>
                </a:lnTo>
                <a:lnTo>
                  <a:pt x="39880" y="12070"/>
                </a:lnTo>
                <a:lnTo>
                  <a:pt x="39870" y="12050"/>
                </a:lnTo>
                <a:lnTo>
                  <a:pt x="39840" y="12030"/>
                </a:lnTo>
                <a:lnTo>
                  <a:pt x="39850" y="12030"/>
                </a:lnTo>
                <a:lnTo>
                  <a:pt x="39840" y="12010"/>
                </a:lnTo>
                <a:lnTo>
                  <a:pt x="39830" y="11990"/>
                </a:lnTo>
                <a:lnTo>
                  <a:pt x="39820" y="11990"/>
                </a:lnTo>
                <a:lnTo>
                  <a:pt x="39840" y="11980"/>
                </a:lnTo>
                <a:lnTo>
                  <a:pt x="39840" y="11970"/>
                </a:lnTo>
                <a:lnTo>
                  <a:pt x="39850" y="11960"/>
                </a:lnTo>
                <a:lnTo>
                  <a:pt x="39850" y="11930"/>
                </a:lnTo>
                <a:lnTo>
                  <a:pt x="39830" y="11920"/>
                </a:lnTo>
                <a:lnTo>
                  <a:pt x="39810" y="11920"/>
                </a:lnTo>
                <a:lnTo>
                  <a:pt x="39840" y="11850"/>
                </a:lnTo>
                <a:lnTo>
                  <a:pt x="39840" y="11800"/>
                </a:lnTo>
                <a:lnTo>
                  <a:pt x="39840" y="11790"/>
                </a:lnTo>
                <a:lnTo>
                  <a:pt x="39830" y="11760"/>
                </a:lnTo>
                <a:lnTo>
                  <a:pt x="39850" y="11750"/>
                </a:lnTo>
                <a:lnTo>
                  <a:pt x="39840" y="11710"/>
                </a:lnTo>
                <a:lnTo>
                  <a:pt x="39840" y="11700"/>
                </a:lnTo>
                <a:lnTo>
                  <a:pt x="39840" y="11690"/>
                </a:lnTo>
                <a:lnTo>
                  <a:pt x="39830" y="11690"/>
                </a:lnTo>
                <a:lnTo>
                  <a:pt x="39820" y="11660"/>
                </a:lnTo>
                <a:lnTo>
                  <a:pt x="39770" y="11660"/>
                </a:lnTo>
                <a:lnTo>
                  <a:pt x="39760" y="11650"/>
                </a:lnTo>
                <a:lnTo>
                  <a:pt x="39750" y="11650"/>
                </a:lnTo>
                <a:lnTo>
                  <a:pt x="39770" y="11630"/>
                </a:lnTo>
                <a:lnTo>
                  <a:pt x="39780" y="11620"/>
                </a:lnTo>
                <a:lnTo>
                  <a:pt x="39800" y="11600"/>
                </a:lnTo>
                <a:lnTo>
                  <a:pt x="39830" y="11590"/>
                </a:lnTo>
                <a:lnTo>
                  <a:pt x="39840" y="11590"/>
                </a:lnTo>
                <a:lnTo>
                  <a:pt x="39870" y="11590"/>
                </a:lnTo>
                <a:lnTo>
                  <a:pt x="39890" y="11640"/>
                </a:lnTo>
                <a:lnTo>
                  <a:pt x="39930" y="11660"/>
                </a:lnTo>
                <a:lnTo>
                  <a:pt x="39940" y="11660"/>
                </a:lnTo>
                <a:lnTo>
                  <a:pt x="39950" y="11660"/>
                </a:lnTo>
                <a:lnTo>
                  <a:pt x="39930" y="11630"/>
                </a:lnTo>
                <a:lnTo>
                  <a:pt x="39950" y="11620"/>
                </a:lnTo>
                <a:lnTo>
                  <a:pt x="39960" y="11640"/>
                </a:lnTo>
                <a:lnTo>
                  <a:pt x="39970" y="11640"/>
                </a:lnTo>
                <a:lnTo>
                  <a:pt x="39980" y="11650"/>
                </a:lnTo>
                <a:lnTo>
                  <a:pt x="39980" y="11630"/>
                </a:lnTo>
                <a:lnTo>
                  <a:pt x="39980" y="11660"/>
                </a:lnTo>
                <a:lnTo>
                  <a:pt x="39970" y="11690"/>
                </a:lnTo>
                <a:lnTo>
                  <a:pt x="39990" y="11710"/>
                </a:lnTo>
                <a:lnTo>
                  <a:pt x="40000" y="11710"/>
                </a:lnTo>
                <a:lnTo>
                  <a:pt x="40020" y="11700"/>
                </a:lnTo>
                <a:lnTo>
                  <a:pt x="40020" y="11680"/>
                </a:lnTo>
                <a:lnTo>
                  <a:pt x="40030" y="11650"/>
                </a:lnTo>
                <a:lnTo>
                  <a:pt x="40030" y="11640"/>
                </a:lnTo>
                <a:lnTo>
                  <a:pt x="39990" y="11630"/>
                </a:lnTo>
                <a:lnTo>
                  <a:pt x="40010" y="11620"/>
                </a:lnTo>
                <a:lnTo>
                  <a:pt x="40010" y="11610"/>
                </a:lnTo>
                <a:lnTo>
                  <a:pt x="40010" y="11600"/>
                </a:lnTo>
                <a:lnTo>
                  <a:pt x="40010" y="11590"/>
                </a:lnTo>
                <a:lnTo>
                  <a:pt x="40010" y="11580"/>
                </a:lnTo>
                <a:lnTo>
                  <a:pt x="40040" y="11580"/>
                </a:lnTo>
                <a:lnTo>
                  <a:pt x="40050" y="11580"/>
                </a:lnTo>
                <a:lnTo>
                  <a:pt x="40060" y="11580"/>
                </a:lnTo>
                <a:lnTo>
                  <a:pt x="40060" y="11550"/>
                </a:lnTo>
                <a:lnTo>
                  <a:pt x="40070" y="11540"/>
                </a:lnTo>
                <a:lnTo>
                  <a:pt x="40080" y="11510"/>
                </a:lnTo>
                <a:lnTo>
                  <a:pt x="40080" y="11480"/>
                </a:lnTo>
                <a:lnTo>
                  <a:pt x="40080" y="11470"/>
                </a:lnTo>
                <a:lnTo>
                  <a:pt x="40040" y="11380"/>
                </a:lnTo>
                <a:lnTo>
                  <a:pt x="40030" y="11360"/>
                </a:lnTo>
                <a:lnTo>
                  <a:pt x="40010" y="11320"/>
                </a:lnTo>
                <a:lnTo>
                  <a:pt x="40040" y="11330"/>
                </a:lnTo>
                <a:lnTo>
                  <a:pt x="40050" y="11330"/>
                </a:lnTo>
                <a:lnTo>
                  <a:pt x="40050" y="11350"/>
                </a:lnTo>
                <a:lnTo>
                  <a:pt x="40060" y="11350"/>
                </a:lnTo>
                <a:lnTo>
                  <a:pt x="40080" y="11350"/>
                </a:lnTo>
                <a:lnTo>
                  <a:pt x="40080" y="11330"/>
                </a:lnTo>
                <a:lnTo>
                  <a:pt x="40080" y="11320"/>
                </a:lnTo>
                <a:lnTo>
                  <a:pt x="40120" y="11310"/>
                </a:lnTo>
                <a:lnTo>
                  <a:pt x="40160" y="11310"/>
                </a:lnTo>
                <a:lnTo>
                  <a:pt x="40200" y="11310"/>
                </a:lnTo>
                <a:lnTo>
                  <a:pt x="40200" y="11340"/>
                </a:lnTo>
                <a:lnTo>
                  <a:pt x="40190" y="11340"/>
                </a:lnTo>
                <a:lnTo>
                  <a:pt x="40190" y="11350"/>
                </a:lnTo>
                <a:lnTo>
                  <a:pt x="40200" y="11370"/>
                </a:lnTo>
                <a:lnTo>
                  <a:pt x="40190" y="11380"/>
                </a:lnTo>
                <a:lnTo>
                  <a:pt x="40190" y="11390"/>
                </a:lnTo>
                <a:lnTo>
                  <a:pt x="40180" y="11390"/>
                </a:lnTo>
                <a:lnTo>
                  <a:pt x="40170" y="11400"/>
                </a:lnTo>
                <a:lnTo>
                  <a:pt x="40190" y="11400"/>
                </a:lnTo>
                <a:lnTo>
                  <a:pt x="40190" y="11410"/>
                </a:lnTo>
                <a:lnTo>
                  <a:pt x="40180" y="11410"/>
                </a:lnTo>
                <a:lnTo>
                  <a:pt x="40180" y="11420"/>
                </a:lnTo>
                <a:lnTo>
                  <a:pt x="40180" y="11430"/>
                </a:lnTo>
                <a:lnTo>
                  <a:pt x="40190" y="11430"/>
                </a:lnTo>
                <a:lnTo>
                  <a:pt x="40190" y="11440"/>
                </a:lnTo>
                <a:lnTo>
                  <a:pt x="40200" y="11440"/>
                </a:lnTo>
                <a:lnTo>
                  <a:pt x="40210" y="11440"/>
                </a:lnTo>
                <a:lnTo>
                  <a:pt x="40210" y="11430"/>
                </a:lnTo>
                <a:lnTo>
                  <a:pt x="40220" y="11430"/>
                </a:lnTo>
                <a:lnTo>
                  <a:pt x="40220" y="11400"/>
                </a:lnTo>
                <a:lnTo>
                  <a:pt x="40230" y="11370"/>
                </a:lnTo>
                <a:lnTo>
                  <a:pt x="40230" y="11360"/>
                </a:lnTo>
                <a:lnTo>
                  <a:pt x="40240" y="11350"/>
                </a:lnTo>
                <a:lnTo>
                  <a:pt x="40250" y="11330"/>
                </a:lnTo>
                <a:lnTo>
                  <a:pt x="40290" y="11320"/>
                </a:lnTo>
                <a:lnTo>
                  <a:pt x="40290" y="11310"/>
                </a:lnTo>
                <a:lnTo>
                  <a:pt x="40320" y="11300"/>
                </a:lnTo>
                <a:lnTo>
                  <a:pt x="40320" y="11290"/>
                </a:lnTo>
                <a:lnTo>
                  <a:pt x="40320" y="11310"/>
                </a:lnTo>
                <a:lnTo>
                  <a:pt x="40350" y="11320"/>
                </a:lnTo>
                <a:lnTo>
                  <a:pt x="40380" y="11320"/>
                </a:lnTo>
                <a:lnTo>
                  <a:pt x="40380" y="11330"/>
                </a:lnTo>
                <a:lnTo>
                  <a:pt x="40390" y="11330"/>
                </a:lnTo>
                <a:lnTo>
                  <a:pt x="40390" y="11360"/>
                </a:lnTo>
                <a:lnTo>
                  <a:pt x="40370" y="11350"/>
                </a:lnTo>
                <a:lnTo>
                  <a:pt x="40370" y="11360"/>
                </a:lnTo>
                <a:lnTo>
                  <a:pt x="40370" y="11370"/>
                </a:lnTo>
                <a:lnTo>
                  <a:pt x="40360" y="11380"/>
                </a:lnTo>
                <a:lnTo>
                  <a:pt x="40340" y="11380"/>
                </a:lnTo>
                <a:lnTo>
                  <a:pt x="40340" y="11390"/>
                </a:lnTo>
                <a:lnTo>
                  <a:pt x="40330" y="11400"/>
                </a:lnTo>
                <a:lnTo>
                  <a:pt x="40310" y="11400"/>
                </a:lnTo>
                <a:lnTo>
                  <a:pt x="40320" y="11420"/>
                </a:lnTo>
                <a:lnTo>
                  <a:pt x="40360" y="11420"/>
                </a:lnTo>
                <a:lnTo>
                  <a:pt x="40400" y="11420"/>
                </a:lnTo>
                <a:lnTo>
                  <a:pt x="40400" y="11430"/>
                </a:lnTo>
                <a:lnTo>
                  <a:pt x="40400" y="11450"/>
                </a:lnTo>
                <a:lnTo>
                  <a:pt x="40400" y="11470"/>
                </a:lnTo>
                <a:lnTo>
                  <a:pt x="40400" y="11490"/>
                </a:lnTo>
                <a:lnTo>
                  <a:pt x="40400" y="11500"/>
                </a:lnTo>
                <a:lnTo>
                  <a:pt x="40410" y="11500"/>
                </a:lnTo>
                <a:lnTo>
                  <a:pt x="40430" y="11500"/>
                </a:lnTo>
                <a:lnTo>
                  <a:pt x="40460" y="11520"/>
                </a:lnTo>
                <a:lnTo>
                  <a:pt x="40480" y="11520"/>
                </a:lnTo>
                <a:lnTo>
                  <a:pt x="40500" y="11520"/>
                </a:lnTo>
                <a:lnTo>
                  <a:pt x="40510" y="11540"/>
                </a:lnTo>
                <a:lnTo>
                  <a:pt x="40550" y="11540"/>
                </a:lnTo>
                <a:lnTo>
                  <a:pt x="40550" y="11530"/>
                </a:lnTo>
                <a:lnTo>
                  <a:pt x="40550" y="11520"/>
                </a:lnTo>
                <a:lnTo>
                  <a:pt x="40550" y="11510"/>
                </a:lnTo>
                <a:lnTo>
                  <a:pt x="40560" y="11510"/>
                </a:lnTo>
                <a:lnTo>
                  <a:pt x="40560" y="11500"/>
                </a:lnTo>
                <a:lnTo>
                  <a:pt x="40560" y="11490"/>
                </a:lnTo>
                <a:lnTo>
                  <a:pt x="40570" y="11480"/>
                </a:lnTo>
                <a:lnTo>
                  <a:pt x="40570" y="11460"/>
                </a:lnTo>
                <a:lnTo>
                  <a:pt x="40570" y="11450"/>
                </a:lnTo>
                <a:lnTo>
                  <a:pt x="40580" y="11440"/>
                </a:lnTo>
                <a:lnTo>
                  <a:pt x="40610" y="11450"/>
                </a:lnTo>
                <a:lnTo>
                  <a:pt x="40630" y="11450"/>
                </a:lnTo>
                <a:lnTo>
                  <a:pt x="40630" y="11410"/>
                </a:lnTo>
                <a:lnTo>
                  <a:pt x="40650" y="11380"/>
                </a:lnTo>
                <a:lnTo>
                  <a:pt x="40660" y="11370"/>
                </a:lnTo>
                <a:lnTo>
                  <a:pt x="40670" y="11370"/>
                </a:lnTo>
                <a:lnTo>
                  <a:pt x="40660" y="11530"/>
                </a:lnTo>
                <a:lnTo>
                  <a:pt x="40640" y="11590"/>
                </a:lnTo>
                <a:lnTo>
                  <a:pt x="40680" y="11620"/>
                </a:lnTo>
                <a:lnTo>
                  <a:pt x="40850" y="11700"/>
                </a:lnTo>
                <a:lnTo>
                  <a:pt x="40950" y="11710"/>
                </a:lnTo>
                <a:lnTo>
                  <a:pt x="41220" y="11690"/>
                </a:lnTo>
                <a:lnTo>
                  <a:pt x="41260" y="11690"/>
                </a:lnTo>
                <a:lnTo>
                  <a:pt x="41340" y="11700"/>
                </a:lnTo>
                <a:lnTo>
                  <a:pt x="41350" y="11700"/>
                </a:lnTo>
                <a:lnTo>
                  <a:pt x="41510" y="11830"/>
                </a:lnTo>
                <a:lnTo>
                  <a:pt x="41590" y="12060"/>
                </a:lnTo>
                <a:lnTo>
                  <a:pt x="41650" y="12310"/>
                </a:lnTo>
                <a:lnTo>
                  <a:pt x="41760" y="12520"/>
                </a:lnTo>
                <a:lnTo>
                  <a:pt x="41940" y="12780"/>
                </a:lnTo>
                <a:lnTo>
                  <a:pt x="41960" y="12970"/>
                </a:lnTo>
                <a:lnTo>
                  <a:pt x="41930" y="13160"/>
                </a:lnTo>
                <a:lnTo>
                  <a:pt x="41950" y="13430"/>
                </a:lnTo>
                <a:lnTo>
                  <a:pt x="42030" y="13570"/>
                </a:lnTo>
                <a:lnTo>
                  <a:pt x="42310" y="13940"/>
                </a:lnTo>
                <a:lnTo>
                  <a:pt x="42410" y="14140"/>
                </a:lnTo>
                <a:lnTo>
                  <a:pt x="42490" y="14250"/>
                </a:lnTo>
                <a:lnTo>
                  <a:pt x="42570" y="14290"/>
                </a:lnTo>
                <a:lnTo>
                  <a:pt x="42660" y="14240"/>
                </a:lnTo>
                <a:lnTo>
                  <a:pt x="42760" y="14140"/>
                </a:lnTo>
                <a:lnTo>
                  <a:pt x="42790" y="14130"/>
                </a:lnTo>
                <a:lnTo>
                  <a:pt x="42810" y="14130"/>
                </a:lnTo>
                <a:lnTo>
                  <a:pt x="42830" y="14130"/>
                </a:lnTo>
                <a:lnTo>
                  <a:pt x="42850" y="14140"/>
                </a:lnTo>
                <a:lnTo>
                  <a:pt x="42860" y="14160"/>
                </a:lnTo>
                <a:lnTo>
                  <a:pt x="42960" y="14300"/>
                </a:lnTo>
                <a:lnTo>
                  <a:pt x="43030" y="14390"/>
                </a:lnTo>
                <a:lnTo>
                  <a:pt x="42990" y="14600"/>
                </a:lnTo>
                <a:lnTo>
                  <a:pt x="42800" y="14760"/>
                </a:lnTo>
                <a:lnTo>
                  <a:pt x="42530" y="14850"/>
                </a:lnTo>
                <a:lnTo>
                  <a:pt x="42780" y="15010"/>
                </a:lnTo>
                <a:lnTo>
                  <a:pt x="43000" y="15030"/>
                </a:lnTo>
                <a:lnTo>
                  <a:pt x="43110" y="15120"/>
                </a:lnTo>
                <a:lnTo>
                  <a:pt x="43050" y="15480"/>
                </a:lnTo>
                <a:lnTo>
                  <a:pt x="42460" y="16540"/>
                </a:lnTo>
                <a:lnTo>
                  <a:pt x="42400" y="16920"/>
                </a:lnTo>
                <a:lnTo>
                  <a:pt x="42660" y="18300"/>
                </a:lnTo>
                <a:lnTo>
                  <a:pt x="42970" y="19070"/>
                </a:lnTo>
                <a:lnTo>
                  <a:pt x="43110" y="19670"/>
                </a:lnTo>
                <a:lnTo>
                  <a:pt x="42980" y="20750"/>
                </a:lnTo>
                <a:lnTo>
                  <a:pt x="42960" y="21900"/>
                </a:lnTo>
                <a:lnTo>
                  <a:pt x="42750" y="22660"/>
                </a:lnTo>
                <a:lnTo>
                  <a:pt x="42670" y="22970"/>
                </a:lnTo>
                <a:close/>
                <a:moveTo>
                  <a:pt x="23220" y="4550"/>
                </a:moveTo>
                <a:lnTo>
                  <a:pt x="23230" y="4720"/>
                </a:lnTo>
                <a:lnTo>
                  <a:pt x="23210" y="4720"/>
                </a:lnTo>
                <a:lnTo>
                  <a:pt x="23200" y="4720"/>
                </a:lnTo>
                <a:lnTo>
                  <a:pt x="23170" y="4710"/>
                </a:lnTo>
                <a:lnTo>
                  <a:pt x="23160" y="4710"/>
                </a:lnTo>
                <a:lnTo>
                  <a:pt x="23140" y="4690"/>
                </a:lnTo>
                <a:lnTo>
                  <a:pt x="23130" y="4650"/>
                </a:lnTo>
                <a:lnTo>
                  <a:pt x="23130" y="4640"/>
                </a:lnTo>
                <a:lnTo>
                  <a:pt x="23170" y="4570"/>
                </a:lnTo>
                <a:lnTo>
                  <a:pt x="23220" y="4550"/>
                </a:lnTo>
                <a:close/>
                <a:moveTo>
                  <a:pt x="40350" y="10600"/>
                </a:moveTo>
                <a:lnTo>
                  <a:pt x="40360" y="10600"/>
                </a:lnTo>
                <a:lnTo>
                  <a:pt x="40530" y="10630"/>
                </a:lnTo>
                <a:lnTo>
                  <a:pt x="40540" y="10640"/>
                </a:lnTo>
                <a:lnTo>
                  <a:pt x="40570" y="10670"/>
                </a:lnTo>
                <a:lnTo>
                  <a:pt x="40600" y="10680"/>
                </a:lnTo>
                <a:lnTo>
                  <a:pt x="40620" y="10680"/>
                </a:lnTo>
                <a:lnTo>
                  <a:pt x="40680" y="10870"/>
                </a:lnTo>
                <a:lnTo>
                  <a:pt x="40670" y="11190"/>
                </a:lnTo>
                <a:lnTo>
                  <a:pt x="40670" y="11330"/>
                </a:lnTo>
                <a:lnTo>
                  <a:pt x="40640" y="11320"/>
                </a:lnTo>
                <a:lnTo>
                  <a:pt x="40640" y="11300"/>
                </a:lnTo>
                <a:lnTo>
                  <a:pt x="40640" y="11280"/>
                </a:lnTo>
                <a:lnTo>
                  <a:pt x="40610" y="11280"/>
                </a:lnTo>
                <a:lnTo>
                  <a:pt x="40600" y="11290"/>
                </a:lnTo>
                <a:lnTo>
                  <a:pt x="40570" y="11290"/>
                </a:lnTo>
                <a:lnTo>
                  <a:pt x="40560" y="11300"/>
                </a:lnTo>
                <a:lnTo>
                  <a:pt x="40540" y="11290"/>
                </a:lnTo>
                <a:lnTo>
                  <a:pt x="40520" y="11280"/>
                </a:lnTo>
                <a:lnTo>
                  <a:pt x="40480" y="11260"/>
                </a:lnTo>
                <a:lnTo>
                  <a:pt x="40470" y="11260"/>
                </a:lnTo>
                <a:lnTo>
                  <a:pt x="40430" y="11270"/>
                </a:lnTo>
                <a:lnTo>
                  <a:pt x="40410" y="11320"/>
                </a:lnTo>
                <a:lnTo>
                  <a:pt x="40390" y="11320"/>
                </a:lnTo>
                <a:lnTo>
                  <a:pt x="40390" y="11300"/>
                </a:lnTo>
                <a:lnTo>
                  <a:pt x="40370" y="11290"/>
                </a:lnTo>
                <a:lnTo>
                  <a:pt x="40360" y="11300"/>
                </a:lnTo>
                <a:lnTo>
                  <a:pt x="40330" y="11290"/>
                </a:lnTo>
                <a:lnTo>
                  <a:pt x="40330" y="11260"/>
                </a:lnTo>
                <a:lnTo>
                  <a:pt x="40320" y="11260"/>
                </a:lnTo>
                <a:lnTo>
                  <a:pt x="40320" y="11280"/>
                </a:lnTo>
                <a:lnTo>
                  <a:pt x="40310" y="11280"/>
                </a:lnTo>
                <a:lnTo>
                  <a:pt x="40280" y="11270"/>
                </a:lnTo>
                <a:lnTo>
                  <a:pt x="40280" y="11260"/>
                </a:lnTo>
                <a:lnTo>
                  <a:pt x="40260" y="11240"/>
                </a:lnTo>
                <a:lnTo>
                  <a:pt x="40260" y="11230"/>
                </a:lnTo>
                <a:lnTo>
                  <a:pt x="40260" y="11220"/>
                </a:lnTo>
                <a:lnTo>
                  <a:pt x="40260" y="11210"/>
                </a:lnTo>
                <a:lnTo>
                  <a:pt x="40250" y="11190"/>
                </a:lnTo>
                <a:lnTo>
                  <a:pt x="40250" y="11170"/>
                </a:lnTo>
                <a:lnTo>
                  <a:pt x="40250" y="11160"/>
                </a:lnTo>
                <a:lnTo>
                  <a:pt x="40260" y="11160"/>
                </a:lnTo>
                <a:lnTo>
                  <a:pt x="40250" y="11160"/>
                </a:lnTo>
                <a:lnTo>
                  <a:pt x="40280" y="11150"/>
                </a:lnTo>
                <a:lnTo>
                  <a:pt x="40300" y="11140"/>
                </a:lnTo>
                <a:lnTo>
                  <a:pt x="40330" y="11140"/>
                </a:lnTo>
                <a:lnTo>
                  <a:pt x="40330" y="11130"/>
                </a:lnTo>
                <a:lnTo>
                  <a:pt x="40300" y="11130"/>
                </a:lnTo>
                <a:lnTo>
                  <a:pt x="40300" y="11120"/>
                </a:lnTo>
                <a:lnTo>
                  <a:pt x="40270" y="11120"/>
                </a:lnTo>
                <a:lnTo>
                  <a:pt x="40270" y="11100"/>
                </a:lnTo>
                <a:lnTo>
                  <a:pt x="40290" y="11070"/>
                </a:lnTo>
                <a:lnTo>
                  <a:pt x="40290" y="11060"/>
                </a:lnTo>
                <a:lnTo>
                  <a:pt x="40310" y="11060"/>
                </a:lnTo>
                <a:lnTo>
                  <a:pt x="40340" y="11060"/>
                </a:lnTo>
                <a:lnTo>
                  <a:pt x="40340" y="11070"/>
                </a:lnTo>
                <a:lnTo>
                  <a:pt x="40370" y="11090"/>
                </a:lnTo>
                <a:lnTo>
                  <a:pt x="40370" y="11100"/>
                </a:lnTo>
                <a:lnTo>
                  <a:pt x="40360" y="11110"/>
                </a:lnTo>
                <a:lnTo>
                  <a:pt x="40360" y="11120"/>
                </a:lnTo>
                <a:lnTo>
                  <a:pt x="40360" y="11140"/>
                </a:lnTo>
                <a:lnTo>
                  <a:pt x="40400" y="11150"/>
                </a:lnTo>
                <a:lnTo>
                  <a:pt x="40400" y="11170"/>
                </a:lnTo>
                <a:lnTo>
                  <a:pt x="40390" y="11170"/>
                </a:lnTo>
                <a:lnTo>
                  <a:pt x="40390" y="11180"/>
                </a:lnTo>
                <a:lnTo>
                  <a:pt x="40400" y="11180"/>
                </a:lnTo>
                <a:lnTo>
                  <a:pt x="40400" y="11200"/>
                </a:lnTo>
                <a:lnTo>
                  <a:pt x="40430" y="11200"/>
                </a:lnTo>
                <a:lnTo>
                  <a:pt x="40440" y="11210"/>
                </a:lnTo>
                <a:lnTo>
                  <a:pt x="40450" y="11210"/>
                </a:lnTo>
                <a:lnTo>
                  <a:pt x="40460" y="11220"/>
                </a:lnTo>
                <a:lnTo>
                  <a:pt x="40480" y="11220"/>
                </a:lnTo>
                <a:lnTo>
                  <a:pt x="40490" y="11230"/>
                </a:lnTo>
                <a:lnTo>
                  <a:pt x="40520" y="11220"/>
                </a:lnTo>
                <a:lnTo>
                  <a:pt x="40530" y="11220"/>
                </a:lnTo>
                <a:lnTo>
                  <a:pt x="40500" y="11170"/>
                </a:lnTo>
                <a:lnTo>
                  <a:pt x="40510" y="11160"/>
                </a:lnTo>
                <a:lnTo>
                  <a:pt x="40530" y="11180"/>
                </a:lnTo>
                <a:lnTo>
                  <a:pt x="40530" y="11160"/>
                </a:lnTo>
                <a:lnTo>
                  <a:pt x="40540" y="11150"/>
                </a:lnTo>
                <a:lnTo>
                  <a:pt x="40560" y="11140"/>
                </a:lnTo>
                <a:lnTo>
                  <a:pt x="40560" y="11130"/>
                </a:lnTo>
                <a:lnTo>
                  <a:pt x="40540" y="11120"/>
                </a:lnTo>
                <a:lnTo>
                  <a:pt x="40540" y="11100"/>
                </a:lnTo>
                <a:lnTo>
                  <a:pt x="40530" y="11100"/>
                </a:lnTo>
                <a:lnTo>
                  <a:pt x="40510" y="11070"/>
                </a:lnTo>
                <a:lnTo>
                  <a:pt x="40480" y="11070"/>
                </a:lnTo>
                <a:lnTo>
                  <a:pt x="40460" y="11050"/>
                </a:lnTo>
                <a:lnTo>
                  <a:pt x="40450" y="11010"/>
                </a:lnTo>
                <a:lnTo>
                  <a:pt x="40420" y="11000"/>
                </a:lnTo>
                <a:lnTo>
                  <a:pt x="40420" y="10970"/>
                </a:lnTo>
                <a:lnTo>
                  <a:pt x="40410" y="10960"/>
                </a:lnTo>
                <a:lnTo>
                  <a:pt x="40420" y="10950"/>
                </a:lnTo>
                <a:lnTo>
                  <a:pt x="40420" y="10940"/>
                </a:lnTo>
                <a:lnTo>
                  <a:pt x="40400" y="10930"/>
                </a:lnTo>
                <a:lnTo>
                  <a:pt x="40400" y="10920"/>
                </a:lnTo>
                <a:lnTo>
                  <a:pt x="40410" y="10920"/>
                </a:lnTo>
                <a:lnTo>
                  <a:pt x="40410" y="10910"/>
                </a:lnTo>
                <a:lnTo>
                  <a:pt x="40400" y="10910"/>
                </a:lnTo>
                <a:lnTo>
                  <a:pt x="40410" y="10900"/>
                </a:lnTo>
                <a:lnTo>
                  <a:pt x="40410" y="10880"/>
                </a:lnTo>
                <a:lnTo>
                  <a:pt x="40400" y="10820"/>
                </a:lnTo>
                <a:lnTo>
                  <a:pt x="40350" y="10820"/>
                </a:lnTo>
                <a:lnTo>
                  <a:pt x="40320" y="10810"/>
                </a:lnTo>
                <a:lnTo>
                  <a:pt x="40330" y="10760"/>
                </a:lnTo>
                <a:lnTo>
                  <a:pt x="40360" y="10720"/>
                </a:lnTo>
                <a:lnTo>
                  <a:pt x="40370" y="10700"/>
                </a:lnTo>
                <a:lnTo>
                  <a:pt x="40340" y="10690"/>
                </a:lnTo>
                <a:lnTo>
                  <a:pt x="40330" y="10680"/>
                </a:lnTo>
                <a:lnTo>
                  <a:pt x="40350" y="10630"/>
                </a:lnTo>
                <a:lnTo>
                  <a:pt x="40350" y="10620"/>
                </a:lnTo>
                <a:lnTo>
                  <a:pt x="40350" y="10600"/>
                </a:lnTo>
                <a:close/>
                <a:moveTo>
                  <a:pt x="40000" y="11320"/>
                </a:moveTo>
                <a:lnTo>
                  <a:pt x="39990" y="11290"/>
                </a:lnTo>
                <a:lnTo>
                  <a:pt x="40010" y="11300"/>
                </a:lnTo>
                <a:lnTo>
                  <a:pt x="4000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