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Mymensingh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Bangladesh • State Map | Fully Editable Vector Shape</a:t>
            </a:r>
          </a:p>
        </p:txBody>
      </p:sp>
      <p:sp>
        <p:nvSpPr>
          <p:cNvPr id="101" name="Mymensing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750" y="26860"/>
                </a:moveTo>
                <a:lnTo>
                  <a:pt x="58760" y="26860"/>
                </a:lnTo>
                <a:lnTo>
                  <a:pt x="58760" y="26870"/>
                </a:lnTo>
                <a:lnTo>
                  <a:pt x="58770" y="26880"/>
                </a:lnTo>
                <a:lnTo>
                  <a:pt x="58770" y="26890"/>
                </a:lnTo>
                <a:lnTo>
                  <a:pt x="58780" y="26890"/>
                </a:lnTo>
                <a:lnTo>
                  <a:pt x="58780" y="26900"/>
                </a:lnTo>
                <a:lnTo>
                  <a:pt x="58780" y="26910"/>
                </a:lnTo>
                <a:lnTo>
                  <a:pt x="58790" y="26910"/>
                </a:lnTo>
                <a:lnTo>
                  <a:pt x="58790" y="26920"/>
                </a:lnTo>
                <a:lnTo>
                  <a:pt x="58800" y="26920"/>
                </a:lnTo>
                <a:lnTo>
                  <a:pt x="58800" y="26930"/>
                </a:lnTo>
                <a:lnTo>
                  <a:pt x="58790" y="26930"/>
                </a:lnTo>
                <a:lnTo>
                  <a:pt x="58780" y="26940"/>
                </a:lnTo>
                <a:lnTo>
                  <a:pt x="58770" y="26940"/>
                </a:lnTo>
                <a:lnTo>
                  <a:pt x="58760" y="26940"/>
                </a:lnTo>
                <a:lnTo>
                  <a:pt x="58760" y="26950"/>
                </a:lnTo>
                <a:lnTo>
                  <a:pt x="58750" y="26950"/>
                </a:lnTo>
                <a:lnTo>
                  <a:pt x="58750" y="26960"/>
                </a:lnTo>
                <a:lnTo>
                  <a:pt x="58740" y="26960"/>
                </a:lnTo>
                <a:lnTo>
                  <a:pt x="58740" y="26970"/>
                </a:lnTo>
                <a:lnTo>
                  <a:pt x="58740" y="26980"/>
                </a:lnTo>
                <a:lnTo>
                  <a:pt x="58740" y="26990"/>
                </a:lnTo>
                <a:lnTo>
                  <a:pt x="58750" y="26990"/>
                </a:lnTo>
                <a:lnTo>
                  <a:pt x="58750" y="27000"/>
                </a:lnTo>
                <a:lnTo>
                  <a:pt x="58760" y="27010"/>
                </a:lnTo>
                <a:lnTo>
                  <a:pt x="58760" y="27020"/>
                </a:lnTo>
                <a:lnTo>
                  <a:pt x="58750" y="27020"/>
                </a:lnTo>
                <a:lnTo>
                  <a:pt x="58750" y="27030"/>
                </a:lnTo>
                <a:lnTo>
                  <a:pt x="58740" y="27030"/>
                </a:lnTo>
                <a:lnTo>
                  <a:pt x="58740" y="27020"/>
                </a:lnTo>
                <a:lnTo>
                  <a:pt x="58730" y="27020"/>
                </a:lnTo>
                <a:lnTo>
                  <a:pt x="58720" y="27020"/>
                </a:lnTo>
                <a:lnTo>
                  <a:pt x="58720" y="27010"/>
                </a:lnTo>
                <a:lnTo>
                  <a:pt x="58710" y="27010"/>
                </a:lnTo>
                <a:lnTo>
                  <a:pt x="58700" y="27010"/>
                </a:lnTo>
                <a:lnTo>
                  <a:pt x="58700" y="27020"/>
                </a:lnTo>
                <a:lnTo>
                  <a:pt x="58690" y="27020"/>
                </a:lnTo>
                <a:lnTo>
                  <a:pt x="58690" y="27030"/>
                </a:lnTo>
                <a:lnTo>
                  <a:pt x="58690" y="27040"/>
                </a:lnTo>
                <a:lnTo>
                  <a:pt x="58680" y="27040"/>
                </a:lnTo>
                <a:lnTo>
                  <a:pt x="58680" y="27050"/>
                </a:lnTo>
                <a:lnTo>
                  <a:pt x="58670" y="27050"/>
                </a:lnTo>
                <a:lnTo>
                  <a:pt x="58660" y="27050"/>
                </a:lnTo>
                <a:lnTo>
                  <a:pt x="58660" y="27060"/>
                </a:lnTo>
                <a:lnTo>
                  <a:pt x="58660" y="27070"/>
                </a:lnTo>
                <a:lnTo>
                  <a:pt x="58660" y="27080"/>
                </a:lnTo>
                <a:lnTo>
                  <a:pt x="58660" y="27090"/>
                </a:lnTo>
                <a:lnTo>
                  <a:pt x="58650" y="27090"/>
                </a:lnTo>
                <a:lnTo>
                  <a:pt x="58640" y="27100"/>
                </a:lnTo>
                <a:lnTo>
                  <a:pt x="58630" y="27100"/>
                </a:lnTo>
                <a:lnTo>
                  <a:pt x="58630" y="27110"/>
                </a:lnTo>
                <a:lnTo>
                  <a:pt x="58620" y="27110"/>
                </a:lnTo>
                <a:lnTo>
                  <a:pt x="58620" y="27100"/>
                </a:lnTo>
                <a:lnTo>
                  <a:pt x="58610" y="27100"/>
                </a:lnTo>
                <a:lnTo>
                  <a:pt x="58600" y="27100"/>
                </a:lnTo>
                <a:lnTo>
                  <a:pt x="58590" y="27100"/>
                </a:lnTo>
                <a:lnTo>
                  <a:pt x="58580" y="27100"/>
                </a:lnTo>
                <a:lnTo>
                  <a:pt x="58570" y="27100"/>
                </a:lnTo>
                <a:lnTo>
                  <a:pt x="58560" y="27100"/>
                </a:lnTo>
                <a:lnTo>
                  <a:pt x="58560" y="27090"/>
                </a:lnTo>
                <a:lnTo>
                  <a:pt x="58550" y="27090"/>
                </a:lnTo>
                <a:lnTo>
                  <a:pt x="58550" y="27100"/>
                </a:lnTo>
                <a:lnTo>
                  <a:pt x="58550" y="27110"/>
                </a:lnTo>
                <a:lnTo>
                  <a:pt x="58550" y="27120"/>
                </a:lnTo>
                <a:lnTo>
                  <a:pt x="58540" y="27130"/>
                </a:lnTo>
                <a:lnTo>
                  <a:pt x="58540" y="27150"/>
                </a:lnTo>
                <a:lnTo>
                  <a:pt x="58540" y="27160"/>
                </a:lnTo>
                <a:lnTo>
                  <a:pt x="58530" y="27170"/>
                </a:lnTo>
                <a:lnTo>
                  <a:pt x="58530" y="27180"/>
                </a:lnTo>
                <a:lnTo>
                  <a:pt x="58530" y="27190"/>
                </a:lnTo>
                <a:lnTo>
                  <a:pt x="58530" y="27200"/>
                </a:lnTo>
                <a:lnTo>
                  <a:pt x="58520" y="27200"/>
                </a:lnTo>
                <a:lnTo>
                  <a:pt x="58520" y="27210"/>
                </a:lnTo>
                <a:lnTo>
                  <a:pt x="58520" y="27220"/>
                </a:lnTo>
                <a:lnTo>
                  <a:pt x="58520" y="27230"/>
                </a:lnTo>
                <a:lnTo>
                  <a:pt x="58520" y="27240"/>
                </a:lnTo>
                <a:lnTo>
                  <a:pt x="58510" y="27240"/>
                </a:lnTo>
                <a:lnTo>
                  <a:pt x="58510" y="27250"/>
                </a:lnTo>
                <a:lnTo>
                  <a:pt x="58510" y="27260"/>
                </a:lnTo>
                <a:lnTo>
                  <a:pt x="58510" y="27270"/>
                </a:lnTo>
                <a:lnTo>
                  <a:pt x="58510" y="27280"/>
                </a:lnTo>
                <a:lnTo>
                  <a:pt x="58520" y="27290"/>
                </a:lnTo>
                <a:lnTo>
                  <a:pt x="58530" y="27290"/>
                </a:lnTo>
                <a:lnTo>
                  <a:pt x="58540" y="27300"/>
                </a:lnTo>
                <a:lnTo>
                  <a:pt x="58550" y="27300"/>
                </a:lnTo>
                <a:lnTo>
                  <a:pt x="58560" y="27300"/>
                </a:lnTo>
                <a:lnTo>
                  <a:pt x="58560" y="27310"/>
                </a:lnTo>
                <a:lnTo>
                  <a:pt x="58570" y="27310"/>
                </a:lnTo>
                <a:lnTo>
                  <a:pt x="58570" y="27320"/>
                </a:lnTo>
                <a:lnTo>
                  <a:pt x="58570" y="27330"/>
                </a:lnTo>
                <a:lnTo>
                  <a:pt x="58560" y="27340"/>
                </a:lnTo>
                <a:lnTo>
                  <a:pt x="58550" y="27350"/>
                </a:lnTo>
                <a:lnTo>
                  <a:pt x="58550" y="27360"/>
                </a:lnTo>
                <a:lnTo>
                  <a:pt x="58560" y="27360"/>
                </a:lnTo>
                <a:lnTo>
                  <a:pt x="58560" y="27370"/>
                </a:lnTo>
                <a:lnTo>
                  <a:pt x="58570" y="27370"/>
                </a:lnTo>
                <a:lnTo>
                  <a:pt x="58580" y="27370"/>
                </a:lnTo>
                <a:lnTo>
                  <a:pt x="58580" y="27380"/>
                </a:lnTo>
                <a:lnTo>
                  <a:pt x="58590" y="27380"/>
                </a:lnTo>
                <a:lnTo>
                  <a:pt x="58600" y="27390"/>
                </a:lnTo>
                <a:lnTo>
                  <a:pt x="58600" y="27400"/>
                </a:lnTo>
                <a:lnTo>
                  <a:pt x="58600" y="27410"/>
                </a:lnTo>
                <a:lnTo>
                  <a:pt x="58600" y="27420"/>
                </a:lnTo>
                <a:lnTo>
                  <a:pt x="58600" y="27430"/>
                </a:lnTo>
                <a:lnTo>
                  <a:pt x="58600" y="27440"/>
                </a:lnTo>
                <a:lnTo>
                  <a:pt x="58590" y="27440"/>
                </a:lnTo>
                <a:lnTo>
                  <a:pt x="58590" y="27450"/>
                </a:lnTo>
                <a:lnTo>
                  <a:pt x="58580" y="27450"/>
                </a:lnTo>
                <a:lnTo>
                  <a:pt x="58580" y="27460"/>
                </a:lnTo>
                <a:lnTo>
                  <a:pt x="58580" y="27470"/>
                </a:lnTo>
                <a:lnTo>
                  <a:pt x="58590" y="27480"/>
                </a:lnTo>
                <a:lnTo>
                  <a:pt x="58590" y="27490"/>
                </a:lnTo>
                <a:lnTo>
                  <a:pt x="58590" y="27500"/>
                </a:lnTo>
                <a:lnTo>
                  <a:pt x="58600" y="27500"/>
                </a:lnTo>
                <a:lnTo>
                  <a:pt x="58600" y="27510"/>
                </a:lnTo>
                <a:lnTo>
                  <a:pt x="58600" y="27520"/>
                </a:lnTo>
                <a:lnTo>
                  <a:pt x="58600" y="27530"/>
                </a:lnTo>
                <a:lnTo>
                  <a:pt x="58600" y="27540"/>
                </a:lnTo>
                <a:lnTo>
                  <a:pt x="58600" y="27550"/>
                </a:lnTo>
                <a:lnTo>
                  <a:pt x="58600" y="27560"/>
                </a:lnTo>
                <a:lnTo>
                  <a:pt x="58590" y="27560"/>
                </a:lnTo>
                <a:lnTo>
                  <a:pt x="58580" y="27560"/>
                </a:lnTo>
                <a:lnTo>
                  <a:pt x="58580" y="27570"/>
                </a:lnTo>
                <a:lnTo>
                  <a:pt x="58580" y="27580"/>
                </a:lnTo>
                <a:lnTo>
                  <a:pt x="58570" y="27580"/>
                </a:lnTo>
                <a:lnTo>
                  <a:pt x="58560" y="27580"/>
                </a:lnTo>
                <a:lnTo>
                  <a:pt x="58560" y="27590"/>
                </a:lnTo>
                <a:lnTo>
                  <a:pt x="58550" y="27590"/>
                </a:lnTo>
                <a:lnTo>
                  <a:pt x="58540" y="27590"/>
                </a:lnTo>
                <a:lnTo>
                  <a:pt x="58540" y="27600"/>
                </a:lnTo>
                <a:lnTo>
                  <a:pt x="58530" y="27600"/>
                </a:lnTo>
                <a:lnTo>
                  <a:pt x="58530" y="27610"/>
                </a:lnTo>
                <a:lnTo>
                  <a:pt x="58520" y="27610"/>
                </a:lnTo>
                <a:lnTo>
                  <a:pt x="58510" y="27610"/>
                </a:lnTo>
                <a:lnTo>
                  <a:pt x="58510" y="27620"/>
                </a:lnTo>
                <a:lnTo>
                  <a:pt x="58500" y="27620"/>
                </a:lnTo>
                <a:lnTo>
                  <a:pt x="58490" y="27620"/>
                </a:lnTo>
                <a:lnTo>
                  <a:pt x="58490" y="27630"/>
                </a:lnTo>
                <a:lnTo>
                  <a:pt x="58480" y="27630"/>
                </a:lnTo>
                <a:lnTo>
                  <a:pt x="58480" y="27640"/>
                </a:lnTo>
                <a:lnTo>
                  <a:pt x="58490" y="27640"/>
                </a:lnTo>
                <a:lnTo>
                  <a:pt x="58490" y="27650"/>
                </a:lnTo>
                <a:lnTo>
                  <a:pt x="58490" y="27660"/>
                </a:lnTo>
                <a:lnTo>
                  <a:pt x="58500" y="27660"/>
                </a:lnTo>
                <a:lnTo>
                  <a:pt x="58500" y="27670"/>
                </a:lnTo>
                <a:lnTo>
                  <a:pt x="58510" y="27670"/>
                </a:lnTo>
                <a:lnTo>
                  <a:pt x="58510" y="27680"/>
                </a:lnTo>
                <a:lnTo>
                  <a:pt x="58520" y="27680"/>
                </a:lnTo>
                <a:lnTo>
                  <a:pt x="58520" y="27690"/>
                </a:lnTo>
                <a:lnTo>
                  <a:pt x="58530" y="27690"/>
                </a:lnTo>
                <a:lnTo>
                  <a:pt x="58530" y="27700"/>
                </a:lnTo>
                <a:lnTo>
                  <a:pt x="58530" y="27710"/>
                </a:lnTo>
                <a:lnTo>
                  <a:pt x="58540" y="27710"/>
                </a:lnTo>
                <a:lnTo>
                  <a:pt x="58540" y="27720"/>
                </a:lnTo>
                <a:lnTo>
                  <a:pt x="58540" y="27730"/>
                </a:lnTo>
                <a:lnTo>
                  <a:pt x="58550" y="27740"/>
                </a:lnTo>
                <a:lnTo>
                  <a:pt x="58560" y="27750"/>
                </a:lnTo>
                <a:lnTo>
                  <a:pt x="58560" y="27760"/>
                </a:lnTo>
                <a:lnTo>
                  <a:pt x="58570" y="27760"/>
                </a:lnTo>
                <a:lnTo>
                  <a:pt x="58580" y="27770"/>
                </a:lnTo>
                <a:lnTo>
                  <a:pt x="58590" y="27770"/>
                </a:lnTo>
                <a:lnTo>
                  <a:pt x="58600" y="27770"/>
                </a:lnTo>
                <a:lnTo>
                  <a:pt x="58610" y="27770"/>
                </a:lnTo>
                <a:lnTo>
                  <a:pt x="58620" y="27770"/>
                </a:lnTo>
                <a:lnTo>
                  <a:pt x="58620" y="27780"/>
                </a:lnTo>
                <a:lnTo>
                  <a:pt x="58630" y="27780"/>
                </a:lnTo>
                <a:lnTo>
                  <a:pt x="58630" y="27790"/>
                </a:lnTo>
                <a:lnTo>
                  <a:pt x="58630" y="27800"/>
                </a:lnTo>
                <a:lnTo>
                  <a:pt x="58640" y="27810"/>
                </a:lnTo>
                <a:lnTo>
                  <a:pt x="58640" y="27820"/>
                </a:lnTo>
                <a:lnTo>
                  <a:pt x="58650" y="27820"/>
                </a:lnTo>
                <a:lnTo>
                  <a:pt x="58650" y="27830"/>
                </a:lnTo>
                <a:lnTo>
                  <a:pt x="58660" y="27830"/>
                </a:lnTo>
                <a:lnTo>
                  <a:pt x="58660" y="27840"/>
                </a:lnTo>
                <a:lnTo>
                  <a:pt x="58670" y="27840"/>
                </a:lnTo>
                <a:lnTo>
                  <a:pt x="58670" y="27850"/>
                </a:lnTo>
                <a:lnTo>
                  <a:pt x="58680" y="27850"/>
                </a:lnTo>
                <a:lnTo>
                  <a:pt x="58680" y="27860"/>
                </a:lnTo>
                <a:lnTo>
                  <a:pt x="58690" y="27860"/>
                </a:lnTo>
                <a:lnTo>
                  <a:pt x="58700" y="27860"/>
                </a:lnTo>
                <a:lnTo>
                  <a:pt x="58700" y="27870"/>
                </a:lnTo>
                <a:lnTo>
                  <a:pt x="58710" y="27870"/>
                </a:lnTo>
                <a:lnTo>
                  <a:pt x="58710" y="27880"/>
                </a:lnTo>
                <a:lnTo>
                  <a:pt x="58720" y="27880"/>
                </a:lnTo>
                <a:lnTo>
                  <a:pt x="58720" y="27890"/>
                </a:lnTo>
                <a:lnTo>
                  <a:pt x="58730" y="27890"/>
                </a:lnTo>
                <a:lnTo>
                  <a:pt x="58740" y="27890"/>
                </a:lnTo>
                <a:lnTo>
                  <a:pt x="58740" y="27900"/>
                </a:lnTo>
                <a:lnTo>
                  <a:pt x="58750" y="27900"/>
                </a:lnTo>
                <a:lnTo>
                  <a:pt x="58760" y="27900"/>
                </a:lnTo>
                <a:lnTo>
                  <a:pt x="58760" y="27910"/>
                </a:lnTo>
                <a:lnTo>
                  <a:pt x="58770" y="27910"/>
                </a:lnTo>
                <a:lnTo>
                  <a:pt x="58780" y="27910"/>
                </a:lnTo>
                <a:lnTo>
                  <a:pt x="58790" y="27910"/>
                </a:lnTo>
                <a:lnTo>
                  <a:pt x="58800" y="27910"/>
                </a:lnTo>
                <a:lnTo>
                  <a:pt x="58810" y="27910"/>
                </a:lnTo>
                <a:lnTo>
                  <a:pt x="58810" y="27920"/>
                </a:lnTo>
                <a:lnTo>
                  <a:pt x="58820" y="27930"/>
                </a:lnTo>
                <a:lnTo>
                  <a:pt x="58820" y="27940"/>
                </a:lnTo>
                <a:lnTo>
                  <a:pt x="58820" y="27950"/>
                </a:lnTo>
                <a:lnTo>
                  <a:pt x="58820" y="27960"/>
                </a:lnTo>
                <a:lnTo>
                  <a:pt x="58820" y="27970"/>
                </a:lnTo>
                <a:lnTo>
                  <a:pt x="58810" y="27970"/>
                </a:lnTo>
                <a:lnTo>
                  <a:pt x="58810" y="27980"/>
                </a:lnTo>
                <a:lnTo>
                  <a:pt x="58800" y="27980"/>
                </a:lnTo>
                <a:lnTo>
                  <a:pt x="58800" y="27990"/>
                </a:lnTo>
                <a:lnTo>
                  <a:pt x="58790" y="27990"/>
                </a:lnTo>
                <a:lnTo>
                  <a:pt x="58780" y="28000"/>
                </a:lnTo>
                <a:lnTo>
                  <a:pt x="58780" y="28010"/>
                </a:lnTo>
                <a:lnTo>
                  <a:pt x="58770" y="28010"/>
                </a:lnTo>
                <a:lnTo>
                  <a:pt x="58770" y="28020"/>
                </a:lnTo>
                <a:lnTo>
                  <a:pt x="58780" y="28020"/>
                </a:lnTo>
                <a:lnTo>
                  <a:pt x="58780" y="28030"/>
                </a:lnTo>
                <a:lnTo>
                  <a:pt x="58790" y="28030"/>
                </a:lnTo>
                <a:lnTo>
                  <a:pt x="58790" y="28040"/>
                </a:lnTo>
                <a:lnTo>
                  <a:pt x="58790" y="28050"/>
                </a:lnTo>
                <a:lnTo>
                  <a:pt x="58790" y="28060"/>
                </a:lnTo>
                <a:lnTo>
                  <a:pt x="58790" y="28070"/>
                </a:lnTo>
                <a:lnTo>
                  <a:pt x="58800" y="28080"/>
                </a:lnTo>
                <a:lnTo>
                  <a:pt x="58800" y="28090"/>
                </a:lnTo>
                <a:lnTo>
                  <a:pt x="58790" y="28100"/>
                </a:lnTo>
                <a:lnTo>
                  <a:pt x="58790" y="28110"/>
                </a:lnTo>
                <a:lnTo>
                  <a:pt x="58790" y="28120"/>
                </a:lnTo>
                <a:lnTo>
                  <a:pt x="58790" y="28130"/>
                </a:lnTo>
                <a:lnTo>
                  <a:pt x="58790" y="28140"/>
                </a:lnTo>
                <a:lnTo>
                  <a:pt x="58800" y="28150"/>
                </a:lnTo>
                <a:lnTo>
                  <a:pt x="58800" y="28160"/>
                </a:lnTo>
                <a:lnTo>
                  <a:pt x="58810" y="28170"/>
                </a:lnTo>
                <a:lnTo>
                  <a:pt x="58810" y="28180"/>
                </a:lnTo>
                <a:lnTo>
                  <a:pt x="58820" y="28180"/>
                </a:lnTo>
                <a:lnTo>
                  <a:pt x="58820" y="28190"/>
                </a:lnTo>
                <a:lnTo>
                  <a:pt x="58830" y="28190"/>
                </a:lnTo>
                <a:lnTo>
                  <a:pt x="58840" y="28190"/>
                </a:lnTo>
                <a:lnTo>
                  <a:pt x="58840" y="28200"/>
                </a:lnTo>
                <a:lnTo>
                  <a:pt x="58850" y="28200"/>
                </a:lnTo>
                <a:lnTo>
                  <a:pt x="58850" y="28210"/>
                </a:lnTo>
                <a:lnTo>
                  <a:pt x="58860" y="28210"/>
                </a:lnTo>
                <a:lnTo>
                  <a:pt x="58860" y="28220"/>
                </a:lnTo>
                <a:lnTo>
                  <a:pt x="58860" y="28230"/>
                </a:lnTo>
                <a:lnTo>
                  <a:pt x="58860" y="28240"/>
                </a:lnTo>
                <a:lnTo>
                  <a:pt x="58850" y="28240"/>
                </a:lnTo>
                <a:lnTo>
                  <a:pt x="58850" y="28250"/>
                </a:lnTo>
                <a:lnTo>
                  <a:pt x="58840" y="28250"/>
                </a:lnTo>
                <a:lnTo>
                  <a:pt x="58840" y="28260"/>
                </a:lnTo>
                <a:lnTo>
                  <a:pt x="58840" y="28270"/>
                </a:lnTo>
                <a:lnTo>
                  <a:pt x="58830" y="28270"/>
                </a:lnTo>
                <a:lnTo>
                  <a:pt x="58820" y="28270"/>
                </a:lnTo>
                <a:lnTo>
                  <a:pt x="58810" y="28280"/>
                </a:lnTo>
                <a:lnTo>
                  <a:pt x="58810" y="28290"/>
                </a:lnTo>
                <a:lnTo>
                  <a:pt x="58800" y="28300"/>
                </a:lnTo>
                <a:lnTo>
                  <a:pt x="58790" y="28300"/>
                </a:lnTo>
                <a:lnTo>
                  <a:pt x="58780" y="28300"/>
                </a:lnTo>
                <a:lnTo>
                  <a:pt x="58770" y="28300"/>
                </a:lnTo>
                <a:lnTo>
                  <a:pt x="58760" y="28300"/>
                </a:lnTo>
                <a:lnTo>
                  <a:pt x="58750" y="28300"/>
                </a:lnTo>
                <a:lnTo>
                  <a:pt x="58740" y="28300"/>
                </a:lnTo>
                <a:lnTo>
                  <a:pt x="58730" y="28300"/>
                </a:lnTo>
                <a:lnTo>
                  <a:pt x="58730" y="28290"/>
                </a:lnTo>
                <a:lnTo>
                  <a:pt x="58720" y="28280"/>
                </a:lnTo>
                <a:lnTo>
                  <a:pt x="58720" y="28270"/>
                </a:lnTo>
                <a:lnTo>
                  <a:pt x="58710" y="28270"/>
                </a:lnTo>
                <a:lnTo>
                  <a:pt x="58700" y="28270"/>
                </a:lnTo>
                <a:lnTo>
                  <a:pt x="58700" y="28260"/>
                </a:lnTo>
                <a:lnTo>
                  <a:pt x="58690" y="28260"/>
                </a:lnTo>
                <a:lnTo>
                  <a:pt x="58680" y="28260"/>
                </a:lnTo>
                <a:lnTo>
                  <a:pt x="58680" y="28270"/>
                </a:lnTo>
                <a:lnTo>
                  <a:pt x="58670" y="28270"/>
                </a:lnTo>
                <a:lnTo>
                  <a:pt x="58670" y="28280"/>
                </a:lnTo>
                <a:lnTo>
                  <a:pt x="58660" y="28280"/>
                </a:lnTo>
                <a:lnTo>
                  <a:pt x="58660" y="28290"/>
                </a:lnTo>
                <a:lnTo>
                  <a:pt x="58650" y="28290"/>
                </a:lnTo>
                <a:lnTo>
                  <a:pt x="58640" y="28290"/>
                </a:lnTo>
                <a:lnTo>
                  <a:pt x="58630" y="28300"/>
                </a:lnTo>
                <a:lnTo>
                  <a:pt x="58620" y="28300"/>
                </a:lnTo>
                <a:lnTo>
                  <a:pt x="58610" y="28300"/>
                </a:lnTo>
                <a:lnTo>
                  <a:pt x="58600" y="28300"/>
                </a:lnTo>
                <a:lnTo>
                  <a:pt x="58600" y="28290"/>
                </a:lnTo>
                <a:lnTo>
                  <a:pt x="58600" y="28280"/>
                </a:lnTo>
                <a:lnTo>
                  <a:pt x="58590" y="28280"/>
                </a:lnTo>
                <a:lnTo>
                  <a:pt x="58590" y="28270"/>
                </a:lnTo>
                <a:lnTo>
                  <a:pt x="58580" y="28270"/>
                </a:lnTo>
                <a:lnTo>
                  <a:pt x="58580" y="28260"/>
                </a:lnTo>
                <a:lnTo>
                  <a:pt x="58570" y="28260"/>
                </a:lnTo>
                <a:lnTo>
                  <a:pt x="58560" y="28260"/>
                </a:lnTo>
                <a:lnTo>
                  <a:pt x="58550" y="28260"/>
                </a:lnTo>
                <a:lnTo>
                  <a:pt x="58550" y="28250"/>
                </a:lnTo>
                <a:lnTo>
                  <a:pt x="58540" y="28250"/>
                </a:lnTo>
                <a:lnTo>
                  <a:pt x="58530" y="28250"/>
                </a:lnTo>
                <a:lnTo>
                  <a:pt x="58530" y="28240"/>
                </a:lnTo>
                <a:lnTo>
                  <a:pt x="58530" y="28230"/>
                </a:lnTo>
                <a:lnTo>
                  <a:pt x="58520" y="28230"/>
                </a:lnTo>
                <a:lnTo>
                  <a:pt x="58520" y="28220"/>
                </a:lnTo>
                <a:lnTo>
                  <a:pt x="58510" y="28210"/>
                </a:lnTo>
                <a:lnTo>
                  <a:pt x="58500" y="28210"/>
                </a:lnTo>
                <a:lnTo>
                  <a:pt x="58500" y="28200"/>
                </a:lnTo>
                <a:lnTo>
                  <a:pt x="58500" y="28190"/>
                </a:lnTo>
                <a:lnTo>
                  <a:pt x="58490" y="28190"/>
                </a:lnTo>
                <a:lnTo>
                  <a:pt x="58490" y="28180"/>
                </a:lnTo>
                <a:lnTo>
                  <a:pt x="58490" y="28170"/>
                </a:lnTo>
                <a:lnTo>
                  <a:pt x="58480" y="28170"/>
                </a:lnTo>
                <a:lnTo>
                  <a:pt x="58480" y="28160"/>
                </a:lnTo>
                <a:lnTo>
                  <a:pt x="58470" y="28160"/>
                </a:lnTo>
                <a:lnTo>
                  <a:pt x="58470" y="28150"/>
                </a:lnTo>
                <a:lnTo>
                  <a:pt x="58460" y="28150"/>
                </a:lnTo>
                <a:lnTo>
                  <a:pt x="58460" y="28140"/>
                </a:lnTo>
                <a:lnTo>
                  <a:pt x="58450" y="28140"/>
                </a:lnTo>
                <a:lnTo>
                  <a:pt x="58450" y="28130"/>
                </a:lnTo>
                <a:lnTo>
                  <a:pt x="58440" y="28130"/>
                </a:lnTo>
                <a:lnTo>
                  <a:pt x="58430" y="28130"/>
                </a:lnTo>
                <a:lnTo>
                  <a:pt x="58420" y="28130"/>
                </a:lnTo>
                <a:lnTo>
                  <a:pt x="58410" y="28130"/>
                </a:lnTo>
                <a:lnTo>
                  <a:pt x="58410" y="28140"/>
                </a:lnTo>
                <a:lnTo>
                  <a:pt x="58400" y="28150"/>
                </a:lnTo>
                <a:lnTo>
                  <a:pt x="58400" y="28160"/>
                </a:lnTo>
                <a:lnTo>
                  <a:pt x="58390" y="28160"/>
                </a:lnTo>
                <a:lnTo>
                  <a:pt x="58380" y="28170"/>
                </a:lnTo>
                <a:lnTo>
                  <a:pt x="58370" y="28170"/>
                </a:lnTo>
                <a:lnTo>
                  <a:pt x="58360" y="28170"/>
                </a:lnTo>
                <a:lnTo>
                  <a:pt x="58350" y="28170"/>
                </a:lnTo>
                <a:lnTo>
                  <a:pt x="58340" y="28170"/>
                </a:lnTo>
                <a:lnTo>
                  <a:pt x="58340" y="28160"/>
                </a:lnTo>
                <a:lnTo>
                  <a:pt x="58330" y="28150"/>
                </a:lnTo>
                <a:lnTo>
                  <a:pt x="58320" y="28150"/>
                </a:lnTo>
                <a:lnTo>
                  <a:pt x="58320" y="28140"/>
                </a:lnTo>
                <a:lnTo>
                  <a:pt x="58310" y="28140"/>
                </a:lnTo>
                <a:lnTo>
                  <a:pt x="58300" y="28140"/>
                </a:lnTo>
                <a:lnTo>
                  <a:pt x="58290" y="28150"/>
                </a:lnTo>
                <a:lnTo>
                  <a:pt x="58280" y="28160"/>
                </a:lnTo>
                <a:lnTo>
                  <a:pt x="58270" y="28170"/>
                </a:lnTo>
                <a:lnTo>
                  <a:pt x="58260" y="28170"/>
                </a:lnTo>
                <a:lnTo>
                  <a:pt x="58250" y="28170"/>
                </a:lnTo>
                <a:lnTo>
                  <a:pt x="58240" y="28170"/>
                </a:lnTo>
                <a:lnTo>
                  <a:pt x="58230" y="28170"/>
                </a:lnTo>
                <a:lnTo>
                  <a:pt x="58220" y="28170"/>
                </a:lnTo>
                <a:lnTo>
                  <a:pt x="58210" y="28180"/>
                </a:lnTo>
                <a:lnTo>
                  <a:pt x="58210" y="28190"/>
                </a:lnTo>
                <a:lnTo>
                  <a:pt x="58220" y="28190"/>
                </a:lnTo>
                <a:lnTo>
                  <a:pt x="58230" y="28200"/>
                </a:lnTo>
                <a:lnTo>
                  <a:pt x="58240" y="28210"/>
                </a:lnTo>
                <a:lnTo>
                  <a:pt x="58250" y="28220"/>
                </a:lnTo>
                <a:lnTo>
                  <a:pt x="58260" y="28230"/>
                </a:lnTo>
                <a:lnTo>
                  <a:pt x="58270" y="28230"/>
                </a:lnTo>
                <a:lnTo>
                  <a:pt x="58270" y="28240"/>
                </a:lnTo>
                <a:lnTo>
                  <a:pt x="58280" y="28240"/>
                </a:lnTo>
                <a:lnTo>
                  <a:pt x="58280" y="28250"/>
                </a:lnTo>
                <a:lnTo>
                  <a:pt x="58280" y="28260"/>
                </a:lnTo>
                <a:lnTo>
                  <a:pt x="58280" y="28270"/>
                </a:lnTo>
                <a:lnTo>
                  <a:pt x="58280" y="28280"/>
                </a:lnTo>
                <a:lnTo>
                  <a:pt x="58280" y="28290"/>
                </a:lnTo>
                <a:lnTo>
                  <a:pt x="58280" y="28300"/>
                </a:lnTo>
                <a:lnTo>
                  <a:pt x="58290" y="28310"/>
                </a:lnTo>
                <a:lnTo>
                  <a:pt x="58290" y="28320"/>
                </a:lnTo>
                <a:lnTo>
                  <a:pt x="58300" y="28330"/>
                </a:lnTo>
                <a:lnTo>
                  <a:pt x="58300" y="28340"/>
                </a:lnTo>
                <a:lnTo>
                  <a:pt x="58310" y="28340"/>
                </a:lnTo>
                <a:lnTo>
                  <a:pt x="58310" y="28350"/>
                </a:lnTo>
                <a:lnTo>
                  <a:pt x="58310" y="28360"/>
                </a:lnTo>
                <a:lnTo>
                  <a:pt x="58320" y="28360"/>
                </a:lnTo>
                <a:lnTo>
                  <a:pt x="58320" y="28370"/>
                </a:lnTo>
                <a:lnTo>
                  <a:pt x="58310" y="28380"/>
                </a:lnTo>
                <a:lnTo>
                  <a:pt x="58300" y="28380"/>
                </a:lnTo>
                <a:lnTo>
                  <a:pt x="58290" y="28380"/>
                </a:lnTo>
                <a:lnTo>
                  <a:pt x="58280" y="28380"/>
                </a:lnTo>
                <a:lnTo>
                  <a:pt x="58280" y="28390"/>
                </a:lnTo>
                <a:lnTo>
                  <a:pt x="58270" y="28390"/>
                </a:lnTo>
                <a:lnTo>
                  <a:pt x="58260" y="28390"/>
                </a:lnTo>
                <a:lnTo>
                  <a:pt x="58250" y="28390"/>
                </a:lnTo>
                <a:lnTo>
                  <a:pt x="58240" y="28390"/>
                </a:lnTo>
                <a:lnTo>
                  <a:pt x="58240" y="28400"/>
                </a:lnTo>
                <a:lnTo>
                  <a:pt x="58230" y="28410"/>
                </a:lnTo>
                <a:lnTo>
                  <a:pt x="58230" y="28420"/>
                </a:lnTo>
                <a:lnTo>
                  <a:pt x="58230" y="28430"/>
                </a:lnTo>
                <a:lnTo>
                  <a:pt x="58240" y="28430"/>
                </a:lnTo>
                <a:lnTo>
                  <a:pt x="58240" y="28440"/>
                </a:lnTo>
                <a:lnTo>
                  <a:pt x="58250" y="28440"/>
                </a:lnTo>
                <a:lnTo>
                  <a:pt x="58260" y="28440"/>
                </a:lnTo>
                <a:lnTo>
                  <a:pt x="58260" y="28450"/>
                </a:lnTo>
                <a:lnTo>
                  <a:pt x="58260" y="28460"/>
                </a:lnTo>
                <a:lnTo>
                  <a:pt x="58250" y="28470"/>
                </a:lnTo>
                <a:lnTo>
                  <a:pt x="58240" y="28480"/>
                </a:lnTo>
                <a:lnTo>
                  <a:pt x="58240" y="28490"/>
                </a:lnTo>
                <a:lnTo>
                  <a:pt x="58240" y="28500"/>
                </a:lnTo>
                <a:lnTo>
                  <a:pt x="58240" y="28510"/>
                </a:lnTo>
                <a:lnTo>
                  <a:pt x="58240" y="28520"/>
                </a:lnTo>
                <a:lnTo>
                  <a:pt x="58240" y="28530"/>
                </a:lnTo>
                <a:lnTo>
                  <a:pt x="58240" y="28540"/>
                </a:lnTo>
                <a:lnTo>
                  <a:pt x="58240" y="28550"/>
                </a:lnTo>
                <a:lnTo>
                  <a:pt x="58250" y="28560"/>
                </a:lnTo>
                <a:lnTo>
                  <a:pt x="58260" y="28560"/>
                </a:lnTo>
                <a:lnTo>
                  <a:pt x="58270" y="28560"/>
                </a:lnTo>
                <a:lnTo>
                  <a:pt x="58270" y="28570"/>
                </a:lnTo>
                <a:lnTo>
                  <a:pt x="58280" y="28570"/>
                </a:lnTo>
                <a:lnTo>
                  <a:pt x="58280" y="28580"/>
                </a:lnTo>
                <a:lnTo>
                  <a:pt x="58280" y="28590"/>
                </a:lnTo>
                <a:lnTo>
                  <a:pt x="58280" y="28600"/>
                </a:lnTo>
                <a:lnTo>
                  <a:pt x="58270" y="28600"/>
                </a:lnTo>
                <a:lnTo>
                  <a:pt x="58270" y="28610"/>
                </a:lnTo>
                <a:lnTo>
                  <a:pt x="58270" y="28620"/>
                </a:lnTo>
                <a:lnTo>
                  <a:pt x="58270" y="28630"/>
                </a:lnTo>
                <a:lnTo>
                  <a:pt x="58270" y="28640"/>
                </a:lnTo>
                <a:lnTo>
                  <a:pt x="58270" y="28650"/>
                </a:lnTo>
                <a:lnTo>
                  <a:pt x="58280" y="28650"/>
                </a:lnTo>
                <a:lnTo>
                  <a:pt x="58280" y="28670"/>
                </a:lnTo>
                <a:lnTo>
                  <a:pt x="58280" y="28680"/>
                </a:lnTo>
                <a:lnTo>
                  <a:pt x="58280" y="28690"/>
                </a:lnTo>
                <a:lnTo>
                  <a:pt x="58290" y="28690"/>
                </a:lnTo>
                <a:lnTo>
                  <a:pt x="58290" y="28700"/>
                </a:lnTo>
                <a:lnTo>
                  <a:pt x="58300" y="28700"/>
                </a:lnTo>
                <a:lnTo>
                  <a:pt x="58300" y="28710"/>
                </a:lnTo>
                <a:lnTo>
                  <a:pt x="58310" y="28710"/>
                </a:lnTo>
                <a:lnTo>
                  <a:pt x="58320" y="28710"/>
                </a:lnTo>
                <a:lnTo>
                  <a:pt x="58330" y="28710"/>
                </a:lnTo>
                <a:lnTo>
                  <a:pt x="58340" y="28710"/>
                </a:lnTo>
                <a:lnTo>
                  <a:pt x="58350" y="28700"/>
                </a:lnTo>
                <a:lnTo>
                  <a:pt x="58350" y="28690"/>
                </a:lnTo>
                <a:lnTo>
                  <a:pt x="58360" y="28680"/>
                </a:lnTo>
                <a:lnTo>
                  <a:pt x="58370" y="28670"/>
                </a:lnTo>
                <a:lnTo>
                  <a:pt x="58380" y="28670"/>
                </a:lnTo>
                <a:lnTo>
                  <a:pt x="58390" y="28680"/>
                </a:lnTo>
                <a:lnTo>
                  <a:pt x="58400" y="28680"/>
                </a:lnTo>
                <a:lnTo>
                  <a:pt x="58410" y="28680"/>
                </a:lnTo>
                <a:lnTo>
                  <a:pt x="58420" y="28690"/>
                </a:lnTo>
                <a:lnTo>
                  <a:pt x="58420" y="28700"/>
                </a:lnTo>
                <a:lnTo>
                  <a:pt x="58430" y="28700"/>
                </a:lnTo>
                <a:lnTo>
                  <a:pt x="58430" y="28710"/>
                </a:lnTo>
                <a:lnTo>
                  <a:pt x="58440" y="28710"/>
                </a:lnTo>
                <a:lnTo>
                  <a:pt x="58450" y="28710"/>
                </a:lnTo>
                <a:lnTo>
                  <a:pt x="58460" y="28710"/>
                </a:lnTo>
                <a:lnTo>
                  <a:pt x="58470" y="28710"/>
                </a:lnTo>
                <a:lnTo>
                  <a:pt x="58480" y="28700"/>
                </a:lnTo>
                <a:lnTo>
                  <a:pt x="58480" y="28690"/>
                </a:lnTo>
                <a:lnTo>
                  <a:pt x="58490" y="28690"/>
                </a:lnTo>
                <a:lnTo>
                  <a:pt x="58500" y="28690"/>
                </a:lnTo>
                <a:lnTo>
                  <a:pt x="58500" y="28680"/>
                </a:lnTo>
                <a:lnTo>
                  <a:pt x="58510" y="28680"/>
                </a:lnTo>
                <a:lnTo>
                  <a:pt x="58510" y="28690"/>
                </a:lnTo>
                <a:lnTo>
                  <a:pt x="58520" y="28690"/>
                </a:lnTo>
                <a:lnTo>
                  <a:pt x="58530" y="28690"/>
                </a:lnTo>
                <a:lnTo>
                  <a:pt x="58540" y="28690"/>
                </a:lnTo>
                <a:lnTo>
                  <a:pt x="58540" y="28700"/>
                </a:lnTo>
                <a:lnTo>
                  <a:pt x="58540" y="28710"/>
                </a:lnTo>
                <a:lnTo>
                  <a:pt x="58540" y="28720"/>
                </a:lnTo>
                <a:lnTo>
                  <a:pt x="58550" y="28730"/>
                </a:lnTo>
                <a:lnTo>
                  <a:pt x="58550" y="28740"/>
                </a:lnTo>
                <a:lnTo>
                  <a:pt x="58560" y="28740"/>
                </a:lnTo>
                <a:lnTo>
                  <a:pt x="58560" y="28750"/>
                </a:lnTo>
                <a:lnTo>
                  <a:pt x="58570" y="28750"/>
                </a:lnTo>
                <a:lnTo>
                  <a:pt x="58580" y="28750"/>
                </a:lnTo>
                <a:lnTo>
                  <a:pt x="58590" y="28750"/>
                </a:lnTo>
                <a:lnTo>
                  <a:pt x="58590" y="28760"/>
                </a:lnTo>
                <a:lnTo>
                  <a:pt x="58600" y="28770"/>
                </a:lnTo>
                <a:lnTo>
                  <a:pt x="58610" y="28770"/>
                </a:lnTo>
                <a:lnTo>
                  <a:pt x="58610" y="28780"/>
                </a:lnTo>
                <a:lnTo>
                  <a:pt x="58620" y="28790"/>
                </a:lnTo>
                <a:lnTo>
                  <a:pt x="58630" y="28790"/>
                </a:lnTo>
                <a:lnTo>
                  <a:pt x="58630" y="28800"/>
                </a:lnTo>
                <a:lnTo>
                  <a:pt x="58640" y="28800"/>
                </a:lnTo>
                <a:lnTo>
                  <a:pt x="58650" y="28810"/>
                </a:lnTo>
                <a:lnTo>
                  <a:pt x="58660" y="28810"/>
                </a:lnTo>
                <a:lnTo>
                  <a:pt x="58670" y="28810"/>
                </a:lnTo>
                <a:lnTo>
                  <a:pt x="58680" y="28810"/>
                </a:lnTo>
                <a:lnTo>
                  <a:pt x="58690" y="28810"/>
                </a:lnTo>
                <a:lnTo>
                  <a:pt x="58700" y="28810"/>
                </a:lnTo>
                <a:lnTo>
                  <a:pt x="58710" y="28820"/>
                </a:lnTo>
                <a:lnTo>
                  <a:pt x="58720" y="28820"/>
                </a:lnTo>
                <a:lnTo>
                  <a:pt x="58730" y="28830"/>
                </a:lnTo>
                <a:lnTo>
                  <a:pt x="58730" y="28840"/>
                </a:lnTo>
                <a:lnTo>
                  <a:pt x="58690" y="28860"/>
                </a:lnTo>
                <a:lnTo>
                  <a:pt x="58680" y="28860"/>
                </a:lnTo>
                <a:lnTo>
                  <a:pt x="58670" y="28870"/>
                </a:lnTo>
                <a:lnTo>
                  <a:pt x="58660" y="28870"/>
                </a:lnTo>
                <a:lnTo>
                  <a:pt x="58650" y="28870"/>
                </a:lnTo>
                <a:lnTo>
                  <a:pt x="58640" y="28880"/>
                </a:lnTo>
                <a:lnTo>
                  <a:pt x="58630" y="28880"/>
                </a:lnTo>
                <a:lnTo>
                  <a:pt x="58620" y="28880"/>
                </a:lnTo>
                <a:lnTo>
                  <a:pt x="58620" y="28890"/>
                </a:lnTo>
                <a:lnTo>
                  <a:pt x="58610" y="28880"/>
                </a:lnTo>
                <a:lnTo>
                  <a:pt x="58600" y="28880"/>
                </a:lnTo>
                <a:lnTo>
                  <a:pt x="58590" y="28880"/>
                </a:lnTo>
                <a:lnTo>
                  <a:pt x="58590" y="28870"/>
                </a:lnTo>
                <a:lnTo>
                  <a:pt x="58580" y="28860"/>
                </a:lnTo>
                <a:lnTo>
                  <a:pt x="58570" y="28850"/>
                </a:lnTo>
                <a:lnTo>
                  <a:pt x="58560" y="28850"/>
                </a:lnTo>
                <a:lnTo>
                  <a:pt x="58550" y="28850"/>
                </a:lnTo>
                <a:lnTo>
                  <a:pt x="58540" y="28860"/>
                </a:lnTo>
                <a:lnTo>
                  <a:pt x="58530" y="28860"/>
                </a:lnTo>
                <a:lnTo>
                  <a:pt x="58530" y="28870"/>
                </a:lnTo>
                <a:lnTo>
                  <a:pt x="58520" y="28870"/>
                </a:lnTo>
                <a:lnTo>
                  <a:pt x="58520" y="28880"/>
                </a:lnTo>
                <a:lnTo>
                  <a:pt x="58510" y="28880"/>
                </a:lnTo>
                <a:lnTo>
                  <a:pt x="58500" y="28880"/>
                </a:lnTo>
                <a:lnTo>
                  <a:pt x="58500" y="28890"/>
                </a:lnTo>
                <a:lnTo>
                  <a:pt x="58490" y="28890"/>
                </a:lnTo>
                <a:lnTo>
                  <a:pt x="58490" y="28880"/>
                </a:lnTo>
                <a:lnTo>
                  <a:pt x="58480" y="28880"/>
                </a:lnTo>
                <a:lnTo>
                  <a:pt x="58470" y="28880"/>
                </a:lnTo>
                <a:lnTo>
                  <a:pt x="58460" y="28890"/>
                </a:lnTo>
                <a:lnTo>
                  <a:pt x="58450" y="28890"/>
                </a:lnTo>
                <a:lnTo>
                  <a:pt x="58450" y="28900"/>
                </a:lnTo>
                <a:lnTo>
                  <a:pt x="58450" y="28910"/>
                </a:lnTo>
                <a:lnTo>
                  <a:pt x="58450" y="28920"/>
                </a:lnTo>
                <a:lnTo>
                  <a:pt x="58440" y="28920"/>
                </a:lnTo>
                <a:lnTo>
                  <a:pt x="58430" y="28930"/>
                </a:lnTo>
                <a:lnTo>
                  <a:pt x="58420" y="28930"/>
                </a:lnTo>
                <a:lnTo>
                  <a:pt x="58410" y="28930"/>
                </a:lnTo>
                <a:lnTo>
                  <a:pt x="58400" y="28930"/>
                </a:lnTo>
                <a:lnTo>
                  <a:pt x="58390" y="28930"/>
                </a:lnTo>
                <a:lnTo>
                  <a:pt x="58380" y="28930"/>
                </a:lnTo>
                <a:lnTo>
                  <a:pt x="58370" y="28930"/>
                </a:lnTo>
                <a:lnTo>
                  <a:pt x="58370" y="28940"/>
                </a:lnTo>
                <a:lnTo>
                  <a:pt x="58360" y="28940"/>
                </a:lnTo>
                <a:lnTo>
                  <a:pt x="58350" y="28940"/>
                </a:lnTo>
                <a:lnTo>
                  <a:pt x="58350" y="28950"/>
                </a:lnTo>
                <a:lnTo>
                  <a:pt x="58350" y="28960"/>
                </a:lnTo>
                <a:lnTo>
                  <a:pt x="58350" y="28970"/>
                </a:lnTo>
                <a:lnTo>
                  <a:pt x="58360" y="28980"/>
                </a:lnTo>
                <a:lnTo>
                  <a:pt x="58360" y="28990"/>
                </a:lnTo>
                <a:lnTo>
                  <a:pt x="58350" y="28990"/>
                </a:lnTo>
                <a:lnTo>
                  <a:pt x="58340" y="29000"/>
                </a:lnTo>
                <a:lnTo>
                  <a:pt x="58330" y="29000"/>
                </a:lnTo>
                <a:lnTo>
                  <a:pt x="58320" y="29000"/>
                </a:lnTo>
                <a:lnTo>
                  <a:pt x="58310" y="29000"/>
                </a:lnTo>
                <a:lnTo>
                  <a:pt x="58310" y="29010"/>
                </a:lnTo>
                <a:lnTo>
                  <a:pt x="58310" y="29020"/>
                </a:lnTo>
                <a:lnTo>
                  <a:pt x="58310" y="29030"/>
                </a:lnTo>
                <a:lnTo>
                  <a:pt x="58310" y="29040"/>
                </a:lnTo>
                <a:lnTo>
                  <a:pt x="58300" y="29060"/>
                </a:lnTo>
                <a:lnTo>
                  <a:pt x="58300" y="29070"/>
                </a:lnTo>
                <a:lnTo>
                  <a:pt x="58300" y="29080"/>
                </a:lnTo>
                <a:lnTo>
                  <a:pt x="58300" y="29090"/>
                </a:lnTo>
                <a:lnTo>
                  <a:pt x="58300" y="29100"/>
                </a:lnTo>
                <a:lnTo>
                  <a:pt x="58300" y="29110"/>
                </a:lnTo>
                <a:lnTo>
                  <a:pt x="58300" y="29120"/>
                </a:lnTo>
                <a:lnTo>
                  <a:pt x="58300" y="29130"/>
                </a:lnTo>
                <a:lnTo>
                  <a:pt x="58310" y="29130"/>
                </a:lnTo>
                <a:lnTo>
                  <a:pt x="58310" y="29140"/>
                </a:lnTo>
                <a:lnTo>
                  <a:pt x="58310" y="29150"/>
                </a:lnTo>
                <a:lnTo>
                  <a:pt x="58310" y="29160"/>
                </a:lnTo>
                <a:lnTo>
                  <a:pt x="58320" y="29170"/>
                </a:lnTo>
                <a:lnTo>
                  <a:pt x="58330" y="29170"/>
                </a:lnTo>
                <a:lnTo>
                  <a:pt x="58330" y="29180"/>
                </a:lnTo>
                <a:lnTo>
                  <a:pt x="58330" y="29190"/>
                </a:lnTo>
                <a:lnTo>
                  <a:pt x="58330" y="29200"/>
                </a:lnTo>
                <a:lnTo>
                  <a:pt x="58330" y="29210"/>
                </a:lnTo>
                <a:lnTo>
                  <a:pt x="58330" y="29220"/>
                </a:lnTo>
                <a:lnTo>
                  <a:pt x="58330" y="29230"/>
                </a:lnTo>
                <a:lnTo>
                  <a:pt x="58330" y="29240"/>
                </a:lnTo>
                <a:lnTo>
                  <a:pt x="58340" y="29240"/>
                </a:lnTo>
                <a:lnTo>
                  <a:pt x="58340" y="29250"/>
                </a:lnTo>
                <a:lnTo>
                  <a:pt x="58350" y="29250"/>
                </a:lnTo>
                <a:lnTo>
                  <a:pt x="58360" y="29250"/>
                </a:lnTo>
                <a:lnTo>
                  <a:pt x="58360" y="29260"/>
                </a:lnTo>
                <a:lnTo>
                  <a:pt x="58370" y="29270"/>
                </a:lnTo>
                <a:lnTo>
                  <a:pt x="58370" y="29280"/>
                </a:lnTo>
                <a:lnTo>
                  <a:pt x="58380" y="29280"/>
                </a:lnTo>
                <a:lnTo>
                  <a:pt x="58390" y="29290"/>
                </a:lnTo>
                <a:lnTo>
                  <a:pt x="58390" y="29300"/>
                </a:lnTo>
                <a:lnTo>
                  <a:pt x="58400" y="29300"/>
                </a:lnTo>
                <a:lnTo>
                  <a:pt x="58400" y="29310"/>
                </a:lnTo>
                <a:lnTo>
                  <a:pt x="58410" y="29310"/>
                </a:lnTo>
                <a:lnTo>
                  <a:pt x="58420" y="29310"/>
                </a:lnTo>
                <a:lnTo>
                  <a:pt x="58420" y="29300"/>
                </a:lnTo>
                <a:lnTo>
                  <a:pt x="58430" y="29300"/>
                </a:lnTo>
                <a:lnTo>
                  <a:pt x="58440" y="29300"/>
                </a:lnTo>
                <a:lnTo>
                  <a:pt x="58450" y="29300"/>
                </a:lnTo>
                <a:lnTo>
                  <a:pt x="58450" y="29290"/>
                </a:lnTo>
                <a:lnTo>
                  <a:pt x="58460" y="29290"/>
                </a:lnTo>
                <a:lnTo>
                  <a:pt x="58470" y="29290"/>
                </a:lnTo>
                <a:lnTo>
                  <a:pt x="58470" y="29300"/>
                </a:lnTo>
                <a:lnTo>
                  <a:pt x="58480" y="29300"/>
                </a:lnTo>
                <a:lnTo>
                  <a:pt x="58480" y="29310"/>
                </a:lnTo>
                <a:lnTo>
                  <a:pt x="58480" y="29320"/>
                </a:lnTo>
                <a:lnTo>
                  <a:pt x="58480" y="29330"/>
                </a:lnTo>
                <a:lnTo>
                  <a:pt x="58480" y="29340"/>
                </a:lnTo>
                <a:lnTo>
                  <a:pt x="58480" y="29350"/>
                </a:lnTo>
                <a:lnTo>
                  <a:pt x="58470" y="29350"/>
                </a:lnTo>
                <a:lnTo>
                  <a:pt x="58470" y="29360"/>
                </a:lnTo>
                <a:lnTo>
                  <a:pt x="58470" y="29370"/>
                </a:lnTo>
                <a:lnTo>
                  <a:pt x="58470" y="29380"/>
                </a:lnTo>
                <a:lnTo>
                  <a:pt x="58470" y="29390"/>
                </a:lnTo>
                <a:lnTo>
                  <a:pt x="58470" y="29400"/>
                </a:lnTo>
                <a:lnTo>
                  <a:pt x="58460" y="29400"/>
                </a:lnTo>
                <a:lnTo>
                  <a:pt x="58470" y="29410"/>
                </a:lnTo>
                <a:lnTo>
                  <a:pt x="58470" y="29420"/>
                </a:lnTo>
                <a:lnTo>
                  <a:pt x="58480" y="29420"/>
                </a:lnTo>
                <a:lnTo>
                  <a:pt x="58480" y="29430"/>
                </a:lnTo>
                <a:lnTo>
                  <a:pt x="58480" y="29440"/>
                </a:lnTo>
                <a:lnTo>
                  <a:pt x="58480" y="29450"/>
                </a:lnTo>
                <a:lnTo>
                  <a:pt x="58480" y="29460"/>
                </a:lnTo>
                <a:lnTo>
                  <a:pt x="58480" y="29470"/>
                </a:lnTo>
                <a:lnTo>
                  <a:pt x="58470" y="29470"/>
                </a:lnTo>
                <a:lnTo>
                  <a:pt x="58460" y="29470"/>
                </a:lnTo>
                <a:lnTo>
                  <a:pt x="58460" y="29480"/>
                </a:lnTo>
                <a:lnTo>
                  <a:pt x="58450" y="29480"/>
                </a:lnTo>
                <a:lnTo>
                  <a:pt x="58440" y="29480"/>
                </a:lnTo>
                <a:lnTo>
                  <a:pt x="58430" y="29480"/>
                </a:lnTo>
                <a:lnTo>
                  <a:pt x="58420" y="29480"/>
                </a:lnTo>
                <a:lnTo>
                  <a:pt x="58420" y="29490"/>
                </a:lnTo>
                <a:lnTo>
                  <a:pt x="58420" y="29500"/>
                </a:lnTo>
                <a:lnTo>
                  <a:pt x="58410" y="29500"/>
                </a:lnTo>
                <a:lnTo>
                  <a:pt x="58400" y="29510"/>
                </a:lnTo>
                <a:lnTo>
                  <a:pt x="58400" y="29520"/>
                </a:lnTo>
                <a:lnTo>
                  <a:pt x="58400" y="29530"/>
                </a:lnTo>
                <a:lnTo>
                  <a:pt x="58400" y="29540"/>
                </a:lnTo>
                <a:lnTo>
                  <a:pt x="58400" y="29550"/>
                </a:lnTo>
                <a:lnTo>
                  <a:pt x="58400" y="29560"/>
                </a:lnTo>
                <a:lnTo>
                  <a:pt x="58400" y="29570"/>
                </a:lnTo>
                <a:lnTo>
                  <a:pt x="58390" y="29580"/>
                </a:lnTo>
                <a:lnTo>
                  <a:pt x="58390" y="29590"/>
                </a:lnTo>
                <a:lnTo>
                  <a:pt x="58390" y="29600"/>
                </a:lnTo>
                <a:lnTo>
                  <a:pt x="58400" y="29600"/>
                </a:lnTo>
                <a:lnTo>
                  <a:pt x="58400" y="29610"/>
                </a:lnTo>
                <a:lnTo>
                  <a:pt x="58420" y="29600"/>
                </a:lnTo>
                <a:lnTo>
                  <a:pt x="58420" y="29610"/>
                </a:lnTo>
                <a:lnTo>
                  <a:pt x="58430" y="29610"/>
                </a:lnTo>
                <a:lnTo>
                  <a:pt x="58440" y="29610"/>
                </a:lnTo>
                <a:lnTo>
                  <a:pt x="58440" y="29620"/>
                </a:lnTo>
                <a:lnTo>
                  <a:pt x="58450" y="29620"/>
                </a:lnTo>
                <a:lnTo>
                  <a:pt x="58450" y="29630"/>
                </a:lnTo>
                <a:lnTo>
                  <a:pt x="58450" y="29640"/>
                </a:lnTo>
                <a:lnTo>
                  <a:pt x="58450" y="29650"/>
                </a:lnTo>
                <a:lnTo>
                  <a:pt x="58450" y="29660"/>
                </a:lnTo>
                <a:lnTo>
                  <a:pt x="58450" y="29670"/>
                </a:lnTo>
                <a:lnTo>
                  <a:pt x="58450" y="29680"/>
                </a:lnTo>
                <a:lnTo>
                  <a:pt x="58440" y="29680"/>
                </a:lnTo>
                <a:lnTo>
                  <a:pt x="58440" y="29690"/>
                </a:lnTo>
                <a:lnTo>
                  <a:pt x="58440" y="29700"/>
                </a:lnTo>
                <a:lnTo>
                  <a:pt x="58440" y="29710"/>
                </a:lnTo>
                <a:lnTo>
                  <a:pt x="58440" y="29720"/>
                </a:lnTo>
                <a:lnTo>
                  <a:pt x="58430" y="29730"/>
                </a:lnTo>
                <a:lnTo>
                  <a:pt x="58430" y="29740"/>
                </a:lnTo>
                <a:lnTo>
                  <a:pt x="58440" y="29740"/>
                </a:lnTo>
                <a:lnTo>
                  <a:pt x="58450" y="29740"/>
                </a:lnTo>
                <a:lnTo>
                  <a:pt x="58460" y="29740"/>
                </a:lnTo>
                <a:lnTo>
                  <a:pt x="58460" y="29750"/>
                </a:lnTo>
                <a:lnTo>
                  <a:pt x="58470" y="29750"/>
                </a:lnTo>
                <a:lnTo>
                  <a:pt x="58480" y="29750"/>
                </a:lnTo>
                <a:lnTo>
                  <a:pt x="58490" y="29750"/>
                </a:lnTo>
                <a:lnTo>
                  <a:pt x="58490" y="29760"/>
                </a:lnTo>
                <a:lnTo>
                  <a:pt x="58490" y="29770"/>
                </a:lnTo>
                <a:lnTo>
                  <a:pt x="58490" y="29780"/>
                </a:lnTo>
                <a:lnTo>
                  <a:pt x="58490" y="29790"/>
                </a:lnTo>
                <a:lnTo>
                  <a:pt x="58490" y="29800"/>
                </a:lnTo>
                <a:lnTo>
                  <a:pt x="58490" y="29810"/>
                </a:lnTo>
                <a:lnTo>
                  <a:pt x="58500" y="29810"/>
                </a:lnTo>
                <a:lnTo>
                  <a:pt x="58510" y="29810"/>
                </a:lnTo>
                <a:lnTo>
                  <a:pt x="58530" y="29800"/>
                </a:lnTo>
                <a:lnTo>
                  <a:pt x="58540" y="29800"/>
                </a:lnTo>
                <a:lnTo>
                  <a:pt x="58550" y="29800"/>
                </a:lnTo>
                <a:lnTo>
                  <a:pt x="58550" y="29810"/>
                </a:lnTo>
                <a:lnTo>
                  <a:pt x="58560" y="29810"/>
                </a:lnTo>
                <a:lnTo>
                  <a:pt x="58570" y="29810"/>
                </a:lnTo>
                <a:lnTo>
                  <a:pt x="58580" y="29810"/>
                </a:lnTo>
                <a:lnTo>
                  <a:pt x="58590" y="29810"/>
                </a:lnTo>
                <a:lnTo>
                  <a:pt x="58590" y="29800"/>
                </a:lnTo>
                <a:lnTo>
                  <a:pt x="58600" y="29790"/>
                </a:lnTo>
                <a:lnTo>
                  <a:pt x="58610" y="29790"/>
                </a:lnTo>
                <a:lnTo>
                  <a:pt x="58610" y="29780"/>
                </a:lnTo>
                <a:lnTo>
                  <a:pt x="58620" y="29780"/>
                </a:lnTo>
                <a:lnTo>
                  <a:pt x="58630" y="29780"/>
                </a:lnTo>
                <a:lnTo>
                  <a:pt x="58640" y="29780"/>
                </a:lnTo>
                <a:lnTo>
                  <a:pt x="58650" y="29780"/>
                </a:lnTo>
                <a:lnTo>
                  <a:pt x="58650" y="29790"/>
                </a:lnTo>
                <a:lnTo>
                  <a:pt x="58660" y="29790"/>
                </a:lnTo>
                <a:lnTo>
                  <a:pt x="58660" y="29800"/>
                </a:lnTo>
                <a:lnTo>
                  <a:pt x="58670" y="29800"/>
                </a:lnTo>
                <a:lnTo>
                  <a:pt x="58680" y="29800"/>
                </a:lnTo>
                <a:lnTo>
                  <a:pt x="58680" y="29810"/>
                </a:lnTo>
                <a:lnTo>
                  <a:pt x="58690" y="29810"/>
                </a:lnTo>
                <a:lnTo>
                  <a:pt x="58700" y="29810"/>
                </a:lnTo>
                <a:lnTo>
                  <a:pt x="58700" y="29820"/>
                </a:lnTo>
                <a:lnTo>
                  <a:pt x="58700" y="29830"/>
                </a:lnTo>
                <a:lnTo>
                  <a:pt x="58710" y="29830"/>
                </a:lnTo>
                <a:lnTo>
                  <a:pt x="58710" y="29840"/>
                </a:lnTo>
                <a:lnTo>
                  <a:pt x="58720" y="29840"/>
                </a:lnTo>
                <a:lnTo>
                  <a:pt x="58720" y="29850"/>
                </a:lnTo>
                <a:lnTo>
                  <a:pt x="58720" y="29860"/>
                </a:lnTo>
                <a:lnTo>
                  <a:pt x="58730" y="29860"/>
                </a:lnTo>
                <a:lnTo>
                  <a:pt x="58730" y="29870"/>
                </a:lnTo>
                <a:lnTo>
                  <a:pt x="58740" y="29880"/>
                </a:lnTo>
                <a:lnTo>
                  <a:pt x="58740" y="29890"/>
                </a:lnTo>
                <a:lnTo>
                  <a:pt x="58750" y="29890"/>
                </a:lnTo>
                <a:lnTo>
                  <a:pt x="58750" y="29900"/>
                </a:lnTo>
                <a:lnTo>
                  <a:pt x="58750" y="29910"/>
                </a:lnTo>
                <a:lnTo>
                  <a:pt x="58750" y="29920"/>
                </a:lnTo>
                <a:lnTo>
                  <a:pt x="58750" y="29930"/>
                </a:lnTo>
                <a:lnTo>
                  <a:pt x="58750" y="29940"/>
                </a:lnTo>
                <a:lnTo>
                  <a:pt x="58760" y="29940"/>
                </a:lnTo>
                <a:lnTo>
                  <a:pt x="58760" y="29950"/>
                </a:lnTo>
                <a:lnTo>
                  <a:pt x="58770" y="29950"/>
                </a:lnTo>
                <a:lnTo>
                  <a:pt x="58770" y="29960"/>
                </a:lnTo>
                <a:lnTo>
                  <a:pt x="58780" y="29960"/>
                </a:lnTo>
                <a:lnTo>
                  <a:pt x="58790" y="29960"/>
                </a:lnTo>
                <a:lnTo>
                  <a:pt x="58800" y="29960"/>
                </a:lnTo>
                <a:lnTo>
                  <a:pt x="58810" y="29960"/>
                </a:lnTo>
                <a:lnTo>
                  <a:pt x="58810" y="29970"/>
                </a:lnTo>
                <a:lnTo>
                  <a:pt x="58820" y="29970"/>
                </a:lnTo>
                <a:lnTo>
                  <a:pt x="58820" y="29980"/>
                </a:lnTo>
                <a:lnTo>
                  <a:pt x="58830" y="29980"/>
                </a:lnTo>
                <a:lnTo>
                  <a:pt x="58830" y="29990"/>
                </a:lnTo>
                <a:lnTo>
                  <a:pt x="58840" y="29990"/>
                </a:lnTo>
                <a:lnTo>
                  <a:pt x="58840" y="30000"/>
                </a:lnTo>
                <a:lnTo>
                  <a:pt x="58840" y="30010"/>
                </a:lnTo>
                <a:lnTo>
                  <a:pt x="58840" y="30020"/>
                </a:lnTo>
                <a:lnTo>
                  <a:pt x="58840" y="30030"/>
                </a:lnTo>
                <a:lnTo>
                  <a:pt x="58840" y="30040"/>
                </a:lnTo>
                <a:lnTo>
                  <a:pt x="58830" y="30040"/>
                </a:lnTo>
                <a:lnTo>
                  <a:pt x="58830" y="30050"/>
                </a:lnTo>
                <a:lnTo>
                  <a:pt x="58830" y="30060"/>
                </a:lnTo>
                <a:lnTo>
                  <a:pt x="58820" y="30060"/>
                </a:lnTo>
                <a:lnTo>
                  <a:pt x="58820" y="30070"/>
                </a:lnTo>
                <a:lnTo>
                  <a:pt x="58820" y="30080"/>
                </a:lnTo>
                <a:lnTo>
                  <a:pt x="58810" y="30080"/>
                </a:lnTo>
                <a:lnTo>
                  <a:pt x="58810" y="30090"/>
                </a:lnTo>
                <a:lnTo>
                  <a:pt x="58810" y="30100"/>
                </a:lnTo>
                <a:lnTo>
                  <a:pt x="58810" y="30110"/>
                </a:lnTo>
                <a:lnTo>
                  <a:pt x="58810" y="30120"/>
                </a:lnTo>
                <a:lnTo>
                  <a:pt x="58810" y="30130"/>
                </a:lnTo>
                <a:lnTo>
                  <a:pt x="58810" y="30140"/>
                </a:lnTo>
                <a:lnTo>
                  <a:pt x="58810" y="30150"/>
                </a:lnTo>
                <a:lnTo>
                  <a:pt x="58810" y="30160"/>
                </a:lnTo>
                <a:lnTo>
                  <a:pt x="58800" y="30160"/>
                </a:lnTo>
                <a:lnTo>
                  <a:pt x="58800" y="30170"/>
                </a:lnTo>
                <a:lnTo>
                  <a:pt x="58790" y="30180"/>
                </a:lnTo>
                <a:lnTo>
                  <a:pt x="58780" y="30180"/>
                </a:lnTo>
                <a:lnTo>
                  <a:pt x="58780" y="30190"/>
                </a:lnTo>
                <a:lnTo>
                  <a:pt x="58780" y="30180"/>
                </a:lnTo>
                <a:lnTo>
                  <a:pt x="58780" y="30190"/>
                </a:lnTo>
                <a:lnTo>
                  <a:pt x="58770" y="30190"/>
                </a:lnTo>
                <a:lnTo>
                  <a:pt x="58760" y="30190"/>
                </a:lnTo>
                <a:lnTo>
                  <a:pt x="58750" y="30190"/>
                </a:lnTo>
                <a:lnTo>
                  <a:pt x="58740" y="30190"/>
                </a:lnTo>
                <a:lnTo>
                  <a:pt x="58730" y="30200"/>
                </a:lnTo>
                <a:lnTo>
                  <a:pt x="58720" y="30200"/>
                </a:lnTo>
                <a:lnTo>
                  <a:pt x="58720" y="30210"/>
                </a:lnTo>
                <a:lnTo>
                  <a:pt x="58720" y="30220"/>
                </a:lnTo>
                <a:lnTo>
                  <a:pt x="58710" y="30230"/>
                </a:lnTo>
                <a:lnTo>
                  <a:pt x="58710" y="30240"/>
                </a:lnTo>
                <a:lnTo>
                  <a:pt x="58710" y="30250"/>
                </a:lnTo>
                <a:lnTo>
                  <a:pt x="58710" y="30260"/>
                </a:lnTo>
                <a:lnTo>
                  <a:pt x="58700" y="30260"/>
                </a:lnTo>
                <a:lnTo>
                  <a:pt x="58690" y="30260"/>
                </a:lnTo>
                <a:lnTo>
                  <a:pt x="58680" y="30260"/>
                </a:lnTo>
                <a:lnTo>
                  <a:pt x="58670" y="30260"/>
                </a:lnTo>
                <a:lnTo>
                  <a:pt x="58660" y="30260"/>
                </a:lnTo>
                <a:lnTo>
                  <a:pt x="58650" y="30260"/>
                </a:lnTo>
                <a:lnTo>
                  <a:pt x="58640" y="30260"/>
                </a:lnTo>
                <a:lnTo>
                  <a:pt x="58630" y="30260"/>
                </a:lnTo>
                <a:lnTo>
                  <a:pt x="58620" y="30260"/>
                </a:lnTo>
                <a:lnTo>
                  <a:pt x="58610" y="30260"/>
                </a:lnTo>
                <a:lnTo>
                  <a:pt x="58600" y="30260"/>
                </a:lnTo>
                <a:lnTo>
                  <a:pt x="58590" y="30260"/>
                </a:lnTo>
                <a:lnTo>
                  <a:pt x="58580" y="30260"/>
                </a:lnTo>
                <a:lnTo>
                  <a:pt x="58570" y="30260"/>
                </a:lnTo>
                <a:lnTo>
                  <a:pt x="58560" y="30260"/>
                </a:lnTo>
                <a:lnTo>
                  <a:pt x="58550" y="30260"/>
                </a:lnTo>
                <a:lnTo>
                  <a:pt x="58540" y="30260"/>
                </a:lnTo>
                <a:lnTo>
                  <a:pt x="58530" y="30260"/>
                </a:lnTo>
                <a:lnTo>
                  <a:pt x="58530" y="30270"/>
                </a:lnTo>
                <a:lnTo>
                  <a:pt x="58520" y="30270"/>
                </a:lnTo>
                <a:lnTo>
                  <a:pt x="58520" y="30280"/>
                </a:lnTo>
                <a:lnTo>
                  <a:pt x="58510" y="30280"/>
                </a:lnTo>
                <a:lnTo>
                  <a:pt x="58510" y="30290"/>
                </a:lnTo>
                <a:lnTo>
                  <a:pt x="58510" y="30300"/>
                </a:lnTo>
                <a:lnTo>
                  <a:pt x="58510" y="30310"/>
                </a:lnTo>
                <a:lnTo>
                  <a:pt x="58510" y="30320"/>
                </a:lnTo>
                <a:lnTo>
                  <a:pt x="58510" y="30330"/>
                </a:lnTo>
                <a:lnTo>
                  <a:pt x="58520" y="30330"/>
                </a:lnTo>
                <a:lnTo>
                  <a:pt x="58520" y="30340"/>
                </a:lnTo>
                <a:lnTo>
                  <a:pt x="58530" y="30340"/>
                </a:lnTo>
                <a:lnTo>
                  <a:pt x="58530" y="30330"/>
                </a:lnTo>
                <a:lnTo>
                  <a:pt x="58540" y="30330"/>
                </a:lnTo>
                <a:lnTo>
                  <a:pt x="58550" y="30320"/>
                </a:lnTo>
                <a:lnTo>
                  <a:pt x="58550" y="30310"/>
                </a:lnTo>
                <a:lnTo>
                  <a:pt x="58550" y="30300"/>
                </a:lnTo>
                <a:lnTo>
                  <a:pt x="58560" y="30300"/>
                </a:lnTo>
                <a:lnTo>
                  <a:pt x="58560" y="30290"/>
                </a:lnTo>
                <a:lnTo>
                  <a:pt x="58570" y="30290"/>
                </a:lnTo>
                <a:lnTo>
                  <a:pt x="58570" y="30280"/>
                </a:lnTo>
                <a:lnTo>
                  <a:pt x="58580" y="30280"/>
                </a:lnTo>
                <a:lnTo>
                  <a:pt x="58590" y="30290"/>
                </a:lnTo>
                <a:lnTo>
                  <a:pt x="58590" y="30300"/>
                </a:lnTo>
                <a:lnTo>
                  <a:pt x="58590" y="30310"/>
                </a:lnTo>
                <a:lnTo>
                  <a:pt x="58590" y="30320"/>
                </a:lnTo>
                <a:lnTo>
                  <a:pt x="58600" y="30320"/>
                </a:lnTo>
                <a:lnTo>
                  <a:pt x="58600" y="30330"/>
                </a:lnTo>
                <a:lnTo>
                  <a:pt x="58600" y="30340"/>
                </a:lnTo>
                <a:lnTo>
                  <a:pt x="58590" y="30340"/>
                </a:lnTo>
                <a:lnTo>
                  <a:pt x="58590" y="30350"/>
                </a:lnTo>
                <a:lnTo>
                  <a:pt x="58590" y="30360"/>
                </a:lnTo>
                <a:lnTo>
                  <a:pt x="58590" y="30370"/>
                </a:lnTo>
                <a:lnTo>
                  <a:pt x="58590" y="30380"/>
                </a:lnTo>
                <a:lnTo>
                  <a:pt x="58590" y="30390"/>
                </a:lnTo>
                <a:lnTo>
                  <a:pt x="58590" y="30400"/>
                </a:lnTo>
                <a:lnTo>
                  <a:pt x="58590" y="30410"/>
                </a:lnTo>
                <a:lnTo>
                  <a:pt x="58590" y="30420"/>
                </a:lnTo>
                <a:lnTo>
                  <a:pt x="58590" y="30430"/>
                </a:lnTo>
                <a:lnTo>
                  <a:pt x="58590" y="30440"/>
                </a:lnTo>
                <a:lnTo>
                  <a:pt x="58590" y="30450"/>
                </a:lnTo>
                <a:lnTo>
                  <a:pt x="58590" y="30460"/>
                </a:lnTo>
                <a:lnTo>
                  <a:pt x="58600" y="30460"/>
                </a:lnTo>
                <a:lnTo>
                  <a:pt x="58600" y="30470"/>
                </a:lnTo>
                <a:lnTo>
                  <a:pt x="58610" y="30470"/>
                </a:lnTo>
                <a:lnTo>
                  <a:pt x="58610" y="30480"/>
                </a:lnTo>
                <a:lnTo>
                  <a:pt x="58610" y="30490"/>
                </a:lnTo>
                <a:lnTo>
                  <a:pt x="58610" y="30500"/>
                </a:lnTo>
                <a:lnTo>
                  <a:pt x="58610" y="30510"/>
                </a:lnTo>
                <a:lnTo>
                  <a:pt x="58610" y="30520"/>
                </a:lnTo>
                <a:lnTo>
                  <a:pt x="58600" y="30530"/>
                </a:lnTo>
                <a:lnTo>
                  <a:pt x="58600" y="30540"/>
                </a:lnTo>
                <a:lnTo>
                  <a:pt x="58600" y="30550"/>
                </a:lnTo>
                <a:lnTo>
                  <a:pt x="58600" y="30560"/>
                </a:lnTo>
                <a:lnTo>
                  <a:pt x="58590" y="30560"/>
                </a:lnTo>
                <a:lnTo>
                  <a:pt x="58590" y="30570"/>
                </a:lnTo>
                <a:lnTo>
                  <a:pt x="58580" y="30580"/>
                </a:lnTo>
                <a:lnTo>
                  <a:pt x="58570" y="30580"/>
                </a:lnTo>
                <a:lnTo>
                  <a:pt x="58570" y="30590"/>
                </a:lnTo>
                <a:lnTo>
                  <a:pt x="58560" y="30590"/>
                </a:lnTo>
                <a:lnTo>
                  <a:pt x="58560" y="30600"/>
                </a:lnTo>
                <a:lnTo>
                  <a:pt x="58570" y="30610"/>
                </a:lnTo>
                <a:lnTo>
                  <a:pt x="58580" y="30610"/>
                </a:lnTo>
                <a:lnTo>
                  <a:pt x="58580" y="30620"/>
                </a:lnTo>
                <a:lnTo>
                  <a:pt x="58590" y="30620"/>
                </a:lnTo>
                <a:lnTo>
                  <a:pt x="58590" y="30630"/>
                </a:lnTo>
                <a:lnTo>
                  <a:pt x="58600" y="30630"/>
                </a:lnTo>
                <a:lnTo>
                  <a:pt x="58600" y="30640"/>
                </a:lnTo>
                <a:lnTo>
                  <a:pt x="58600" y="30650"/>
                </a:lnTo>
                <a:lnTo>
                  <a:pt x="58610" y="30650"/>
                </a:lnTo>
                <a:lnTo>
                  <a:pt x="58610" y="30660"/>
                </a:lnTo>
                <a:lnTo>
                  <a:pt x="58620" y="30670"/>
                </a:lnTo>
                <a:lnTo>
                  <a:pt x="58630" y="30670"/>
                </a:lnTo>
                <a:lnTo>
                  <a:pt x="58640" y="30670"/>
                </a:lnTo>
                <a:lnTo>
                  <a:pt x="58650" y="30670"/>
                </a:lnTo>
                <a:lnTo>
                  <a:pt x="58650" y="30680"/>
                </a:lnTo>
                <a:lnTo>
                  <a:pt x="58660" y="30680"/>
                </a:lnTo>
                <a:lnTo>
                  <a:pt x="58670" y="30680"/>
                </a:lnTo>
                <a:lnTo>
                  <a:pt x="58670" y="30690"/>
                </a:lnTo>
                <a:lnTo>
                  <a:pt x="58680" y="30700"/>
                </a:lnTo>
                <a:lnTo>
                  <a:pt x="58690" y="30700"/>
                </a:lnTo>
                <a:lnTo>
                  <a:pt x="58690" y="30710"/>
                </a:lnTo>
                <a:lnTo>
                  <a:pt x="58700" y="30710"/>
                </a:lnTo>
                <a:lnTo>
                  <a:pt x="58700" y="30720"/>
                </a:lnTo>
                <a:lnTo>
                  <a:pt x="58710" y="30720"/>
                </a:lnTo>
                <a:lnTo>
                  <a:pt x="58720" y="30720"/>
                </a:lnTo>
                <a:lnTo>
                  <a:pt x="58730" y="30720"/>
                </a:lnTo>
                <a:lnTo>
                  <a:pt x="58740" y="30720"/>
                </a:lnTo>
                <a:lnTo>
                  <a:pt x="58750" y="30720"/>
                </a:lnTo>
                <a:lnTo>
                  <a:pt x="58760" y="30720"/>
                </a:lnTo>
                <a:lnTo>
                  <a:pt x="58760" y="30710"/>
                </a:lnTo>
                <a:lnTo>
                  <a:pt x="58760" y="30700"/>
                </a:lnTo>
                <a:lnTo>
                  <a:pt x="58770" y="30690"/>
                </a:lnTo>
                <a:lnTo>
                  <a:pt x="58770" y="30680"/>
                </a:lnTo>
                <a:lnTo>
                  <a:pt x="58770" y="30670"/>
                </a:lnTo>
                <a:lnTo>
                  <a:pt x="58770" y="30660"/>
                </a:lnTo>
                <a:lnTo>
                  <a:pt x="58770" y="30650"/>
                </a:lnTo>
                <a:lnTo>
                  <a:pt x="58780" y="30650"/>
                </a:lnTo>
                <a:lnTo>
                  <a:pt x="58790" y="30650"/>
                </a:lnTo>
                <a:lnTo>
                  <a:pt x="58790" y="30640"/>
                </a:lnTo>
                <a:lnTo>
                  <a:pt x="58800" y="30640"/>
                </a:lnTo>
                <a:lnTo>
                  <a:pt x="58810" y="30640"/>
                </a:lnTo>
                <a:lnTo>
                  <a:pt x="58820" y="30640"/>
                </a:lnTo>
                <a:lnTo>
                  <a:pt x="58820" y="30650"/>
                </a:lnTo>
                <a:lnTo>
                  <a:pt x="58820" y="30660"/>
                </a:lnTo>
                <a:lnTo>
                  <a:pt x="58820" y="30670"/>
                </a:lnTo>
                <a:lnTo>
                  <a:pt x="58820" y="30680"/>
                </a:lnTo>
                <a:lnTo>
                  <a:pt x="58820" y="30690"/>
                </a:lnTo>
                <a:lnTo>
                  <a:pt x="58830" y="30690"/>
                </a:lnTo>
                <a:lnTo>
                  <a:pt x="58830" y="30680"/>
                </a:lnTo>
                <a:lnTo>
                  <a:pt x="58830" y="30670"/>
                </a:lnTo>
                <a:lnTo>
                  <a:pt x="58830" y="30660"/>
                </a:lnTo>
                <a:lnTo>
                  <a:pt x="58830" y="30650"/>
                </a:lnTo>
                <a:lnTo>
                  <a:pt x="58840" y="30650"/>
                </a:lnTo>
                <a:lnTo>
                  <a:pt x="58850" y="30650"/>
                </a:lnTo>
                <a:lnTo>
                  <a:pt x="58860" y="30650"/>
                </a:lnTo>
                <a:lnTo>
                  <a:pt x="58870" y="30650"/>
                </a:lnTo>
                <a:lnTo>
                  <a:pt x="58880" y="30650"/>
                </a:lnTo>
                <a:lnTo>
                  <a:pt x="58890" y="30650"/>
                </a:lnTo>
                <a:lnTo>
                  <a:pt x="58890" y="30640"/>
                </a:lnTo>
                <a:lnTo>
                  <a:pt x="58900" y="30640"/>
                </a:lnTo>
                <a:lnTo>
                  <a:pt x="58910" y="30640"/>
                </a:lnTo>
                <a:lnTo>
                  <a:pt x="58920" y="30640"/>
                </a:lnTo>
                <a:lnTo>
                  <a:pt x="58930" y="30630"/>
                </a:lnTo>
                <a:lnTo>
                  <a:pt x="58940" y="30630"/>
                </a:lnTo>
                <a:lnTo>
                  <a:pt x="58940" y="30640"/>
                </a:lnTo>
                <a:lnTo>
                  <a:pt x="58950" y="30640"/>
                </a:lnTo>
                <a:lnTo>
                  <a:pt x="58960" y="30640"/>
                </a:lnTo>
                <a:lnTo>
                  <a:pt x="58960" y="30650"/>
                </a:lnTo>
                <a:lnTo>
                  <a:pt x="58970" y="30650"/>
                </a:lnTo>
                <a:lnTo>
                  <a:pt x="58980" y="30650"/>
                </a:lnTo>
                <a:lnTo>
                  <a:pt x="58980" y="30660"/>
                </a:lnTo>
                <a:lnTo>
                  <a:pt x="58980" y="30670"/>
                </a:lnTo>
                <a:lnTo>
                  <a:pt x="58990" y="30670"/>
                </a:lnTo>
                <a:lnTo>
                  <a:pt x="59000" y="30670"/>
                </a:lnTo>
                <a:lnTo>
                  <a:pt x="59010" y="30670"/>
                </a:lnTo>
                <a:lnTo>
                  <a:pt x="59020" y="30670"/>
                </a:lnTo>
                <a:lnTo>
                  <a:pt x="59020" y="30680"/>
                </a:lnTo>
                <a:lnTo>
                  <a:pt x="59030" y="30680"/>
                </a:lnTo>
                <a:lnTo>
                  <a:pt x="59040" y="30680"/>
                </a:lnTo>
                <a:lnTo>
                  <a:pt x="59050" y="30680"/>
                </a:lnTo>
                <a:lnTo>
                  <a:pt x="59060" y="30680"/>
                </a:lnTo>
                <a:lnTo>
                  <a:pt x="59060" y="30690"/>
                </a:lnTo>
                <a:lnTo>
                  <a:pt x="59070" y="30690"/>
                </a:lnTo>
                <a:lnTo>
                  <a:pt x="59070" y="30680"/>
                </a:lnTo>
                <a:lnTo>
                  <a:pt x="59080" y="30680"/>
                </a:lnTo>
                <a:lnTo>
                  <a:pt x="59090" y="30680"/>
                </a:lnTo>
                <a:lnTo>
                  <a:pt x="59100" y="30680"/>
                </a:lnTo>
                <a:lnTo>
                  <a:pt x="59110" y="30680"/>
                </a:lnTo>
                <a:lnTo>
                  <a:pt x="59110" y="30690"/>
                </a:lnTo>
                <a:lnTo>
                  <a:pt x="59120" y="30690"/>
                </a:lnTo>
                <a:lnTo>
                  <a:pt x="59120" y="30710"/>
                </a:lnTo>
                <a:lnTo>
                  <a:pt x="59130" y="30720"/>
                </a:lnTo>
                <a:lnTo>
                  <a:pt x="59140" y="30720"/>
                </a:lnTo>
                <a:lnTo>
                  <a:pt x="59140" y="30730"/>
                </a:lnTo>
                <a:lnTo>
                  <a:pt x="59140" y="30740"/>
                </a:lnTo>
                <a:lnTo>
                  <a:pt x="59150" y="30740"/>
                </a:lnTo>
                <a:lnTo>
                  <a:pt x="59150" y="30750"/>
                </a:lnTo>
                <a:lnTo>
                  <a:pt x="59150" y="30760"/>
                </a:lnTo>
                <a:lnTo>
                  <a:pt x="59160" y="30760"/>
                </a:lnTo>
                <a:lnTo>
                  <a:pt x="59160" y="30770"/>
                </a:lnTo>
                <a:lnTo>
                  <a:pt x="59160" y="30780"/>
                </a:lnTo>
                <a:lnTo>
                  <a:pt x="59160" y="30790"/>
                </a:lnTo>
                <a:lnTo>
                  <a:pt x="59160" y="30800"/>
                </a:lnTo>
                <a:lnTo>
                  <a:pt x="59160" y="30810"/>
                </a:lnTo>
                <a:lnTo>
                  <a:pt x="59160" y="30820"/>
                </a:lnTo>
                <a:lnTo>
                  <a:pt x="59160" y="30830"/>
                </a:lnTo>
                <a:lnTo>
                  <a:pt x="59160" y="30840"/>
                </a:lnTo>
                <a:lnTo>
                  <a:pt x="59160" y="30850"/>
                </a:lnTo>
                <a:lnTo>
                  <a:pt x="59160" y="30860"/>
                </a:lnTo>
                <a:lnTo>
                  <a:pt x="59160" y="30870"/>
                </a:lnTo>
                <a:lnTo>
                  <a:pt x="59160" y="30880"/>
                </a:lnTo>
                <a:lnTo>
                  <a:pt x="59160" y="30890"/>
                </a:lnTo>
                <a:lnTo>
                  <a:pt x="59170" y="30890"/>
                </a:lnTo>
                <a:lnTo>
                  <a:pt x="59170" y="30900"/>
                </a:lnTo>
                <a:lnTo>
                  <a:pt x="59170" y="30910"/>
                </a:lnTo>
                <a:lnTo>
                  <a:pt x="59180" y="30910"/>
                </a:lnTo>
                <a:lnTo>
                  <a:pt x="59180" y="30920"/>
                </a:lnTo>
                <a:lnTo>
                  <a:pt x="59180" y="30930"/>
                </a:lnTo>
                <a:lnTo>
                  <a:pt x="59190" y="30940"/>
                </a:lnTo>
                <a:lnTo>
                  <a:pt x="59190" y="30950"/>
                </a:lnTo>
                <a:lnTo>
                  <a:pt x="59190" y="30960"/>
                </a:lnTo>
                <a:lnTo>
                  <a:pt x="59190" y="30970"/>
                </a:lnTo>
                <a:lnTo>
                  <a:pt x="59190" y="30980"/>
                </a:lnTo>
                <a:lnTo>
                  <a:pt x="59190" y="30990"/>
                </a:lnTo>
                <a:lnTo>
                  <a:pt x="59180" y="31000"/>
                </a:lnTo>
                <a:lnTo>
                  <a:pt x="59180" y="31010"/>
                </a:lnTo>
                <a:lnTo>
                  <a:pt x="59180" y="31020"/>
                </a:lnTo>
                <a:lnTo>
                  <a:pt x="59190" y="31010"/>
                </a:lnTo>
                <a:lnTo>
                  <a:pt x="59200" y="31010"/>
                </a:lnTo>
                <a:lnTo>
                  <a:pt x="59210" y="31010"/>
                </a:lnTo>
                <a:lnTo>
                  <a:pt x="59220" y="31000"/>
                </a:lnTo>
                <a:lnTo>
                  <a:pt x="59230" y="31000"/>
                </a:lnTo>
                <a:lnTo>
                  <a:pt x="59240" y="31000"/>
                </a:lnTo>
                <a:lnTo>
                  <a:pt x="59250" y="31000"/>
                </a:lnTo>
                <a:lnTo>
                  <a:pt x="59260" y="31000"/>
                </a:lnTo>
                <a:lnTo>
                  <a:pt x="59260" y="31010"/>
                </a:lnTo>
                <a:lnTo>
                  <a:pt x="59270" y="31010"/>
                </a:lnTo>
                <a:lnTo>
                  <a:pt x="59280" y="31010"/>
                </a:lnTo>
                <a:lnTo>
                  <a:pt x="59280" y="31000"/>
                </a:lnTo>
                <a:lnTo>
                  <a:pt x="59290" y="31000"/>
                </a:lnTo>
                <a:lnTo>
                  <a:pt x="59300" y="31000"/>
                </a:lnTo>
                <a:lnTo>
                  <a:pt x="59300" y="30990"/>
                </a:lnTo>
                <a:lnTo>
                  <a:pt x="59310" y="30990"/>
                </a:lnTo>
                <a:lnTo>
                  <a:pt x="59310" y="30980"/>
                </a:lnTo>
                <a:lnTo>
                  <a:pt x="59320" y="30980"/>
                </a:lnTo>
                <a:lnTo>
                  <a:pt x="59320" y="30970"/>
                </a:lnTo>
                <a:lnTo>
                  <a:pt x="59330" y="30970"/>
                </a:lnTo>
                <a:lnTo>
                  <a:pt x="59340" y="30970"/>
                </a:lnTo>
                <a:lnTo>
                  <a:pt x="59340" y="30960"/>
                </a:lnTo>
                <a:lnTo>
                  <a:pt x="59350" y="30960"/>
                </a:lnTo>
                <a:lnTo>
                  <a:pt x="59350" y="30950"/>
                </a:lnTo>
                <a:lnTo>
                  <a:pt x="59360" y="30950"/>
                </a:lnTo>
                <a:lnTo>
                  <a:pt x="59370" y="30940"/>
                </a:lnTo>
                <a:lnTo>
                  <a:pt x="59380" y="30940"/>
                </a:lnTo>
                <a:lnTo>
                  <a:pt x="59380" y="30930"/>
                </a:lnTo>
                <a:lnTo>
                  <a:pt x="59390" y="30930"/>
                </a:lnTo>
                <a:lnTo>
                  <a:pt x="59400" y="30930"/>
                </a:lnTo>
                <a:lnTo>
                  <a:pt x="59400" y="30920"/>
                </a:lnTo>
                <a:lnTo>
                  <a:pt x="59410" y="30920"/>
                </a:lnTo>
                <a:lnTo>
                  <a:pt x="59420" y="30920"/>
                </a:lnTo>
                <a:lnTo>
                  <a:pt x="59430" y="30920"/>
                </a:lnTo>
                <a:lnTo>
                  <a:pt x="59430" y="30930"/>
                </a:lnTo>
                <a:lnTo>
                  <a:pt x="59430" y="30940"/>
                </a:lnTo>
                <a:lnTo>
                  <a:pt x="59430" y="30950"/>
                </a:lnTo>
                <a:lnTo>
                  <a:pt x="59430" y="30960"/>
                </a:lnTo>
                <a:lnTo>
                  <a:pt x="59430" y="30970"/>
                </a:lnTo>
                <a:lnTo>
                  <a:pt x="59430" y="30980"/>
                </a:lnTo>
                <a:lnTo>
                  <a:pt x="59430" y="30990"/>
                </a:lnTo>
                <a:lnTo>
                  <a:pt x="59430" y="31000"/>
                </a:lnTo>
                <a:lnTo>
                  <a:pt x="59440" y="31000"/>
                </a:lnTo>
                <a:lnTo>
                  <a:pt x="59440" y="31010"/>
                </a:lnTo>
                <a:lnTo>
                  <a:pt x="59450" y="31010"/>
                </a:lnTo>
                <a:lnTo>
                  <a:pt x="59460" y="31010"/>
                </a:lnTo>
                <a:lnTo>
                  <a:pt x="59460" y="31020"/>
                </a:lnTo>
                <a:lnTo>
                  <a:pt x="59470" y="31020"/>
                </a:lnTo>
                <a:lnTo>
                  <a:pt x="59480" y="31020"/>
                </a:lnTo>
                <a:lnTo>
                  <a:pt x="59480" y="31030"/>
                </a:lnTo>
                <a:lnTo>
                  <a:pt x="59490" y="31030"/>
                </a:lnTo>
                <a:lnTo>
                  <a:pt x="59490" y="31040"/>
                </a:lnTo>
                <a:lnTo>
                  <a:pt x="59490" y="31050"/>
                </a:lnTo>
                <a:lnTo>
                  <a:pt x="59480" y="31050"/>
                </a:lnTo>
                <a:lnTo>
                  <a:pt x="59470" y="31050"/>
                </a:lnTo>
                <a:lnTo>
                  <a:pt x="59460" y="31050"/>
                </a:lnTo>
                <a:lnTo>
                  <a:pt x="59450" y="31050"/>
                </a:lnTo>
                <a:lnTo>
                  <a:pt x="59440" y="31050"/>
                </a:lnTo>
                <a:lnTo>
                  <a:pt x="59440" y="31060"/>
                </a:lnTo>
                <a:lnTo>
                  <a:pt x="59430" y="31060"/>
                </a:lnTo>
                <a:lnTo>
                  <a:pt x="59420" y="31060"/>
                </a:lnTo>
                <a:lnTo>
                  <a:pt x="59420" y="31070"/>
                </a:lnTo>
                <a:lnTo>
                  <a:pt x="59420" y="31080"/>
                </a:lnTo>
                <a:lnTo>
                  <a:pt x="59430" y="31080"/>
                </a:lnTo>
                <a:lnTo>
                  <a:pt x="59430" y="31090"/>
                </a:lnTo>
                <a:lnTo>
                  <a:pt x="59430" y="31100"/>
                </a:lnTo>
                <a:lnTo>
                  <a:pt x="59430" y="31110"/>
                </a:lnTo>
                <a:lnTo>
                  <a:pt x="59440" y="31110"/>
                </a:lnTo>
                <a:lnTo>
                  <a:pt x="59440" y="31120"/>
                </a:lnTo>
                <a:lnTo>
                  <a:pt x="59450" y="31120"/>
                </a:lnTo>
                <a:lnTo>
                  <a:pt x="59460" y="31120"/>
                </a:lnTo>
                <a:lnTo>
                  <a:pt x="59470" y="31120"/>
                </a:lnTo>
                <a:lnTo>
                  <a:pt x="59480" y="31120"/>
                </a:lnTo>
                <a:lnTo>
                  <a:pt x="59490" y="31120"/>
                </a:lnTo>
                <a:lnTo>
                  <a:pt x="59500" y="31120"/>
                </a:lnTo>
                <a:lnTo>
                  <a:pt x="59500" y="31110"/>
                </a:lnTo>
                <a:lnTo>
                  <a:pt x="59510" y="31110"/>
                </a:lnTo>
                <a:lnTo>
                  <a:pt x="59510" y="31100"/>
                </a:lnTo>
                <a:lnTo>
                  <a:pt x="59520" y="31100"/>
                </a:lnTo>
                <a:lnTo>
                  <a:pt x="59520" y="31090"/>
                </a:lnTo>
                <a:lnTo>
                  <a:pt x="59530" y="31090"/>
                </a:lnTo>
                <a:lnTo>
                  <a:pt x="59530" y="31080"/>
                </a:lnTo>
                <a:lnTo>
                  <a:pt x="59540" y="31080"/>
                </a:lnTo>
                <a:lnTo>
                  <a:pt x="59540" y="31070"/>
                </a:lnTo>
                <a:lnTo>
                  <a:pt x="59550" y="31070"/>
                </a:lnTo>
                <a:lnTo>
                  <a:pt x="59560" y="31070"/>
                </a:lnTo>
                <a:lnTo>
                  <a:pt x="59570" y="31070"/>
                </a:lnTo>
                <a:lnTo>
                  <a:pt x="59570" y="31080"/>
                </a:lnTo>
                <a:lnTo>
                  <a:pt x="59580" y="31080"/>
                </a:lnTo>
                <a:lnTo>
                  <a:pt x="59580" y="31090"/>
                </a:lnTo>
                <a:lnTo>
                  <a:pt x="59580" y="31100"/>
                </a:lnTo>
                <a:lnTo>
                  <a:pt x="59580" y="31110"/>
                </a:lnTo>
                <a:lnTo>
                  <a:pt x="59580" y="31120"/>
                </a:lnTo>
                <a:lnTo>
                  <a:pt x="59580" y="31130"/>
                </a:lnTo>
                <a:lnTo>
                  <a:pt x="59590" y="31130"/>
                </a:lnTo>
                <a:lnTo>
                  <a:pt x="59590" y="31140"/>
                </a:lnTo>
                <a:lnTo>
                  <a:pt x="59590" y="31150"/>
                </a:lnTo>
                <a:lnTo>
                  <a:pt x="59600" y="31150"/>
                </a:lnTo>
                <a:lnTo>
                  <a:pt x="59610" y="31150"/>
                </a:lnTo>
                <a:lnTo>
                  <a:pt x="59620" y="31150"/>
                </a:lnTo>
                <a:lnTo>
                  <a:pt x="59620" y="31140"/>
                </a:lnTo>
                <a:lnTo>
                  <a:pt x="59630" y="31130"/>
                </a:lnTo>
                <a:lnTo>
                  <a:pt x="59630" y="31120"/>
                </a:lnTo>
                <a:lnTo>
                  <a:pt x="59630" y="31110"/>
                </a:lnTo>
                <a:lnTo>
                  <a:pt x="59630" y="31100"/>
                </a:lnTo>
                <a:lnTo>
                  <a:pt x="59630" y="31090"/>
                </a:lnTo>
                <a:lnTo>
                  <a:pt x="59630" y="31080"/>
                </a:lnTo>
                <a:lnTo>
                  <a:pt x="59630" y="31070"/>
                </a:lnTo>
                <a:lnTo>
                  <a:pt x="59630" y="31060"/>
                </a:lnTo>
                <a:lnTo>
                  <a:pt x="59630" y="31050"/>
                </a:lnTo>
                <a:lnTo>
                  <a:pt x="59630" y="31040"/>
                </a:lnTo>
                <a:lnTo>
                  <a:pt x="59640" y="31040"/>
                </a:lnTo>
                <a:lnTo>
                  <a:pt x="59640" y="31030"/>
                </a:lnTo>
                <a:lnTo>
                  <a:pt x="59640" y="31020"/>
                </a:lnTo>
                <a:lnTo>
                  <a:pt x="59650" y="31010"/>
                </a:lnTo>
                <a:lnTo>
                  <a:pt x="59660" y="31010"/>
                </a:lnTo>
                <a:lnTo>
                  <a:pt x="59660" y="31000"/>
                </a:lnTo>
                <a:lnTo>
                  <a:pt x="59670" y="31000"/>
                </a:lnTo>
                <a:lnTo>
                  <a:pt x="59670" y="30990"/>
                </a:lnTo>
                <a:lnTo>
                  <a:pt x="59680" y="30990"/>
                </a:lnTo>
                <a:lnTo>
                  <a:pt x="59680" y="30980"/>
                </a:lnTo>
                <a:lnTo>
                  <a:pt x="59690" y="30980"/>
                </a:lnTo>
                <a:lnTo>
                  <a:pt x="59690" y="30970"/>
                </a:lnTo>
                <a:lnTo>
                  <a:pt x="59700" y="30970"/>
                </a:lnTo>
                <a:lnTo>
                  <a:pt x="59700" y="30960"/>
                </a:lnTo>
                <a:lnTo>
                  <a:pt x="59710" y="30950"/>
                </a:lnTo>
                <a:lnTo>
                  <a:pt x="59710" y="30940"/>
                </a:lnTo>
                <a:lnTo>
                  <a:pt x="59720" y="30940"/>
                </a:lnTo>
                <a:lnTo>
                  <a:pt x="59720" y="30930"/>
                </a:lnTo>
                <a:lnTo>
                  <a:pt x="59730" y="30930"/>
                </a:lnTo>
                <a:lnTo>
                  <a:pt x="59730" y="30920"/>
                </a:lnTo>
                <a:lnTo>
                  <a:pt x="59740" y="30920"/>
                </a:lnTo>
                <a:lnTo>
                  <a:pt x="59740" y="30910"/>
                </a:lnTo>
                <a:lnTo>
                  <a:pt x="59750" y="30910"/>
                </a:lnTo>
                <a:lnTo>
                  <a:pt x="59750" y="30900"/>
                </a:lnTo>
                <a:lnTo>
                  <a:pt x="59760" y="30890"/>
                </a:lnTo>
                <a:lnTo>
                  <a:pt x="59750" y="30880"/>
                </a:lnTo>
                <a:lnTo>
                  <a:pt x="59750" y="30870"/>
                </a:lnTo>
                <a:lnTo>
                  <a:pt x="59750" y="30860"/>
                </a:lnTo>
                <a:lnTo>
                  <a:pt x="59740" y="30860"/>
                </a:lnTo>
                <a:lnTo>
                  <a:pt x="59740" y="30850"/>
                </a:lnTo>
                <a:lnTo>
                  <a:pt x="59740" y="30840"/>
                </a:lnTo>
                <a:lnTo>
                  <a:pt x="59740" y="30830"/>
                </a:lnTo>
                <a:lnTo>
                  <a:pt x="59740" y="30820"/>
                </a:lnTo>
                <a:lnTo>
                  <a:pt x="59750" y="30810"/>
                </a:lnTo>
                <a:lnTo>
                  <a:pt x="59760" y="30800"/>
                </a:lnTo>
                <a:lnTo>
                  <a:pt x="59770" y="30790"/>
                </a:lnTo>
                <a:lnTo>
                  <a:pt x="59780" y="30790"/>
                </a:lnTo>
                <a:lnTo>
                  <a:pt x="59780" y="30780"/>
                </a:lnTo>
                <a:lnTo>
                  <a:pt x="59790" y="30780"/>
                </a:lnTo>
                <a:lnTo>
                  <a:pt x="59800" y="30780"/>
                </a:lnTo>
                <a:lnTo>
                  <a:pt x="59800" y="30770"/>
                </a:lnTo>
                <a:lnTo>
                  <a:pt x="59810" y="30770"/>
                </a:lnTo>
                <a:lnTo>
                  <a:pt x="59820" y="30770"/>
                </a:lnTo>
                <a:lnTo>
                  <a:pt x="59830" y="30770"/>
                </a:lnTo>
                <a:lnTo>
                  <a:pt x="59840" y="30770"/>
                </a:lnTo>
                <a:lnTo>
                  <a:pt x="59840" y="30780"/>
                </a:lnTo>
                <a:lnTo>
                  <a:pt x="59840" y="30790"/>
                </a:lnTo>
                <a:lnTo>
                  <a:pt x="59850" y="30790"/>
                </a:lnTo>
                <a:lnTo>
                  <a:pt x="59860" y="30790"/>
                </a:lnTo>
                <a:lnTo>
                  <a:pt x="59870" y="30790"/>
                </a:lnTo>
                <a:lnTo>
                  <a:pt x="59870" y="30800"/>
                </a:lnTo>
                <a:lnTo>
                  <a:pt x="59870" y="30810"/>
                </a:lnTo>
                <a:lnTo>
                  <a:pt x="59870" y="30820"/>
                </a:lnTo>
                <a:lnTo>
                  <a:pt x="59870" y="30830"/>
                </a:lnTo>
                <a:lnTo>
                  <a:pt x="59870" y="30840"/>
                </a:lnTo>
                <a:lnTo>
                  <a:pt x="59870" y="30850"/>
                </a:lnTo>
                <a:lnTo>
                  <a:pt x="59880" y="30850"/>
                </a:lnTo>
                <a:lnTo>
                  <a:pt x="59890" y="30860"/>
                </a:lnTo>
                <a:lnTo>
                  <a:pt x="59900" y="30860"/>
                </a:lnTo>
                <a:lnTo>
                  <a:pt x="59910" y="30860"/>
                </a:lnTo>
                <a:lnTo>
                  <a:pt x="59920" y="30860"/>
                </a:lnTo>
                <a:lnTo>
                  <a:pt x="59930" y="30860"/>
                </a:lnTo>
                <a:lnTo>
                  <a:pt x="59940" y="30860"/>
                </a:lnTo>
                <a:lnTo>
                  <a:pt x="59940" y="30850"/>
                </a:lnTo>
                <a:lnTo>
                  <a:pt x="59950" y="30850"/>
                </a:lnTo>
                <a:lnTo>
                  <a:pt x="59960" y="30850"/>
                </a:lnTo>
                <a:lnTo>
                  <a:pt x="59960" y="30860"/>
                </a:lnTo>
                <a:lnTo>
                  <a:pt x="59950" y="30860"/>
                </a:lnTo>
                <a:lnTo>
                  <a:pt x="59950" y="30870"/>
                </a:lnTo>
                <a:lnTo>
                  <a:pt x="59950" y="30880"/>
                </a:lnTo>
                <a:lnTo>
                  <a:pt x="59950" y="30890"/>
                </a:lnTo>
                <a:lnTo>
                  <a:pt x="59960" y="30890"/>
                </a:lnTo>
                <a:lnTo>
                  <a:pt x="59960" y="30880"/>
                </a:lnTo>
                <a:lnTo>
                  <a:pt x="59970" y="30880"/>
                </a:lnTo>
                <a:lnTo>
                  <a:pt x="59970" y="30870"/>
                </a:lnTo>
                <a:lnTo>
                  <a:pt x="59980" y="30870"/>
                </a:lnTo>
                <a:lnTo>
                  <a:pt x="59990" y="30870"/>
                </a:lnTo>
                <a:lnTo>
                  <a:pt x="59990" y="30860"/>
                </a:lnTo>
                <a:lnTo>
                  <a:pt x="60000" y="30850"/>
                </a:lnTo>
                <a:lnTo>
                  <a:pt x="60000" y="30860"/>
                </a:lnTo>
                <a:lnTo>
                  <a:pt x="60010" y="30860"/>
                </a:lnTo>
                <a:lnTo>
                  <a:pt x="60010" y="30850"/>
                </a:lnTo>
                <a:lnTo>
                  <a:pt x="60020" y="30850"/>
                </a:lnTo>
                <a:lnTo>
                  <a:pt x="60030" y="30850"/>
                </a:lnTo>
                <a:lnTo>
                  <a:pt x="60040" y="30850"/>
                </a:lnTo>
                <a:lnTo>
                  <a:pt x="60050" y="30850"/>
                </a:lnTo>
                <a:lnTo>
                  <a:pt x="60060" y="30850"/>
                </a:lnTo>
                <a:lnTo>
                  <a:pt x="60070" y="30850"/>
                </a:lnTo>
                <a:lnTo>
                  <a:pt x="60080" y="30850"/>
                </a:lnTo>
                <a:lnTo>
                  <a:pt x="60090" y="30850"/>
                </a:lnTo>
                <a:lnTo>
                  <a:pt x="60100" y="30850"/>
                </a:lnTo>
                <a:lnTo>
                  <a:pt x="60110" y="30860"/>
                </a:lnTo>
                <a:lnTo>
                  <a:pt x="60120" y="30860"/>
                </a:lnTo>
                <a:lnTo>
                  <a:pt x="60130" y="30860"/>
                </a:lnTo>
                <a:lnTo>
                  <a:pt x="60130" y="30870"/>
                </a:lnTo>
                <a:lnTo>
                  <a:pt x="60140" y="30870"/>
                </a:lnTo>
                <a:lnTo>
                  <a:pt x="60140" y="30880"/>
                </a:lnTo>
                <a:lnTo>
                  <a:pt x="60130" y="30880"/>
                </a:lnTo>
                <a:lnTo>
                  <a:pt x="60130" y="30890"/>
                </a:lnTo>
                <a:lnTo>
                  <a:pt x="60130" y="30900"/>
                </a:lnTo>
                <a:lnTo>
                  <a:pt x="60130" y="30910"/>
                </a:lnTo>
                <a:lnTo>
                  <a:pt x="60140" y="30910"/>
                </a:lnTo>
                <a:lnTo>
                  <a:pt x="60150" y="30910"/>
                </a:lnTo>
                <a:lnTo>
                  <a:pt x="60160" y="30910"/>
                </a:lnTo>
                <a:lnTo>
                  <a:pt x="60170" y="30910"/>
                </a:lnTo>
                <a:lnTo>
                  <a:pt x="60180" y="30910"/>
                </a:lnTo>
                <a:lnTo>
                  <a:pt x="60190" y="30910"/>
                </a:lnTo>
                <a:lnTo>
                  <a:pt x="60200" y="30910"/>
                </a:lnTo>
                <a:lnTo>
                  <a:pt x="60200" y="30900"/>
                </a:lnTo>
                <a:lnTo>
                  <a:pt x="60210" y="30900"/>
                </a:lnTo>
                <a:lnTo>
                  <a:pt x="60210" y="30890"/>
                </a:lnTo>
                <a:lnTo>
                  <a:pt x="60220" y="30890"/>
                </a:lnTo>
                <a:lnTo>
                  <a:pt x="60230" y="30890"/>
                </a:lnTo>
                <a:lnTo>
                  <a:pt x="60230" y="30880"/>
                </a:lnTo>
                <a:lnTo>
                  <a:pt x="60240" y="30880"/>
                </a:lnTo>
                <a:lnTo>
                  <a:pt x="60250" y="30880"/>
                </a:lnTo>
                <a:lnTo>
                  <a:pt x="60260" y="30880"/>
                </a:lnTo>
                <a:lnTo>
                  <a:pt x="60270" y="30880"/>
                </a:lnTo>
                <a:lnTo>
                  <a:pt x="60270" y="30890"/>
                </a:lnTo>
                <a:lnTo>
                  <a:pt x="60280" y="30890"/>
                </a:lnTo>
                <a:lnTo>
                  <a:pt x="60290" y="30890"/>
                </a:lnTo>
                <a:lnTo>
                  <a:pt x="60290" y="30900"/>
                </a:lnTo>
                <a:lnTo>
                  <a:pt x="60300" y="30900"/>
                </a:lnTo>
                <a:lnTo>
                  <a:pt x="60310" y="30900"/>
                </a:lnTo>
                <a:lnTo>
                  <a:pt x="60310" y="30910"/>
                </a:lnTo>
                <a:lnTo>
                  <a:pt x="60310" y="30920"/>
                </a:lnTo>
                <a:lnTo>
                  <a:pt x="60310" y="30930"/>
                </a:lnTo>
                <a:lnTo>
                  <a:pt x="60310" y="30940"/>
                </a:lnTo>
                <a:lnTo>
                  <a:pt x="60310" y="30950"/>
                </a:lnTo>
                <a:lnTo>
                  <a:pt x="60320" y="30950"/>
                </a:lnTo>
                <a:lnTo>
                  <a:pt x="60320" y="30960"/>
                </a:lnTo>
                <a:lnTo>
                  <a:pt x="60330" y="30960"/>
                </a:lnTo>
                <a:lnTo>
                  <a:pt x="60330" y="30970"/>
                </a:lnTo>
                <a:lnTo>
                  <a:pt x="60340" y="30980"/>
                </a:lnTo>
                <a:lnTo>
                  <a:pt x="60340" y="30990"/>
                </a:lnTo>
                <a:lnTo>
                  <a:pt x="60350" y="30990"/>
                </a:lnTo>
                <a:lnTo>
                  <a:pt x="60350" y="31000"/>
                </a:lnTo>
                <a:lnTo>
                  <a:pt x="60360" y="31000"/>
                </a:lnTo>
                <a:lnTo>
                  <a:pt x="60360" y="31010"/>
                </a:lnTo>
                <a:lnTo>
                  <a:pt x="60370" y="31010"/>
                </a:lnTo>
                <a:lnTo>
                  <a:pt x="60370" y="31020"/>
                </a:lnTo>
                <a:lnTo>
                  <a:pt x="60380" y="31020"/>
                </a:lnTo>
                <a:lnTo>
                  <a:pt x="60380" y="31030"/>
                </a:lnTo>
                <a:lnTo>
                  <a:pt x="60390" y="31030"/>
                </a:lnTo>
                <a:lnTo>
                  <a:pt x="60390" y="31020"/>
                </a:lnTo>
                <a:lnTo>
                  <a:pt x="60400" y="31020"/>
                </a:lnTo>
                <a:lnTo>
                  <a:pt x="60410" y="31010"/>
                </a:lnTo>
                <a:lnTo>
                  <a:pt x="60420" y="31010"/>
                </a:lnTo>
                <a:lnTo>
                  <a:pt x="60420" y="31020"/>
                </a:lnTo>
                <a:lnTo>
                  <a:pt x="60420" y="31030"/>
                </a:lnTo>
                <a:lnTo>
                  <a:pt x="60420" y="31040"/>
                </a:lnTo>
                <a:lnTo>
                  <a:pt x="60420" y="31050"/>
                </a:lnTo>
                <a:lnTo>
                  <a:pt x="60420" y="31060"/>
                </a:lnTo>
                <a:lnTo>
                  <a:pt x="60430" y="31070"/>
                </a:lnTo>
                <a:lnTo>
                  <a:pt x="60430" y="31080"/>
                </a:lnTo>
                <a:lnTo>
                  <a:pt x="60440" y="31080"/>
                </a:lnTo>
                <a:lnTo>
                  <a:pt x="60440" y="31090"/>
                </a:lnTo>
                <a:lnTo>
                  <a:pt x="60450" y="31090"/>
                </a:lnTo>
                <a:lnTo>
                  <a:pt x="60460" y="31090"/>
                </a:lnTo>
                <a:lnTo>
                  <a:pt x="60470" y="31090"/>
                </a:lnTo>
                <a:lnTo>
                  <a:pt x="60480" y="31090"/>
                </a:lnTo>
                <a:lnTo>
                  <a:pt x="60490" y="31080"/>
                </a:lnTo>
                <a:lnTo>
                  <a:pt x="60490" y="31070"/>
                </a:lnTo>
                <a:lnTo>
                  <a:pt x="60500" y="31070"/>
                </a:lnTo>
                <a:lnTo>
                  <a:pt x="60500" y="31080"/>
                </a:lnTo>
                <a:lnTo>
                  <a:pt x="60510" y="31080"/>
                </a:lnTo>
                <a:lnTo>
                  <a:pt x="60520" y="31080"/>
                </a:lnTo>
                <a:lnTo>
                  <a:pt x="60530" y="31090"/>
                </a:lnTo>
                <a:lnTo>
                  <a:pt x="60530" y="31080"/>
                </a:lnTo>
                <a:lnTo>
                  <a:pt x="60540" y="31080"/>
                </a:lnTo>
                <a:lnTo>
                  <a:pt x="60550" y="31070"/>
                </a:lnTo>
                <a:lnTo>
                  <a:pt x="60560" y="31070"/>
                </a:lnTo>
                <a:lnTo>
                  <a:pt x="60560" y="31060"/>
                </a:lnTo>
                <a:lnTo>
                  <a:pt x="60570" y="31050"/>
                </a:lnTo>
                <a:lnTo>
                  <a:pt x="60570" y="31060"/>
                </a:lnTo>
                <a:lnTo>
                  <a:pt x="60570" y="31070"/>
                </a:lnTo>
                <a:lnTo>
                  <a:pt x="60570" y="31080"/>
                </a:lnTo>
                <a:lnTo>
                  <a:pt x="60570" y="31090"/>
                </a:lnTo>
                <a:lnTo>
                  <a:pt x="60570" y="31100"/>
                </a:lnTo>
                <a:lnTo>
                  <a:pt x="60560" y="31100"/>
                </a:lnTo>
                <a:lnTo>
                  <a:pt x="60560" y="31110"/>
                </a:lnTo>
                <a:lnTo>
                  <a:pt x="60560" y="31120"/>
                </a:lnTo>
                <a:lnTo>
                  <a:pt x="60560" y="31130"/>
                </a:lnTo>
                <a:lnTo>
                  <a:pt x="60570" y="31130"/>
                </a:lnTo>
                <a:lnTo>
                  <a:pt x="60580" y="31140"/>
                </a:lnTo>
                <a:lnTo>
                  <a:pt x="60590" y="31140"/>
                </a:lnTo>
                <a:lnTo>
                  <a:pt x="60590" y="31130"/>
                </a:lnTo>
                <a:lnTo>
                  <a:pt x="60600" y="31130"/>
                </a:lnTo>
                <a:lnTo>
                  <a:pt x="60610" y="31130"/>
                </a:lnTo>
                <a:lnTo>
                  <a:pt x="60610" y="31140"/>
                </a:lnTo>
                <a:lnTo>
                  <a:pt x="60610" y="31150"/>
                </a:lnTo>
                <a:lnTo>
                  <a:pt x="60610" y="31160"/>
                </a:lnTo>
                <a:lnTo>
                  <a:pt x="60600" y="31160"/>
                </a:lnTo>
                <a:lnTo>
                  <a:pt x="60600" y="31170"/>
                </a:lnTo>
                <a:lnTo>
                  <a:pt x="60610" y="31170"/>
                </a:lnTo>
                <a:lnTo>
                  <a:pt x="60610" y="31180"/>
                </a:lnTo>
                <a:lnTo>
                  <a:pt x="60610" y="31190"/>
                </a:lnTo>
                <a:lnTo>
                  <a:pt x="60620" y="31190"/>
                </a:lnTo>
                <a:lnTo>
                  <a:pt x="60630" y="31190"/>
                </a:lnTo>
                <a:lnTo>
                  <a:pt x="60640" y="31200"/>
                </a:lnTo>
                <a:lnTo>
                  <a:pt x="60650" y="31210"/>
                </a:lnTo>
                <a:lnTo>
                  <a:pt x="60650" y="31220"/>
                </a:lnTo>
                <a:lnTo>
                  <a:pt x="60660" y="31230"/>
                </a:lnTo>
                <a:lnTo>
                  <a:pt x="60660" y="31240"/>
                </a:lnTo>
                <a:lnTo>
                  <a:pt x="60660" y="31250"/>
                </a:lnTo>
                <a:lnTo>
                  <a:pt x="60670" y="31250"/>
                </a:lnTo>
                <a:lnTo>
                  <a:pt x="60670" y="31260"/>
                </a:lnTo>
                <a:lnTo>
                  <a:pt x="60670" y="31270"/>
                </a:lnTo>
                <a:lnTo>
                  <a:pt x="60680" y="31270"/>
                </a:lnTo>
                <a:lnTo>
                  <a:pt x="60680" y="31280"/>
                </a:lnTo>
                <a:lnTo>
                  <a:pt x="60690" y="31290"/>
                </a:lnTo>
                <a:lnTo>
                  <a:pt x="60690" y="31300"/>
                </a:lnTo>
                <a:lnTo>
                  <a:pt x="60700" y="31300"/>
                </a:lnTo>
                <a:lnTo>
                  <a:pt x="60700" y="31310"/>
                </a:lnTo>
                <a:lnTo>
                  <a:pt x="60710" y="31320"/>
                </a:lnTo>
                <a:lnTo>
                  <a:pt x="60710" y="31330"/>
                </a:lnTo>
                <a:lnTo>
                  <a:pt x="60710" y="31340"/>
                </a:lnTo>
                <a:lnTo>
                  <a:pt x="60700" y="31340"/>
                </a:lnTo>
                <a:lnTo>
                  <a:pt x="60700" y="31350"/>
                </a:lnTo>
                <a:lnTo>
                  <a:pt x="60690" y="31350"/>
                </a:lnTo>
                <a:lnTo>
                  <a:pt x="60690" y="31360"/>
                </a:lnTo>
                <a:lnTo>
                  <a:pt x="60690" y="31370"/>
                </a:lnTo>
                <a:lnTo>
                  <a:pt x="60690" y="31380"/>
                </a:lnTo>
                <a:lnTo>
                  <a:pt x="60690" y="31390"/>
                </a:lnTo>
                <a:lnTo>
                  <a:pt x="60680" y="31390"/>
                </a:lnTo>
                <a:lnTo>
                  <a:pt x="60680" y="31380"/>
                </a:lnTo>
                <a:lnTo>
                  <a:pt x="60670" y="31380"/>
                </a:lnTo>
                <a:lnTo>
                  <a:pt x="60670" y="31370"/>
                </a:lnTo>
                <a:lnTo>
                  <a:pt x="60660" y="31370"/>
                </a:lnTo>
                <a:lnTo>
                  <a:pt x="60660" y="31360"/>
                </a:lnTo>
                <a:lnTo>
                  <a:pt x="60650" y="31360"/>
                </a:lnTo>
                <a:lnTo>
                  <a:pt x="60640" y="31360"/>
                </a:lnTo>
                <a:lnTo>
                  <a:pt x="60640" y="31370"/>
                </a:lnTo>
                <a:lnTo>
                  <a:pt x="60640" y="31380"/>
                </a:lnTo>
                <a:lnTo>
                  <a:pt x="60640" y="31390"/>
                </a:lnTo>
                <a:lnTo>
                  <a:pt x="60640" y="31400"/>
                </a:lnTo>
                <a:lnTo>
                  <a:pt x="60640" y="31410"/>
                </a:lnTo>
                <a:lnTo>
                  <a:pt x="60640" y="31420"/>
                </a:lnTo>
                <a:lnTo>
                  <a:pt x="60640" y="31430"/>
                </a:lnTo>
                <a:lnTo>
                  <a:pt x="60640" y="31440"/>
                </a:lnTo>
                <a:lnTo>
                  <a:pt x="60640" y="31450"/>
                </a:lnTo>
                <a:lnTo>
                  <a:pt x="60650" y="31450"/>
                </a:lnTo>
                <a:lnTo>
                  <a:pt x="60650" y="31460"/>
                </a:lnTo>
                <a:lnTo>
                  <a:pt x="60660" y="31460"/>
                </a:lnTo>
                <a:lnTo>
                  <a:pt x="60670" y="31460"/>
                </a:lnTo>
                <a:lnTo>
                  <a:pt x="60680" y="31470"/>
                </a:lnTo>
                <a:lnTo>
                  <a:pt x="60690" y="31470"/>
                </a:lnTo>
                <a:lnTo>
                  <a:pt x="60690" y="31480"/>
                </a:lnTo>
                <a:lnTo>
                  <a:pt x="60700" y="31480"/>
                </a:lnTo>
                <a:lnTo>
                  <a:pt x="60700" y="31490"/>
                </a:lnTo>
                <a:lnTo>
                  <a:pt x="60710" y="31490"/>
                </a:lnTo>
                <a:lnTo>
                  <a:pt x="60710" y="31500"/>
                </a:lnTo>
                <a:lnTo>
                  <a:pt x="60720" y="31500"/>
                </a:lnTo>
                <a:lnTo>
                  <a:pt x="60720" y="31510"/>
                </a:lnTo>
                <a:lnTo>
                  <a:pt x="60720" y="31520"/>
                </a:lnTo>
                <a:lnTo>
                  <a:pt x="60730" y="31520"/>
                </a:lnTo>
                <a:lnTo>
                  <a:pt x="60730" y="31530"/>
                </a:lnTo>
                <a:lnTo>
                  <a:pt x="60730" y="31540"/>
                </a:lnTo>
                <a:lnTo>
                  <a:pt x="60730" y="31550"/>
                </a:lnTo>
                <a:lnTo>
                  <a:pt x="60730" y="31560"/>
                </a:lnTo>
                <a:lnTo>
                  <a:pt x="60730" y="31570"/>
                </a:lnTo>
                <a:lnTo>
                  <a:pt x="60730" y="31580"/>
                </a:lnTo>
                <a:lnTo>
                  <a:pt x="60730" y="31590"/>
                </a:lnTo>
                <a:lnTo>
                  <a:pt x="60730" y="31600"/>
                </a:lnTo>
                <a:lnTo>
                  <a:pt x="60730" y="31610"/>
                </a:lnTo>
                <a:lnTo>
                  <a:pt x="60740" y="31610"/>
                </a:lnTo>
                <a:lnTo>
                  <a:pt x="60740" y="31620"/>
                </a:lnTo>
                <a:lnTo>
                  <a:pt x="60750" y="31620"/>
                </a:lnTo>
                <a:lnTo>
                  <a:pt x="60760" y="31620"/>
                </a:lnTo>
                <a:lnTo>
                  <a:pt x="60760" y="31630"/>
                </a:lnTo>
                <a:lnTo>
                  <a:pt x="60760" y="31640"/>
                </a:lnTo>
                <a:lnTo>
                  <a:pt x="60770" y="31650"/>
                </a:lnTo>
                <a:lnTo>
                  <a:pt x="60770" y="31660"/>
                </a:lnTo>
                <a:lnTo>
                  <a:pt x="60770" y="31670"/>
                </a:lnTo>
                <a:lnTo>
                  <a:pt x="60780" y="31680"/>
                </a:lnTo>
                <a:lnTo>
                  <a:pt x="60780" y="31690"/>
                </a:lnTo>
                <a:lnTo>
                  <a:pt x="60780" y="31700"/>
                </a:lnTo>
                <a:lnTo>
                  <a:pt x="60790" y="31700"/>
                </a:lnTo>
                <a:lnTo>
                  <a:pt x="60800" y="31700"/>
                </a:lnTo>
                <a:lnTo>
                  <a:pt x="60800" y="31710"/>
                </a:lnTo>
                <a:lnTo>
                  <a:pt x="60810" y="31710"/>
                </a:lnTo>
                <a:lnTo>
                  <a:pt x="60820" y="31710"/>
                </a:lnTo>
                <a:lnTo>
                  <a:pt x="60830" y="31710"/>
                </a:lnTo>
                <a:lnTo>
                  <a:pt x="60840" y="31710"/>
                </a:lnTo>
                <a:lnTo>
                  <a:pt x="60850" y="31710"/>
                </a:lnTo>
                <a:lnTo>
                  <a:pt x="60860" y="31710"/>
                </a:lnTo>
                <a:lnTo>
                  <a:pt x="60870" y="31710"/>
                </a:lnTo>
                <a:lnTo>
                  <a:pt x="60880" y="31710"/>
                </a:lnTo>
                <a:lnTo>
                  <a:pt x="60890" y="31700"/>
                </a:lnTo>
                <a:lnTo>
                  <a:pt x="60890" y="31690"/>
                </a:lnTo>
                <a:lnTo>
                  <a:pt x="60900" y="31690"/>
                </a:lnTo>
                <a:lnTo>
                  <a:pt x="60900" y="31680"/>
                </a:lnTo>
                <a:lnTo>
                  <a:pt x="60910" y="31680"/>
                </a:lnTo>
                <a:lnTo>
                  <a:pt x="60920" y="31680"/>
                </a:lnTo>
                <a:lnTo>
                  <a:pt x="60920" y="31690"/>
                </a:lnTo>
                <a:lnTo>
                  <a:pt x="60920" y="31700"/>
                </a:lnTo>
                <a:lnTo>
                  <a:pt x="60920" y="31710"/>
                </a:lnTo>
                <a:lnTo>
                  <a:pt x="60920" y="31720"/>
                </a:lnTo>
                <a:lnTo>
                  <a:pt x="60930" y="31720"/>
                </a:lnTo>
                <a:lnTo>
                  <a:pt x="60930" y="31730"/>
                </a:lnTo>
                <a:lnTo>
                  <a:pt x="60930" y="31740"/>
                </a:lnTo>
                <a:lnTo>
                  <a:pt x="60930" y="31750"/>
                </a:lnTo>
                <a:lnTo>
                  <a:pt x="60940" y="31750"/>
                </a:lnTo>
                <a:lnTo>
                  <a:pt x="60950" y="31750"/>
                </a:lnTo>
                <a:lnTo>
                  <a:pt x="60960" y="31760"/>
                </a:lnTo>
                <a:lnTo>
                  <a:pt x="60960" y="31770"/>
                </a:lnTo>
                <a:lnTo>
                  <a:pt x="60970" y="31770"/>
                </a:lnTo>
                <a:lnTo>
                  <a:pt x="60970" y="31780"/>
                </a:lnTo>
                <a:lnTo>
                  <a:pt x="60980" y="31780"/>
                </a:lnTo>
                <a:lnTo>
                  <a:pt x="60980" y="31790"/>
                </a:lnTo>
                <a:lnTo>
                  <a:pt x="60990" y="31790"/>
                </a:lnTo>
                <a:lnTo>
                  <a:pt x="61000" y="31790"/>
                </a:lnTo>
                <a:lnTo>
                  <a:pt x="61010" y="31790"/>
                </a:lnTo>
                <a:lnTo>
                  <a:pt x="61010" y="31800"/>
                </a:lnTo>
                <a:lnTo>
                  <a:pt x="61010" y="31810"/>
                </a:lnTo>
                <a:lnTo>
                  <a:pt x="60990" y="31820"/>
                </a:lnTo>
                <a:lnTo>
                  <a:pt x="60980" y="31820"/>
                </a:lnTo>
                <a:lnTo>
                  <a:pt x="60970" y="31820"/>
                </a:lnTo>
                <a:lnTo>
                  <a:pt x="60960" y="31820"/>
                </a:lnTo>
                <a:lnTo>
                  <a:pt x="60950" y="31820"/>
                </a:lnTo>
                <a:lnTo>
                  <a:pt x="60940" y="31820"/>
                </a:lnTo>
                <a:lnTo>
                  <a:pt x="60940" y="31830"/>
                </a:lnTo>
                <a:lnTo>
                  <a:pt x="60930" y="31830"/>
                </a:lnTo>
                <a:lnTo>
                  <a:pt x="60920" y="31830"/>
                </a:lnTo>
                <a:lnTo>
                  <a:pt x="60910" y="31840"/>
                </a:lnTo>
                <a:lnTo>
                  <a:pt x="60900" y="31840"/>
                </a:lnTo>
                <a:lnTo>
                  <a:pt x="60890" y="31840"/>
                </a:lnTo>
                <a:lnTo>
                  <a:pt x="60880" y="31840"/>
                </a:lnTo>
                <a:lnTo>
                  <a:pt x="60880" y="31850"/>
                </a:lnTo>
                <a:lnTo>
                  <a:pt x="60870" y="31850"/>
                </a:lnTo>
                <a:lnTo>
                  <a:pt x="60870" y="31860"/>
                </a:lnTo>
                <a:lnTo>
                  <a:pt x="60860" y="31860"/>
                </a:lnTo>
                <a:lnTo>
                  <a:pt x="60860" y="31870"/>
                </a:lnTo>
                <a:lnTo>
                  <a:pt x="60860" y="31880"/>
                </a:lnTo>
                <a:lnTo>
                  <a:pt x="60850" y="31880"/>
                </a:lnTo>
                <a:lnTo>
                  <a:pt x="60850" y="31890"/>
                </a:lnTo>
                <a:lnTo>
                  <a:pt x="60840" y="31900"/>
                </a:lnTo>
                <a:lnTo>
                  <a:pt x="60840" y="31910"/>
                </a:lnTo>
                <a:lnTo>
                  <a:pt x="60840" y="31920"/>
                </a:lnTo>
                <a:lnTo>
                  <a:pt x="60840" y="31930"/>
                </a:lnTo>
                <a:lnTo>
                  <a:pt x="60840" y="31940"/>
                </a:lnTo>
                <a:lnTo>
                  <a:pt x="60840" y="31950"/>
                </a:lnTo>
                <a:lnTo>
                  <a:pt x="60840" y="31960"/>
                </a:lnTo>
                <a:lnTo>
                  <a:pt x="60830" y="31970"/>
                </a:lnTo>
                <a:lnTo>
                  <a:pt x="60830" y="31980"/>
                </a:lnTo>
                <a:lnTo>
                  <a:pt x="60820" y="31990"/>
                </a:lnTo>
                <a:lnTo>
                  <a:pt x="60820" y="32000"/>
                </a:lnTo>
                <a:lnTo>
                  <a:pt x="60810" y="32000"/>
                </a:lnTo>
                <a:lnTo>
                  <a:pt x="60810" y="32010"/>
                </a:lnTo>
                <a:lnTo>
                  <a:pt x="60800" y="32010"/>
                </a:lnTo>
                <a:lnTo>
                  <a:pt x="60800" y="32020"/>
                </a:lnTo>
                <a:lnTo>
                  <a:pt x="60800" y="32030"/>
                </a:lnTo>
                <a:lnTo>
                  <a:pt x="60800" y="32040"/>
                </a:lnTo>
                <a:lnTo>
                  <a:pt x="60810" y="32040"/>
                </a:lnTo>
                <a:lnTo>
                  <a:pt x="60810" y="32050"/>
                </a:lnTo>
                <a:lnTo>
                  <a:pt x="60810" y="32060"/>
                </a:lnTo>
                <a:lnTo>
                  <a:pt x="60810" y="32070"/>
                </a:lnTo>
                <a:lnTo>
                  <a:pt x="60810" y="32080"/>
                </a:lnTo>
                <a:lnTo>
                  <a:pt x="60800" y="32090"/>
                </a:lnTo>
                <a:lnTo>
                  <a:pt x="60790" y="32100"/>
                </a:lnTo>
                <a:lnTo>
                  <a:pt x="60790" y="32110"/>
                </a:lnTo>
                <a:lnTo>
                  <a:pt x="60780" y="32110"/>
                </a:lnTo>
                <a:lnTo>
                  <a:pt x="60780" y="32120"/>
                </a:lnTo>
                <a:lnTo>
                  <a:pt x="60780" y="32130"/>
                </a:lnTo>
                <a:lnTo>
                  <a:pt x="60770" y="32130"/>
                </a:lnTo>
                <a:lnTo>
                  <a:pt x="60770" y="32140"/>
                </a:lnTo>
                <a:lnTo>
                  <a:pt x="60770" y="32150"/>
                </a:lnTo>
                <a:lnTo>
                  <a:pt x="60760" y="32150"/>
                </a:lnTo>
                <a:lnTo>
                  <a:pt x="60760" y="32160"/>
                </a:lnTo>
                <a:lnTo>
                  <a:pt x="60760" y="32170"/>
                </a:lnTo>
                <a:lnTo>
                  <a:pt x="60770" y="32180"/>
                </a:lnTo>
                <a:lnTo>
                  <a:pt x="60770" y="32190"/>
                </a:lnTo>
                <a:lnTo>
                  <a:pt x="60770" y="32200"/>
                </a:lnTo>
                <a:lnTo>
                  <a:pt x="60780" y="32200"/>
                </a:lnTo>
                <a:lnTo>
                  <a:pt x="60780" y="32210"/>
                </a:lnTo>
                <a:lnTo>
                  <a:pt x="60790" y="32210"/>
                </a:lnTo>
                <a:lnTo>
                  <a:pt x="60790" y="32220"/>
                </a:lnTo>
                <a:lnTo>
                  <a:pt x="60800" y="32220"/>
                </a:lnTo>
                <a:lnTo>
                  <a:pt x="60810" y="32220"/>
                </a:lnTo>
                <a:lnTo>
                  <a:pt x="60800" y="32230"/>
                </a:lnTo>
                <a:lnTo>
                  <a:pt x="60800" y="32240"/>
                </a:lnTo>
                <a:lnTo>
                  <a:pt x="60810" y="32250"/>
                </a:lnTo>
                <a:lnTo>
                  <a:pt x="60810" y="32260"/>
                </a:lnTo>
                <a:lnTo>
                  <a:pt x="60810" y="32270"/>
                </a:lnTo>
                <a:lnTo>
                  <a:pt x="60810" y="32280"/>
                </a:lnTo>
                <a:lnTo>
                  <a:pt x="60820" y="32280"/>
                </a:lnTo>
                <a:lnTo>
                  <a:pt x="60820" y="32290"/>
                </a:lnTo>
                <a:lnTo>
                  <a:pt x="60820" y="32300"/>
                </a:lnTo>
                <a:lnTo>
                  <a:pt x="60820" y="32310"/>
                </a:lnTo>
                <a:lnTo>
                  <a:pt x="60820" y="32320"/>
                </a:lnTo>
                <a:lnTo>
                  <a:pt x="60810" y="32320"/>
                </a:lnTo>
                <a:lnTo>
                  <a:pt x="60820" y="32320"/>
                </a:lnTo>
                <a:lnTo>
                  <a:pt x="60820" y="32330"/>
                </a:lnTo>
                <a:lnTo>
                  <a:pt x="60830" y="32330"/>
                </a:lnTo>
                <a:lnTo>
                  <a:pt x="60840" y="32330"/>
                </a:lnTo>
                <a:lnTo>
                  <a:pt x="60860" y="32340"/>
                </a:lnTo>
                <a:lnTo>
                  <a:pt x="60870" y="32350"/>
                </a:lnTo>
                <a:lnTo>
                  <a:pt x="60880" y="32350"/>
                </a:lnTo>
                <a:lnTo>
                  <a:pt x="60890" y="32350"/>
                </a:lnTo>
                <a:lnTo>
                  <a:pt x="60890" y="32360"/>
                </a:lnTo>
                <a:lnTo>
                  <a:pt x="60900" y="32360"/>
                </a:lnTo>
                <a:lnTo>
                  <a:pt x="60910" y="32370"/>
                </a:lnTo>
                <a:lnTo>
                  <a:pt x="60920" y="32370"/>
                </a:lnTo>
                <a:lnTo>
                  <a:pt x="60930" y="32370"/>
                </a:lnTo>
                <a:lnTo>
                  <a:pt x="60930" y="32380"/>
                </a:lnTo>
                <a:lnTo>
                  <a:pt x="60930" y="32390"/>
                </a:lnTo>
                <a:lnTo>
                  <a:pt x="60930" y="32400"/>
                </a:lnTo>
                <a:lnTo>
                  <a:pt x="60940" y="32400"/>
                </a:lnTo>
                <a:lnTo>
                  <a:pt x="60950" y="32400"/>
                </a:lnTo>
                <a:lnTo>
                  <a:pt x="60960" y="32410"/>
                </a:lnTo>
                <a:lnTo>
                  <a:pt x="60970" y="32410"/>
                </a:lnTo>
                <a:lnTo>
                  <a:pt x="60980" y="32420"/>
                </a:lnTo>
                <a:lnTo>
                  <a:pt x="60990" y="32420"/>
                </a:lnTo>
                <a:lnTo>
                  <a:pt x="61000" y="32430"/>
                </a:lnTo>
                <a:lnTo>
                  <a:pt x="61010" y="32440"/>
                </a:lnTo>
                <a:lnTo>
                  <a:pt x="61010" y="32450"/>
                </a:lnTo>
                <a:lnTo>
                  <a:pt x="61000" y="32450"/>
                </a:lnTo>
                <a:lnTo>
                  <a:pt x="60990" y="32450"/>
                </a:lnTo>
                <a:lnTo>
                  <a:pt x="60990" y="32460"/>
                </a:lnTo>
                <a:lnTo>
                  <a:pt x="60990" y="32470"/>
                </a:lnTo>
                <a:lnTo>
                  <a:pt x="60990" y="32490"/>
                </a:lnTo>
                <a:lnTo>
                  <a:pt x="60990" y="32500"/>
                </a:lnTo>
                <a:lnTo>
                  <a:pt x="61000" y="32510"/>
                </a:lnTo>
                <a:lnTo>
                  <a:pt x="61010" y="32530"/>
                </a:lnTo>
                <a:lnTo>
                  <a:pt x="61020" y="32530"/>
                </a:lnTo>
                <a:lnTo>
                  <a:pt x="61030" y="32530"/>
                </a:lnTo>
                <a:lnTo>
                  <a:pt x="61040" y="32530"/>
                </a:lnTo>
                <a:lnTo>
                  <a:pt x="61050" y="32530"/>
                </a:lnTo>
                <a:lnTo>
                  <a:pt x="61060" y="32520"/>
                </a:lnTo>
                <a:lnTo>
                  <a:pt x="61070" y="32520"/>
                </a:lnTo>
                <a:lnTo>
                  <a:pt x="61080" y="32510"/>
                </a:lnTo>
                <a:lnTo>
                  <a:pt x="61090" y="32510"/>
                </a:lnTo>
                <a:lnTo>
                  <a:pt x="61100" y="32510"/>
                </a:lnTo>
                <a:lnTo>
                  <a:pt x="61110" y="32510"/>
                </a:lnTo>
                <a:lnTo>
                  <a:pt x="61120" y="32510"/>
                </a:lnTo>
                <a:lnTo>
                  <a:pt x="61130" y="32510"/>
                </a:lnTo>
                <a:lnTo>
                  <a:pt x="61140" y="32510"/>
                </a:lnTo>
                <a:lnTo>
                  <a:pt x="61150" y="32510"/>
                </a:lnTo>
                <a:lnTo>
                  <a:pt x="61160" y="32510"/>
                </a:lnTo>
                <a:lnTo>
                  <a:pt x="61170" y="32510"/>
                </a:lnTo>
                <a:lnTo>
                  <a:pt x="61180" y="32510"/>
                </a:lnTo>
                <a:lnTo>
                  <a:pt x="61190" y="32500"/>
                </a:lnTo>
                <a:lnTo>
                  <a:pt x="61200" y="32500"/>
                </a:lnTo>
                <a:lnTo>
                  <a:pt x="61210" y="32500"/>
                </a:lnTo>
                <a:lnTo>
                  <a:pt x="61200" y="32500"/>
                </a:lnTo>
                <a:lnTo>
                  <a:pt x="61200" y="32490"/>
                </a:lnTo>
                <a:lnTo>
                  <a:pt x="61200" y="32480"/>
                </a:lnTo>
                <a:lnTo>
                  <a:pt x="61190" y="32480"/>
                </a:lnTo>
                <a:lnTo>
                  <a:pt x="61190" y="32470"/>
                </a:lnTo>
                <a:lnTo>
                  <a:pt x="61180" y="32460"/>
                </a:lnTo>
                <a:lnTo>
                  <a:pt x="61180" y="32450"/>
                </a:lnTo>
                <a:lnTo>
                  <a:pt x="61180" y="32440"/>
                </a:lnTo>
                <a:lnTo>
                  <a:pt x="61170" y="32440"/>
                </a:lnTo>
                <a:lnTo>
                  <a:pt x="61170" y="32430"/>
                </a:lnTo>
                <a:lnTo>
                  <a:pt x="61170" y="32420"/>
                </a:lnTo>
                <a:lnTo>
                  <a:pt x="61180" y="32420"/>
                </a:lnTo>
                <a:lnTo>
                  <a:pt x="61180" y="32410"/>
                </a:lnTo>
                <a:lnTo>
                  <a:pt x="61180" y="32400"/>
                </a:lnTo>
                <a:lnTo>
                  <a:pt x="61190" y="32400"/>
                </a:lnTo>
                <a:lnTo>
                  <a:pt x="61190" y="32390"/>
                </a:lnTo>
                <a:lnTo>
                  <a:pt x="61200" y="32380"/>
                </a:lnTo>
                <a:lnTo>
                  <a:pt x="61210" y="32370"/>
                </a:lnTo>
                <a:lnTo>
                  <a:pt x="61220" y="32360"/>
                </a:lnTo>
                <a:lnTo>
                  <a:pt x="61220" y="32350"/>
                </a:lnTo>
                <a:lnTo>
                  <a:pt x="61230" y="32350"/>
                </a:lnTo>
                <a:lnTo>
                  <a:pt x="61240" y="32340"/>
                </a:lnTo>
                <a:lnTo>
                  <a:pt x="61250" y="32330"/>
                </a:lnTo>
                <a:lnTo>
                  <a:pt x="61250" y="32320"/>
                </a:lnTo>
                <a:lnTo>
                  <a:pt x="61260" y="32320"/>
                </a:lnTo>
                <a:lnTo>
                  <a:pt x="61260" y="32310"/>
                </a:lnTo>
                <a:lnTo>
                  <a:pt x="61260" y="32300"/>
                </a:lnTo>
                <a:lnTo>
                  <a:pt x="61260" y="32290"/>
                </a:lnTo>
                <a:lnTo>
                  <a:pt x="61270" y="32290"/>
                </a:lnTo>
                <a:lnTo>
                  <a:pt x="61270" y="32280"/>
                </a:lnTo>
                <a:lnTo>
                  <a:pt x="61280" y="32280"/>
                </a:lnTo>
                <a:lnTo>
                  <a:pt x="61290" y="32280"/>
                </a:lnTo>
                <a:lnTo>
                  <a:pt x="61300" y="32280"/>
                </a:lnTo>
                <a:lnTo>
                  <a:pt x="61310" y="32280"/>
                </a:lnTo>
                <a:lnTo>
                  <a:pt x="61320" y="32280"/>
                </a:lnTo>
                <a:lnTo>
                  <a:pt x="61320" y="32270"/>
                </a:lnTo>
                <a:lnTo>
                  <a:pt x="61320" y="32260"/>
                </a:lnTo>
                <a:lnTo>
                  <a:pt x="61320" y="32250"/>
                </a:lnTo>
                <a:lnTo>
                  <a:pt x="61320" y="32240"/>
                </a:lnTo>
                <a:lnTo>
                  <a:pt x="61310" y="32240"/>
                </a:lnTo>
                <a:lnTo>
                  <a:pt x="61310" y="32230"/>
                </a:lnTo>
                <a:lnTo>
                  <a:pt x="61310" y="32220"/>
                </a:lnTo>
                <a:lnTo>
                  <a:pt x="61310" y="32210"/>
                </a:lnTo>
                <a:lnTo>
                  <a:pt x="61310" y="32200"/>
                </a:lnTo>
                <a:lnTo>
                  <a:pt x="61310" y="32190"/>
                </a:lnTo>
                <a:lnTo>
                  <a:pt x="61300" y="32190"/>
                </a:lnTo>
                <a:lnTo>
                  <a:pt x="61300" y="32180"/>
                </a:lnTo>
                <a:lnTo>
                  <a:pt x="61300" y="32170"/>
                </a:lnTo>
                <a:lnTo>
                  <a:pt x="61300" y="32160"/>
                </a:lnTo>
                <a:lnTo>
                  <a:pt x="61290" y="32160"/>
                </a:lnTo>
                <a:lnTo>
                  <a:pt x="61290" y="32150"/>
                </a:lnTo>
                <a:lnTo>
                  <a:pt x="61290" y="32140"/>
                </a:lnTo>
                <a:lnTo>
                  <a:pt x="61290" y="32130"/>
                </a:lnTo>
                <a:lnTo>
                  <a:pt x="61280" y="32130"/>
                </a:lnTo>
                <a:lnTo>
                  <a:pt x="61280" y="32120"/>
                </a:lnTo>
                <a:lnTo>
                  <a:pt x="61280" y="32110"/>
                </a:lnTo>
                <a:lnTo>
                  <a:pt x="61270" y="32110"/>
                </a:lnTo>
                <a:lnTo>
                  <a:pt x="61270" y="32100"/>
                </a:lnTo>
                <a:lnTo>
                  <a:pt x="61260" y="32100"/>
                </a:lnTo>
                <a:lnTo>
                  <a:pt x="61260" y="32090"/>
                </a:lnTo>
                <a:lnTo>
                  <a:pt x="61250" y="32090"/>
                </a:lnTo>
                <a:lnTo>
                  <a:pt x="61250" y="32080"/>
                </a:lnTo>
                <a:lnTo>
                  <a:pt x="61240" y="32080"/>
                </a:lnTo>
                <a:lnTo>
                  <a:pt x="61240" y="32070"/>
                </a:lnTo>
                <a:lnTo>
                  <a:pt x="61230" y="32070"/>
                </a:lnTo>
                <a:lnTo>
                  <a:pt x="61220" y="32070"/>
                </a:lnTo>
                <a:lnTo>
                  <a:pt x="61220" y="32060"/>
                </a:lnTo>
                <a:lnTo>
                  <a:pt x="61210" y="32060"/>
                </a:lnTo>
                <a:lnTo>
                  <a:pt x="61200" y="32050"/>
                </a:lnTo>
                <a:lnTo>
                  <a:pt x="61190" y="32040"/>
                </a:lnTo>
                <a:lnTo>
                  <a:pt x="61180" y="32040"/>
                </a:lnTo>
                <a:lnTo>
                  <a:pt x="61180" y="32030"/>
                </a:lnTo>
                <a:lnTo>
                  <a:pt x="61180" y="32020"/>
                </a:lnTo>
                <a:lnTo>
                  <a:pt x="61180" y="32010"/>
                </a:lnTo>
                <a:lnTo>
                  <a:pt x="61190" y="32010"/>
                </a:lnTo>
                <a:lnTo>
                  <a:pt x="61190" y="32000"/>
                </a:lnTo>
                <a:lnTo>
                  <a:pt x="61190" y="31990"/>
                </a:lnTo>
                <a:lnTo>
                  <a:pt x="61200" y="31990"/>
                </a:lnTo>
                <a:lnTo>
                  <a:pt x="61200" y="31980"/>
                </a:lnTo>
                <a:lnTo>
                  <a:pt x="61210" y="31970"/>
                </a:lnTo>
                <a:lnTo>
                  <a:pt x="61220" y="31970"/>
                </a:lnTo>
                <a:lnTo>
                  <a:pt x="61220" y="31960"/>
                </a:lnTo>
                <a:lnTo>
                  <a:pt x="61230" y="31960"/>
                </a:lnTo>
                <a:lnTo>
                  <a:pt x="61230" y="31950"/>
                </a:lnTo>
                <a:lnTo>
                  <a:pt x="61240" y="31950"/>
                </a:lnTo>
                <a:lnTo>
                  <a:pt x="61240" y="31940"/>
                </a:lnTo>
                <a:lnTo>
                  <a:pt x="61250" y="31940"/>
                </a:lnTo>
                <a:lnTo>
                  <a:pt x="61260" y="31940"/>
                </a:lnTo>
                <a:lnTo>
                  <a:pt x="61260" y="31930"/>
                </a:lnTo>
                <a:lnTo>
                  <a:pt x="61270" y="31930"/>
                </a:lnTo>
                <a:lnTo>
                  <a:pt x="61280" y="31930"/>
                </a:lnTo>
                <a:lnTo>
                  <a:pt x="61280" y="31920"/>
                </a:lnTo>
                <a:lnTo>
                  <a:pt x="61290" y="31920"/>
                </a:lnTo>
                <a:lnTo>
                  <a:pt x="61300" y="31920"/>
                </a:lnTo>
                <a:lnTo>
                  <a:pt x="61300" y="31910"/>
                </a:lnTo>
                <a:lnTo>
                  <a:pt x="61300" y="31900"/>
                </a:lnTo>
                <a:lnTo>
                  <a:pt x="61310" y="31890"/>
                </a:lnTo>
                <a:lnTo>
                  <a:pt x="61310" y="31880"/>
                </a:lnTo>
                <a:lnTo>
                  <a:pt x="61310" y="31870"/>
                </a:lnTo>
                <a:lnTo>
                  <a:pt x="61310" y="31860"/>
                </a:lnTo>
                <a:lnTo>
                  <a:pt x="61320" y="31860"/>
                </a:lnTo>
                <a:lnTo>
                  <a:pt x="61320" y="31850"/>
                </a:lnTo>
                <a:lnTo>
                  <a:pt x="61330" y="31850"/>
                </a:lnTo>
                <a:lnTo>
                  <a:pt x="61330" y="31840"/>
                </a:lnTo>
                <a:lnTo>
                  <a:pt x="61340" y="31840"/>
                </a:lnTo>
                <a:lnTo>
                  <a:pt x="61350" y="31850"/>
                </a:lnTo>
                <a:lnTo>
                  <a:pt x="61360" y="31850"/>
                </a:lnTo>
                <a:lnTo>
                  <a:pt x="61360" y="31860"/>
                </a:lnTo>
                <a:lnTo>
                  <a:pt x="61370" y="31860"/>
                </a:lnTo>
                <a:lnTo>
                  <a:pt x="61380" y="31870"/>
                </a:lnTo>
                <a:lnTo>
                  <a:pt x="61390" y="31870"/>
                </a:lnTo>
                <a:lnTo>
                  <a:pt x="61390" y="31880"/>
                </a:lnTo>
                <a:lnTo>
                  <a:pt x="61390" y="31890"/>
                </a:lnTo>
                <a:lnTo>
                  <a:pt x="61390" y="31900"/>
                </a:lnTo>
                <a:lnTo>
                  <a:pt x="61390" y="31910"/>
                </a:lnTo>
                <a:lnTo>
                  <a:pt x="61400" y="31910"/>
                </a:lnTo>
                <a:lnTo>
                  <a:pt x="61400" y="31920"/>
                </a:lnTo>
                <a:lnTo>
                  <a:pt x="61410" y="31920"/>
                </a:lnTo>
                <a:lnTo>
                  <a:pt x="61420" y="31920"/>
                </a:lnTo>
                <a:lnTo>
                  <a:pt x="61430" y="31910"/>
                </a:lnTo>
                <a:lnTo>
                  <a:pt x="61440" y="31910"/>
                </a:lnTo>
                <a:lnTo>
                  <a:pt x="61450" y="31910"/>
                </a:lnTo>
                <a:lnTo>
                  <a:pt x="61460" y="31910"/>
                </a:lnTo>
                <a:lnTo>
                  <a:pt x="61470" y="31910"/>
                </a:lnTo>
                <a:lnTo>
                  <a:pt x="61480" y="31910"/>
                </a:lnTo>
                <a:lnTo>
                  <a:pt x="61490" y="31920"/>
                </a:lnTo>
                <a:lnTo>
                  <a:pt x="61500" y="31930"/>
                </a:lnTo>
                <a:lnTo>
                  <a:pt x="61500" y="31940"/>
                </a:lnTo>
                <a:lnTo>
                  <a:pt x="61500" y="31950"/>
                </a:lnTo>
                <a:lnTo>
                  <a:pt x="61490" y="31950"/>
                </a:lnTo>
                <a:lnTo>
                  <a:pt x="61490" y="31960"/>
                </a:lnTo>
                <a:lnTo>
                  <a:pt x="61480" y="31960"/>
                </a:lnTo>
                <a:lnTo>
                  <a:pt x="61480" y="31970"/>
                </a:lnTo>
                <a:lnTo>
                  <a:pt x="61500" y="31980"/>
                </a:lnTo>
                <a:lnTo>
                  <a:pt x="61510" y="31980"/>
                </a:lnTo>
                <a:lnTo>
                  <a:pt x="61520" y="31980"/>
                </a:lnTo>
                <a:lnTo>
                  <a:pt x="61520" y="31990"/>
                </a:lnTo>
                <a:lnTo>
                  <a:pt x="61530" y="31990"/>
                </a:lnTo>
                <a:lnTo>
                  <a:pt x="61540" y="31990"/>
                </a:lnTo>
                <a:lnTo>
                  <a:pt x="61540" y="32000"/>
                </a:lnTo>
                <a:lnTo>
                  <a:pt x="61550" y="32000"/>
                </a:lnTo>
                <a:lnTo>
                  <a:pt x="61560" y="32000"/>
                </a:lnTo>
                <a:lnTo>
                  <a:pt x="61570" y="32010"/>
                </a:lnTo>
                <a:lnTo>
                  <a:pt x="61570" y="32020"/>
                </a:lnTo>
                <a:lnTo>
                  <a:pt x="61570" y="32030"/>
                </a:lnTo>
                <a:lnTo>
                  <a:pt x="61570" y="32040"/>
                </a:lnTo>
                <a:lnTo>
                  <a:pt x="61570" y="32050"/>
                </a:lnTo>
                <a:lnTo>
                  <a:pt x="61570" y="32060"/>
                </a:lnTo>
                <a:lnTo>
                  <a:pt x="61570" y="32070"/>
                </a:lnTo>
                <a:lnTo>
                  <a:pt x="61570" y="32080"/>
                </a:lnTo>
                <a:lnTo>
                  <a:pt x="61570" y="32090"/>
                </a:lnTo>
                <a:lnTo>
                  <a:pt x="61580" y="32090"/>
                </a:lnTo>
                <a:lnTo>
                  <a:pt x="61580" y="32100"/>
                </a:lnTo>
                <a:lnTo>
                  <a:pt x="61580" y="32110"/>
                </a:lnTo>
                <a:lnTo>
                  <a:pt x="61580" y="32120"/>
                </a:lnTo>
                <a:lnTo>
                  <a:pt x="61580" y="32130"/>
                </a:lnTo>
                <a:lnTo>
                  <a:pt x="61580" y="32140"/>
                </a:lnTo>
                <a:lnTo>
                  <a:pt x="61580" y="32150"/>
                </a:lnTo>
                <a:lnTo>
                  <a:pt x="61580" y="32160"/>
                </a:lnTo>
                <a:lnTo>
                  <a:pt x="61580" y="32170"/>
                </a:lnTo>
                <a:lnTo>
                  <a:pt x="61580" y="32180"/>
                </a:lnTo>
                <a:lnTo>
                  <a:pt x="61580" y="32190"/>
                </a:lnTo>
                <a:lnTo>
                  <a:pt x="61590" y="32190"/>
                </a:lnTo>
                <a:lnTo>
                  <a:pt x="61590" y="32200"/>
                </a:lnTo>
                <a:lnTo>
                  <a:pt x="61590" y="32210"/>
                </a:lnTo>
                <a:lnTo>
                  <a:pt x="61590" y="32220"/>
                </a:lnTo>
                <a:lnTo>
                  <a:pt x="61590" y="32230"/>
                </a:lnTo>
                <a:lnTo>
                  <a:pt x="61590" y="32240"/>
                </a:lnTo>
                <a:lnTo>
                  <a:pt x="61590" y="32250"/>
                </a:lnTo>
                <a:lnTo>
                  <a:pt x="61590" y="32260"/>
                </a:lnTo>
                <a:lnTo>
                  <a:pt x="61590" y="32270"/>
                </a:lnTo>
                <a:lnTo>
                  <a:pt x="61590" y="32280"/>
                </a:lnTo>
                <a:lnTo>
                  <a:pt x="61580" y="32280"/>
                </a:lnTo>
                <a:lnTo>
                  <a:pt x="61580" y="32290"/>
                </a:lnTo>
                <a:lnTo>
                  <a:pt x="61580" y="32300"/>
                </a:lnTo>
                <a:lnTo>
                  <a:pt x="61570" y="32300"/>
                </a:lnTo>
                <a:lnTo>
                  <a:pt x="61570" y="32310"/>
                </a:lnTo>
                <a:lnTo>
                  <a:pt x="61570" y="32320"/>
                </a:lnTo>
                <a:lnTo>
                  <a:pt x="61560" y="32320"/>
                </a:lnTo>
                <a:lnTo>
                  <a:pt x="61560" y="32330"/>
                </a:lnTo>
                <a:lnTo>
                  <a:pt x="61550" y="32330"/>
                </a:lnTo>
                <a:lnTo>
                  <a:pt x="61550" y="32340"/>
                </a:lnTo>
                <a:lnTo>
                  <a:pt x="61540" y="32340"/>
                </a:lnTo>
                <a:lnTo>
                  <a:pt x="61540" y="32350"/>
                </a:lnTo>
                <a:lnTo>
                  <a:pt x="61530" y="32350"/>
                </a:lnTo>
                <a:lnTo>
                  <a:pt x="61520" y="32350"/>
                </a:lnTo>
                <a:lnTo>
                  <a:pt x="61520" y="32360"/>
                </a:lnTo>
                <a:lnTo>
                  <a:pt x="61510" y="32360"/>
                </a:lnTo>
                <a:lnTo>
                  <a:pt x="61500" y="32370"/>
                </a:lnTo>
                <a:lnTo>
                  <a:pt x="61490" y="32370"/>
                </a:lnTo>
                <a:lnTo>
                  <a:pt x="61490" y="32380"/>
                </a:lnTo>
                <a:lnTo>
                  <a:pt x="61480" y="32380"/>
                </a:lnTo>
                <a:lnTo>
                  <a:pt x="61480" y="32390"/>
                </a:lnTo>
                <a:lnTo>
                  <a:pt x="61470" y="32390"/>
                </a:lnTo>
                <a:lnTo>
                  <a:pt x="61470" y="32400"/>
                </a:lnTo>
                <a:lnTo>
                  <a:pt x="61470" y="32410"/>
                </a:lnTo>
                <a:lnTo>
                  <a:pt x="61460" y="32410"/>
                </a:lnTo>
                <a:lnTo>
                  <a:pt x="61460" y="32420"/>
                </a:lnTo>
                <a:lnTo>
                  <a:pt x="61460" y="32430"/>
                </a:lnTo>
                <a:lnTo>
                  <a:pt x="61460" y="32440"/>
                </a:lnTo>
                <a:lnTo>
                  <a:pt x="61450" y="32440"/>
                </a:lnTo>
                <a:lnTo>
                  <a:pt x="61450" y="32450"/>
                </a:lnTo>
                <a:lnTo>
                  <a:pt x="61450" y="32460"/>
                </a:lnTo>
                <a:lnTo>
                  <a:pt x="61450" y="32470"/>
                </a:lnTo>
                <a:lnTo>
                  <a:pt x="61440" y="32470"/>
                </a:lnTo>
                <a:lnTo>
                  <a:pt x="61440" y="32480"/>
                </a:lnTo>
                <a:lnTo>
                  <a:pt x="61440" y="32490"/>
                </a:lnTo>
                <a:lnTo>
                  <a:pt x="61440" y="32500"/>
                </a:lnTo>
                <a:lnTo>
                  <a:pt x="61430" y="32510"/>
                </a:lnTo>
                <a:lnTo>
                  <a:pt x="61430" y="32520"/>
                </a:lnTo>
                <a:lnTo>
                  <a:pt x="61430" y="32530"/>
                </a:lnTo>
                <a:lnTo>
                  <a:pt x="61430" y="32540"/>
                </a:lnTo>
                <a:lnTo>
                  <a:pt x="61440" y="32540"/>
                </a:lnTo>
                <a:lnTo>
                  <a:pt x="61450" y="32540"/>
                </a:lnTo>
                <a:lnTo>
                  <a:pt x="61460" y="32540"/>
                </a:lnTo>
                <a:lnTo>
                  <a:pt x="61470" y="32540"/>
                </a:lnTo>
                <a:lnTo>
                  <a:pt x="61480" y="32540"/>
                </a:lnTo>
                <a:lnTo>
                  <a:pt x="61490" y="32540"/>
                </a:lnTo>
                <a:lnTo>
                  <a:pt x="61500" y="32540"/>
                </a:lnTo>
                <a:lnTo>
                  <a:pt x="61510" y="32540"/>
                </a:lnTo>
                <a:lnTo>
                  <a:pt x="61520" y="32540"/>
                </a:lnTo>
                <a:lnTo>
                  <a:pt x="61530" y="32540"/>
                </a:lnTo>
                <a:lnTo>
                  <a:pt x="61540" y="32540"/>
                </a:lnTo>
                <a:lnTo>
                  <a:pt x="61540" y="32550"/>
                </a:lnTo>
                <a:lnTo>
                  <a:pt x="61550" y="32560"/>
                </a:lnTo>
                <a:lnTo>
                  <a:pt x="61550" y="32570"/>
                </a:lnTo>
                <a:lnTo>
                  <a:pt x="61560" y="32570"/>
                </a:lnTo>
                <a:lnTo>
                  <a:pt x="61560" y="32580"/>
                </a:lnTo>
                <a:lnTo>
                  <a:pt x="61560" y="32590"/>
                </a:lnTo>
                <a:lnTo>
                  <a:pt x="61570" y="32590"/>
                </a:lnTo>
                <a:lnTo>
                  <a:pt x="61570" y="32600"/>
                </a:lnTo>
                <a:lnTo>
                  <a:pt x="61570" y="32610"/>
                </a:lnTo>
                <a:lnTo>
                  <a:pt x="61570" y="32620"/>
                </a:lnTo>
                <a:lnTo>
                  <a:pt x="61570" y="32630"/>
                </a:lnTo>
                <a:lnTo>
                  <a:pt x="61570" y="32640"/>
                </a:lnTo>
                <a:lnTo>
                  <a:pt x="61570" y="32650"/>
                </a:lnTo>
                <a:lnTo>
                  <a:pt x="61570" y="32660"/>
                </a:lnTo>
                <a:lnTo>
                  <a:pt x="61580" y="32670"/>
                </a:lnTo>
                <a:lnTo>
                  <a:pt x="61580" y="32680"/>
                </a:lnTo>
                <a:lnTo>
                  <a:pt x="61580" y="32690"/>
                </a:lnTo>
                <a:lnTo>
                  <a:pt x="61580" y="32700"/>
                </a:lnTo>
                <a:lnTo>
                  <a:pt x="61580" y="32710"/>
                </a:lnTo>
                <a:lnTo>
                  <a:pt x="61570" y="32720"/>
                </a:lnTo>
                <a:lnTo>
                  <a:pt x="61570" y="32730"/>
                </a:lnTo>
                <a:lnTo>
                  <a:pt x="61560" y="32730"/>
                </a:lnTo>
                <a:lnTo>
                  <a:pt x="61550" y="32730"/>
                </a:lnTo>
                <a:lnTo>
                  <a:pt x="61540" y="32730"/>
                </a:lnTo>
                <a:lnTo>
                  <a:pt x="61530" y="32730"/>
                </a:lnTo>
                <a:lnTo>
                  <a:pt x="61520" y="32730"/>
                </a:lnTo>
                <a:lnTo>
                  <a:pt x="61520" y="32720"/>
                </a:lnTo>
                <a:lnTo>
                  <a:pt x="61510" y="32720"/>
                </a:lnTo>
                <a:lnTo>
                  <a:pt x="61510" y="32730"/>
                </a:lnTo>
                <a:lnTo>
                  <a:pt x="61510" y="32740"/>
                </a:lnTo>
                <a:lnTo>
                  <a:pt x="61520" y="32750"/>
                </a:lnTo>
                <a:lnTo>
                  <a:pt x="61520" y="32760"/>
                </a:lnTo>
                <a:lnTo>
                  <a:pt x="61510" y="32770"/>
                </a:lnTo>
                <a:lnTo>
                  <a:pt x="61510" y="32780"/>
                </a:lnTo>
                <a:lnTo>
                  <a:pt x="61510" y="32790"/>
                </a:lnTo>
                <a:lnTo>
                  <a:pt x="61500" y="32790"/>
                </a:lnTo>
                <a:lnTo>
                  <a:pt x="61500" y="32800"/>
                </a:lnTo>
                <a:lnTo>
                  <a:pt x="61500" y="32810"/>
                </a:lnTo>
                <a:lnTo>
                  <a:pt x="61490" y="32810"/>
                </a:lnTo>
                <a:lnTo>
                  <a:pt x="61490" y="32820"/>
                </a:lnTo>
                <a:lnTo>
                  <a:pt x="61480" y="32820"/>
                </a:lnTo>
                <a:lnTo>
                  <a:pt x="61480" y="32830"/>
                </a:lnTo>
                <a:lnTo>
                  <a:pt x="61470" y="32830"/>
                </a:lnTo>
                <a:lnTo>
                  <a:pt x="61460" y="32840"/>
                </a:lnTo>
                <a:lnTo>
                  <a:pt x="61450" y="32840"/>
                </a:lnTo>
                <a:lnTo>
                  <a:pt x="61440" y="32840"/>
                </a:lnTo>
                <a:lnTo>
                  <a:pt x="61440" y="32850"/>
                </a:lnTo>
                <a:lnTo>
                  <a:pt x="61430" y="32850"/>
                </a:lnTo>
                <a:lnTo>
                  <a:pt x="61420" y="32850"/>
                </a:lnTo>
                <a:lnTo>
                  <a:pt x="61420" y="32860"/>
                </a:lnTo>
                <a:lnTo>
                  <a:pt x="61410" y="32860"/>
                </a:lnTo>
                <a:lnTo>
                  <a:pt x="61410" y="32870"/>
                </a:lnTo>
                <a:lnTo>
                  <a:pt x="61410" y="32880"/>
                </a:lnTo>
                <a:lnTo>
                  <a:pt x="61410" y="32890"/>
                </a:lnTo>
                <a:lnTo>
                  <a:pt x="61410" y="32900"/>
                </a:lnTo>
                <a:lnTo>
                  <a:pt x="61410" y="32910"/>
                </a:lnTo>
                <a:lnTo>
                  <a:pt x="61410" y="32920"/>
                </a:lnTo>
                <a:lnTo>
                  <a:pt x="61410" y="32930"/>
                </a:lnTo>
                <a:lnTo>
                  <a:pt x="61410" y="32940"/>
                </a:lnTo>
                <a:lnTo>
                  <a:pt x="61400" y="32940"/>
                </a:lnTo>
                <a:lnTo>
                  <a:pt x="61400" y="32950"/>
                </a:lnTo>
                <a:lnTo>
                  <a:pt x="61400" y="32960"/>
                </a:lnTo>
                <a:lnTo>
                  <a:pt x="61390" y="32960"/>
                </a:lnTo>
                <a:lnTo>
                  <a:pt x="61380" y="32960"/>
                </a:lnTo>
                <a:lnTo>
                  <a:pt x="61370" y="32960"/>
                </a:lnTo>
                <a:lnTo>
                  <a:pt x="61360" y="32960"/>
                </a:lnTo>
                <a:lnTo>
                  <a:pt x="61350" y="32960"/>
                </a:lnTo>
                <a:lnTo>
                  <a:pt x="61350" y="32950"/>
                </a:lnTo>
                <a:lnTo>
                  <a:pt x="61340" y="32950"/>
                </a:lnTo>
                <a:lnTo>
                  <a:pt x="61330" y="32940"/>
                </a:lnTo>
                <a:lnTo>
                  <a:pt x="61320" y="32940"/>
                </a:lnTo>
                <a:lnTo>
                  <a:pt x="61320" y="32930"/>
                </a:lnTo>
                <a:lnTo>
                  <a:pt x="61310" y="32930"/>
                </a:lnTo>
                <a:lnTo>
                  <a:pt x="61300" y="32930"/>
                </a:lnTo>
                <a:lnTo>
                  <a:pt x="61290" y="32940"/>
                </a:lnTo>
                <a:lnTo>
                  <a:pt x="61290" y="32950"/>
                </a:lnTo>
                <a:lnTo>
                  <a:pt x="61280" y="32950"/>
                </a:lnTo>
                <a:lnTo>
                  <a:pt x="61280" y="32960"/>
                </a:lnTo>
                <a:lnTo>
                  <a:pt x="61270" y="32960"/>
                </a:lnTo>
                <a:lnTo>
                  <a:pt x="61270" y="32970"/>
                </a:lnTo>
                <a:lnTo>
                  <a:pt x="61260" y="32970"/>
                </a:lnTo>
                <a:lnTo>
                  <a:pt x="61250" y="32970"/>
                </a:lnTo>
                <a:lnTo>
                  <a:pt x="61250" y="32980"/>
                </a:lnTo>
                <a:lnTo>
                  <a:pt x="61240" y="32980"/>
                </a:lnTo>
                <a:lnTo>
                  <a:pt x="61230" y="32990"/>
                </a:lnTo>
                <a:lnTo>
                  <a:pt x="61220" y="32990"/>
                </a:lnTo>
                <a:lnTo>
                  <a:pt x="61220" y="33000"/>
                </a:lnTo>
                <a:lnTo>
                  <a:pt x="61210" y="33000"/>
                </a:lnTo>
                <a:lnTo>
                  <a:pt x="61200" y="33000"/>
                </a:lnTo>
                <a:lnTo>
                  <a:pt x="61190" y="33000"/>
                </a:lnTo>
                <a:lnTo>
                  <a:pt x="61180" y="33010"/>
                </a:lnTo>
                <a:lnTo>
                  <a:pt x="61170" y="33010"/>
                </a:lnTo>
                <a:lnTo>
                  <a:pt x="61160" y="33010"/>
                </a:lnTo>
                <a:lnTo>
                  <a:pt x="61160" y="33020"/>
                </a:lnTo>
                <a:lnTo>
                  <a:pt x="61150" y="33020"/>
                </a:lnTo>
                <a:lnTo>
                  <a:pt x="61150" y="33030"/>
                </a:lnTo>
                <a:lnTo>
                  <a:pt x="61140" y="33030"/>
                </a:lnTo>
                <a:lnTo>
                  <a:pt x="61140" y="33040"/>
                </a:lnTo>
                <a:lnTo>
                  <a:pt x="61130" y="33040"/>
                </a:lnTo>
                <a:lnTo>
                  <a:pt x="61120" y="33050"/>
                </a:lnTo>
                <a:lnTo>
                  <a:pt x="61110" y="33050"/>
                </a:lnTo>
                <a:lnTo>
                  <a:pt x="61100" y="33060"/>
                </a:lnTo>
                <a:lnTo>
                  <a:pt x="61090" y="33060"/>
                </a:lnTo>
                <a:lnTo>
                  <a:pt x="61080" y="33060"/>
                </a:lnTo>
                <a:lnTo>
                  <a:pt x="61080" y="33070"/>
                </a:lnTo>
                <a:lnTo>
                  <a:pt x="61080" y="33080"/>
                </a:lnTo>
                <a:lnTo>
                  <a:pt x="61080" y="33090"/>
                </a:lnTo>
                <a:lnTo>
                  <a:pt x="61090" y="33090"/>
                </a:lnTo>
                <a:lnTo>
                  <a:pt x="61090" y="33100"/>
                </a:lnTo>
                <a:lnTo>
                  <a:pt x="61100" y="33100"/>
                </a:lnTo>
                <a:lnTo>
                  <a:pt x="61100" y="33110"/>
                </a:lnTo>
                <a:lnTo>
                  <a:pt x="61110" y="33110"/>
                </a:lnTo>
                <a:lnTo>
                  <a:pt x="61120" y="33110"/>
                </a:lnTo>
                <a:lnTo>
                  <a:pt x="61130" y="33110"/>
                </a:lnTo>
                <a:lnTo>
                  <a:pt x="61130" y="33120"/>
                </a:lnTo>
                <a:lnTo>
                  <a:pt x="61140" y="33120"/>
                </a:lnTo>
                <a:lnTo>
                  <a:pt x="61150" y="33120"/>
                </a:lnTo>
                <a:lnTo>
                  <a:pt x="61160" y="33120"/>
                </a:lnTo>
                <a:lnTo>
                  <a:pt x="61170" y="33120"/>
                </a:lnTo>
                <a:lnTo>
                  <a:pt x="61170" y="33110"/>
                </a:lnTo>
                <a:lnTo>
                  <a:pt x="61180" y="33110"/>
                </a:lnTo>
                <a:lnTo>
                  <a:pt x="61190" y="33110"/>
                </a:lnTo>
                <a:lnTo>
                  <a:pt x="61200" y="33110"/>
                </a:lnTo>
                <a:lnTo>
                  <a:pt x="61210" y="33110"/>
                </a:lnTo>
                <a:lnTo>
                  <a:pt x="61210" y="33100"/>
                </a:lnTo>
                <a:lnTo>
                  <a:pt x="61220" y="33100"/>
                </a:lnTo>
                <a:lnTo>
                  <a:pt x="61230" y="33100"/>
                </a:lnTo>
                <a:lnTo>
                  <a:pt x="61240" y="33100"/>
                </a:lnTo>
                <a:lnTo>
                  <a:pt x="61250" y="33100"/>
                </a:lnTo>
                <a:lnTo>
                  <a:pt x="61260" y="33100"/>
                </a:lnTo>
                <a:lnTo>
                  <a:pt x="61270" y="33100"/>
                </a:lnTo>
                <a:lnTo>
                  <a:pt x="61270" y="33110"/>
                </a:lnTo>
                <a:lnTo>
                  <a:pt x="61280" y="33110"/>
                </a:lnTo>
                <a:lnTo>
                  <a:pt x="61280" y="33120"/>
                </a:lnTo>
                <a:lnTo>
                  <a:pt x="61280" y="33130"/>
                </a:lnTo>
                <a:lnTo>
                  <a:pt x="61280" y="33140"/>
                </a:lnTo>
                <a:lnTo>
                  <a:pt x="61280" y="33150"/>
                </a:lnTo>
                <a:lnTo>
                  <a:pt x="61280" y="33160"/>
                </a:lnTo>
                <a:lnTo>
                  <a:pt x="61270" y="33160"/>
                </a:lnTo>
                <a:lnTo>
                  <a:pt x="61270" y="33170"/>
                </a:lnTo>
                <a:lnTo>
                  <a:pt x="61270" y="33180"/>
                </a:lnTo>
                <a:lnTo>
                  <a:pt x="61270" y="33190"/>
                </a:lnTo>
                <a:lnTo>
                  <a:pt x="61280" y="33190"/>
                </a:lnTo>
                <a:lnTo>
                  <a:pt x="61280" y="33200"/>
                </a:lnTo>
                <a:lnTo>
                  <a:pt x="61280" y="33210"/>
                </a:lnTo>
                <a:lnTo>
                  <a:pt x="61290" y="33210"/>
                </a:lnTo>
                <a:lnTo>
                  <a:pt x="61300" y="33210"/>
                </a:lnTo>
                <a:lnTo>
                  <a:pt x="61300" y="33220"/>
                </a:lnTo>
                <a:lnTo>
                  <a:pt x="61310" y="33220"/>
                </a:lnTo>
                <a:lnTo>
                  <a:pt x="61320" y="33220"/>
                </a:lnTo>
                <a:lnTo>
                  <a:pt x="61330" y="33220"/>
                </a:lnTo>
                <a:lnTo>
                  <a:pt x="61330" y="33210"/>
                </a:lnTo>
                <a:lnTo>
                  <a:pt x="61340" y="33210"/>
                </a:lnTo>
                <a:lnTo>
                  <a:pt x="61340" y="33200"/>
                </a:lnTo>
                <a:lnTo>
                  <a:pt x="61350" y="33200"/>
                </a:lnTo>
                <a:lnTo>
                  <a:pt x="61350" y="33190"/>
                </a:lnTo>
                <a:lnTo>
                  <a:pt x="61360" y="33180"/>
                </a:lnTo>
                <a:lnTo>
                  <a:pt x="61370" y="33180"/>
                </a:lnTo>
                <a:lnTo>
                  <a:pt x="61370" y="33170"/>
                </a:lnTo>
                <a:lnTo>
                  <a:pt x="61380" y="33170"/>
                </a:lnTo>
                <a:lnTo>
                  <a:pt x="61390" y="33170"/>
                </a:lnTo>
                <a:lnTo>
                  <a:pt x="61390" y="33180"/>
                </a:lnTo>
                <a:lnTo>
                  <a:pt x="61400" y="33180"/>
                </a:lnTo>
                <a:lnTo>
                  <a:pt x="61400" y="33190"/>
                </a:lnTo>
                <a:lnTo>
                  <a:pt x="61410" y="33190"/>
                </a:lnTo>
                <a:lnTo>
                  <a:pt x="61410" y="33200"/>
                </a:lnTo>
                <a:lnTo>
                  <a:pt x="61410" y="33210"/>
                </a:lnTo>
                <a:lnTo>
                  <a:pt x="61410" y="33220"/>
                </a:lnTo>
                <a:lnTo>
                  <a:pt x="61410" y="33230"/>
                </a:lnTo>
                <a:lnTo>
                  <a:pt x="61410" y="33240"/>
                </a:lnTo>
                <a:lnTo>
                  <a:pt x="61410" y="33250"/>
                </a:lnTo>
                <a:lnTo>
                  <a:pt x="61410" y="33260"/>
                </a:lnTo>
                <a:lnTo>
                  <a:pt x="61410" y="33270"/>
                </a:lnTo>
                <a:lnTo>
                  <a:pt x="61400" y="33270"/>
                </a:lnTo>
                <a:lnTo>
                  <a:pt x="61400" y="33280"/>
                </a:lnTo>
                <a:lnTo>
                  <a:pt x="61400" y="33290"/>
                </a:lnTo>
                <a:lnTo>
                  <a:pt x="61400" y="33300"/>
                </a:lnTo>
                <a:lnTo>
                  <a:pt x="61390" y="33300"/>
                </a:lnTo>
                <a:lnTo>
                  <a:pt x="61390" y="33310"/>
                </a:lnTo>
                <a:lnTo>
                  <a:pt x="61380" y="33310"/>
                </a:lnTo>
                <a:lnTo>
                  <a:pt x="61370" y="33310"/>
                </a:lnTo>
                <a:lnTo>
                  <a:pt x="61360" y="33310"/>
                </a:lnTo>
                <a:lnTo>
                  <a:pt x="61360" y="33320"/>
                </a:lnTo>
                <a:lnTo>
                  <a:pt x="61350" y="33320"/>
                </a:lnTo>
                <a:lnTo>
                  <a:pt x="61350" y="33310"/>
                </a:lnTo>
                <a:lnTo>
                  <a:pt x="61340" y="33310"/>
                </a:lnTo>
                <a:lnTo>
                  <a:pt x="61340" y="33300"/>
                </a:lnTo>
                <a:lnTo>
                  <a:pt x="61330" y="33300"/>
                </a:lnTo>
                <a:lnTo>
                  <a:pt x="61330" y="33290"/>
                </a:lnTo>
                <a:lnTo>
                  <a:pt x="61330" y="33280"/>
                </a:lnTo>
                <a:lnTo>
                  <a:pt x="61320" y="33280"/>
                </a:lnTo>
                <a:lnTo>
                  <a:pt x="61320" y="33270"/>
                </a:lnTo>
                <a:lnTo>
                  <a:pt x="61310" y="33260"/>
                </a:lnTo>
                <a:lnTo>
                  <a:pt x="61310" y="33250"/>
                </a:lnTo>
                <a:lnTo>
                  <a:pt x="61310" y="33240"/>
                </a:lnTo>
                <a:lnTo>
                  <a:pt x="61300" y="33240"/>
                </a:lnTo>
                <a:lnTo>
                  <a:pt x="61300" y="33230"/>
                </a:lnTo>
                <a:lnTo>
                  <a:pt x="61290" y="33230"/>
                </a:lnTo>
                <a:lnTo>
                  <a:pt x="61290" y="33220"/>
                </a:lnTo>
                <a:lnTo>
                  <a:pt x="61280" y="33220"/>
                </a:lnTo>
                <a:lnTo>
                  <a:pt x="61270" y="33220"/>
                </a:lnTo>
                <a:lnTo>
                  <a:pt x="61260" y="33220"/>
                </a:lnTo>
                <a:lnTo>
                  <a:pt x="61250" y="33220"/>
                </a:lnTo>
                <a:lnTo>
                  <a:pt x="61250" y="33230"/>
                </a:lnTo>
                <a:lnTo>
                  <a:pt x="61240" y="33230"/>
                </a:lnTo>
                <a:lnTo>
                  <a:pt x="61240" y="33240"/>
                </a:lnTo>
                <a:lnTo>
                  <a:pt x="61230" y="33240"/>
                </a:lnTo>
                <a:lnTo>
                  <a:pt x="61230" y="33250"/>
                </a:lnTo>
                <a:lnTo>
                  <a:pt x="61230" y="33260"/>
                </a:lnTo>
                <a:lnTo>
                  <a:pt x="61230" y="33270"/>
                </a:lnTo>
                <a:lnTo>
                  <a:pt x="61230" y="33280"/>
                </a:lnTo>
                <a:lnTo>
                  <a:pt x="61230" y="33290"/>
                </a:lnTo>
                <a:lnTo>
                  <a:pt x="61230" y="33300"/>
                </a:lnTo>
                <a:lnTo>
                  <a:pt x="61230" y="33310"/>
                </a:lnTo>
                <a:lnTo>
                  <a:pt x="61230" y="33320"/>
                </a:lnTo>
                <a:lnTo>
                  <a:pt x="61240" y="33320"/>
                </a:lnTo>
                <a:lnTo>
                  <a:pt x="61240" y="33330"/>
                </a:lnTo>
                <a:lnTo>
                  <a:pt x="61250" y="33330"/>
                </a:lnTo>
                <a:lnTo>
                  <a:pt x="61250" y="33340"/>
                </a:lnTo>
                <a:lnTo>
                  <a:pt x="61260" y="33340"/>
                </a:lnTo>
                <a:lnTo>
                  <a:pt x="61260" y="33350"/>
                </a:lnTo>
                <a:lnTo>
                  <a:pt x="61270" y="33350"/>
                </a:lnTo>
                <a:lnTo>
                  <a:pt x="61270" y="33360"/>
                </a:lnTo>
                <a:lnTo>
                  <a:pt x="61280" y="33370"/>
                </a:lnTo>
                <a:lnTo>
                  <a:pt x="61290" y="33380"/>
                </a:lnTo>
                <a:lnTo>
                  <a:pt x="61290" y="33390"/>
                </a:lnTo>
                <a:lnTo>
                  <a:pt x="61300" y="33390"/>
                </a:lnTo>
                <a:lnTo>
                  <a:pt x="61300" y="33400"/>
                </a:lnTo>
                <a:lnTo>
                  <a:pt x="61300" y="33410"/>
                </a:lnTo>
                <a:lnTo>
                  <a:pt x="61310" y="33420"/>
                </a:lnTo>
                <a:lnTo>
                  <a:pt x="61310" y="33430"/>
                </a:lnTo>
                <a:lnTo>
                  <a:pt x="61310" y="33440"/>
                </a:lnTo>
                <a:lnTo>
                  <a:pt x="61310" y="33450"/>
                </a:lnTo>
                <a:lnTo>
                  <a:pt x="61310" y="33460"/>
                </a:lnTo>
                <a:lnTo>
                  <a:pt x="61310" y="33470"/>
                </a:lnTo>
                <a:lnTo>
                  <a:pt x="61310" y="33480"/>
                </a:lnTo>
                <a:lnTo>
                  <a:pt x="61300" y="33490"/>
                </a:lnTo>
                <a:lnTo>
                  <a:pt x="61290" y="33490"/>
                </a:lnTo>
                <a:lnTo>
                  <a:pt x="61280" y="33490"/>
                </a:lnTo>
                <a:lnTo>
                  <a:pt x="61270" y="33500"/>
                </a:lnTo>
                <a:lnTo>
                  <a:pt x="61260" y="33500"/>
                </a:lnTo>
                <a:lnTo>
                  <a:pt x="61250" y="33500"/>
                </a:lnTo>
                <a:lnTo>
                  <a:pt x="61240" y="33510"/>
                </a:lnTo>
                <a:lnTo>
                  <a:pt x="61230" y="33510"/>
                </a:lnTo>
                <a:lnTo>
                  <a:pt x="61230" y="33520"/>
                </a:lnTo>
                <a:lnTo>
                  <a:pt x="61220" y="33520"/>
                </a:lnTo>
                <a:lnTo>
                  <a:pt x="61210" y="33520"/>
                </a:lnTo>
                <a:lnTo>
                  <a:pt x="61210" y="33530"/>
                </a:lnTo>
                <a:lnTo>
                  <a:pt x="61200" y="33530"/>
                </a:lnTo>
                <a:lnTo>
                  <a:pt x="61190" y="33530"/>
                </a:lnTo>
                <a:lnTo>
                  <a:pt x="61180" y="33540"/>
                </a:lnTo>
                <a:lnTo>
                  <a:pt x="61170" y="33540"/>
                </a:lnTo>
                <a:lnTo>
                  <a:pt x="61170" y="33550"/>
                </a:lnTo>
                <a:lnTo>
                  <a:pt x="61160" y="33550"/>
                </a:lnTo>
                <a:lnTo>
                  <a:pt x="61160" y="33560"/>
                </a:lnTo>
                <a:lnTo>
                  <a:pt x="61160" y="33570"/>
                </a:lnTo>
                <a:lnTo>
                  <a:pt x="61170" y="33570"/>
                </a:lnTo>
                <a:lnTo>
                  <a:pt x="61170" y="33580"/>
                </a:lnTo>
                <a:lnTo>
                  <a:pt x="61180" y="33580"/>
                </a:lnTo>
                <a:lnTo>
                  <a:pt x="61180" y="33570"/>
                </a:lnTo>
                <a:lnTo>
                  <a:pt x="61190" y="33570"/>
                </a:lnTo>
                <a:lnTo>
                  <a:pt x="61200" y="33570"/>
                </a:lnTo>
                <a:lnTo>
                  <a:pt x="61210" y="33570"/>
                </a:lnTo>
                <a:lnTo>
                  <a:pt x="61220" y="33570"/>
                </a:lnTo>
                <a:lnTo>
                  <a:pt x="61230" y="33570"/>
                </a:lnTo>
                <a:lnTo>
                  <a:pt x="61240" y="33570"/>
                </a:lnTo>
                <a:lnTo>
                  <a:pt x="61240" y="33560"/>
                </a:lnTo>
                <a:lnTo>
                  <a:pt x="61250" y="33560"/>
                </a:lnTo>
                <a:lnTo>
                  <a:pt x="61260" y="33560"/>
                </a:lnTo>
                <a:lnTo>
                  <a:pt x="61270" y="33560"/>
                </a:lnTo>
                <a:lnTo>
                  <a:pt x="61280" y="33560"/>
                </a:lnTo>
                <a:lnTo>
                  <a:pt x="61290" y="33560"/>
                </a:lnTo>
                <a:lnTo>
                  <a:pt x="61300" y="33560"/>
                </a:lnTo>
                <a:lnTo>
                  <a:pt x="61310" y="33560"/>
                </a:lnTo>
                <a:lnTo>
                  <a:pt x="61320" y="33560"/>
                </a:lnTo>
                <a:lnTo>
                  <a:pt x="61330" y="33560"/>
                </a:lnTo>
                <a:lnTo>
                  <a:pt x="61340" y="33560"/>
                </a:lnTo>
                <a:lnTo>
                  <a:pt x="61340" y="33570"/>
                </a:lnTo>
                <a:lnTo>
                  <a:pt x="61350" y="33570"/>
                </a:lnTo>
                <a:lnTo>
                  <a:pt x="61360" y="33570"/>
                </a:lnTo>
                <a:lnTo>
                  <a:pt x="61370" y="33570"/>
                </a:lnTo>
                <a:lnTo>
                  <a:pt x="61380" y="33570"/>
                </a:lnTo>
                <a:lnTo>
                  <a:pt x="61380" y="33560"/>
                </a:lnTo>
                <a:lnTo>
                  <a:pt x="61390" y="33560"/>
                </a:lnTo>
                <a:lnTo>
                  <a:pt x="61400" y="33560"/>
                </a:lnTo>
                <a:lnTo>
                  <a:pt x="61410" y="33560"/>
                </a:lnTo>
                <a:lnTo>
                  <a:pt x="61410" y="33570"/>
                </a:lnTo>
                <a:lnTo>
                  <a:pt x="61410" y="33580"/>
                </a:lnTo>
                <a:lnTo>
                  <a:pt x="61420" y="33580"/>
                </a:lnTo>
                <a:lnTo>
                  <a:pt x="61420" y="33590"/>
                </a:lnTo>
                <a:lnTo>
                  <a:pt x="61420" y="33600"/>
                </a:lnTo>
                <a:lnTo>
                  <a:pt x="61420" y="33610"/>
                </a:lnTo>
                <a:lnTo>
                  <a:pt x="61420" y="33620"/>
                </a:lnTo>
                <a:lnTo>
                  <a:pt x="61420" y="33630"/>
                </a:lnTo>
                <a:lnTo>
                  <a:pt x="61410" y="33630"/>
                </a:lnTo>
                <a:lnTo>
                  <a:pt x="61410" y="33640"/>
                </a:lnTo>
                <a:lnTo>
                  <a:pt x="61410" y="33650"/>
                </a:lnTo>
                <a:lnTo>
                  <a:pt x="61410" y="33660"/>
                </a:lnTo>
                <a:lnTo>
                  <a:pt x="61410" y="33670"/>
                </a:lnTo>
                <a:lnTo>
                  <a:pt x="61420" y="33680"/>
                </a:lnTo>
                <a:lnTo>
                  <a:pt x="61430" y="33680"/>
                </a:lnTo>
                <a:lnTo>
                  <a:pt x="61440" y="33680"/>
                </a:lnTo>
                <a:lnTo>
                  <a:pt x="61450" y="33680"/>
                </a:lnTo>
                <a:lnTo>
                  <a:pt x="61460" y="33680"/>
                </a:lnTo>
                <a:lnTo>
                  <a:pt x="61470" y="33680"/>
                </a:lnTo>
                <a:lnTo>
                  <a:pt x="61470" y="33670"/>
                </a:lnTo>
                <a:lnTo>
                  <a:pt x="61470" y="33660"/>
                </a:lnTo>
                <a:lnTo>
                  <a:pt x="61480" y="33660"/>
                </a:lnTo>
                <a:lnTo>
                  <a:pt x="61480" y="33650"/>
                </a:lnTo>
                <a:lnTo>
                  <a:pt x="61480" y="33640"/>
                </a:lnTo>
                <a:lnTo>
                  <a:pt x="61480" y="33630"/>
                </a:lnTo>
                <a:lnTo>
                  <a:pt x="61490" y="33630"/>
                </a:lnTo>
                <a:lnTo>
                  <a:pt x="61490" y="33620"/>
                </a:lnTo>
                <a:lnTo>
                  <a:pt x="61490" y="33610"/>
                </a:lnTo>
                <a:lnTo>
                  <a:pt x="61490" y="33600"/>
                </a:lnTo>
                <a:lnTo>
                  <a:pt x="61500" y="33600"/>
                </a:lnTo>
                <a:lnTo>
                  <a:pt x="61500" y="33590"/>
                </a:lnTo>
                <a:lnTo>
                  <a:pt x="61510" y="33590"/>
                </a:lnTo>
                <a:lnTo>
                  <a:pt x="61510" y="33580"/>
                </a:lnTo>
                <a:lnTo>
                  <a:pt x="61520" y="33580"/>
                </a:lnTo>
                <a:lnTo>
                  <a:pt x="61520" y="33570"/>
                </a:lnTo>
                <a:lnTo>
                  <a:pt x="61530" y="33570"/>
                </a:lnTo>
                <a:lnTo>
                  <a:pt x="61530" y="33560"/>
                </a:lnTo>
                <a:lnTo>
                  <a:pt x="61540" y="33560"/>
                </a:lnTo>
                <a:lnTo>
                  <a:pt x="61550" y="33560"/>
                </a:lnTo>
                <a:lnTo>
                  <a:pt x="61550" y="33550"/>
                </a:lnTo>
                <a:lnTo>
                  <a:pt x="61560" y="33550"/>
                </a:lnTo>
                <a:lnTo>
                  <a:pt x="61570" y="33550"/>
                </a:lnTo>
                <a:lnTo>
                  <a:pt x="61580" y="33550"/>
                </a:lnTo>
                <a:lnTo>
                  <a:pt x="61590" y="33550"/>
                </a:lnTo>
                <a:lnTo>
                  <a:pt x="61600" y="33550"/>
                </a:lnTo>
                <a:lnTo>
                  <a:pt x="61610" y="33550"/>
                </a:lnTo>
                <a:lnTo>
                  <a:pt x="61620" y="33550"/>
                </a:lnTo>
                <a:lnTo>
                  <a:pt x="61620" y="33560"/>
                </a:lnTo>
                <a:lnTo>
                  <a:pt x="61630" y="33560"/>
                </a:lnTo>
                <a:lnTo>
                  <a:pt x="61640" y="33560"/>
                </a:lnTo>
                <a:lnTo>
                  <a:pt x="61650" y="33560"/>
                </a:lnTo>
                <a:lnTo>
                  <a:pt x="61660" y="33560"/>
                </a:lnTo>
                <a:lnTo>
                  <a:pt x="61660" y="33570"/>
                </a:lnTo>
                <a:lnTo>
                  <a:pt x="61670" y="33570"/>
                </a:lnTo>
                <a:lnTo>
                  <a:pt x="61680" y="33570"/>
                </a:lnTo>
                <a:lnTo>
                  <a:pt x="61690" y="33570"/>
                </a:lnTo>
                <a:lnTo>
                  <a:pt x="61700" y="33570"/>
                </a:lnTo>
                <a:lnTo>
                  <a:pt x="61710" y="33570"/>
                </a:lnTo>
                <a:lnTo>
                  <a:pt x="61710" y="33580"/>
                </a:lnTo>
                <a:lnTo>
                  <a:pt x="61720" y="33580"/>
                </a:lnTo>
                <a:lnTo>
                  <a:pt x="61720" y="33590"/>
                </a:lnTo>
                <a:lnTo>
                  <a:pt x="61730" y="33590"/>
                </a:lnTo>
                <a:lnTo>
                  <a:pt x="61740" y="33600"/>
                </a:lnTo>
                <a:lnTo>
                  <a:pt x="61740" y="33610"/>
                </a:lnTo>
                <a:lnTo>
                  <a:pt x="61750" y="33610"/>
                </a:lnTo>
                <a:lnTo>
                  <a:pt x="61750" y="33620"/>
                </a:lnTo>
                <a:lnTo>
                  <a:pt x="61760" y="33620"/>
                </a:lnTo>
                <a:lnTo>
                  <a:pt x="61760" y="33630"/>
                </a:lnTo>
                <a:lnTo>
                  <a:pt x="61770" y="33630"/>
                </a:lnTo>
                <a:lnTo>
                  <a:pt x="61770" y="33640"/>
                </a:lnTo>
                <a:lnTo>
                  <a:pt x="61780" y="33640"/>
                </a:lnTo>
                <a:lnTo>
                  <a:pt x="61780" y="33650"/>
                </a:lnTo>
                <a:lnTo>
                  <a:pt x="61790" y="33650"/>
                </a:lnTo>
                <a:lnTo>
                  <a:pt x="61790" y="33660"/>
                </a:lnTo>
                <a:lnTo>
                  <a:pt x="61800" y="33660"/>
                </a:lnTo>
                <a:lnTo>
                  <a:pt x="61810" y="33660"/>
                </a:lnTo>
                <a:lnTo>
                  <a:pt x="61810" y="33670"/>
                </a:lnTo>
                <a:lnTo>
                  <a:pt x="61820" y="33670"/>
                </a:lnTo>
                <a:lnTo>
                  <a:pt x="61830" y="33670"/>
                </a:lnTo>
                <a:lnTo>
                  <a:pt x="61830" y="33680"/>
                </a:lnTo>
                <a:lnTo>
                  <a:pt x="61840" y="33680"/>
                </a:lnTo>
                <a:lnTo>
                  <a:pt x="61840" y="33690"/>
                </a:lnTo>
                <a:lnTo>
                  <a:pt x="61850" y="33690"/>
                </a:lnTo>
                <a:lnTo>
                  <a:pt x="61850" y="33700"/>
                </a:lnTo>
                <a:lnTo>
                  <a:pt x="61860" y="33700"/>
                </a:lnTo>
                <a:lnTo>
                  <a:pt x="61870" y="33700"/>
                </a:lnTo>
                <a:lnTo>
                  <a:pt x="61870" y="33710"/>
                </a:lnTo>
                <a:lnTo>
                  <a:pt x="61880" y="33710"/>
                </a:lnTo>
                <a:lnTo>
                  <a:pt x="61890" y="33710"/>
                </a:lnTo>
                <a:lnTo>
                  <a:pt x="61890" y="33720"/>
                </a:lnTo>
                <a:lnTo>
                  <a:pt x="61900" y="33730"/>
                </a:lnTo>
                <a:lnTo>
                  <a:pt x="61900" y="33740"/>
                </a:lnTo>
                <a:lnTo>
                  <a:pt x="61910" y="33740"/>
                </a:lnTo>
                <a:lnTo>
                  <a:pt x="61910" y="33750"/>
                </a:lnTo>
                <a:lnTo>
                  <a:pt x="61920" y="33750"/>
                </a:lnTo>
                <a:lnTo>
                  <a:pt x="61920" y="33760"/>
                </a:lnTo>
                <a:lnTo>
                  <a:pt x="61930" y="33760"/>
                </a:lnTo>
                <a:lnTo>
                  <a:pt x="61930" y="33770"/>
                </a:lnTo>
                <a:lnTo>
                  <a:pt x="61940" y="33770"/>
                </a:lnTo>
                <a:lnTo>
                  <a:pt x="61940" y="33760"/>
                </a:lnTo>
                <a:lnTo>
                  <a:pt x="61950" y="33760"/>
                </a:lnTo>
                <a:lnTo>
                  <a:pt x="61950" y="33750"/>
                </a:lnTo>
                <a:lnTo>
                  <a:pt x="61950" y="33740"/>
                </a:lnTo>
                <a:lnTo>
                  <a:pt x="61960" y="33740"/>
                </a:lnTo>
                <a:lnTo>
                  <a:pt x="61960" y="33730"/>
                </a:lnTo>
                <a:lnTo>
                  <a:pt x="61970" y="33730"/>
                </a:lnTo>
                <a:lnTo>
                  <a:pt x="61980" y="33730"/>
                </a:lnTo>
                <a:lnTo>
                  <a:pt x="61990" y="33740"/>
                </a:lnTo>
                <a:lnTo>
                  <a:pt x="62000" y="33750"/>
                </a:lnTo>
                <a:lnTo>
                  <a:pt x="62000" y="33760"/>
                </a:lnTo>
                <a:lnTo>
                  <a:pt x="62010" y="33760"/>
                </a:lnTo>
                <a:lnTo>
                  <a:pt x="62020" y="33770"/>
                </a:lnTo>
                <a:lnTo>
                  <a:pt x="62030" y="33780"/>
                </a:lnTo>
                <a:lnTo>
                  <a:pt x="62040" y="33780"/>
                </a:lnTo>
                <a:lnTo>
                  <a:pt x="62040" y="33790"/>
                </a:lnTo>
                <a:lnTo>
                  <a:pt x="62050" y="33790"/>
                </a:lnTo>
                <a:lnTo>
                  <a:pt x="62050" y="33800"/>
                </a:lnTo>
                <a:lnTo>
                  <a:pt x="62060" y="33800"/>
                </a:lnTo>
                <a:lnTo>
                  <a:pt x="62070" y="33800"/>
                </a:lnTo>
                <a:lnTo>
                  <a:pt x="62070" y="33790"/>
                </a:lnTo>
                <a:lnTo>
                  <a:pt x="62080" y="33790"/>
                </a:lnTo>
                <a:lnTo>
                  <a:pt x="62070" y="33790"/>
                </a:lnTo>
                <a:lnTo>
                  <a:pt x="62070" y="33780"/>
                </a:lnTo>
                <a:lnTo>
                  <a:pt x="62060" y="33770"/>
                </a:lnTo>
                <a:lnTo>
                  <a:pt x="62060" y="33760"/>
                </a:lnTo>
                <a:lnTo>
                  <a:pt x="62060" y="33750"/>
                </a:lnTo>
                <a:lnTo>
                  <a:pt x="62060" y="33740"/>
                </a:lnTo>
                <a:lnTo>
                  <a:pt x="62060" y="33730"/>
                </a:lnTo>
                <a:lnTo>
                  <a:pt x="62070" y="33730"/>
                </a:lnTo>
                <a:lnTo>
                  <a:pt x="62080" y="33730"/>
                </a:lnTo>
                <a:lnTo>
                  <a:pt x="62090" y="33730"/>
                </a:lnTo>
                <a:lnTo>
                  <a:pt x="62100" y="33730"/>
                </a:lnTo>
                <a:lnTo>
                  <a:pt x="62110" y="33730"/>
                </a:lnTo>
                <a:lnTo>
                  <a:pt x="62120" y="33730"/>
                </a:lnTo>
                <a:lnTo>
                  <a:pt x="62120" y="33740"/>
                </a:lnTo>
                <a:lnTo>
                  <a:pt x="62130" y="33740"/>
                </a:lnTo>
                <a:lnTo>
                  <a:pt x="62140" y="33740"/>
                </a:lnTo>
                <a:lnTo>
                  <a:pt x="62150" y="33730"/>
                </a:lnTo>
                <a:lnTo>
                  <a:pt x="62150" y="33720"/>
                </a:lnTo>
                <a:lnTo>
                  <a:pt x="62160" y="33720"/>
                </a:lnTo>
                <a:lnTo>
                  <a:pt x="62160" y="33710"/>
                </a:lnTo>
                <a:lnTo>
                  <a:pt x="62160" y="33700"/>
                </a:lnTo>
                <a:lnTo>
                  <a:pt x="62170" y="33700"/>
                </a:lnTo>
                <a:lnTo>
                  <a:pt x="62170" y="33690"/>
                </a:lnTo>
                <a:lnTo>
                  <a:pt x="62180" y="33690"/>
                </a:lnTo>
                <a:lnTo>
                  <a:pt x="62190" y="33680"/>
                </a:lnTo>
                <a:lnTo>
                  <a:pt x="62200" y="33680"/>
                </a:lnTo>
                <a:lnTo>
                  <a:pt x="62200" y="33670"/>
                </a:lnTo>
                <a:lnTo>
                  <a:pt x="62210" y="33670"/>
                </a:lnTo>
                <a:lnTo>
                  <a:pt x="62210" y="33660"/>
                </a:lnTo>
                <a:lnTo>
                  <a:pt x="62220" y="33660"/>
                </a:lnTo>
                <a:lnTo>
                  <a:pt x="62230" y="33660"/>
                </a:lnTo>
                <a:lnTo>
                  <a:pt x="62230" y="33650"/>
                </a:lnTo>
                <a:lnTo>
                  <a:pt x="62240" y="33650"/>
                </a:lnTo>
                <a:lnTo>
                  <a:pt x="62240" y="33640"/>
                </a:lnTo>
                <a:lnTo>
                  <a:pt x="62250" y="33640"/>
                </a:lnTo>
                <a:lnTo>
                  <a:pt x="62250" y="33630"/>
                </a:lnTo>
                <a:lnTo>
                  <a:pt x="62260" y="33630"/>
                </a:lnTo>
                <a:lnTo>
                  <a:pt x="62260" y="33620"/>
                </a:lnTo>
                <a:lnTo>
                  <a:pt x="62260" y="33610"/>
                </a:lnTo>
                <a:lnTo>
                  <a:pt x="62250" y="33610"/>
                </a:lnTo>
                <a:lnTo>
                  <a:pt x="62250" y="33600"/>
                </a:lnTo>
                <a:lnTo>
                  <a:pt x="62240" y="33600"/>
                </a:lnTo>
                <a:lnTo>
                  <a:pt x="62240" y="33590"/>
                </a:lnTo>
                <a:lnTo>
                  <a:pt x="62240" y="33580"/>
                </a:lnTo>
                <a:lnTo>
                  <a:pt x="62240" y="33570"/>
                </a:lnTo>
                <a:lnTo>
                  <a:pt x="62250" y="33560"/>
                </a:lnTo>
                <a:lnTo>
                  <a:pt x="62250" y="33550"/>
                </a:lnTo>
                <a:lnTo>
                  <a:pt x="62260" y="33550"/>
                </a:lnTo>
                <a:lnTo>
                  <a:pt x="62260" y="33540"/>
                </a:lnTo>
                <a:lnTo>
                  <a:pt x="62260" y="33530"/>
                </a:lnTo>
                <a:lnTo>
                  <a:pt x="62270" y="33530"/>
                </a:lnTo>
                <a:lnTo>
                  <a:pt x="62270" y="33520"/>
                </a:lnTo>
                <a:lnTo>
                  <a:pt x="62270" y="33510"/>
                </a:lnTo>
                <a:lnTo>
                  <a:pt x="62280" y="33510"/>
                </a:lnTo>
                <a:lnTo>
                  <a:pt x="62290" y="33510"/>
                </a:lnTo>
                <a:lnTo>
                  <a:pt x="62300" y="33510"/>
                </a:lnTo>
                <a:lnTo>
                  <a:pt x="62310" y="33520"/>
                </a:lnTo>
                <a:lnTo>
                  <a:pt x="62320" y="33520"/>
                </a:lnTo>
                <a:lnTo>
                  <a:pt x="62330" y="33520"/>
                </a:lnTo>
                <a:lnTo>
                  <a:pt x="62330" y="33530"/>
                </a:lnTo>
                <a:lnTo>
                  <a:pt x="62340" y="33530"/>
                </a:lnTo>
                <a:lnTo>
                  <a:pt x="62340" y="33540"/>
                </a:lnTo>
                <a:lnTo>
                  <a:pt x="62350" y="33540"/>
                </a:lnTo>
                <a:lnTo>
                  <a:pt x="62360" y="33540"/>
                </a:lnTo>
                <a:lnTo>
                  <a:pt x="62360" y="33550"/>
                </a:lnTo>
                <a:lnTo>
                  <a:pt x="62370" y="33550"/>
                </a:lnTo>
                <a:lnTo>
                  <a:pt x="62370" y="33560"/>
                </a:lnTo>
                <a:lnTo>
                  <a:pt x="62370" y="33570"/>
                </a:lnTo>
                <a:lnTo>
                  <a:pt x="62380" y="33570"/>
                </a:lnTo>
                <a:lnTo>
                  <a:pt x="62380" y="33580"/>
                </a:lnTo>
                <a:lnTo>
                  <a:pt x="62380" y="33590"/>
                </a:lnTo>
                <a:lnTo>
                  <a:pt x="62370" y="33600"/>
                </a:lnTo>
                <a:lnTo>
                  <a:pt x="62370" y="33610"/>
                </a:lnTo>
                <a:lnTo>
                  <a:pt x="62370" y="33620"/>
                </a:lnTo>
                <a:lnTo>
                  <a:pt x="62360" y="33620"/>
                </a:lnTo>
                <a:lnTo>
                  <a:pt x="62360" y="33630"/>
                </a:lnTo>
                <a:lnTo>
                  <a:pt x="62360" y="33640"/>
                </a:lnTo>
                <a:lnTo>
                  <a:pt x="62350" y="33640"/>
                </a:lnTo>
                <a:lnTo>
                  <a:pt x="62350" y="33650"/>
                </a:lnTo>
                <a:lnTo>
                  <a:pt x="62350" y="33660"/>
                </a:lnTo>
                <a:lnTo>
                  <a:pt x="62350" y="33670"/>
                </a:lnTo>
                <a:lnTo>
                  <a:pt x="62340" y="33680"/>
                </a:lnTo>
                <a:lnTo>
                  <a:pt x="62340" y="33690"/>
                </a:lnTo>
                <a:lnTo>
                  <a:pt x="62340" y="33700"/>
                </a:lnTo>
                <a:lnTo>
                  <a:pt x="62340" y="33710"/>
                </a:lnTo>
                <a:lnTo>
                  <a:pt x="62340" y="33720"/>
                </a:lnTo>
                <a:lnTo>
                  <a:pt x="62340" y="33730"/>
                </a:lnTo>
                <a:lnTo>
                  <a:pt x="62340" y="33740"/>
                </a:lnTo>
                <a:lnTo>
                  <a:pt x="62340" y="33750"/>
                </a:lnTo>
                <a:lnTo>
                  <a:pt x="62340" y="33760"/>
                </a:lnTo>
                <a:lnTo>
                  <a:pt x="62340" y="33770"/>
                </a:lnTo>
                <a:lnTo>
                  <a:pt x="62340" y="33780"/>
                </a:lnTo>
                <a:lnTo>
                  <a:pt x="62340" y="33790"/>
                </a:lnTo>
                <a:lnTo>
                  <a:pt x="62340" y="33800"/>
                </a:lnTo>
                <a:lnTo>
                  <a:pt x="62340" y="33810"/>
                </a:lnTo>
                <a:lnTo>
                  <a:pt x="62340" y="33820"/>
                </a:lnTo>
                <a:lnTo>
                  <a:pt x="62340" y="33830"/>
                </a:lnTo>
                <a:lnTo>
                  <a:pt x="62340" y="33840"/>
                </a:lnTo>
                <a:lnTo>
                  <a:pt x="62340" y="33850"/>
                </a:lnTo>
                <a:lnTo>
                  <a:pt x="62330" y="33860"/>
                </a:lnTo>
                <a:lnTo>
                  <a:pt x="62330" y="33870"/>
                </a:lnTo>
                <a:lnTo>
                  <a:pt x="62320" y="33870"/>
                </a:lnTo>
                <a:lnTo>
                  <a:pt x="62320" y="33880"/>
                </a:lnTo>
                <a:lnTo>
                  <a:pt x="62310" y="33880"/>
                </a:lnTo>
                <a:lnTo>
                  <a:pt x="62300" y="33880"/>
                </a:lnTo>
                <a:lnTo>
                  <a:pt x="62290" y="33880"/>
                </a:lnTo>
                <a:lnTo>
                  <a:pt x="62280" y="33880"/>
                </a:lnTo>
                <a:lnTo>
                  <a:pt x="62280" y="33870"/>
                </a:lnTo>
                <a:lnTo>
                  <a:pt x="62270" y="33870"/>
                </a:lnTo>
                <a:lnTo>
                  <a:pt x="62270" y="33880"/>
                </a:lnTo>
                <a:lnTo>
                  <a:pt x="62260" y="33880"/>
                </a:lnTo>
                <a:lnTo>
                  <a:pt x="62260" y="33890"/>
                </a:lnTo>
                <a:lnTo>
                  <a:pt x="62250" y="33890"/>
                </a:lnTo>
                <a:lnTo>
                  <a:pt x="62250" y="33900"/>
                </a:lnTo>
                <a:lnTo>
                  <a:pt x="62240" y="33900"/>
                </a:lnTo>
                <a:lnTo>
                  <a:pt x="62250" y="33900"/>
                </a:lnTo>
                <a:lnTo>
                  <a:pt x="62250" y="33910"/>
                </a:lnTo>
                <a:lnTo>
                  <a:pt x="62260" y="33920"/>
                </a:lnTo>
                <a:lnTo>
                  <a:pt x="62260" y="33930"/>
                </a:lnTo>
                <a:lnTo>
                  <a:pt x="62270" y="33930"/>
                </a:lnTo>
                <a:lnTo>
                  <a:pt x="62270" y="33940"/>
                </a:lnTo>
                <a:lnTo>
                  <a:pt x="62280" y="33940"/>
                </a:lnTo>
                <a:lnTo>
                  <a:pt x="62280" y="33950"/>
                </a:lnTo>
                <a:lnTo>
                  <a:pt x="62290" y="33950"/>
                </a:lnTo>
                <a:lnTo>
                  <a:pt x="62290" y="33960"/>
                </a:lnTo>
                <a:lnTo>
                  <a:pt x="62300" y="33960"/>
                </a:lnTo>
                <a:lnTo>
                  <a:pt x="62300" y="33970"/>
                </a:lnTo>
                <a:lnTo>
                  <a:pt x="62310" y="33970"/>
                </a:lnTo>
                <a:lnTo>
                  <a:pt x="62320" y="33980"/>
                </a:lnTo>
                <a:lnTo>
                  <a:pt x="62330" y="33990"/>
                </a:lnTo>
                <a:lnTo>
                  <a:pt x="62340" y="33990"/>
                </a:lnTo>
                <a:lnTo>
                  <a:pt x="62340" y="34000"/>
                </a:lnTo>
                <a:lnTo>
                  <a:pt x="62350" y="34000"/>
                </a:lnTo>
                <a:lnTo>
                  <a:pt x="62350" y="34010"/>
                </a:lnTo>
                <a:lnTo>
                  <a:pt x="62360" y="34010"/>
                </a:lnTo>
                <a:lnTo>
                  <a:pt x="62370" y="34020"/>
                </a:lnTo>
                <a:lnTo>
                  <a:pt x="62380" y="34020"/>
                </a:lnTo>
                <a:lnTo>
                  <a:pt x="62380" y="34030"/>
                </a:lnTo>
                <a:lnTo>
                  <a:pt x="62390" y="34030"/>
                </a:lnTo>
                <a:lnTo>
                  <a:pt x="62390" y="34040"/>
                </a:lnTo>
                <a:lnTo>
                  <a:pt x="62400" y="34040"/>
                </a:lnTo>
                <a:lnTo>
                  <a:pt x="62400" y="34050"/>
                </a:lnTo>
                <a:lnTo>
                  <a:pt x="62410" y="34050"/>
                </a:lnTo>
                <a:lnTo>
                  <a:pt x="62410" y="34040"/>
                </a:lnTo>
                <a:lnTo>
                  <a:pt x="62420" y="34040"/>
                </a:lnTo>
                <a:lnTo>
                  <a:pt x="62430" y="34040"/>
                </a:lnTo>
                <a:lnTo>
                  <a:pt x="62430" y="34050"/>
                </a:lnTo>
                <a:lnTo>
                  <a:pt x="62440" y="34050"/>
                </a:lnTo>
                <a:lnTo>
                  <a:pt x="62440" y="34060"/>
                </a:lnTo>
                <a:lnTo>
                  <a:pt x="62450" y="34060"/>
                </a:lnTo>
                <a:lnTo>
                  <a:pt x="62460" y="34060"/>
                </a:lnTo>
                <a:lnTo>
                  <a:pt x="62470" y="34050"/>
                </a:lnTo>
                <a:lnTo>
                  <a:pt x="62480" y="34050"/>
                </a:lnTo>
                <a:lnTo>
                  <a:pt x="62490" y="34050"/>
                </a:lnTo>
                <a:lnTo>
                  <a:pt x="62500" y="34050"/>
                </a:lnTo>
                <a:lnTo>
                  <a:pt x="62510" y="34050"/>
                </a:lnTo>
                <a:lnTo>
                  <a:pt x="62520" y="34050"/>
                </a:lnTo>
                <a:lnTo>
                  <a:pt x="62530" y="34050"/>
                </a:lnTo>
                <a:lnTo>
                  <a:pt x="62540" y="34060"/>
                </a:lnTo>
                <a:lnTo>
                  <a:pt x="62540" y="34070"/>
                </a:lnTo>
                <a:lnTo>
                  <a:pt x="62540" y="34080"/>
                </a:lnTo>
                <a:lnTo>
                  <a:pt x="62540" y="34090"/>
                </a:lnTo>
                <a:lnTo>
                  <a:pt x="62540" y="34100"/>
                </a:lnTo>
                <a:lnTo>
                  <a:pt x="62540" y="34110"/>
                </a:lnTo>
                <a:lnTo>
                  <a:pt x="62540" y="34120"/>
                </a:lnTo>
                <a:lnTo>
                  <a:pt x="62540" y="34130"/>
                </a:lnTo>
                <a:lnTo>
                  <a:pt x="62540" y="34140"/>
                </a:lnTo>
                <a:lnTo>
                  <a:pt x="62540" y="34150"/>
                </a:lnTo>
                <a:lnTo>
                  <a:pt x="62530" y="34160"/>
                </a:lnTo>
                <a:lnTo>
                  <a:pt x="62530" y="34170"/>
                </a:lnTo>
                <a:lnTo>
                  <a:pt x="62530" y="34180"/>
                </a:lnTo>
                <a:lnTo>
                  <a:pt x="62530" y="34190"/>
                </a:lnTo>
                <a:lnTo>
                  <a:pt x="62530" y="34200"/>
                </a:lnTo>
                <a:lnTo>
                  <a:pt x="62530" y="34210"/>
                </a:lnTo>
                <a:lnTo>
                  <a:pt x="62540" y="34210"/>
                </a:lnTo>
                <a:lnTo>
                  <a:pt x="62540" y="34220"/>
                </a:lnTo>
                <a:lnTo>
                  <a:pt x="62550" y="34220"/>
                </a:lnTo>
                <a:lnTo>
                  <a:pt x="62550" y="34230"/>
                </a:lnTo>
                <a:lnTo>
                  <a:pt x="62550" y="34240"/>
                </a:lnTo>
                <a:lnTo>
                  <a:pt x="62550" y="34250"/>
                </a:lnTo>
                <a:lnTo>
                  <a:pt x="62540" y="34260"/>
                </a:lnTo>
                <a:lnTo>
                  <a:pt x="62540" y="34270"/>
                </a:lnTo>
                <a:lnTo>
                  <a:pt x="62530" y="34270"/>
                </a:lnTo>
                <a:lnTo>
                  <a:pt x="62530" y="34280"/>
                </a:lnTo>
                <a:lnTo>
                  <a:pt x="62520" y="34290"/>
                </a:lnTo>
                <a:lnTo>
                  <a:pt x="62520" y="34300"/>
                </a:lnTo>
                <a:lnTo>
                  <a:pt x="62510" y="34310"/>
                </a:lnTo>
                <a:lnTo>
                  <a:pt x="62510" y="34320"/>
                </a:lnTo>
                <a:lnTo>
                  <a:pt x="62500" y="34320"/>
                </a:lnTo>
                <a:lnTo>
                  <a:pt x="62500" y="34330"/>
                </a:lnTo>
                <a:lnTo>
                  <a:pt x="62490" y="34330"/>
                </a:lnTo>
                <a:lnTo>
                  <a:pt x="62480" y="34330"/>
                </a:lnTo>
                <a:lnTo>
                  <a:pt x="62480" y="34340"/>
                </a:lnTo>
                <a:lnTo>
                  <a:pt x="62470" y="34340"/>
                </a:lnTo>
                <a:lnTo>
                  <a:pt x="62460" y="34340"/>
                </a:lnTo>
                <a:lnTo>
                  <a:pt x="62450" y="34340"/>
                </a:lnTo>
                <a:lnTo>
                  <a:pt x="62440" y="34340"/>
                </a:lnTo>
                <a:lnTo>
                  <a:pt x="62440" y="34350"/>
                </a:lnTo>
                <a:lnTo>
                  <a:pt x="62440" y="34360"/>
                </a:lnTo>
                <a:lnTo>
                  <a:pt x="62430" y="34360"/>
                </a:lnTo>
                <a:lnTo>
                  <a:pt x="62420" y="34350"/>
                </a:lnTo>
                <a:lnTo>
                  <a:pt x="62410" y="34350"/>
                </a:lnTo>
                <a:lnTo>
                  <a:pt x="62400" y="34350"/>
                </a:lnTo>
                <a:lnTo>
                  <a:pt x="62390" y="34340"/>
                </a:lnTo>
                <a:lnTo>
                  <a:pt x="62380" y="34340"/>
                </a:lnTo>
                <a:lnTo>
                  <a:pt x="62370" y="34340"/>
                </a:lnTo>
                <a:lnTo>
                  <a:pt x="62370" y="34330"/>
                </a:lnTo>
                <a:lnTo>
                  <a:pt x="62360" y="34330"/>
                </a:lnTo>
                <a:lnTo>
                  <a:pt x="62350" y="34330"/>
                </a:lnTo>
                <a:lnTo>
                  <a:pt x="62340" y="34330"/>
                </a:lnTo>
                <a:lnTo>
                  <a:pt x="62340" y="34320"/>
                </a:lnTo>
                <a:lnTo>
                  <a:pt x="62330" y="34320"/>
                </a:lnTo>
                <a:lnTo>
                  <a:pt x="62320" y="34320"/>
                </a:lnTo>
                <a:lnTo>
                  <a:pt x="62320" y="34310"/>
                </a:lnTo>
                <a:lnTo>
                  <a:pt x="62310" y="34310"/>
                </a:lnTo>
                <a:lnTo>
                  <a:pt x="62300" y="34310"/>
                </a:lnTo>
                <a:lnTo>
                  <a:pt x="62300" y="34320"/>
                </a:lnTo>
                <a:lnTo>
                  <a:pt x="62300" y="34330"/>
                </a:lnTo>
                <a:lnTo>
                  <a:pt x="62310" y="34330"/>
                </a:lnTo>
                <a:lnTo>
                  <a:pt x="62310" y="34340"/>
                </a:lnTo>
                <a:lnTo>
                  <a:pt x="62310" y="34350"/>
                </a:lnTo>
                <a:lnTo>
                  <a:pt x="62300" y="34360"/>
                </a:lnTo>
                <a:lnTo>
                  <a:pt x="62300" y="34370"/>
                </a:lnTo>
                <a:lnTo>
                  <a:pt x="62290" y="34370"/>
                </a:lnTo>
                <a:lnTo>
                  <a:pt x="62290" y="34380"/>
                </a:lnTo>
                <a:lnTo>
                  <a:pt x="62280" y="34380"/>
                </a:lnTo>
                <a:lnTo>
                  <a:pt x="62280" y="34390"/>
                </a:lnTo>
                <a:lnTo>
                  <a:pt x="62280" y="34400"/>
                </a:lnTo>
                <a:lnTo>
                  <a:pt x="62290" y="34410"/>
                </a:lnTo>
                <a:lnTo>
                  <a:pt x="62300" y="34410"/>
                </a:lnTo>
                <a:lnTo>
                  <a:pt x="62300" y="34420"/>
                </a:lnTo>
                <a:lnTo>
                  <a:pt x="62310" y="34420"/>
                </a:lnTo>
                <a:lnTo>
                  <a:pt x="62320" y="34420"/>
                </a:lnTo>
                <a:lnTo>
                  <a:pt x="62330" y="34430"/>
                </a:lnTo>
                <a:lnTo>
                  <a:pt x="62340" y="34430"/>
                </a:lnTo>
                <a:lnTo>
                  <a:pt x="62350" y="34430"/>
                </a:lnTo>
                <a:lnTo>
                  <a:pt x="62350" y="34440"/>
                </a:lnTo>
                <a:lnTo>
                  <a:pt x="62360" y="34440"/>
                </a:lnTo>
                <a:lnTo>
                  <a:pt x="62370" y="34440"/>
                </a:lnTo>
                <a:lnTo>
                  <a:pt x="62380" y="34440"/>
                </a:lnTo>
                <a:lnTo>
                  <a:pt x="62390" y="34440"/>
                </a:lnTo>
                <a:lnTo>
                  <a:pt x="62400" y="34440"/>
                </a:lnTo>
                <a:lnTo>
                  <a:pt x="62410" y="34440"/>
                </a:lnTo>
                <a:lnTo>
                  <a:pt x="62420" y="34440"/>
                </a:lnTo>
                <a:lnTo>
                  <a:pt x="62420" y="34450"/>
                </a:lnTo>
                <a:lnTo>
                  <a:pt x="62420" y="34460"/>
                </a:lnTo>
                <a:lnTo>
                  <a:pt x="62430" y="34460"/>
                </a:lnTo>
                <a:lnTo>
                  <a:pt x="62420" y="34460"/>
                </a:lnTo>
                <a:lnTo>
                  <a:pt x="62420" y="34470"/>
                </a:lnTo>
                <a:lnTo>
                  <a:pt x="62420" y="34480"/>
                </a:lnTo>
                <a:lnTo>
                  <a:pt x="62420" y="34490"/>
                </a:lnTo>
                <a:lnTo>
                  <a:pt x="62410" y="34490"/>
                </a:lnTo>
                <a:lnTo>
                  <a:pt x="62410" y="34500"/>
                </a:lnTo>
                <a:lnTo>
                  <a:pt x="62410" y="34510"/>
                </a:lnTo>
                <a:lnTo>
                  <a:pt x="62400" y="34520"/>
                </a:lnTo>
                <a:lnTo>
                  <a:pt x="62400" y="34530"/>
                </a:lnTo>
                <a:lnTo>
                  <a:pt x="62400" y="34540"/>
                </a:lnTo>
                <a:lnTo>
                  <a:pt x="62400" y="34550"/>
                </a:lnTo>
                <a:lnTo>
                  <a:pt x="62400" y="34560"/>
                </a:lnTo>
                <a:lnTo>
                  <a:pt x="62400" y="34570"/>
                </a:lnTo>
                <a:lnTo>
                  <a:pt x="62400" y="34580"/>
                </a:lnTo>
                <a:lnTo>
                  <a:pt x="62400" y="34590"/>
                </a:lnTo>
                <a:lnTo>
                  <a:pt x="62390" y="34590"/>
                </a:lnTo>
                <a:lnTo>
                  <a:pt x="62390" y="34600"/>
                </a:lnTo>
                <a:lnTo>
                  <a:pt x="62390" y="34610"/>
                </a:lnTo>
                <a:lnTo>
                  <a:pt x="62390" y="34620"/>
                </a:lnTo>
                <a:lnTo>
                  <a:pt x="62390" y="34630"/>
                </a:lnTo>
                <a:lnTo>
                  <a:pt x="62380" y="34630"/>
                </a:lnTo>
                <a:lnTo>
                  <a:pt x="62370" y="34630"/>
                </a:lnTo>
                <a:lnTo>
                  <a:pt x="62360" y="34630"/>
                </a:lnTo>
                <a:lnTo>
                  <a:pt x="62360" y="34640"/>
                </a:lnTo>
                <a:lnTo>
                  <a:pt x="62350" y="34640"/>
                </a:lnTo>
                <a:lnTo>
                  <a:pt x="62350" y="34650"/>
                </a:lnTo>
                <a:lnTo>
                  <a:pt x="62340" y="34650"/>
                </a:lnTo>
                <a:lnTo>
                  <a:pt x="62340" y="34660"/>
                </a:lnTo>
                <a:lnTo>
                  <a:pt x="62340" y="34670"/>
                </a:lnTo>
                <a:lnTo>
                  <a:pt x="62340" y="34680"/>
                </a:lnTo>
                <a:lnTo>
                  <a:pt x="62330" y="34680"/>
                </a:lnTo>
                <a:lnTo>
                  <a:pt x="62330" y="34690"/>
                </a:lnTo>
                <a:lnTo>
                  <a:pt x="62320" y="34690"/>
                </a:lnTo>
                <a:lnTo>
                  <a:pt x="62320" y="34680"/>
                </a:lnTo>
                <a:lnTo>
                  <a:pt x="62310" y="34670"/>
                </a:lnTo>
                <a:lnTo>
                  <a:pt x="62300" y="34670"/>
                </a:lnTo>
                <a:lnTo>
                  <a:pt x="62290" y="34670"/>
                </a:lnTo>
                <a:lnTo>
                  <a:pt x="62290" y="34680"/>
                </a:lnTo>
                <a:lnTo>
                  <a:pt x="62280" y="34680"/>
                </a:lnTo>
                <a:lnTo>
                  <a:pt x="62270" y="34690"/>
                </a:lnTo>
                <a:lnTo>
                  <a:pt x="62260" y="34690"/>
                </a:lnTo>
                <a:lnTo>
                  <a:pt x="62260" y="34680"/>
                </a:lnTo>
                <a:lnTo>
                  <a:pt x="62250" y="34680"/>
                </a:lnTo>
                <a:lnTo>
                  <a:pt x="62250" y="34670"/>
                </a:lnTo>
                <a:lnTo>
                  <a:pt x="62250" y="34660"/>
                </a:lnTo>
                <a:lnTo>
                  <a:pt x="62250" y="34650"/>
                </a:lnTo>
                <a:lnTo>
                  <a:pt x="62240" y="34650"/>
                </a:lnTo>
                <a:lnTo>
                  <a:pt x="62230" y="34650"/>
                </a:lnTo>
                <a:lnTo>
                  <a:pt x="62220" y="34650"/>
                </a:lnTo>
                <a:lnTo>
                  <a:pt x="62210" y="34650"/>
                </a:lnTo>
                <a:lnTo>
                  <a:pt x="62200" y="34650"/>
                </a:lnTo>
                <a:lnTo>
                  <a:pt x="62190" y="34650"/>
                </a:lnTo>
                <a:lnTo>
                  <a:pt x="62180" y="34650"/>
                </a:lnTo>
                <a:lnTo>
                  <a:pt x="62170" y="34650"/>
                </a:lnTo>
                <a:lnTo>
                  <a:pt x="62160" y="34650"/>
                </a:lnTo>
                <a:lnTo>
                  <a:pt x="62150" y="34650"/>
                </a:lnTo>
                <a:lnTo>
                  <a:pt x="62140" y="34650"/>
                </a:lnTo>
                <a:lnTo>
                  <a:pt x="62130" y="34650"/>
                </a:lnTo>
                <a:lnTo>
                  <a:pt x="62120" y="34660"/>
                </a:lnTo>
                <a:lnTo>
                  <a:pt x="62110" y="34660"/>
                </a:lnTo>
                <a:lnTo>
                  <a:pt x="62100" y="34670"/>
                </a:lnTo>
                <a:lnTo>
                  <a:pt x="62090" y="34680"/>
                </a:lnTo>
                <a:lnTo>
                  <a:pt x="62090" y="34690"/>
                </a:lnTo>
                <a:lnTo>
                  <a:pt x="62080" y="34690"/>
                </a:lnTo>
                <a:lnTo>
                  <a:pt x="62080" y="34700"/>
                </a:lnTo>
                <a:lnTo>
                  <a:pt x="62080" y="34710"/>
                </a:lnTo>
                <a:lnTo>
                  <a:pt x="62080" y="34720"/>
                </a:lnTo>
                <a:lnTo>
                  <a:pt x="62080" y="34730"/>
                </a:lnTo>
                <a:lnTo>
                  <a:pt x="62080" y="34740"/>
                </a:lnTo>
                <a:lnTo>
                  <a:pt x="62080" y="34750"/>
                </a:lnTo>
                <a:lnTo>
                  <a:pt x="62080" y="34760"/>
                </a:lnTo>
                <a:lnTo>
                  <a:pt x="62080" y="34770"/>
                </a:lnTo>
                <a:lnTo>
                  <a:pt x="62080" y="34780"/>
                </a:lnTo>
                <a:lnTo>
                  <a:pt x="62080" y="34790"/>
                </a:lnTo>
                <a:lnTo>
                  <a:pt x="62070" y="34800"/>
                </a:lnTo>
                <a:lnTo>
                  <a:pt x="62060" y="34810"/>
                </a:lnTo>
                <a:lnTo>
                  <a:pt x="62060" y="34820"/>
                </a:lnTo>
                <a:lnTo>
                  <a:pt x="62070" y="34820"/>
                </a:lnTo>
                <a:lnTo>
                  <a:pt x="62070" y="34830"/>
                </a:lnTo>
                <a:lnTo>
                  <a:pt x="62060" y="34830"/>
                </a:lnTo>
                <a:lnTo>
                  <a:pt x="62060" y="34840"/>
                </a:lnTo>
                <a:lnTo>
                  <a:pt x="62060" y="34850"/>
                </a:lnTo>
                <a:lnTo>
                  <a:pt x="62050" y="34860"/>
                </a:lnTo>
                <a:lnTo>
                  <a:pt x="62050" y="34870"/>
                </a:lnTo>
                <a:lnTo>
                  <a:pt x="62050" y="34880"/>
                </a:lnTo>
                <a:lnTo>
                  <a:pt x="62050" y="34890"/>
                </a:lnTo>
                <a:lnTo>
                  <a:pt x="62050" y="34900"/>
                </a:lnTo>
                <a:lnTo>
                  <a:pt x="62050" y="34910"/>
                </a:lnTo>
                <a:lnTo>
                  <a:pt x="62050" y="34920"/>
                </a:lnTo>
                <a:lnTo>
                  <a:pt x="62050" y="34930"/>
                </a:lnTo>
                <a:lnTo>
                  <a:pt x="62050" y="34940"/>
                </a:lnTo>
                <a:lnTo>
                  <a:pt x="62050" y="34950"/>
                </a:lnTo>
                <a:lnTo>
                  <a:pt x="62040" y="34960"/>
                </a:lnTo>
                <a:lnTo>
                  <a:pt x="62040" y="34970"/>
                </a:lnTo>
                <a:lnTo>
                  <a:pt x="62040" y="34980"/>
                </a:lnTo>
                <a:lnTo>
                  <a:pt x="62030" y="34980"/>
                </a:lnTo>
                <a:lnTo>
                  <a:pt x="62020" y="34980"/>
                </a:lnTo>
                <a:lnTo>
                  <a:pt x="62020" y="34970"/>
                </a:lnTo>
                <a:lnTo>
                  <a:pt x="62010" y="34970"/>
                </a:lnTo>
                <a:lnTo>
                  <a:pt x="62010" y="34960"/>
                </a:lnTo>
                <a:lnTo>
                  <a:pt x="62010" y="34950"/>
                </a:lnTo>
                <a:lnTo>
                  <a:pt x="62000" y="34950"/>
                </a:lnTo>
                <a:lnTo>
                  <a:pt x="62000" y="34940"/>
                </a:lnTo>
                <a:lnTo>
                  <a:pt x="61990" y="34940"/>
                </a:lnTo>
                <a:lnTo>
                  <a:pt x="61980" y="34940"/>
                </a:lnTo>
                <a:lnTo>
                  <a:pt x="61970" y="34940"/>
                </a:lnTo>
                <a:lnTo>
                  <a:pt x="61960" y="34940"/>
                </a:lnTo>
                <a:lnTo>
                  <a:pt x="61950" y="34940"/>
                </a:lnTo>
                <a:lnTo>
                  <a:pt x="61940" y="34950"/>
                </a:lnTo>
                <a:lnTo>
                  <a:pt x="61930" y="34950"/>
                </a:lnTo>
                <a:lnTo>
                  <a:pt x="61930" y="34960"/>
                </a:lnTo>
                <a:lnTo>
                  <a:pt x="61920" y="34960"/>
                </a:lnTo>
                <a:lnTo>
                  <a:pt x="61920" y="34970"/>
                </a:lnTo>
                <a:lnTo>
                  <a:pt x="61910" y="34980"/>
                </a:lnTo>
                <a:lnTo>
                  <a:pt x="61900" y="34980"/>
                </a:lnTo>
                <a:lnTo>
                  <a:pt x="61890" y="34980"/>
                </a:lnTo>
                <a:lnTo>
                  <a:pt x="61890" y="34970"/>
                </a:lnTo>
                <a:lnTo>
                  <a:pt x="61880" y="34960"/>
                </a:lnTo>
                <a:lnTo>
                  <a:pt x="61880" y="34950"/>
                </a:lnTo>
                <a:lnTo>
                  <a:pt x="61880" y="34940"/>
                </a:lnTo>
                <a:lnTo>
                  <a:pt x="61880" y="34930"/>
                </a:lnTo>
                <a:lnTo>
                  <a:pt x="61870" y="34930"/>
                </a:lnTo>
                <a:lnTo>
                  <a:pt x="61870" y="34920"/>
                </a:lnTo>
                <a:lnTo>
                  <a:pt x="61870" y="34910"/>
                </a:lnTo>
                <a:lnTo>
                  <a:pt x="61870" y="34900"/>
                </a:lnTo>
                <a:lnTo>
                  <a:pt x="61870" y="34890"/>
                </a:lnTo>
                <a:lnTo>
                  <a:pt x="61870" y="34880"/>
                </a:lnTo>
                <a:lnTo>
                  <a:pt x="61860" y="34880"/>
                </a:lnTo>
                <a:lnTo>
                  <a:pt x="61860" y="34870"/>
                </a:lnTo>
                <a:lnTo>
                  <a:pt x="61850" y="34880"/>
                </a:lnTo>
                <a:lnTo>
                  <a:pt x="61840" y="34890"/>
                </a:lnTo>
                <a:lnTo>
                  <a:pt x="61840" y="34900"/>
                </a:lnTo>
                <a:lnTo>
                  <a:pt x="61830" y="34900"/>
                </a:lnTo>
                <a:lnTo>
                  <a:pt x="61820" y="34900"/>
                </a:lnTo>
                <a:lnTo>
                  <a:pt x="61810" y="34900"/>
                </a:lnTo>
                <a:lnTo>
                  <a:pt x="61800" y="34900"/>
                </a:lnTo>
                <a:lnTo>
                  <a:pt x="61800" y="34910"/>
                </a:lnTo>
                <a:lnTo>
                  <a:pt x="61790" y="34910"/>
                </a:lnTo>
                <a:lnTo>
                  <a:pt x="61780" y="34910"/>
                </a:lnTo>
                <a:lnTo>
                  <a:pt x="61780" y="34920"/>
                </a:lnTo>
                <a:lnTo>
                  <a:pt x="61770" y="34920"/>
                </a:lnTo>
                <a:lnTo>
                  <a:pt x="61760" y="34920"/>
                </a:lnTo>
                <a:lnTo>
                  <a:pt x="61760" y="34910"/>
                </a:lnTo>
                <a:lnTo>
                  <a:pt x="61750" y="34910"/>
                </a:lnTo>
                <a:lnTo>
                  <a:pt x="61750" y="34900"/>
                </a:lnTo>
                <a:lnTo>
                  <a:pt x="61740" y="34900"/>
                </a:lnTo>
                <a:lnTo>
                  <a:pt x="61730" y="34900"/>
                </a:lnTo>
                <a:lnTo>
                  <a:pt x="61730" y="34890"/>
                </a:lnTo>
                <a:lnTo>
                  <a:pt x="61720" y="34890"/>
                </a:lnTo>
                <a:lnTo>
                  <a:pt x="61720" y="34880"/>
                </a:lnTo>
                <a:lnTo>
                  <a:pt x="61710" y="34870"/>
                </a:lnTo>
                <a:lnTo>
                  <a:pt x="61700" y="34860"/>
                </a:lnTo>
                <a:lnTo>
                  <a:pt x="61700" y="34850"/>
                </a:lnTo>
                <a:lnTo>
                  <a:pt x="61690" y="34850"/>
                </a:lnTo>
                <a:lnTo>
                  <a:pt x="61680" y="34850"/>
                </a:lnTo>
                <a:lnTo>
                  <a:pt x="61670" y="34850"/>
                </a:lnTo>
                <a:lnTo>
                  <a:pt x="61670" y="34840"/>
                </a:lnTo>
                <a:lnTo>
                  <a:pt x="61660" y="34840"/>
                </a:lnTo>
                <a:lnTo>
                  <a:pt x="61650" y="34840"/>
                </a:lnTo>
                <a:lnTo>
                  <a:pt x="61650" y="34830"/>
                </a:lnTo>
                <a:lnTo>
                  <a:pt x="61640" y="34830"/>
                </a:lnTo>
                <a:lnTo>
                  <a:pt x="61640" y="34820"/>
                </a:lnTo>
                <a:lnTo>
                  <a:pt x="61640" y="34810"/>
                </a:lnTo>
                <a:lnTo>
                  <a:pt x="61630" y="34810"/>
                </a:lnTo>
                <a:lnTo>
                  <a:pt x="61630" y="34800"/>
                </a:lnTo>
                <a:lnTo>
                  <a:pt x="61620" y="34800"/>
                </a:lnTo>
                <a:lnTo>
                  <a:pt x="61620" y="34810"/>
                </a:lnTo>
                <a:lnTo>
                  <a:pt x="61620" y="34820"/>
                </a:lnTo>
                <a:lnTo>
                  <a:pt x="61620" y="34830"/>
                </a:lnTo>
                <a:lnTo>
                  <a:pt x="61610" y="34830"/>
                </a:lnTo>
                <a:lnTo>
                  <a:pt x="61600" y="34830"/>
                </a:lnTo>
                <a:lnTo>
                  <a:pt x="61600" y="34840"/>
                </a:lnTo>
                <a:lnTo>
                  <a:pt x="61590" y="34840"/>
                </a:lnTo>
                <a:lnTo>
                  <a:pt x="61580" y="34840"/>
                </a:lnTo>
                <a:lnTo>
                  <a:pt x="61580" y="34850"/>
                </a:lnTo>
                <a:lnTo>
                  <a:pt x="61580" y="34860"/>
                </a:lnTo>
                <a:lnTo>
                  <a:pt x="61570" y="34870"/>
                </a:lnTo>
                <a:lnTo>
                  <a:pt x="61570" y="34880"/>
                </a:lnTo>
                <a:lnTo>
                  <a:pt x="61560" y="34890"/>
                </a:lnTo>
                <a:lnTo>
                  <a:pt x="61550" y="34890"/>
                </a:lnTo>
                <a:lnTo>
                  <a:pt x="61550" y="34900"/>
                </a:lnTo>
                <a:lnTo>
                  <a:pt x="61540" y="34900"/>
                </a:lnTo>
                <a:lnTo>
                  <a:pt x="61540" y="34910"/>
                </a:lnTo>
                <a:lnTo>
                  <a:pt x="61540" y="34920"/>
                </a:lnTo>
                <a:lnTo>
                  <a:pt x="61540" y="34930"/>
                </a:lnTo>
                <a:lnTo>
                  <a:pt x="61530" y="34930"/>
                </a:lnTo>
                <a:lnTo>
                  <a:pt x="61530" y="34940"/>
                </a:lnTo>
                <a:lnTo>
                  <a:pt x="61520" y="34940"/>
                </a:lnTo>
                <a:lnTo>
                  <a:pt x="61520" y="34950"/>
                </a:lnTo>
                <a:lnTo>
                  <a:pt x="61510" y="34950"/>
                </a:lnTo>
                <a:lnTo>
                  <a:pt x="61500" y="34950"/>
                </a:lnTo>
                <a:lnTo>
                  <a:pt x="61500" y="34960"/>
                </a:lnTo>
                <a:lnTo>
                  <a:pt x="61490" y="34960"/>
                </a:lnTo>
                <a:lnTo>
                  <a:pt x="61490" y="34970"/>
                </a:lnTo>
                <a:lnTo>
                  <a:pt x="61480" y="34970"/>
                </a:lnTo>
                <a:lnTo>
                  <a:pt x="61470" y="34970"/>
                </a:lnTo>
                <a:lnTo>
                  <a:pt x="61460" y="34970"/>
                </a:lnTo>
                <a:lnTo>
                  <a:pt x="61450" y="34970"/>
                </a:lnTo>
                <a:lnTo>
                  <a:pt x="61450" y="34960"/>
                </a:lnTo>
                <a:lnTo>
                  <a:pt x="61440" y="34960"/>
                </a:lnTo>
                <a:lnTo>
                  <a:pt x="61430" y="34960"/>
                </a:lnTo>
                <a:lnTo>
                  <a:pt x="61430" y="34950"/>
                </a:lnTo>
                <a:lnTo>
                  <a:pt x="61420" y="34950"/>
                </a:lnTo>
                <a:lnTo>
                  <a:pt x="61410" y="34950"/>
                </a:lnTo>
                <a:lnTo>
                  <a:pt x="61400" y="34940"/>
                </a:lnTo>
                <a:lnTo>
                  <a:pt x="61390" y="34930"/>
                </a:lnTo>
                <a:lnTo>
                  <a:pt x="61390" y="34920"/>
                </a:lnTo>
                <a:lnTo>
                  <a:pt x="61380" y="34920"/>
                </a:lnTo>
                <a:lnTo>
                  <a:pt x="61380" y="34910"/>
                </a:lnTo>
                <a:lnTo>
                  <a:pt x="61370" y="34910"/>
                </a:lnTo>
                <a:lnTo>
                  <a:pt x="61370" y="34900"/>
                </a:lnTo>
                <a:lnTo>
                  <a:pt x="61360" y="34890"/>
                </a:lnTo>
                <a:lnTo>
                  <a:pt x="61360" y="34880"/>
                </a:lnTo>
                <a:lnTo>
                  <a:pt x="61350" y="34880"/>
                </a:lnTo>
                <a:lnTo>
                  <a:pt x="61350" y="34870"/>
                </a:lnTo>
                <a:lnTo>
                  <a:pt x="61340" y="34870"/>
                </a:lnTo>
                <a:lnTo>
                  <a:pt x="61330" y="34870"/>
                </a:lnTo>
                <a:lnTo>
                  <a:pt x="61320" y="34870"/>
                </a:lnTo>
                <a:lnTo>
                  <a:pt x="61320" y="34880"/>
                </a:lnTo>
                <a:lnTo>
                  <a:pt x="61310" y="34880"/>
                </a:lnTo>
                <a:lnTo>
                  <a:pt x="61310" y="34870"/>
                </a:lnTo>
                <a:lnTo>
                  <a:pt x="61300" y="34870"/>
                </a:lnTo>
                <a:lnTo>
                  <a:pt x="61290" y="34870"/>
                </a:lnTo>
                <a:lnTo>
                  <a:pt x="61280" y="34870"/>
                </a:lnTo>
                <a:lnTo>
                  <a:pt x="61270" y="34870"/>
                </a:lnTo>
                <a:lnTo>
                  <a:pt x="61260" y="34870"/>
                </a:lnTo>
                <a:lnTo>
                  <a:pt x="61260" y="34880"/>
                </a:lnTo>
                <a:lnTo>
                  <a:pt x="61250" y="34880"/>
                </a:lnTo>
                <a:lnTo>
                  <a:pt x="61250" y="34890"/>
                </a:lnTo>
                <a:lnTo>
                  <a:pt x="61250" y="34900"/>
                </a:lnTo>
                <a:lnTo>
                  <a:pt x="61240" y="34900"/>
                </a:lnTo>
                <a:lnTo>
                  <a:pt x="61230" y="34900"/>
                </a:lnTo>
                <a:lnTo>
                  <a:pt x="61230" y="34890"/>
                </a:lnTo>
                <a:lnTo>
                  <a:pt x="61230" y="34880"/>
                </a:lnTo>
                <a:lnTo>
                  <a:pt x="61220" y="34880"/>
                </a:lnTo>
                <a:lnTo>
                  <a:pt x="61220" y="34870"/>
                </a:lnTo>
                <a:lnTo>
                  <a:pt x="61210" y="34870"/>
                </a:lnTo>
                <a:lnTo>
                  <a:pt x="61210" y="34880"/>
                </a:lnTo>
                <a:lnTo>
                  <a:pt x="61200" y="34890"/>
                </a:lnTo>
                <a:lnTo>
                  <a:pt x="61200" y="34900"/>
                </a:lnTo>
                <a:lnTo>
                  <a:pt x="61190" y="34900"/>
                </a:lnTo>
                <a:lnTo>
                  <a:pt x="61190" y="34910"/>
                </a:lnTo>
                <a:lnTo>
                  <a:pt x="61180" y="34910"/>
                </a:lnTo>
                <a:lnTo>
                  <a:pt x="61180" y="34920"/>
                </a:lnTo>
                <a:lnTo>
                  <a:pt x="61170" y="34920"/>
                </a:lnTo>
                <a:lnTo>
                  <a:pt x="61160" y="34920"/>
                </a:lnTo>
                <a:lnTo>
                  <a:pt x="61160" y="34930"/>
                </a:lnTo>
                <a:lnTo>
                  <a:pt x="61150" y="34930"/>
                </a:lnTo>
                <a:lnTo>
                  <a:pt x="61140" y="34930"/>
                </a:lnTo>
                <a:lnTo>
                  <a:pt x="61130" y="34930"/>
                </a:lnTo>
                <a:lnTo>
                  <a:pt x="61120" y="34930"/>
                </a:lnTo>
                <a:lnTo>
                  <a:pt x="61110" y="34930"/>
                </a:lnTo>
                <a:lnTo>
                  <a:pt x="61110" y="34920"/>
                </a:lnTo>
                <a:lnTo>
                  <a:pt x="61110" y="34910"/>
                </a:lnTo>
                <a:lnTo>
                  <a:pt x="61100" y="34910"/>
                </a:lnTo>
                <a:lnTo>
                  <a:pt x="61100" y="34900"/>
                </a:lnTo>
                <a:lnTo>
                  <a:pt x="61100" y="34890"/>
                </a:lnTo>
                <a:lnTo>
                  <a:pt x="61090" y="34880"/>
                </a:lnTo>
                <a:lnTo>
                  <a:pt x="61080" y="34880"/>
                </a:lnTo>
                <a:lnTo>
                  <a:pt x="61080" y="34870"/>
                </a:lnTo>
                <a:lnTo>
                  <a:pt x="61070" y="34870"/>
                </a:lnTo>
                <a:lnTo>
                  <a:pt x="61060" y="34860"/>
                </a:lnTo>
                <a:lnTo>
                  <a:pt x="61050" y="34860"/>
                </a:lnTo>
                <a:lnTo>
                  <a:pt x="61050" y="34850"/>
                </a:lnTo>
                <a:lnTo>
                  <a:pt x="61040" y="34850"/>
                </a:lnTo>
                <a:lnTo>
                  <a:pt x="61040" y="34840"/>
                </a:lnTo>
                <a:lnTo>
                  <a:pt x="61030" y="34830"/>
                </a:lnTo>
                <a:lnTo>
                  <a:pt x="61020" y="34820"/>
                </a:lnTo>
                <a:lnTo>
                  <a:pt x="61010" y="34820"/>
                </a:lnTo>
                <a:lnTo>
                  <a:pt x="61000" y="34820"/>
                </a:lnTo>
                <a:lnTo>
                  <a:pt x="60990" y="34830"/>
                </a:lnTo>
                <a:lnTo>
                  <a:pt x="60990" y="34840"/>
                </a:lnTo>
                <a:lnTo>
                  <a:pt x="60990" y="34850"/>
                </a:lnTo>
                <a:lnTo>
                  <a:pt x="60990" y="34860"/>
                </a:lnTo>
                <a:lnTo>
                  <a:pt x="61000" y="34860"/>
                </a:lnTo>
                <a:lnTo>
                  <a:pt x="61000" y="34870"/>
                </a:lnTo>
                <a:lnTo>
                  <a:pt x="61000" y="34880"/>
                </a:lnTo>
                <a:lnTo>
                  <a:pt x="61000" y="34890"/>
                </a:lnTo>
                <a:lnTo>
                  <a:pt x="60990" y="34890"/>
                </a:lnTo>
                <a:lnTo>
                  <a:pt x="60980" y="34890"/>
                </a:lnTo>
                <a:lnTo>
                  <a:pt x="60980" y="34900"/>
                </a:lnTo>
                <a:lnTo>
                  <a:pt x="60970" y="34900"/>
                </a:lnTo>
                <a:lnTo>
                  <a:pt x="60970" y="34910"/>
                </a:lnTo>
                <a:lnTo>
                  <a:pt x="60970" y="34920"/>
                </a:lnTo>
                <a:lnTo>
                  <a:pt x="60970" y="34930"/>
                </a:lnTo>
                <a:lnTo>
                  <a:pt x="60980" y="34930"/>
                </a:lnTo>
                <a:lnTo>
                  <a:pt x="60980" y="34940"/>
                </a:lnTo>
                <a:lnTo>
                  <a:pt x="60990" y="34940"/>
                </a:lnTo>
                <a:lnTo>
                  <a:pt x="61000" y="34950"/>
                </a:lnTo>
                <a:lnTo>
                  <a:pt x="61000" y="34960"/>
                </a:lnTo>
                <a:lnTo>
                  <a:pt x="61000" y="34970"/>
                </a:lnTo>
                <a:lnTo>
                  <a:pt x="60990" y="34970"/>
                </a:lnTo>
                <a:lnTo>
                  <a:pt x="60990" y="34980"/>
                </a:lnTo>
                <a:lnTo>
                  <a:pt x="60980" y="34980"/>
                </a:lnTo>
                <a:lnTo>
                  <a:pt x="60980" y="34990"/>
                </a:lnTo>
                <a:lnTo>
                  <a:pt x="60980" y="35000"/>
                </a:lnTo>
                <a:lnTo>
                  <a:pt x="60970" y="35000"/>
                </a:lnTo>
                <a:lnTo>
                  <a:pt x="60970" y="35010"/>
                </a:lnTo>
                <a:lnTo>
                  <a:pt x="60970" y="35020"/>
                </a:lnTo>
                <a:lnTo>
                  <a:pt x="60970" y="35030"/>
                </a:lnTo>
                <a:lnTo>
                  <a:pt x="60980" y="35030"/>
                </a:lnTo>
                <a:lnTo>
                  <a:pt x="60980" y="35040"/>
                </a:lnTo>
                <a:lnTo>
                  <a:pt x="60990" y="35040"/>
                </a:lnTo>
                <a:lnTo>
                  <a:pt x="60990" y="35050"/>
                </a:lnTo>
                <a:lnTo>
                  <a:pt x="61000" y="35070"/>
                </a:lnTo>
                <a:lnTo>
                  <a:pt x="61010" y="35080"/>
                </a:lnTo>
                <a:lnTo>
                  <a:pt x="61020" y="35090"/>
                </a:lnTo>
                <a:lnTo>
                  <a:pt x="61030" y="35100"/>
                </a:lnTo>
                <a:lnTo>
                  <a:pt x="61030" y="35110"/>
                </a:lnTo>
                <a:lnTo>
                  <a:pt x="61040" y="35110"/>
                </a:lnTo>
                <a:lnTo>
                  <a:pt x="61050" y="35110"/>
                </a:lnTo>
                <a:lnTo>
                  <a:pt x="61060" y="35120"/>
                </a:lnTo>
                <a:lnTo>
                  <a:pt x="61070" y="35120"/>
                </a:lnTo>
                <a:lnTo>
                  <a:pt x="61070" y="35130"/>
                </a:lnTo>
                <a:lnTo>
                  <a:pt x="61070" y="35140"/>
                </a:lnTo>
                <a:lnTo>
                  <a:pt x="61070" y="35150"/>
                </a:lnTo>
                <a:lnTo>
                  <a:pt x="61060" y="35150"/>
                </a:lnTo>
                <a:lnTo>
                  <a:pt x="61050" y="35150"/>
                </a:lnTo>
                <a:lnTo>
                  <a:pt x="61040" y="35150"/>
                </a:lnTo>
                <a:lnTo>
                  <a:pt x="61040" y="35160"/>
                </a:lnTo>
                <a:lnTo>
                  <a:pt x="61040" y="35170"/>
                </a:lnTo>
                <a:lnTo>
                  <a:pt x="61040" y="35180"/>
                </a:lnTo>
                <a:lnTo>
                  <a:pt x="61030" y="35180"/>
                </a:lnTo>
                <a:lnTo>
                  <a:pt x="61030" y="35190"/>
                </a:lnTo>
                <a:lnTo>
                  <a:pt x="61020" y="35190"/>
                </a:lnTo>
                <a:lnTo>
                  <a:pt x="61020" y="35200"/>
                </a:lnTo>
                <a:lnTo>
                  <a:pt x="61020" y="35210"/>
                </a:lnTo>
                <a:lnTo>
                  <a:pt x="61010" y="35210"/>
                </a:lnTo>
                <a:lnTo>
                  <a:pt x="61010" y="35220"/>
                </a:lnTo>
                <a:lnTo>
                  <a:pt x="61010" y="35230"/>
                </a:lnTo>
                <a:lnTo>
                  <a:pt x="61010" y="35240"/>
                </a:lnTo>
                <a:lnTo>
                  <a:pt x="61000" y="35250"/>
                </a:lnTo>
                <a:lnTo>
                  <a:pt x="61000" y="35260"/>
                </a:lnTo>
                <a:lnTo>
                  <a:pt x="61000" y="35270"/>
                </a:lnTo>
                <a:lnTo>
                  <a:pt x="61000" y="35280"/>
                </a:lnTo>
                <a:lnTo>
                  <a:pt x="60990" y="35280"/>
                </a:lnTo>
                <a:lnTo>
                  <a:pt x="60990" y="35290"/>
                </a:lnTo>
                <a:lnTo>
                  <a:pt x="60990" y="35300"/>
                </a:lnTo>
                <a:lnTo>
                  <a:pt x="60990" y="35310"/>
                </a:lnTo>
                <a:lnTo>
                  <a:pt x="60980" y="35310"/>
                </a:lnTo>
                <a:lnTo>
                  <a:pt x="60970" y="35310"/>
                </a:lnTo>
                <a:lnTo>
                  <a:pt x="60970" y="35300"/>
                </a:lnTo>
                <a:lnTo>
                  <a:pt x="60960" y="35300"/>
                </a:lnTo>
                <a:lnTo>
                  <a:pt x="60950" y="35300"/>
                </a:lnTo>
                <a:lnTo>
                  <a:pt x="60950" y="35290"/>
                </a:lnTo>
                <a:lnTo>
                  <a:pt x="60940" y="35290"/>
                </a:lnTo>
                <a:lnTo>
                  <a:pt x="60930" y="35290"/>
                </a:lnTo>
                <a:lnTo>
                  <a:pt x="60920" y="35290"/>
                </a:lnTo>
                <a:lnTo>
                  <a:pt x="60910" y="35290"/>
                </a:lnTo>
                <a:lnTo>
                  <a:pt x="60910" y="35300"/>
                </a:lnTo>
                <a:lnTo>
                  <a:pt x="60900" y="35300"/>
                </a:lnTo>
                <a:lnTo>
                  <a:pt x="60900" y="35310"/>
                </a:lnTo>
                <a:lnTo>
                  <a:pt x="60890" y="35310"/>
                </a:lnTo>
                <a:lnTo>
                  <a:pt x="60890" y="35320"/>
                </a:lnTo>
                <a:lnTo>
                  <a:pt x="60890" y="35330"/>
                </a:lnTo>
                <a:lnTo>
                  <a:pt x="60880" y="35330"/>
                </a:lnTo>
                <a:lnTo>
                  <a:pt x="60870" y="35330"/>
                </a:lnTo>
                <a:lnTo>
                  <a:pt x="60860" y="35330"/>
                </a:lnTo>
                <a:lnTo>
                  <a:pt x="60850" y="35340"/>
                </a:lnTo>
                <a:lnTo>
                  <a:pt x="60850" y="35350"/>
                </a:lnTo>
                <a:lnTo>
                  <a:pt x="60850" y="35360"/>
                </a:lnTo>
                <a:lnTo>
                  <a:pt x="60840" y="35370"/>
                </a:lnTo>
                <a:lnTo>
                  <a:pt x="60830" y="35370"/>
                </a:lnTo>
                <a:lnTo>
                  <a:pt x="60820" y="35370"/>
                </a:lnTo>
                <a:lnTo>
                  <a:pt x="60810" y="35370"/>
                </a:lnTo>
                <a:lnTo>
                  <a:pt x="60800" y="35370"/>
                </a:lnTo>
                <a:lnTo>
                  <a:pt x="60790" y="35370"/>
                </a:lnTo>
                <a:lnTo>
                  <a:pt x="60790" y="35360"/>
                </a:lnTo>
                <a:lnTo>
                  <a:pt x="60780" y="35360"/>
                </a:lnTo>
                <a:lnTo>
                  <a:pt x="60780" y="35350"/>
                </a:lnTo>
                <a:lnTo>
                  <a:pt x="60770" y="35350"/>
                </a:lnTo>
                <a:lnTo>
                  <a:pt x="60770" y="35340"/>
                </a:lnTo>
                <a:lnTo>
                  <a:pt x="60760" y="35340"/>
                </a:lnTo>
                <a:lnTo>
                  <a:pt x="60760" y="35350"/>
                </a:lnTo>
                <a:lnTo>
                  <a:pt x="60750" y="35350"/>
                </a:lnTo>
                <a:lnTo>
                  <a:pt x="60740" y="35350"/>
                </a:lnTo>
                <a:lnTo>
                  <a:pt x="60740" y="35360"/>
                </a:lnTo>
                <a:lnTo>
                  <a:pt x="60730" y="35360"/>
                </a:lnTo>
                <a:lnTo>
                  <a:pt x="60720" y="35360"/>
                </a:lnTo>
                <a:lnTo>
                  <a:pt x="60720" y="35350"/>
                </a:lnTo>
                <a:lnTo>
                  <a:pt x="60710" y="35350"/>
                </a:lnTo>
                <a:lnTo>
                  <a:pt x="60700" y="35350"/>
                </a:lnTo>
                <a:lnTo>
                  <a:pt x="60700" y="35340"/>
                </a:lnTo>
                <a:lnTo>
                  <a:pt x="60690" y="35340"/>
                </a:lnTo>
                <a:lnTo>
                  <a:pt x="60680" y="35340"/>
                </a:lnTo>
                <a:lnTo>
                  <a:pt x="60670" y="35340"/>
                </a:lnTo>
                <a:lnTo>
                  <a:pt x="60660" y="35340"/>
                </a:lnTo>
                <a:lnTo>
                  <a:pt x="60650" y="35340"/>
                </a:lnTo>
                <a:lnTo>
                  <a:pt x="60650" y="35350"/>
                </a:lnTo>
                <a:lnTo>
                  <a:pt x="60640" y="35360"/>
                </a:lnTo>
                <a:lnTo>
                  <a:pt x="60650" y="35370"/>
                </a:lnTo>
                <a:lnTo>
                  <a:pt x="60650" y="35380"/>
                </a:lnTo>
                <a:lnTo>
                  <a:pt x="60660" y="35380"/>
                </a:lnTo>
                <a:lnTo>
                  <a:pt x="60660" y="35390"/>
                </a:lnTo>
                <a:lnTo>
                  <a:pt x="60660" y="35400"/>
                </a:lnTo>
                <a:lnTo>
                  <a:pt x="60660" y="35410"/>
                </a:lnTo>
                <a:lnTo>
                  <a:pt x="60670" y="35420"/>
                </a:lnTo>
                <a:lnTo>
                  <a:pt x="60670" y="35430"/>
                </a:lnTo>
                <a:lnTo>
                  <a:pt x="60670" y="35440"/>
                </a:lnTo>
                <a:lnTo>
                  <a:pt x="60670" y="35450"/>
                </a:lnTo>
                <a:lnTo>
                  <a:pt x="60670" y="35460"/>
                </a:lnTo>
                <a:lnTo>
                  <a:pt x="60660" y="35460"/>
                </a:lnTo>
                <a:lnTo>
                  <a:pt x="60650" y="35460"/>
                </a:lnTo>
                <a:lnTo>
                  <a:pt x="60640" y="35460"/>
                </a:lnTo>
                <a:lnTo>
                  <a:pt x="60630" y="35450"/>
                </a:lnTo>
                <a:lnTo>
                  <a:pt x="60620" y="35440"/>
                </a:lnTo>
                <a:lnTo>
                  <a:pt x="60620" y="35430"/>
                </a:lnTo>
                <a:lnTo>
                  <a:pt x="60620" y="35420"/>
                </a:lnTo>
                <a:lnTo>
                  <a:pt x="60610" y="35420"/>
                </a:lnTo>
                <a:lnTo>
                  <a:pt x="60610" y="35410"/>
                </a:lnTo>
                <a:lnTo>
                  <a:pt x="60610" y="35400"/>
                </a:lnTo>
                <a:lnTo>
                  <a:pt x="60610" y="35390"/>
                </a:lnTo>
                <a:lnTo>
                  <a:pt x="60600" y="35390"/>
                </a:lnTo>
                <a:lnTo>
                  <a:pt x="60600" y="35380"/>
                </a:lnTo>
                <a:lnTo>
                  <a:pt x="60590" y="35380"/>
                </a:lnTo>
                <a:lnTo>
                  <a:pt x="60580" y="35380"/>
                </a:lnTo>
                <a:lnTo>
                  <a:pt x="60580" y="35390"/>
                </a:lnTo>
                <a:lnTo>
                  <a:pt x="60580" y="35400"/>
                </a:lnTo>
                <a:lnTo>
                  <a:pt x="60580" y="35410"/>
                </a:lnTo>
                <a:lnTo>
                  <a:pt x="60580" y="35420"/>
                </a:lnTo>
                <a:lnTo>
                  <a:pt x="60580" y="35430"/>
                </a:lnTo>
                <a:lnTo>
                  <a:pt x="60580" y="35440"/>
                </a:lnTo>
                <a:lnTo>
                  <a:pt x="60590" y="35440"/>
                </a:lnTo>
                <a:lnTo>
                  <a:pt x="60590" y="35450"/>
                </a:lnTo>
                <a:lnTo>
                  <a:pt x="60590" y="35460"/>
                </a:lnTo>
                <a:lnTo>
                  <a:pt x="60580" y="35460"/>
                </a:lnTo>
                <a:lnTo>
                  <a:pt x="60580" y="35470"/>
                </a:lnTo>
                <a:lnTo>
                  <a:pt x="60570" y="35470"/>
                </a:lnTo>
                <a:lnTo>
                  <a:pt x="60560" y="35470"/>
                </a:lnTo>
                <a:lnTo>
                  <a:pt x="60550" y="35460"/>
                </a:lnTo>
                <a:lnTo>
                  <a:pt x="60550" y="35450"/>
                </a:lnTo>
                <a:lnTo>
                  <a:pt x="60550" y="35440"/>
                </a:lnTo>
                <a:lnTo>
                  <a:pt x="60550" y="35430"/>
                </a:lnTo>
                <a:lnTo>
                  <a:pt x="60550" y="35420"/>
                </a:lnTo>
                <a:lnTo>
                  <a:pt x="60540" y="35420"/>
                </a:lnTo>
                <a:lnTo>
                  <a:pt x="60530" y="35420"/>
                </a:lnTo>
                <a:lnTo>
                  <a:pt x="60530" y="35430"/>
                </a:lnTo>
                <a:lnTo>
                  <a:pt x="60520" y="35430"/>
                </a:lnTo>
                <a:lnTo>
                  <a:pt x="60510" y="35430"/>
                </a:lnTo>
                <a:lnTo>
                  <a:pt x="60500" y="35430"/>
                </a:lnTo>
                <a:lnTo>
                  <a:pt x="60490" y="35430"/>
                </a:lnTo>
                <a:lnTo>
                  <a:pt x="60490" y="35420"/>
                </a:lnTo>
                <a:lnTo>
                  <a:pt x="60480" y="35410"/>
                </a:lnTo>
                <a:lnTo>
                  <a:pt x="60480" y="35400"/>
                </a:lnTo>
                <a:lnTo>
                  <a:pt x="60480" y="35390"/>
                </a:lnTo>
                <a:lnTo>
                  <a:pt x="60480" y="35380"/>
                </a:lnTo>
                <a:lnTo>
                  <a:pt x="60470" y="35380"/>
                </a:lnTo>
                <a:lnTo>
                  <a:pt x="60470" y="35370"/>
                </a:lnTo>
                <a:lnTo>
                  <a:pt x="60460" y="35370"/>
                </a:lnTo>
                <a:lnTo>
                  <a:pt x="60450" y="35370"/>
                </a:lnTo>
                <a:lnTo>
                  <a:pt x="60450" y="35360"/>
                </a:lnTo>
                <a:lnTo>
                  <a:pt x="60440" y="35360"/>
                </a:lnTo>
                <a:lnTo>
                  <a:pt x="60440" y="35350"/>
                </a:lnTo>
                <a:lnTo>
                  <a:pt x="60430" y="35350"/>
                </a:lnTo>
                <a:lnTo>
                  <a:pt x="60420" y="35340"/>
                </a:lnTo>
                <a:lnTo>
                  <a:pt x="60410" y="35340"/>
                </a:lnTo>
                <a:lnTo>
                  <a:pt x="60400" y="35340"/>
                </a:lnTo>
                <a:lnTo>
                  <a:pt x="60400" y="35330"/>
                </a:lnTo>
                <a:lnTo>
                  <a:pt x="60390" y="35330"/>
                </a:lnTo>
                <a:lnTo>
                  <a:pt x="60380" y="35330"/>
                </a:lnTo>
                <a:lnTo>
                  <a:pt x="60370" y="35330"/>
                </a:lnTo>
                <a:lnTo>
                  <a:pt x="60370" y="35320"/>
                </a:lnTo>
                <a:lnTo>
                  <a:pt x="60360" y="35320"/>
                </a:lnTo>
                <a:lnTo>
                  <a:pt x="60360" y="35310"/>
                </a:lnTo>
                <a:lnTo>
                  <a:pt x="60360" y="35300"/>
                </a:lnTo>
                <a:lnTo>
                  <a:pt x="60360" y="35290"/>
                </a:lnTo>
                <a:lnTo>
                  <a:pt x="60360" y="35280"/>
                </a:lnTo>
                <a:lnTo>
                  <a:pt x="60350" y="35280"/>
                </a:lnTo>
                <a:lnTo>
                  <a:pt x="60340" y="35270"/>
                </a:lnTo>
                <a:lnTo>
                  <a:pt x="60330" y="35270"/>
                </a:lnTo>
                <a:lnTo>
                  <a:pt x="60330" y="35260"/>
                </a:lnTo>
                <a:lnTo>
                  <a:pt x="60320" y="35260"/>
                </a:lnTo>
                <a:lnTo>
                  <a:pt x="60310" y="35260"/>
                </a:lnTo>
                <a:lnTo>
                  <a:pt x="60310" y="35250"/>
                </a:lnTo>
                <a:lnTo>
                  <a:pt x="60300" y="35250"/>
                </a:lnTo>
                <a:lnTo>
                  <a:pt x="60290" y="35250"/>
                </a:lnTo>
                <a:lnTo>
                  <a:pt x="60290" y="35240"/>
                </a:lnTo>
                <a:lnTo>
                  <a:pt x="60280" y="35230"/>
                </a:lnTo>
                <a:lnTo>
                  <a:pt x="60280" y="35220"/>
                </a:lnTo>
                <a:lnTo>
                  <a:pt x="60270" y="35220"/>
                </a:lnTo>
                <a:lnTo>
                  <a:pt x="60260" y="35220"/>
                </a:lnTo>
                <a:lnTo>
                  <a:pt x="60260" y="35210"/>
                </a:lnTo>
                <a:lnTo>
                  <a:pt x="60260" y="35200"/>
                </a:lnTo>
                <a:lnTo>
                  <a:pt x="60250" y="35200"/>
                </a:lnTo>
                <a:lnTo>
                  <a:pt x="60250" y="35190"/>
                </a:lnTo>
                <a:lnTo>
                  <a:pt x="60240" y="35190"/>
                </a:lnTo>
                <a:lnTo>
                  <a:pt x="60240" y="35180"/>
                </a:lnTo>
                <a:lnTo>
                  <a:pt x="60230" y="35180"/>
                </a:lnTo>
                <a:lnTo>
                  <a:pt x="60230" y="35170"/>
                </a:lnTo>
                <a:lnTo>
                  <a:pt x="60220" y="35170"/>
                </a:lnTo>
                <a:lnTo>
                  <a:pt x="60210" y="35170"/>
                </a:lnTo>
                <a:lnTo>
                  <a:pt x="60200" y="35170"/>
                </a:lnTo>
                <a:lnTo>
                  <a:pt x="60190" y="35170"/>
                </a:lnTo>
                <a:lnTo>
                  <a:pt x="60180" y="35170"/>
                </a:lnTo>
                <a:lnTo>
                  <a:pt x="60170" y="35180"/>
                </a:lnTo>
                <a:lnTo>
                  <a:pt x="60160" y="35180"/>
                </a:lnTo>
                <a:lnTo>
                  <a:pt x="60150" y="35180"/>
                </a:lnTo>
                <a:lnTo>
                  <a:pt x="60140" y="35180"/>
                </a:lnTo>
                <a:lnTo>
                  <a:pt x="60130" y="35180"/>
                </a:lnTo>
                <a:lnTo>
                  <a:pt x="60130" y="35190"/>
                </a:lnTo>
                <a:lnTo>
                  <a:pt x="60120" y="35190"/>
                </a:lnTo>
                <a:lnTo>
                  <a:pt x="60110" y="35190"/>
                </a:lnTo>
                <a:lnTo>
                  <a:pt x="60100" y="35190"/>
                </a:lnTo>
                <a:lnTo>
                  <a:pt x="60090" y="35190"/>
                </a:lnTo>
                <a:lnTo>
                  <a:pt x="60090" y="35200"/>
                </a:lnTo>
                <a:lnTo>
                  <a:pt x="60080" y="35200"/>
                </a:lnTo>
                <a:lnTo>
                  <a:pt x="60070" y="35210"/>
                </a:lnTo>
                <a:lnTo>
                  <a:pt x="60060" y="35220"/>
                </a:lnTo>
                <a:lnTo>
                  <a:pt x="60050" y="35230"/>
                </a:lnTo>
                <a:lnTo>
                  <a:pt x="60050" y="35240"/>
                </a:lnTo>
                <a:lnTo>
                  <a:pt x="60040" y="35240"/>
                </a:lnTo>
                <a:lnTo>
                  <a:pt x="60040" y="35250"/>
                </a:lnTo>
                <a:lnTo>
                  <a:pt x="60030" y="35250"/>
                </a:lnTo>
                <a:lnTo>
                  <a:pt x="60020" y="35260"/>
                </a:lnTo>
                <a:lnTo>
                  <a:pt x="60010" y="35260"/>
                </a:lnTo>
                <a:lnTo>
                  <a:pt x="60000" y="35260"/>
                </a:lnTo>
                <a:lnTo>
                  <a:pt x="59990" y="35260"/>
                </a:lnTo>
                <a:lnTo>
                  <a:pt x="59990" y="35270"/>
                </a:lnTo>
                <a:lnTo>
                  <a:pt x="59980" y="35270"/>
                </a:lnTo>
                <a:lnTo>
                  <a:pt x="59970" y="35270"/>
                </a:lnTo>
                <a:lnTo>
                  <a:pt x="59970" y="35260"/>
                </a:lnTo>
                <a:lnTo>
                  <a:pt x="59960" y="35260"/>
                </a:lnTo>
                <a:lnTo>
                  <a:pt x="59960" y="35250"/>
                </a:lnTo>
                <a:lnTo>
                  <a:pt x="59960" y="35240"/>
                </a:lnTo>
                <a:lnTo>
                  <a:pt x="59950" y="35240"/>
                </a:lnTo>
                <a:lnTo>
                  <a:pt x="59940" y="35240"/>
                </a:lnTo>
                <a:lnTo>
                  <a:pt x="59930" y="35240"/>
                </a:lnTo>
                <a:lnTo>
                  <a:pt x="59930" y="35250"/>
                </a:lnTo>
                <a:lnTo>
                  <a:pt x="59920" y="35250"/>
                </a:lnTo>
                <a:lnTo>
                  <a:pt x="59910" y="35260"/>
                </a:lnTo>
                <a:lnTo>
                  <a:pt x="59900" y="35260"/>
                </a:lnTo>
                <a:lnTo>
                  <a:pt x="59890" y="35260"/>
                </a:lnTo>
                <a:lnTo>
                  <a:pt x="59890" y="35270"/>
                </a:lnTo>
                <a:lnTo>
                  <a:pt x="59890" y="35280"/>
                </a:lnTo>
                <a:lnTo>
                  <a:pt x="59890" y="35290"/>
                </a:lnTo>
                <a:lnTo>
                  <a:pt x="59880" y="35290"/>
                </a:lnTo>
                <a:lnTo>
                  <a:pt x="59870" y="35290"/>
                </a:lnTo>
                <a:lnTo>
                  <a:pt x="59860" y="35290"/>
                </a:lnTo>
                <a:lnTo>
                  <a:pt x="59850" y="35300"/>
                </a:lnTo>
                <a:lnTo>
                  <a:pt x="59840" y="35300"/>
                </a:lnTo>
                <a:lnTo>
                  <a:pt x="59830" y="35300"/>
                </a:lnTo>
                <a:lnTo>
                  <a:pt x="59820" y="35300"/>
                </a:lnTo>
                <a:lnTo>
                  <a:pt x="59820" y="35290"/>
                </a:lnTo>
                <a:lnTo>
                  <a:pt x="59810" y="35290"/>
                </a:lnTo>
                <a:lnTo>
                  <a:pt x="59800" y="35290"/>
                </a:lnTo>
                <a:lnTo>
                  <a:pt x="59790" y="35290"/>
                </a:lnTo>
                <a:lnTo>
                  <a:pt x="59790" y="35300"/>
                </a:lnTo>
                <a:lnTo>
                  <a:pt x="59780" y="35300"/>
                </a:lnTo>
                <a:lnTo>
                  <a:pt x="59770" y="35300"/>
                </a:lnTo>
                <a:lnTo>
                  <a:pt x="59760" y="35290"/>
                </a:lnTo>
                <a:lnTo>
                  <a:pt x="59750" y="35290"/>
                </a:lnTo>
                <a:lnTo>
                  <a:pt x="59740" y="35290"/>
                </a:lnTo>
                <a:lnTo>
                  <a:pt x="59730" y="35290"/>
                </a:lnTo>
                <a:lnTo>
                  <a:pt x="59730" y="35280"/>
                </a:lnTo>
                <a:lnTo>
                  <a:pt x="59720" y="35280"/>
                </a:lnTo>
                <a:lnTo>
                  <a:pt x="59720" y="35270"/>
                </a:lnTo>
                <a:lnTo>
                  <a:pt x="59710" y="35270"/>
                </a:lnTo>
                <a:lnTo>
                  <a:pt x="59710" y="35260"/>
                </a:lnTo>
                <a:lnTo>
                  <a:pt x="59710" y="35250"/>
                </a:lnTo>
                <a:lnTo>
                  <a:pt x="59710" y="35240"/>
                </a:lnTo>
                <a:lnTo>
                  <a:pt x="59720" y="35230"/>
                </a:lnTo>
                <a:lnTo>
                  <a:pt x="59720" y="35220"/>
                </a:lnTo>
                <a:lnTo>
                  <a:pt x="59720" y="35210"/>
                </a:lnTo>
                <a:lnTo>
                  <a:pt x="59720" y="35200"/>
                </a:lnTo>
                <a:lnTo>
                  <a:pt x="59710" y="35200"/>
                </a:lnTo>
                <a:lnTo>
                  <a:pt x="59710" y="35190"/>
                </a:lnTo>
                <a:lnTo>
                  <a:pt x="59710" y="35180"/>
                </a:lnTo>
                <a:lnTo>
                  <a:pt x="59710" y="35170"/>
                </a:lnTo>
                <a:lnTo>
                  <a:pt x="59710" y="35160"/>
                </a:lnTo>
                <a:lnTo>
                  <a:pt x="59710" y="35150"/>
                </a:lnTo>
                <a:lnTo>
                  <a:pt x="59720" y="35140"/>
                </a:lnTo>
                <a:lnTo>
                  <a:pt x="59730" y="35130"/>
                </a:lnTo>
                <a:lnTo>
                  <a:pt x="59730" y="35120"/>
                </a:lnTo>
                <a:lnTo>
                  <a:pt x="59740" y="35120"/>
                </a:lnTo>
                <a:lnTo>
                  <a:pt x="59750" y="35120"/>
                </a:lnTo>
                <a:lnTo>
                  <a:pt x="59760" y="35120"/>
                </a:lnTo>
                <a:lnTo>
                  <a:pt x="59760" y="35110"/>
                </a:lnTo>
                <a:lnTo>
                  <a:pt x="59760" y="35100"/>
                </a:lnTo>
                <a:lnTo>
                  <a:pt x="59770" y="35100"/>
                </a:lnTo>
                <a:lnTo>
                  <a:pt x="59770" y="35090"/>
                </a:lnTo>
                <a:lnTo>
                  <a:pt x="59780" y="35090"/>
                </a:lnTo>
                <a:lnTo>
                  <a:pt x="59780" y="35080"/>
                </a:lnTo>
                <a:lnTo>
                  <a:pt x="59770" y="35080"/>
                </a:lnTo>
                <a:lnTo>
                  <a:pt x="59770" y="35070"/>
                </a:lnTo>
                <a:lnTo>
                  <a:pt x="59760" y="35070"/>
                </a:lnTo>
                <a:lnTo>
                  <a:pt x="59760" y="35060"/>
                </a:lnTo>
                <a:lnTo>
                  <a:pt x="59750" y="35060"/>
                </a:lnTo>
                <a:lnTo>
                  <a:pt x="59740" y="35050"/>
                </a:lnTo>
                <a:lnTo>
                  <a:pt x="59730" y="35050"/>
                </a:lnTo>
                <a:lnTo>
                  <a:pt x="59720" y="35050"/>
                </a:lnTo>
                <a:lnTo>
                  <a:pt x="59710" y="35040"/>
                </a:lnTo>
                <a:lnTo>
                  <a:pt x="59700" y="35040"/>
                </a:lnTo>
                <a:lnTo>
                  <a:pt x="59690" y="35030"/>
                </a:lnTo>
                <a:lnTo>
                  <a:pt x="59680" y="35030"/>
                </a:lnTo>
                <a:lnTo>
                  <a:pt x="59670" y="35020"/>
                </a:lnTo>
                <a:lnTo>
                  <a:pt x="59660" y="35010"/>
                </a:lnTo>
                <a:lnTo>
                  <a:pt x="59650" y="35010"/>
                </a:lnTo>
                <a:lnTo>
                  <a:pt x="59640" y="35010"/>
                </a:lnTo>
                <a:lnTo>
                  <a:pt x="59640" y="35000"/>
                </a:lnTo>
                <a:lnTo>
                  <a:pt x="59630" y="35000"/>
                </a:lnTo>
                <a:lnTo>
                  <a:pt x="59620" y="35000"/>
                </a:lnTo>
                <a:lnTo>
                  <a:pt x="59610" y="35000"/>
                </a:lnTo>
                <a:lnTo>
                  <a:pt x="59610" y="35010"/>
                </a:lnTo>
                <a:lnTo>
                  <a:pt x="59600" y="35010"/>
                </a:lnTo>
                <a:lnTo>
                  <a:pt x="59590" y="35010"/>
                </a:lnTo>
                <a:lnTo>
                  <a:pt x="59590" y="35020"/>
                </a:lnTo>
                <a:lnTo>
                  <a:pt x="59580" y="35020"/>
                </a:lnTo>
                <a:lnTo>
                  <a:pt x="59580" y="35030"/>
                </a:lnTo>
                <a:lnTo>
                  <a:pt x="59570" y="35040"/>
                </a:lnTo>
                <a:lnTo>
                  <a:pt x="59570" y="35050"/>
                </a:lnTo>
                <a:lnTo>
                  <a:pt x="59560" y="35060"/>
                </a:lnTo>
                <a:lnTo>
                  <a:pt x="59560" y="35070"/>
                </a:lnTo>
                <a:lnTo>
                  <a:pt x="59560" y="35080"/>
                </a:lnTo>
                <a:lnTo>
                  <a:pt x="59550" y="35080"/>
                </a:lnTo>
                <a:lnTo>
                  <a:pt x="59550" y="35090"/>
                </a:lnTo>
                <a:lnTo>
                  <a:pt x="59540" y="35090"/>
                </a:lnTo>
                <a:lnTo>
                  <a:pt x="59540" y="35100"/>
                </a:lnTo>
                <a:lnTo>
                  <a:pt x="59530" y="35100"/>
                </a:lnTo>
                <a:lnTo>
                  <a:pt x="59530" y="35110"/>
                </a:lnTo>
                <a:lnTo>
                  <a:pt x="59530" y="35120"/>
                </a:lnTo>
                <a:lnTo>
                  <a:pt x="59520" y="35130"/>
                </a:lnTo>
                <a:lnTo>
                  <a:pt x="59520" y="35140"/>
                </a:lnTo>
                <a:lnTo>
                  <a:pt x="59510" y="35150"/>
                </a:lnTo>
                <a:lnTo>
                  <a:pt x="59510" y="35160"/>
                </a:lnTo>
                <a:lnTo>
                  <a:pt x="59510" y="35170"/>
                </a:lnTo>
                <a:lnTo>
                  <a:pt x="59500" y="35180"/>
                </a:lnTo>
                <a:lnTo>
                  <a:pt x="59500" y="35190"/>
                </a:lnTo>
                <a:lnTo>
                  <a:pt x="59500" y="35200"/>
                </a:lnTo>
                <a:lnTo>
                  <a:pt x="59500" y="35210"/>
                </a:lnTo>
                <a:lnTo>
                  <a:pt x="59500" y="35220"/>
                </a:lnTo>
                <a:lnTo>
                  <a:pt x="59500" y="35230"/>
                </a:lnTo>
                <a:lnTo>
                  <a:pt x="59510" y="35230"/>
                </a:lnTo>
                <a:lnTo>
                  <a:pt x="59510" y="35240"/>
                </a:lnTo>
                <a:lnTo>
                  <a:pt x="59510" y="35250"/>
                </a:lnTo>
                <a:lnTo>
                  <a:pt x="59520" y="35250"/>
                </a:lnTo>
                <a:lnTo>
                  <a:pt x="59520" y="35260"/>
                </a:lnTo>
                <a:lnTo>
                  <a:pt x="59520" y="35270"/>
                </a:lnTo>
                <a:lnTo>
                  <a:pt x="59520" y="35280"/>
                </a:lnTo>
                <a:lnTo>
                  <a:pt x="59520" y="35290"/>
                </a:lnTo>
                <a:lnTo>
                  <a:pt x="59510" y="35290"/>
                </a:lnTo>
                <a:lnTo>
                  <a:pt x="59510" y="35300"/>
                </a:lnTo>
                <a:lnTo>
                  <a:pt x="59510" y="35310"/>
                </a:lnTo>
                <a:lnTo>
                  <a:pt x="59510" y="35320"/>
                </a:lnTo>
                <a:lnTo>
                  <a:pt x="59510" y="35330"/>
                </a:lnTo>
                <a:lnTo>
                  <a:pt x="59510" y="35340"/>
                </a:lnTo>
                <a:lnTo>
                  <a:pt x="59510" y="35350"/>
                </a:lnTo>
                <a:lnTo>
                  <a:pt x="59500" y="35350"/>
                </a:lnTo>
                <a:lnTo>
                  <a:pt x="59500" y="35360"/>
                </a:lnTo>
                <a:lnTo>
                  <a:pt x="59500" y="35370"/>
                </a:lnTo>
                <a:lnTo>
                  <a:pt x="59500" y="35380"/>
                </a:lnTo>
                <a:lnTo>
                  <a:pt x="59490" y="35380"/>
                </a:lnTo>
                <a:lnTo>
                  <a:pt x="59490" y="35390"/>
                </a:lnTo>
                <a:lnTo>
                  <a:pt x="59480" y="35390"/>
                </a:lnTo>
                <a:lnTo>
                  <a:pt x="59480" y="35400"/>
                </a:lnTo>
                <a:lnTo>
                  <a:pt x="59470" y="35400"/>
                </a:lnTo>
                <a:lnTo>
                  <a:pt x="59470" y="35410"/>
                </a:lnTo>
                <a:lnTo>
                  <a:pt x="59460" y="35410"/>
                </a:lnTo>
                <a:lnTo>
                  <a:pt x="59450" y="35410"/>
                </a:lnTo>
                <a:lnTo>
                  <a:pt x="59440" y="35400"/>
                </a:lnTo>
                <a:lnTo>
                  <a:pt x="59430" y="35400"/>
                </a:lnTo>
                <a:lnTo>
                  <a:pt x="59420" y="35400"/>
                </a:lnTo>
                <a:lnTo>
                  <a:pt x="59420" y="35390"/>
                </a:lnTo>
                <a:lnTo>
                  <a:pt x="59410" y="35390"/>
                </a:lnTo>
                <a:lnTo>
                  <a:pt x="59400" y="35390"/>
                </a:lnTo>
                <a:lnTo>
                  <a:pt x="59400" y="35380"/>
                </a:lnTo>
                <a:lnTo>
                  <a:pt x="59390" y="35380"/>
                </a:lnTo>
                <a:lnTo>
                  <a:pt x="59380" y="35380"/>
                </a:lnTo>
                <a:lnTo>
                  <a:pt x="59380" y="35370"/>
                </a:lnTo>
                <a:lnTo>
                  <a:pt x="59370" y="35370"/>
                </a:lnTo>
                <a:lnTo>
                  <a:pt x="59360" y="35370"/>
                </a:lnTo>
                <a:lnTo>
                  <a:pt x="59350" y="35370"/>
                </a:lnTo>
                <a:lnTo>
                  <a:pt x="59340" y="35370"/>
                </a:lnTo>
                <a:lnTo>
                  <a:pt x="59330" y="35370"/>
                </a:lnTo>
                <a:lnTo>
                  <a:pt x="59330" y="35380"/>
                </a:lnTo>
                <a:lnTo>
                  <a:pt x="59320" y="35380"/>
                </a:lnTo>
                <a:lnTo>
                  <a:pt x="59310" y="35380"/>
                </a:lnTo>
                <a:lnTo>
                  <a:pt x="59310" y="35390"/>
                </a:lnTo>
                <a:lnTo>
                  <a:pt x="59300" y="35390"/>
                </a:lnTo>
                <a:lnTo>
                  <a:pt x="59300" y="35400"/>
                </a:lnTo>
                <a:lnTo>
                  <a:pt x="59290" y="35400"/>
                </a:lnTo>
                <a:lnTo>
                  <a:pt x="59290" y="35410"/>
                </a:lnTo>
                <a:lnTo>
                  <a:pt x="59280" y="35420"/>
                </a:lnTo>
                <a:lnTo>
                  <a:pt x="59270" y="35430"/>
                </a:lnTo>
                <a:lnTo>
                  <a:pt x="59260" y="35430"/>
                </a:lnTo>
                <a:lnTo>
                  <a:pt x="59250" y="35430"/>
                </a:lnTo>
                <a:lnTo>
                  <a:pt x="59240" y="35430"/>
                </a:lnTo>
                <a:lnTo>
                  <a:pt x="59230" y="35430"/>
                </a:lnTo>
                <a:lnTo>
                  <a:pt x="59220" y="35430"/>
                </a:lnTo>
                <a:lnTo>
                  <a:pt x="59210" y="35430"/>
                </a:lnTo>
                <a:lnTo>
                  <a:pt x="59210" y="35420"/>
                </a:lnTo>
                <a:lnTo>
                  <a:pt x="59200" y="35420"/>
                </a:lnTo>
                <a:lnTo>
                  <a:pt x="59190" y="35420"/>
                </a:lnTo>
                <a:lnTo>
                  <a:pt x="59180" y="35420"/>
                </a:lnTo>
                <a:lnTo>
                  <a:pt x="59170" y="35410"/>
                </a:lnTo>
                <a:lnTo>
                  <a:pt x="59160" y="35410"/>
                </a:lnTo>
                <a:lnTo>
                  <a:pt x="59150" y="35410"/>
                </a:lnTo>
                <a:lnTo>
                  <a:pt x="59140" y="35420"/>
                </a:lnTo>
                <a:lnTo>
                  <a:pt x="59130" y="35430"/>
                </a:lnTo>
                <a:lnTo>
                  <a:pt x="59120" y="35430"/>
                </a:lnTo>
                <a:lnTo>
                  <a:pt x="59120" y="35440"/>
                </a:lnTo>
                <a:lnTo>
                  <a:pt x="59110" y="35440"/>
                </a:lnTo>
                <a:lnTo>
                  <a:pt x="59100" y="35430"/>
                </a:lnTo>
                <a:lnTo>
                  <a:pt x="59090" y="35430"/>
                </a:lnTo>
                <a:lnTo>
                  <a:pt x="59090" y="35420"/>
                </a:lnTo>
                <a:lnTo>
                  <a:pt x="59080" y="35420"/>
                </a:lnTo>
                <a:lnTo>
                  <a:pt x="59080" y="35410"/>
                </a:lnTo>
                <a:lnTo>
                  <a:pt x="59070" y="35410"/>
                </a:lnTo>
                <a:lnTo>
                  <a:pt x="59070" y="35400"/>
                </a:lnTo>
                <a:lnTo>
                  <a:pt x="59060" y="35400"/>
                </a:lnTo>
                <a:lnTo>
                  <a:pt x="59050" y="35400"/>
                </a:lnTo>
                <a:lnTo>
                  <a:pt x="59040" y="35400"/>
                </a:lnTo>
                <a:lnTo>
                  <a:pt x="59030" y="35400"/>
                </a:lnTo>
                <a:lnTo>
                  <a:pt x="59030" y="35390"/>
                </a:lnTo>
                <a:lnTo>
                  <a:pt x="59020" y="35390"/>
                </a:lnTo>
                <a:lnTo>
                  <a:pt x="59010" y="35390"/>
                </a:lnTo>
                <a:lnTo>
                  <a:pt x="59010" y="35380"/>
                </a:lnTo>
                <a:lnTo>
                  <a:pt x="59000" y="35380"/>
                </a:lnTo>
                <a:lnTo>
                  <a:pt x="58990" y="35380"/>
                </a:lnTo>
                <a:lnTo>
                  <a:pt x="58980" y="35380"/>
                </a:lnTo>
                <a:lnTo>
                  <a:pt x="58980" y="35390"/>
                </a:lnTo>
                <a:lnTo>
                  <a:pt x="58970" y="35390"/>
                </a:lnTo>
                <a:lnTo>
                  <a:pt x="58970" y="35400"/>
                </a:lnTo>
                <a:lnTo>
                  <a:pt x="58960" y="35400"/>
                </a:lnTo>
                <a:lnTo>
                  <a:pt x="58960" y="35410"/>
                </a:lnTo>
                <a:lnTo>
                  <a:pt x="58950" y="35410"/>
                </a:lnTo>
                <a:lnTo>
                  <a:pt x="58950" y="35420"/>
                </a:lnTo>
                <a:lnTo>
                  <a:pt x="58940" y="35420"/>
                </a:lnTo>
                <a:lnTo>
                  <a:pt x="58940" y="35430"/>
                </a:lnTo>
                <a:lnTo>
                  <a:pt x="58930" y="35430"/>
                </a:lnTo>
                <a:lnTo>
                  <a:pt x="58920" y="35430"/>
                </a:lnTo>
                <a:lnTo>
                  <a:pt x="58920" y="35440"/>
                </a:lnTo>
                <a:lnTo>
                  <a:pt x="58910" y="35440"/>
                </a:lnTo>
                <a:lnTo>
                  <a:pt x="58910" y="35450"/>
                </a:lnTo>
                <a:lnTo>
                  <a:pt x="58900" y="35450"/>
                </a:lnTo>
                <a:lnTo>
                  <a:pt x="58900" y="35460"/>
                </a:lnTo>
                <a:lnTo>
                  <a:pt x="58890" y="35470"/>
                </a:lnTo>
                <a:lnTo>
                  <a:pt x="58890" y="35460"/>
                </a:lnTo>
                <a:lnTo>
                  <a:pt x="58880" y="35460"/>
                </a:lnTo>
                <a:lnTo>
                  <a:pt x="58870" y="35460"/>
                </a:lnTo>
                <a:lnTo>
                  <a:pt x="58870" y="35450"/>
                </a:lnTo>
                <a:lnTo>
                  <a:pt x="58860" y="35450"/>
                </a:lnTo>
                <a:lnTo>
                  <a:pt x="58860" y="35440"/>
                </a:lnTo>
                <a:lnTo>
                  <a:pt x="58850" y="35440"/>
                </a:lnTo>
                <a:lnTo>
                  <a:pt x="58850" y="35430"/>
                </a:lnTo>
                <a:lnTo>
                  <a:pt x="58840" y="35430"/>
                </a:lnTo>
                <a:lnTo>
                  <a:pt x="58840" y="35420"/>
                </a:lnTo>
                <a:lnTo>
                  <a:pt x="58830" y="35420"/>
                </a:lnTo>
                <a:lnTo>
                  <a:pt x="58820" y="35410"/>
                </a:lnTo>
                <a:lnTo>
                  <a:pt x="58810" y="35410"/>
                </a:lnTo>
                <a:lnTo>
                  <a:pt x="58800" y="35400"/>
                </a:lnTo>
                <a:lnTo>
                  <a:pt x="58790" y="35400"/>
                </a:lnTo>
                <a:lnTo>
                  <a:pt x="58780" y="35390"/>
                </a:lnTo>
                <a:lnTo>
                  <a:pt x="58770" y="35390"/>
                </a:lnTo>
                <a:lnTo>
                  <a:pt x="58760" y="35390"/>
                </a:lnTo>
                <a:lnTo>
                  <a:pt x="58750" y="35380"/>
                </a:lnTo>
                <a:lnTo>
                  <a:pt x="58740" y="35380"/>
                </a:lnTo>
                <a:lnTo>
                  <a:pt x="58740" y="35370"/>
                </a:lnTo>
                <a:lnTo>
                  <a:pt x="58730" y="35370"/>
                </a:lnTo>
                <a:lnTo>
                  <a:pt x="58730" y="35360"/>
                </a:lnTo>
                <a:lnTo>
                  <a:pt x="58730" y="35350"/>
                </a:lnTo>
                <a:lnTo>
                  <a:pt x="58730" y="35340"/>
                </a:lnTo>
                <a:lnTo>
                  <a:pt x="58730" y="35330"/>
                </a:lnTo>
                <a:lnTo>
                  <a:pt x="58730" y="35320"/>
                </a:lnTo>
                <a:lnTo>
                  <a:pt x="58730" y="35310"/>
                </a:lnTo>
                <a:lnTo>
                  <a:pt x="58720" y="35310"/>
                </a:lnTo>
                <a:lnTo>
                  <a:pt x="58720" y="35300"/>
                </a:lnTo>
                <a:lnTo>
                  <a:pt x="58720" y="35290"/>
                </a:lnTo>
                <a:lnTo>
                  <a:pt x="58710" y="35290"/>
                </a:lnTo>
                <a:lnTo>
                  <a:pt x="58700" y="35280"/>
                </a:lnTo>
                <a:lnTo>
                  <a:pt x="58690" y="35280"/>
                </a:lnTo>
                <a:lnTo>
                  <a:pt x="58690" y="35290"/>
                </a:lnTo>
                <a:lnTo>
                  <a:pt x="58680" y="35290"/>
                </a:lnTo>
                <a:lnTo>
                  <a:pt x="58670" y="35300"/>
                </a:lnTo>
                <a:lnTo>
                  <a:pt x="58660" y="35300"/>
                </a:lnTo>
                <a:lnTo>
                  <a:pt x="58660" y="35310"/>
                </a:lnTo>
                <a:lnTo>
                  <a:pt x="58660" y="35320"/>
                </a:lnTo>
                <a:lnTo>
                  <a:pt x="58650" y="35320"/>
                </a:lnTo>
                <a:lnTo>
                  <a:pt x="58650" y="35330"/>
                </a:lnTo>
                <a:lnTo>
                  <a:pt x="58650" y="35340"/>
                </a:lnTo>
                <a:lnTo>
                  <a:pt x="58650" y="35350"/>
                </a:lnTo>
                <a:lnTo>
                  <a:pt x="58640" y="35350"/>
                </a:lnTo>
                <a:lnTo>
                  <a:pt x="58630" y="35350"/>
                </a:lnTo>
                <a:lnTo>
                  <a:pt x="58620" y="35350"/>
                </a:lnTo>
                <a:lnTo>
                  <a:pt x="58610" y="35350"/>
                </a:lnTo>
                <a:lnTo>
                  <a:pt x="58600" y="35350"/>
                </a:lnTo>
                <a:lnTo>
                  <a:pt x="58600" y="35360"/>
                </a:lnTo>
                <a:lnTo>
                  <a:pt x="58590" y="35360"/>
                </a:lnTo>
                <a:lnTo>
                  <a:pt x="58590" y="35370"/>
                </a:lnTo>
                <a:lnTo>
                  <a:pt x="58590" y="35380"/>
                </a:lnTo>
                <a:lnTo>
                  <a:pt x="58590" y="35390"/>
                </a:lnTo>
                <a:lnTo>
                  <a:pt x="58580" y="35400"/>
                </a:lnTo>
                <a:lnTo>
                  <a:pt x="58580" y="35410"/>
                </a:lnTo>
                <a:lnTo>
                  <a:pt x="58570" y="35410"/>
                </a:lnTo>
                <a:lnTo>
                  <a:pt x="58570" y="35420"/>
                </a:lnTo>
                <a:lnTo>
                  <a:pt x="58560" y="35420"/>
                </a:lnTo>
                <a:lnTo>
                  <a:pt x="58550" y="35430"/>
                </a:lnTo>
                <a:lnTo>
                  <a:pt x="58540" y="35430"/>
                </a:lnTo>
                <a:lnTo>
                  <a:pt x="58530" y="35430"/>
                </a:lnTo>
                <a:lnTo>
                  <a:pt x="58520" y="35430"/>
                </a:lnTo>
                <a:lnTo>
                  <a:pt x="58510" y="35430"/>
                </a:lnTo>
                <a:lnTo>
                  <a:pt x="58510" y="35420"/>
                </a:lnTo>
                <a:lnTo>
                  <a:pt x="58500" y="35420"/>
                </a:lnTo>
                <a:lnTo>
                  <a:pt x="58500" y="35410"/>
                </a:lnTo>
                <a:lnTo>
                  <a:pt x="58490" y="35410"/>
                </a:lnTo>
                <a:lnTo>
                  <a:pt x="58490" y="35400"/>
                </a:lnTo>
                <a:lnTo>
                  <a:pt x="58480" y="35400"/>
                </a:lnTo>
                <a:lnTo>
                  <a:pt x="58480" y="35390"/>
                </a:lnTo>
                <a:lnTo>
                  <a:pt x="58470" y="35390"/>
                </a:lnTo>
                <a:lnTo>
                  <a:pt x="58470" y="35380"/>
                </a:lnTo>
                <a:lnTo>
                  <a:pt x="58460" y="35380"/>
                </a:lnTo>
                <a:lnTo>
                  <a:pt x="58450" y="35380"/>
                </a:lnTo>
                <a:lnTo>
                  <a:pt x="58440" y="35380"/>
                </a:lnTo>
                <a:lnTo>
                  <a:pt x="58430" y="35380"/>
                </a:lnTo>
                <a:lnTo>
                  <a:pt x="58430" y="35390"/>
                </a:lnTo>
                <a:lnTo>
                  <a:pt x="58420" y="35390"/>
                </a:lnTo>
                <a:lnTo>
                  <a:pt x="58410" y="35390"/>
                </a:lnTo>
                <a:lnTo>
                  <a:pt x="58410" y="35400"/>
                </a:lnTo>
                <a:lnTo>
                  <a:pt x="58400" y="35410"/>
                </a:lnTo>
                <a:lnTo>
                  <a:pt x="58390" y="35410"/>
                </a:lnTo>
                <a:lnTo>
                  <a:pt x="58390" y="35420"/>
                </a:lnTo>
                <a:lnTo>
                  <a:pt x="58390" y="35430"/>
                </a:lnTo>
                <a:lnTo>
                  <a:pt x="58380" y="35430"/>
                </a:lnTo>
                <a:lnTo>
                  <a:pt x="58370" y="35430"/>
                </a:lnTo>
                <a:lnTo>
                  <a:pt x="58360" y="35430"/>
                </a:lnTo>
                <a:lnTo>
                  <a:pt x="58350" y="35430"/>
                </a:lnTo>
                <a:lnTo>
                  <a:pt x="58350" y="35420"/>
                </a:lnTo>
                <a:lnTo>
                  <a:pt x="58340" y="35420"/>
                </a:lnTo>
                <a:lnTo>
                  <a:pt x="58330" y="35420"/>
                </a:lnTo>
                <a:lnTo>
                  <a:pt x="58330" y="35410"/>
                </a:lnTo>
                <a:lnTo>
                  <a:pt x="58320" y="35410"/>
                </a:lnTo>
                <a:lnTo>
                  <a:pt x="58310" y="35400"/>
                </a:lnTo>
                <a:lnTo>
                  <a:pt x="58310" y="35390"/>
                </a:lnTo>
                <a:lnTo>
                  <a:pt x="58300" y="35390"/>
                </a:lnTo>
                <a:lnTo>
                  <a:pt x="58300" y="35380"/>
                </a:lnTo>
                <a:lnTo>
                  <a:pt x="58290" y="35380"/>
                </a:lnTo>
                <a:lnTo>
                  <a:pt x="58290" y="35370"/>
                </a:lnTo>
                <a:lnTo>
                  <a:pt x="58280" y="35370"/>
                </a:lnTo>
                <a:lnTo>
                  <a:pt x="58280" y="35360"/>
                </a:lnTo>
                <a:lnTo>
                  <a:pt x="58270" y="35350"/>
                </a:lnTo>
                <a:lnTo>
                  <a:pt x="58270" y="35340"/>
                </a:lnTo>
                <a:lnTo>
                  <a:pt x="58270" y="35330"/>
                </a:lnTo>
                <a:lnTo>
                  <a:pt x="58270" y="35320"/>
                </a:lnTo>
                <a:lnTo>
                  <a:pt x="58280" y="35320"/>
                </a:lnTo>
                <a:lnTo>
                  <a:pt x="58280" y="35310"/>
                </a:lnTo>
                <a:lnTo>
                  <a:pt x="58280" y="35300"/>
                </a:lnTo>
                <a:lnTo>
                  <a:pt x="58290" y="35290"/>
                </a:lnTo>
                <a:lnTo>
                  <a:pt x="58290" y="35280"/>
                </a:lnTo>
                <a:lnTo>
                  <a:pt x="58290" y="35270"/>
                </a:lnTo>
                <a:lnTo>
                  <a:pt x="58280" y="35270"/>
                </a:lnTo>
                <a:lnTo>
                  <a:pt x="58270" y="35270"/>
                </a:lnTo>
                <a:lnTo>
                  <a:pt x="58260" y="35270"/>
                </a:lnTo>
                <a:lnTo>
                  <a:pt x="58250" y="35270"/>
                </a:lnTo>
                <a:lnTo>
                  <a:pt x="58240" y="35260"/>
                </a:lnTo>
                <a:lnTo>
                  <a:pt x="58240" y="35250"/>
                </a:lnTo>
                <a:lnTo>
                  <a:pt x="58230" y="35250"/>
                </a:lnTo>
                <a:lnTo>
                  <a:pt x="58230" y="35240"/>
                </a:lnTo>
                <a:lnTo>
                  <a:pt x="58230" y="35230"/>
                </a:lnTo>
                <a:lnTo>
                  <a:pt x="58220" y="35230"/>
                </a:lnTo>
                <a:lnTo>
                  <a:pt x="58220" y="35220"/>
                </a:lnTo>
                <a:lnTo>
                  <a:pt x="58210" y="35220"/>
                </a:lnTo>
                <a:lnTo>
                  <a:pt x="58200" y="35220"/>
                </a:lnTo>
                <a:lnTo>
                  <a:pt x="58190" y="35230"/>
                </a:lnTo>
                <a:lnTo>
                  <a:pt x="58190" y="35240"/>
                </a:lnTo>
                <a:lnTo>
                  <a:pt x="58180" y="35240"/>
                </a:lnTo>
                <a:lnTo>
                  <a:pt x="58170" y="35250"/>
                </a:lnTo>
                <a:lnTo>
                  <a:pt x="58160" y="35250"/>
                </a:lnTo>
                <a:lnTo>
                  <a:pt x="58160" y="35260"/>
                </a:lnTo>
                <a:lnTo>
                  <a:pt x="58150" y="35260"/>
                </a:lnTo>
                <a:lnTo>
                  <a:pt x="58140" y="35260"/>
                </a:lnTo>
                <a:lnTo>
                  <a:pt x="58130" y="35260"/>
                </a:lnTo>
                <a:lnTo>
                  <a:pt x="58130" y="35250"/>
                </a:lnTo>
                <a:lnTo>
                  <a:pt x="58120" y="35250"/>
                </a:lnTo>
                <a:lnTo>
                  <a:pt x="58110" y="35250"/>
                </a:lnTo>
                <a:lnTo>
                  <a:pt x="58100" y="35250"/>
                </a:lnTo>
                <a:lnTo>
                  <a:pt x="58090" y="35250"/>
                </a:lnTo>
                <a:lnTo>
                  <a:pt x="58080" y="35250"/>
                </a:lnTo>
                <a:lnTo>
                  <a:pt x="58070" y="35250"/>
                </a:lnTo>
                <a:lnTo>
                  <a:pt x="58060" y="35250"/>
                </a:lnTo>
                <a:lnTo>
                  <a:pt x="58050" y="35250"/>
                </a:lnTo>
                <a:lnTo>
                  <a:pt x="58050" y="35260"/>
                </a:lnTo>
                <a:lnTo>
                  <a:pt x="58060" y="35260"/>
                </a:lnTo>
                <a:lnTo>
                  <a:pt x="58060" y="35270"/>
                </a:lnTo>
                <a:lnTo>
                  <a:pt x="58060" y="35280"/>
                </a:lnTo>
                <a:lnTo>
                  <a:pt x="58060" y="35290"/>
                </a:lnTo>
                <a:lnTo>
                  <a:pt x="58060" y="35300"/>
                </a:lnTo>
                <a:lnTo>
                  <a:pt x="58060" y="35310"/>
                </a:lnTo>
                <a:lnTo>
                  <a:pt x="58060" y="35320"/>
                </a:lnTo>
                <a:lnTo>
                  <a:pt x="58060" y="35330"/>
                </a:lnTo>
                <a:lnTo>
                  <a:pt x="58060" y="35340"/>
                </a:lnTo>
                <a:lnTo>
                  <a:pt x="58060" y="35350"/>
                </a:lnTo>
                <a:lnTo>
                  <a:pt x="58060" y="35360"/>
                </a:lnTo>
                <a:lnTo>
                  <a:pt x="58060" y="35370"/>
                </a:lnTo>
                <a:lnTo>
                  <a:pt x="58060" y="35380"/>
                </a:lnTo>
                <a:lnTo>
                  <a:pt x="58060" y="35390"/>
                </a:lnTo>
                <a:lnTo>
                  <a:pt x="58060" y="35400"/>
                </a:lnTo>
                <a:lnTo>
                  <a:pt x="58060" y="35410"/>
                </a:lnTo>
                <a:lnTo>
                  <a:pt x="58050" y="35410"/>
                </a:lnTo>
                <a:lnTo>
                  <a:pt x="58050" y="35420"/>
                </a:lnTo>
                <a:lnTo>
                  <a:pt x="58050" y="35430"/>
                </a:lnTo>
                <a:lnTo>
                  <a:pt x="58050" y="35440"/>
                </a:lnTo>
                <a:lnTo>
                  <a:pt x="58040" y="35450"/>
                </a:lnTo>
                <a:lnTo>
                  <a:pt x="58040" y="35460"/>
                </a:lnTo>
                <a:lnTo>
                  <a:pt x="58030" y="35460"/>
                </a:lnTo>
                <a:lnTo>
                  <a:pt x="58020" y="35460"/>
                </a:lnTo>
                <a:lnTo>
                  <a:pt x="58020" y="35470"/>
                </a:lnTo>
                <a:lnTo>
                  <a:pt x="58010" y="35470"/>
                </a:lnTo>
                <a:lnTo>
                  <a:pt x="58000" y="35470"/>
                </a:lnTo>
                <a:lnTo>
                  <a:pt x="58000" y="35480"/>
                </a:lnTo>
                <a:lnTo>
                  <a:pt x="57990" y="35480"/>
                </a:lnTo>
                <a:lnTo>
                  <a:pt x="57980" y="35480"/>
                </a:lnTo>
                <a:lnTo>
                  <a:pt x="57980" y="35490"/>
                </a:lnTo>
                <a:lnTo>
                  <a:pt x="57970" y="35490"/>
                </a:lnTo>
                <a:lnTo>
                  <a:pt x="57960" y="35490"/>
                </a:lnTo>
                <a:lnTo>
                  <a:pt x="57960" y="35500"/>
                </a:lnTo>
                <a:lnTo>
                  <a:pt x="57950" y="35500"/>
                </a:lnTo>
                <a:lnTo>
                  <a:pt x="57950" y="35510"/>
                </a:lnTo>
                <a:lnTo>
                  <a:pt x="57950" y="35520"/>
                </a:lnTo>
                <a:lnTo>
                  <a:pt x="57950" y="35530"/>
                </a:lnTo>
                <a:lnTo>
                  <a:pt x="57940" y="35530"/>
                </a:lnTo>
                <a:lnTo>
                  <a:pt x="57940" y="35540"/>
                </a:lnTo>
                <a:lnTo>
                  <a:pt x="57930" y="35540"/>
                </a:lnTo>
                <a:lnTo>
                  <a:pt x="57920" y="35540"/>
                </a:lnTo>
                <a:lnTo>
                  <a:pt x="57920" y="35530"/>
                </a:lnTo>
                <a:lnTo>
                  <a:pt x="57920" y="35520"/>
                </a:lnTo>
                <a:lnTo>
                  <a:pt x="57920" y="35510"/>
                </a:lnTo>
                <a:lnTo>
                  <a:pt x="57910" y="35510"/>
                </a:lnTo>
                <a:lnTo>
                  <a:pt x="57910" y="35500"/>
                </a:lnTo>
                <a:lnTo>
                  <a:pt x="57910" y="35490"/>
                </a:lnTo>
                <a:lnTo>
                  <a:pt x="57900" y="35490"/>
                </a:lnTo>
                <a:lnTo>
                  <a:pt x="57900" y="35480"/>
                </a:lnTo>
                <a:lnTo>
                  <a:pt x="57900" y="35470"/>
                </a:lnTo>
                <a:lnTo>
                  <a:pt x="57890" y="35470"/>
                </a:lnTo>
                <a:lnTo>
                  <a:pt x="57890" y="35460"/>
                </a:lnTo>
                <a:lnTo>
                  <a:pt x="57880" y="35460"/>
                </a:lnTo>
                <a:lnTo>
                  <a:pt x="57870" y="35460"/>
                </a:lnTo>
                <a:lnTo>
                  <a:pt x="57870" y="35470"/>
                </a:lnTo>
                <a:lnTo>
                  <a:pt x="57860" y="35470"/>
                </a:lnTo>
                <a:lnTo>
                  <a:pt x="57850" y="35480"/>
                </a:lnTo>
                <a:lnTo>
                  <a:pt x="57840" y="35480"/>
                </a:lnTo>
                <a:lnTo>
                  <a:pt x="57840" y="35490"/>
                </a:lnTo>
                <a:lnTo>
                  <a:pt x="57830" y="35490"/>
                </a:lnTo>
                <a:lnTo>
                  <a:pt x="57820" y="35490"/>
                </a:lnTo>
                <a:lnTo>
                  <a:pt x="57810" y="35490"/>
                </a:lnTo>
                <a:lnTo>
                  <a:pt x="57800" y="35490"/>
                </a:lnTo>
                <a:lnTo>
                  <a:pt x="57790" y="35490"/>
                </a:lnTo>
                <a:lnTo>
                  <a:pt x="57790" y="35480"/>
                </a:lnTo>
                <a:lnTo>
                  <a:pt x="57780" y="35480"/>
                </a:lnTo>
                <a:lnTo>
                  <a:pt x="57770" y="35480"/>
                </a:lnTo>
                <a:lnTo>
                  <a:pt x="57770" y="35470"/>
                </a:lnTo>
                <a:lnTo>
                  <a:pt x="57760" y="35470"/>
                </a:lnTo>
                <a:lnTo>
                  <a:pt x="57750" y="35470"/>
                </a:lnTo>
                <a:lnTo>
                  <a:pt x="57740" y="35460"/>
                </a:lnTo>
                <a:lnTo>
                  <a:pt x="57730" y="35460"/>
                </a:lnTo>
                <a:lnTo>
                  <a:pt x="57720" y="35460"/>
                </a:lnTo>
                <a:lnTo>
                  <a:pt x="57710" y="35460"/>
                </a:lnTo>
                <a:lnTo>
                  <a:pt x="57710" y="35450"/>
                </a:lnTo>
                <a:lnTo>
                  <a:pt x="57700" y="35450"/>
                </a:lnTo>
                <a:lnTo>
                  <a:pt x="57690" y="35450"/>
                </a:lnTo>
                <a:lnTo>
                  <a:pt x="57680" y="35450"/>
                </a:lnTo>
                <a:lnTo>
                  <a:pt x="57670" y="35450"/>
                </a:lnTo>
                <a:lnTo>
                  <a:pt x="57660" y="35450"/>
                </a:lnTo>
                <a:lnTo>
                  <a:pt x="57650" y="35450"/>
                </a:lnTo>
                <a:lnTo>
                  <a:pt x="57640" y="35450"/>
                </a:lnTo>
                <a:lnTo>
                  <a:pt x="57630" y="35450"/>
                </a:lnTo>
                <a:lnTo>
                  <a:pt x="57620" y="35450"/>
                </a:lnTo>
                <a:lnTo>
                  <a:pt x="57610" y="35450"/>
                </a:lnTo>
                <a:lnTo>
                  <a:pt x="57610" y="35460"/>
                </a:lnTo>
                <a:lnTo>
                  <a:pt x="57600" y="35460"/>
                </a:lnTo>
                <a:lnTo>
                  <a:pt x="57590" y="35460"/>
                </a:lnTo>
                <a:lnTo>
                  <a:pt x="57590" y="35470"/>
                </a:lnTo>
                <a:lnTo>
                  <a:pt x="57580" y="35470"/>
                </a:lnTo>
                <a:lnTo>
                  <a:pt x="57580" y="35480"/>
                </a:lnTo>
                <a:lnTo>
                  <a:pt x="57570" y="35480"/>
                </a:lnTo>
                <a:lnTo>
                  <a:pt x="57570" y="35490"/>
                </a:lnTo>
                <a:lnTo>
                  <a:pt x="57570" y="35500"/>
                </a:lnTo>
                <a:lnTo>
                  <a:pt x="57570" y="35510"/>
                </a:lnTo>
                <a:lnTo>
                  <a:pt x="57560" y="35510"/>
                </a:lnTo>
                <a:lnTo>
                  <a:pt x="57560" y="35520"/>
                </a:lnTo>
                <a:lnTo>
                  <a:pt x="57560" y="35530"/>
                </a:lnTo>
                <a:lnTo>
                  <a:pt x="57560" y="35540"/>
                </a:lnTo>
                <a:lnTo>
                  <a:pt x="57560" y="35550"/>
                </a:lnTo>
                <a:lnTo>
                  <a:pt x="57560" y="35560"/>
                </a:lnTo>
                <a:lnTo>
                  <a:pt x="57560" y="35570"/>
                </a:lnTo>
                <a:lnTo>
                  <a:pt x="57550" y="35570"/>
                </a:lnTo>
                <a:lnTo>
                  <a:pt x="57540" y="35570"/>
                </a:lnTo>
                <a:lnTo>
                  <a:pt x="57530" y="35570"/>
                </a:lnTo>
                <a:lnTo>
                  <a:pt x="57520" y="35570"/>
                </a:lnTo>
                <a:lnTo>
                  <a:pt x="57520" y="35560"/>
                </a:lnTo>
                <a:lnTo>
                  <a:pt x="57520" y="35550"/>
                </a:lnTo>
                <a:lnTo>
                  <a:pt x="57510" y="35550"/>
                </a:lnTo>
                <a:lnTo>
                  <a:pt x="57510" y="35540"/>
                </a:lnTo>
                <a:lnTo>
                  <a:pt x="57500" y="35540"/>
                </a:lnTo>
                <a:lnTo>
                  <a:pt x="57490" y="35540"/>
                </a:lnTo>
                <a:lnTo>
                  <a:pt x="57490" y="35550"/>
                </a:lnTo>
                <a:lnTo>
                  <a:pt x="57480" y="35550"/>
                </a:lnTo>
                <a:lnTo>
                  <a:pt x="57470" y="35550"/>
                </a:lnTo>
                <a:lnTo>
                  <a:pt x="57460" y="35550"/>
                </a:lnTo>
                <a:lnTo>
                  <a:pt x="57450" y="35550"/>
                </a:lnTo>
                <a:lnTo>
                  <a:pt x="57440" y="35550"/>
                </a:lnTo>
                <a:lnTo>
                  <a:pt x="57430" y="35550"/>
                </a:lnTo>
                <a:lnTo>
                  <a:pt x="57420" y="35550"/>
                </a:lnTo>
                <a:lnTo>
                  <a:pt x="57410" y="35550"/>
                </a:lnTo>
                <a:lnTo>
                  <a:pt x="57410" y="35540"/>
                </a:lnTo>
                <a:lnTo>
                  <a:pt x="57400" y="35540"/>
                </a:lnTo>
                <a:lnTo>
                  <a:pt x="57390" y="35540"/>
                </a:lnTo>
                <a:lnTo>
                  <a:pt x="57380" y="35540"/>
                </a:lnTo>
                <a:lnTo>
                  <a:pt x="57370" y="35540"/>
                </a:lnTo>
                <a:lnTo>
                  <a:pt x="57360" y="35540"/>
                </a:lnTo>
                <a:lnTo>
                  <a:pt x="57350" y="35540"/>
                </a:lnTo>
                <a:lnTo>
                  <a:pt x="57340" y="35540"/>
                </a:lnTo>
                <a:lnTo>
                  <a:pt x="57330" y="35540"/>
                </a:lnTo>
                <a:lnTo>
                  <a:pt x="57320" y="35540"/>
                </a:lnTo>
                <a:lnTo>
                  <a:pt x="57320" y="35530"/>
                </a:lnTo>
                <a:lnTo>
                  <a:pt x="57320" y="35520"/>
                </a:lnTo>
                <a:lnTo>
                  <a:pt x="57320" y="35510"/>
                </a:lnTo>
                <a:lnTo>
                  <a:pt x="57330" y="35510"/>
                </a:lnTo>
                <a:lnTo>
                  <a:pt x="57330" y="35500"/>
                </a:lnTo>
                <a:lnTo>
                  <a:pt x="57330" y="35490"/>
                </a:lnTo>
                <a:lnTo>
                  <a:pt x="57330" y="35480"/>
                </a:lnTo>
                <a:lnTo>
                  <a:pt x="57320" y="35480"/>
                </a:lnTo>
                <a:lnTo>
                  <a:pt x="57320" y="35470"/>
                </a:lnTo>
                <a:lnTo>
                  <a:pt x="57310" y="35470"/>
                </a:lnTo>
                <a:lnTo>
                  <a:pt x="57300" y="35470"/>
                </a:lnTo>
                <a:lnTo>
                  <a:pt x="57290" y="35470"/>
                </a:lnTo>
                <a:lnTo>
                  <a:pt x="57280" y="35470"/>
                </a:lnTo>
                <a:lnTo>
                  <a:pt x="57270" y="35470"/>
                </a:lnTo>
                <a:lnTo>
                  <a:pt x="57270" y="35480"/>
                </a:lnTo>
                <a:lnTo>
                  <a:pt x="57260" y="35480"/>
                </a:lnTo>
                <a:lnTo>
                  <a:pt x="57250" y="35470"/>
                </a:lnTo>
                <a:lnTo>
                  <a:pt x="57240" y="35470"/>
                </a:lnTo>
                <a:lnTo>
                  <a:pt x="57230" y="35470"/>
                </a:lnTo>
                <a:lnTo>
                  <a:pt x="57230" y="35480"/>
                </a:lnTo>
                <a:lnTo>
                  <a:pt x="57220" y="35480"/>
                </a:lnTo>
                <a:lnTo>
                  <a:pt x="57220" y="35490"/>
                </a:lnTo>
                <a:lnTo>
                  <a:pt x="57210" y="35500"/>
                </a:lnTo>
                <a:lnTo>
                  <a:pt x="57190" y="35510"/>
                </a:lnTo>
                <a:lnTo>
                  <a:pt x="57180" y="35510"/>
                </a:lnTo>
                <a:lnTo>
                  <a:pt x="57170" y="35510"/>
                </a:lnTo>
                <a:lnTo>
                  <a:pt x="57160" y="35510"/>
                </a:lnTo>
                <a:lnTo>
                  <a:pt x="57160" y="35500"/>
                </a:lnTo>
                <a:lnTo>
                  <a:pt x="57150" y="35500"/>
                </a:lnTo>
                <a:lnTo>
                  <a:pt x="57150" y="35510"/>
                </a:lnTo>
                <a:lnTo>
                  <a:pt x="57140" y="35510"/>
                </a:lnTo>
                <a:lnTo>
                  <a:pt x="57140" y="35520"/>
                </a:lnTo>
                <a:lnTo>
                  <a:pt x="57140" y="35530"/>
                </a:lnTo>
                <a:lnTo>
                  <a:pt x="57130" y="35530"/>
                </a:lnTo>
                <a:lnTo>
                  <a:pt x="57130" y="35540"/>
                </a:lnTo>
                <a:lnTo>
                  <a:pt x="57130" y="35550"/>
                </a:lnTo>
                <a:lnTo>
                  <a:pt x="57120" y="35550"/>
                </a:lnTo>
                <a:lnTo>
                  <a:pt x="57120" y="35560"/>
                </a:lnTo>
                <a:lnTo>
                  <a:pt x="57110" y="35560"/>
                </a:lnTo>
                <a:lnTo>
                  <a:pt x="57110" y="35570"/>
                </a:lnTo>
                <a:lnTo>
                  <a:pt x="57120" y="35570"/>
                </a:lnTo>
                <a:lnTo>
                  <a:pt x="57120" y="35580"/>
                </a:lnTo>
                <a:lnTo>
                  <a:pt x="57130" y="35580"/>
                </a:lnTo>
                <a:lnTo>
                  <a:pt x="57140" y="35580"/>
                </a:lnTo>
                <a:lnTo>
                  <a:pt x="57140" y="35590"/>
                </a:lnTo>
                <a:lnTo>
                  <a:pt x="57150" y="35590"/>
                </a:lnTo>
                <a:lnTo>
                  <a:pt x="57140" y="35600"/>
                </a:lnTo>
                <a:lnTo>
                  <a:pt x="57130" y="35600"/>
                </a:lnTo>
                <a:lnTo>
                  <a:pt x="57130" y="35610"/>
                </a:lnTo>
                <a:lnTo>
                  <a:pt x="57120" y="35610"/>
                </a:lnTo>
                <a:lnTo>
                  <a:pt x="57110" y="35610"/>
                </a:lnTo>
                <a:lnTo>
                  <a:pt x="57110" y="35620"/>
                </a:lnTo>
                <a:lnTo>
                  <a:pt x="57100" y="35620"/>
                </a:lnTo>
                <a:lnTo>
                  <a:pt x="57090" y="35620"/>
                </a:lnTo>
                <a:lnTo>
                  <a:pt x="57090" y="35630"/>
                </a:lnTo>
                <a:lnTo>
                  <a:pt x="57080" y="35630"/>
                </a:lnTo>
                <a:lnTo>
                  <a:pt x="57080" y="35640"/>
                </a:lnTo>
                <a:lnTo>
                  <a:pt x="57070" y="35640"/>
                </a:lnTo>
                <a:lnTo>
                  <a:pt x="57070" y="35650"/>
                </a:lnTo>
                <a:lnTo>
                  <a:pt x="57070" y="35660"/>
                </a:lnTo>
                <a:lnTo>
                  <a:pt x="57060" y="35660"/>
                </a:lnTo>
                <a:lnTo>
                  <a:pt x="57060" y="35670"/>
                </a:lnTo>
                <a:lnTo>
                  <a:pt x="57060" y="35680"/>
                </a:lnTo>
                <a:lnTo>
                  <a:pt x="57060" y="35690"/>
                </a:lnTo>
                <a:lnTo>
                  <a:pt x="57050" y="35700"/>
                </a:lnTo>
                <a:lnTo>
                  <a:pt x="57040" y="35700"/>
                </a:lnTo>
                <a:lnTo>
                  <a:pt x="57030" y="35690"/>
                </a:lnTo>
                <a:lnTo>
                  <a:pt x="57020" y="35690"/>
                </a:lnTo>
                <a:lnTo>
                  <a:pt x="57020" y="35700"/>
                </a:lnTo>
                <a:lnTo>
                  <a:pt x="57020" y="35710"/>
                </a:lnTo>
                <a:lnTo>
                  <a:pt x="57020" y="35720"/>
                </a:lnTo>
                <a:lnTo>
                  <a:pt x="57020" y="35730"/>
                </a:lnTo>
                <a:lnTo>
                  <a:pt x="57010" y="35730"/>
                </a:lnTo>
                <a:lnTo>
                  <a:pt x="57010" y="35740"/>
                </a:lnTo>
                <a:lnTo>
                  <a:pt x="57010" y="35750"/>
                </a:lnTo>
                <a:lnTo>
                  <a:pt x="57000" y="35750"/>
                </a:lnTo>
                <a:lnTo>
                  <a:pt x="57000" y="35760"/>
                </a:lnTo>
                <a:lnTo>
                  <a:pt x="56990" y="35760"/>
                </a:lnTo>
                <a:lnTo>
                  <a:pt x="56980" y="35750"/>
                </a:lnTo>
                <a:lnTo>
                  <a:pt x="56970" y="35750"/>
                </a:lnTo>
                <a:lnTo>
                  <a:pt x="56970" y="35740"/>
                </a:lnTo>
                <a:lnTo>
                  <a:pt x="56960" y="35740"/>
                </a:lnTo>
                <a:lnTo>
                  <a:pt x="56950" y="35730"/>
                </a:lnTo>
                <a:lnTo>
                  <a:pt x="56940" y="35730"/>
                </a:lnTo>
                <a:lnTo>
                  <a:pt x="56930" y="35730"/>
                </a:lnTo>
                <a:lnTo>
                  <a:pt x="56930" y="35720"/>
                </a:lnTo>
                <a:lnTo>
                  <a:pt x="56920" y="35720"/>
                </a:lnTo>
                <a:lnTo>
                  <a:pt x="56910" y="35720"/>
                </a:lnTo>
                <a:lnTo>
                  <a:pt x="56900" y="35720"/>
                </a:lnTo>
                <a:lnTo>
                  <a:pt x="56890" y="35720"/>
                </a:lnTo>
                <a:lnTo>
                  <a:pt x="56880" y="35720"/>
                </a:lnTo>
                <a:lnTo>
                  <a:pt x="56870" y="35720"/>
                </a:lnTo>
                <a:lnTo>
                  <a:pt x="56870" y="35710"/>
                </a:lnTo>
                <a:lnTo>
                  <a:pt x="56860" y="35710"/>
                </a:lnTo>
                <a:lnTo>
                  <a:pt x="56850" y="35710"/>
                </a:lnTo>
                <a:lnTo>
                  <a:pt x="56850" y="35720"/>
                </a:lnTo>
                <a:lnTo>
                  <a:pt x="56840" y="35720"/>
                </a:lnTo>
                <a:lnTo>
                  <a:pt x="56840" y="35710"/>
                </a:lnTo>
                <a:lnTo>
                  <a:pt x="56830" y="35710"/>
                </a:lnTo>
                <a:lnTo>
                  <a:pt x="56820" y="35710"/>
                </a:lnTo>
                <a:lnTo>
                  <a:pt x="56820" y="35700"/>
                </a:lnTo>
                <a:lnTo>
                  <a:pt x="56820" y="35690"/>
                </a:lnTo>
                <a:lnTo>
                  <a:pt x="56810" y="35690"/>
                </a:lnTo>
                <a:lnTo>
                  <a:pt x="56810" y="35680"/>
                </a:lnTo>
                <a:lnTo>
                  <a:pt x="56800" y="35680"/>
                </a:lnTo>
                <a:lnTo>
                  <a:pt x="56800" y="35670"/>
                </a:lnTo>
                <a:lnTo>
                  <a:pt x="56800" y="35660"/>
                </a:lnTo>
                <a:lnTo>
                  <a:pt x="56790" y="35660"/>
                </a:lnTo>
                <a:lnTo>
                  <a:pt x="56790" y="35650"/>
                </a:lnTo>
                <a:lnTo>
                  <a:pt x="56780" y="35650"/>
                </a:lnTo>
                <a:lnTo>
                  <a:pt x="56780" y="35640"/>
                </a:lnTo>
                <a:lnTo>
                  <a:pt x="56770" y="35640"/>
                </a:lnTo>
                <a:lnTo>
                  <a:pt x="56760" y="35640"/>
                </a:lnTo>
                <a:lnTo>
                  <a:pt x="56760" y="35630"/>
                </a:lnTo>
                <a:lnTo>
                  <a:pt x="56750" y="35630"/>
                </a:lnTo>
                <a:lnTo>
                  <a:pt x="56740" y="35630"/>
                </a:lnTo>
                <a:lnTo>
                  <a:pt x="56730" y="35630"/>
                </a:lnTo>
                <a:lnTo>
                  <a:pt x="56730" y="35640"/>
                </a:lnTo>
                <a:lnTo>
                  <a:pt x="56720" y="35640"/>
                </a:lnTo>
                <a:lnTo>
                  <a:pt x="56730" y="35650"/>
                </a:lnTo>
                <a:lnTo>
                  <a:pt x="56730" y="35660"/>
                </a:lnTo>
                <a:lnTo>
                  <a:pt x="56730" y="35670"/>
                </a:lnTo>
                <a:lnTo>
                  <a:pt x="56740" y="35670"/>
                </a:lnTo>
                <a:lnTo>
                  <a:pt x="56740" y="35680"/>
                </a:lnTo>
                <a:lnTo>
                  <a:pt x="56740" y="35690"/>
                </a:lnTo>
                <a:lnTo>
                  <a:pt x="56740" y="35700"/>
                </a:lnTo>
                <a:lnTo>
                  <a:pt x="56740" y="35710"/>
                </a:lnTo>
                <a:lnTo>
                  <a:pt x="56750" y="35720"/>
                </a:lnTo>
                <a:lnTo>
                  <a:pt x="56750" y="35730"/>
                </a:lnTo>
                <a:lnTo>
                  <a:pt x="56750" y="35740"/>
                </a:lnTo>
                <a:lnTo>
                  <a:pt x="56750" y="35750"/>
                </a:lnTo>
                <a:lnTo>
                  <a:pt x="56750" y="35760"/>
                </a:lnTo>
                <a:lnTo>
                  <a:pt x="56740" y="35760"/>
                </a:lnTo>
                <a:lnTo>
                  <a:pt x="56740" y="35770"/>
                </a:lnTo>
                <a:lnTo>
                  <a:pt x="56730" y="35770"/>
                </a:lnTo>
                <a:lnTo>
                  <a:pt x="56730" y="35780"/>
                </a:lnTo>
                <a:lnTo>
                  <a:pt x="56720" y="35780"/>
                </a:lnTo>
                <a:lnTo>
                  <a:pt x="56720" y="35790"/>
                </a:lnTo>
                <a:lnTo>
                  <a:pt x="56720" y="35800"/>
                </a:lnTo>
                <a:lnTo>
                  <a:pt x="56710" y="35800"/>
                </a:lnTo>
                <a:lnTo>
                  <a:pt x="56710" y="35810"/>
                </a:lnTo>
                <a:lnTo>
                  <a:pt x="56720" y="35810"/>
                </a:lnTo>
                <a:lnTo>
                  <a:pt x="56720" y="35820"/>
                </a:lnTo>
                <a:lnTo>
                  <a:pt x="56720" y="35830"/>
                </a:lnTo>
                <a:lnTo>
                  <a:pt x="56720" y="35840"/>
                </a:lnTo>
                <a:lnTo>
                  <a:pt x="56720" y="35850"/>
                </a:lnTo>
                <a:lnTo>
                  <a:pt x="56710" y="35850"/>
                </a:lnTo>
                <a:lnTo>
                  <a:pt x="56710" y="35860"/>
                </a:lnTo>
                <a:lnTo>
                  <a:pt x="56700" y="35860"/>
                </a:lnTo>
                <a:lnTo>
                  <a:pt x="56690" y="35860"/>
                </a:lnTo>
                <a:lnTo>
                  <a:pt x="56690" y="35870"/>
                </a:lnTo>
                <a:lnTo>
                  <a:pt x="56680" y="35870"/>
                </a:lnTo>
                <a:lnTo>
                  <a:pt x="56680" y="35880"/>
                </a:lnTo>
                <a:lnTo>
                  <a:pt x="56670" y="35880"/>
                </a:lnTo>
                <a:lnTo>
                  <a:pt x="56660" y="35880"/>
                </a:lnTo>
                <a:lnTo>
                  <a:pt x="56660" y="35890"/>
                </a:lnTo>
                <a:lnTo>
                  <a:pt x="56650" y="35890"/>
                </a:lnTo>
                <a:lnTo>
                  <a:pt x="56640" y="35890"/>
                </a:lnTo>
                <a:lnTo>
                  <a:pt x="56630" y="35900"/>
                </a:lnTo>
                <a:lnTo>
                  <a:pt x="56630" y="35910"/>
                </a:lnTo>
                <a:lnTo>
                  <a:pt x="56630" y="35920"/>
                </a:lnTo>
                <a:lnTo>
                  <a:pt x="56620" y="35920"/>
                </a:lnTo>
                <a:lnTo>
                  <a:pt x="56620" y="35930"/>
                </a:lnTo>
                <a:lnTo>
                  <a:pt x="56620" y="35940"/>
                </a:lnTo>
                <a:lnTo>
                  <a:pt x="56610" y="35940"/>
                </a:lnTo>
                <a:lnTo>
                  <a:pt x="56610" y="35950"/>
                </a:lnTo>
                <a:lnTo>
                  <a:pt x="56600" y="35950"/>
                </a:lnTo>
                <a:lnTo>
                  <a:pt x="56600" y="35960"/>
                </a:lnTo>
                <a:lnTo>
                  <a:pt x="56590" y="35960"/>
                </a:lnTo>
                <a:lnTo>
                  <a:pt x="56590" y="35970"/>
                </a:lnTo>
                <a:lnTo>
                  <a:pt x="56590" y="35980"/>
                </a:lnTo>
                <a:lnTo>
                  <a:pt x="56580" y="35980"/>
                </a:lnTo>
                <a:lnTo>
                  <a:pt x="56590" y="35980"/>
                </a:lnTo>
                <a:lnTo>
                  <a:pt x="56590" y="35990"/>
                </a:lnTo>
                <a:lnTo>
                  <a:pt x="56600" y="36000"/>
                </a:lnTo>
                <a:lnTo>
                  <a:pt x="56600" y="36010"/>
                </a:lnTo>
                <a:lnTo>
                  <a:pt x="56610" y="36010"/>
                </a:lnTo>
                <a:lnTo>
                  <a:pt x="56610" y="36020"/>
                </a:lnTo>
                <a:lnTo>
                  <a:pt x="56620" y="36020"/>
                </a:lnTo>
                <a:lnTo>
                  <a:pt x="56620" y="36030"/>
                </a:lnTo>
                <a:lnTo>
                  <a:pt x="56630" y="36030"/>
                </a:lnTo>
                <a:lnTo>
                  <a:pt x="56630" y="36040"/>
                </a:lnTo>
                <a:lnTo>
                  <a:pt x="56640" y="36040"/>
                </a:lnTo>
                <a:lnTo>
                  <a:pt x="56650" y="36050"/>
                </a:lnTo>
                <a:lnTo>
                  <a:pt x="56660" y="36060"/>
                </a:lnTo>
                <a:lnTo>
                  <a:pt x="56650" y="36080"/>
                </a:lnTo>
                <a:lnTo>
                  <a:pt x="56640" y="36110"/>
                </a:lnTo>
                <a:lnTo>
                  <a:pt x="56630" y="36120"/>
                </a:lnTo>
                <a:lnTo>
                  <a:pt x="56620" y="36120"/>
                </a:lnTo>
                <a:lnTo>
                  <a:pt x="56620" y="36130"/>
                </a:lnTo>
                <a:lnTo>
                  <a:pt x="56610" y="36130"/>
                </a:lnTo>
                <a:lnTo>
                  <a:pt x="56610" y="36140"/>
                </a:lnTo>
                <a:lnTo>
                  <a:pt x="56600" y="36140"/>
                </a:lnTo>
                <a:lnTo>
                  <a:pt x="56600" y="36150"/>
                </a:lnTo>
                <a:lnTo>
                  <a:pt x="56600" y="36160"/>
                </a:lnTo>
                <a:lnTo>
                  <a:pt x="56600" y="36170"/>
                </a:lnTo>
                <a:lnTo>
                  <a:pt x="56600" y="36180"/>
                </a:lnTo>
                <a:lnTo>
                  <a:pt x="56600" y="36190"/>
                </a:lnTo>
                <a:lnTo>
                  <a:pt x="56590" y="36190"/>
                </a:lnTo>
                <a:lnTo>
                  <a:pt x="56590" y="36200"/>
                </a:lnTo>
                <a:lnTo>
                  <a:pt x="56580" y="36200"/>
                </a:lnTo>
                <a:lnTo>
                  <a:pt x="56570" y="36200"/>
                </a:lnTo>
                <a:lnTo>
                  <a:pt x="56570" y="36210"/>
                </a:lnTo>
                <a:lnTo>
                  <a:pt x="56570" y="36220"/>
                </a:lnTo>
                <a:lnTo>
                  <a:pt x="56580" y="36220"/>
                </a:lnTo>
                <a:lnTo>
                  <a:pt x="56590" y="36230"/>
                </a:lnTo>
                <a:lnTo>
                  <a:pt x="56600" y="36230"/>
                </a:lnTo>
                <a:lnTo>
                  <a:pt x="56600" y="36240"/>
                </a:lnTo>
                <a:lnTo>
                  <a:pt x="56600" y="36250"/>
                </a:lnTo>
                <a:lnTo>
                  <a:pt x="56600" y="36260"/>
                </a:lnTo>
                <a:lnTo>
                  <a:pt x="56590" y="36260"/>
                </a:lnTo>
                <a:lnTo>
                  <a:pt x="56590" y="36270"/>
                </a:lnTo>
                <a:lnTo>
                  <a:pt x="56590" y="36280"/>
                </a:lnTo>
                <a:lnTo>
                  <a:pt x="56590" y="36290"/>
                </a:lnTo>
                <a:lnTo>
                  <a:pt x="56580" y="36290"/>
                </a:lnTo>
                <a:lnTo>
                  <a:pt x="56590" y="36290"/>
                </a:lnTo>
                <a:lnTo>
                  <a:pt x="56580" y="36300"/>
                </a:lnTo>
                <a:lnTo>
                  <a:pt x="56590" y="36300"/>
                </a:lnTo>
                <a:lnTo>
                  <a:pt x="56590" y="36310"/>
                </a:lnTo>
                <a:lnTo>
                  <a:pt x="56590" y="36320"/>
                </a:lnTo>
                <a:lnTo>
                  <a:pt x="56590" y="36330"/>
                </a:lnTo>
                <a:lnTo>
                  <a:pt x="56580" y="36330"/>
                </a:lnTo>
                <a:lnTo>
                  <a:pt x="56580" y="36340"/>
                </a:lnTo>
                <a:lnTo>
                  <a:pt x="56580" y="36350"/>
                </a:lnTo>
                <a:lnTo>
                  <a:pt x="56570" y="36350"/>
                </a:lnTo>
                <a:lnTo>
                  <a:pt x="56570" y="36360"/>
                </a:lnTo>
                <a:lnTo>
                  <a:pt x="56560" y="36360"/>
                </a:lnTo>
                <a:lnTo>
                  <a:pt x="56560" y="36370"/>
                </a:lnTo>
                <a:lnTo>
                  <a:pt x="56550" y="36370"/>
                </a:lnTo>
                <a:lnTo>
                  <a:pt x="56540" y="36370"/>
                </a:lnTo>
                <a:lnTo>
                  <a:pt x="56540" y="36360"/>
                </a:lnTo>
                <a:lnTo>
                  <a:pt x="56550" y="36360"/>
                </a:lnTo>
                <a:lnTo>
                  <a:pt x="56550" y="36350"/>
                </a:lnTo>
                <a:lnTo>
                  <a:pt x="56550" y="36340"/>
                </a:lnTo>
                <a:lnTo>
                  <a:pt x="56550" y="36330"/>
                </a:lnTo>
                <a:lnTo>
                  <a:pt x="56550" y="36320"/>
                </a:lnTo>
                <a:lnTo>
                  <a:pt x="56550" y="36310"/>
                </a:lnTo>
                <a:lnTo>
                  <a:pt x="56550" y="36300"/>
                </a:lnTo>
                <a:lnTo>
                  <a:pt x="56550" y="36290"/>
                </a:lnTo>
                <a:lnTo>
                  <a:pt x="56540" y="36290"/>
                </a:lnTo>
                <a:lnTo>
                  <a:pt x="56540" y="36280"/>
                </a:lnTo>
                <a:lnTo>
                  <a:pt x="56530" y="36280"/>
                </a:lnTo>
                <a:lnTo>
                  <a:pt x="56520" y="36280"/>
                </a:lnTo>
                <a:lnTo>
                  <a:pt x="56520" y="36270"/>
                </a:lnTo>
                <a:lnTo>
                  <a:pt x="56510" y="36270"/>
                </a:lnTo>
                <a:lnTo>
                  <a:pt x="56500" y="36270"/>
                </a:lnTo>
                <a:lnTo>
                  <a:pt x="56500" y="36280"/>
                </a:lnTo>
                <a:lnTo>
                  <a:pt x="56500" y="36290"/>
                </a:lnTo>
                <a:lnTo>
                  <a:pt x="56500" y="36300"/>
                </a:lnTo>
                <a:lnTo>
                  <a:pt x="56490" y="36310"/>
                </a:lnTo>
                <a:lnTo>
                  <a:pt x="56490" y="36320"/>
                </a:lnTo>
                <a:lnTo>
                  <a:pt x="56490" y="36330"/>
                </a:lnTo>
                <a:lnTo>
                  <a:pt x="56480" y="36330"/>
                </a:lnTo>
                <a:lnTo>
                  <a:pt x="56480" y="36340"/>
                </a:lnTo>
                <a:lnTo>
                  <a:pt x="56480" y="36350"/>
                </a:lnTo>
                <a:lnTo>
                  <a:pt x="56480" y="36360"/>
                </a:lnTo>
                <a:lnTo>
                  <a:pt x="56480" y="36370"/>
                </a:lnTo>
                <a:lnTo>
                  <a:pt x="56470" y="36380"/>
                </a:lnTo>
                <a:lnTo>
                  <a:pt x="56470" y="36390"/>
                </a:lnTo>
                <a:lnTo>
                  <a:pt x="56470" y="36400"/>
                </a:lnTo>
                <a:lnTo>
                  <a:pt x="56470" y="36410"/>
                </a:lnTo>
                <a:lnTo>
                  <a:pt x="56480" y="36410"/>
                </a:lnTo>
                <a:lnTo>
                  <a:pt x="56480" y="36420"/>
                </a:lnTo>
                <a:lnTo>
                  <a:pt x="56480" y="36430"/>
                </a:lnTo>
                <a:lnTo>
                  <a:pt x="56490" y="36430"/>
                </a:lnTo>
                <a:lnTo>
                  <a:pt x="56490" y="36440"/>
                </a:lnTo>
                <a:lnTo>
                  <a:pt x="56500" y="36440"/>
                </a:lnTo>
                <a:lnTo>
                  <a:pt x="56500" y="36450"/>
                </a:lnTo>
                <a:lnTo>
                  <a:pt x="56500" y="36460"/>
                </a:lnTo>
                <a:lnTo>
                  <a:pt x="56510" y="36460"/>
                </a:lnTo>
                <a:lnTo>
                  <a:pt x="56510" y="36470"/>
                </a:lnTo>
                <a:lnTo>
                  <a:pt x="56510" y="36480"/>
                </a:lnTo>
                <a:lnTo>
                  <a:pt x="56520" y="36480"/>
                </a:lnTo>
                <a:lnTo>
                  <a:pt x="56520" y="36490"/>
                </a:lnTo>
                <a:lnTo>
                  <a:pt x="56520" y="36500"/>
                </a:lnTo>
                <a:lnTo>
                  <a:pt x="56520" y="36510"/>
                </a:lnTo>
                <a:lnTo>
                  <a:pt x="56510" y="36510"/>
                </a:lnTo>
                <a:lnTo>
                  <a:pt x="56500" y="36510"/>
                </a:lnTo>
                <a:lnTo>
                  <a:pt x="56490" y="36510"/>
                </a:lnTo>
                <a:lnTo>
                  <a:pt x="56490" y="36520"/>
                </a:lnTo>
                <a:lnTo>
                  <a:pt x="56480" y="36520"/>
                </a:lnTo>
                <a:lnTo>
                  <a:pt x="56470" y="36520"/>
                </a:lnTo>
                <a:lnTo>
                  <a:pt x="56460" y="36530"/>
                </a:lnTo>
                <a:lnTo>
                  <a:pt x="56460" y="36540"/>
                </a:lnTo>
                <a:lnTo>
                  <a:pt x="56450" y="36550"/>
                </a:lnTo>
                <a:lnTo>
                  <a:pt x="56440" y="36550"/>
                </a:lnTo>
                <a:lnTo>
                  <a:pt x="56440" y="36560"/>
                </a:lnTo>
                <a:lnTo>
                  <a:pt x="56440" y="36570"/>
                </a:lnTo>
                <a:lnTo>
                  <a:pt x="56430" y="36580"/>
                </a:lnTo>
                <a:lnTo>
                  <a:pt x="56430" y="36590"/>
                </a:lnTo>
                <a:lnTo>
                  <a:pt x="56430" y="36600"/>
                </a:lnTo>
                <a:lnTo>
                  <a:pt x="56430" y="36610"/>
                </a:lnTo>
                <a:lnTo>
                  <a:pt x="56430" y="36620"/>
                </a:lnTo>
                <a:lnTo>
                  <a:pt x="56430" y="36630"/>
                </a:lnTo>
                <a:lnTo>
                  <a:pt x="56420" y="36640"/>
                </a:lnTo>
                <a:lnTo>
                  <a:pt x="56420" y="36650"/>
                </a:lnTo>
                <a:lnTo>
                  <a:pt x="56420" y="36660"/>
                </a:lnTo>
                <a:lnTo>
                  <a:pt x="56420" y="36670"/>
                </a:lnTo>
                <a:lnTo>
                  <a:pt x="56420" y="36680"/>
                </a:lnTo>
                <a:lnTo>
                  <a:pt x="56410" y="36680"/>
                </a:lnTo>
                <a:lnTo>
                  <a:pt x="56410" y="36690"/>
                </a:lnTo>
                <a:lnTo>
                  <a:pt x="56400" y="36690"/>
                </a:lnTo>
                <a:lnTo>
                  <a:pt x="56390" y="36690"/>
                </a:lnTo>
                <a:lnTo>
                  <a:pt x="56390" y="36680"/>
                </a:lnTo>
                <a:lnTo>
                  <a:pt x="56380" y="36680"/>
                </a:lnTo>
                <a:lnTo>
                  <a:pt x="56370" y="36680"/>
                </a:lnTo>
                <a:lnTo>
                  <a:pt x="56370" y="36670"/>
                </a:lnTo>
                <a:lnTo>
                  <a:pt x="56360" y="36670"/>
                </a:lnTo>
                <a:lnTo>
                  <a:pt x="56360" y="36680"/>
                </a:lnTo>
                <a:lnTo>
                  <a:pt x="56360" y="36690"/>
                </a:lnTo>
                <a:lnTo>
                  <a:pt x="56350" y="36690"/>
                </a:lnTo>
                <a:lnTo>
                  <a:pt x="56340" y="36690"/>
                </a:lnTo>
                <a:lnTo>
                  <a:pt x="56340" y="36700"/>
                </a:lnTo>
                <a:lnTo>
                  <a:pt x="56340" y="36710"/>
                </a:lnTo>
                <a:lnTo>
                  <a:pt x="56340" y="36720"/>
                </a:lnTo>
                <a:lnTo>
                  <a:pt x="56350" y="36720"/>
                </a:lnTo>
                <a:lnTo>
                  <a:pt x="56360" y="36730"/>
                </a:lnTo>
                <a:lnTo>
                  <a:pt x="56360" y="36740"/>
                </a:lnTo>
                <a:lnTo>
                  <a:pt x="56370" y="36740"/>
                </a:lnTo>
                <a:lnTo>
                  <a:pt x="56370" y="36750"/>
                </a:lnTo>
                <a:lnTo>
                  <a:pt x="56370" y="36760"/>
                </a:lnTo>
                <a:lnTo>
                  <a:pt x="56370" y="36770"/>
                </a:lnTo>
                <a:lnTo>
                  <a:pt x="56370" y="36780"/>
                </a:lnTo>
                <a:lnTo>
                  <a:pt x="56370" y="36790"/>
                </a:lnTo>
                <a:lnTo>
                  <a:pt x="56370" y="36800"/>
                </a:lnTo>
                <a:lnTo>
                  <a:pt x="56370" y="36810"/>
                </a:lnTo>
                <a:lnTo>
                  <a:pt x="56370" y="36820"/>
                </a:lnTo>
                <a:lnTo>
                  <a:pt x="56370" y="36830"/>
                </a:lnTo>
                <a:lnTo>
                  <a:pt x="56370" y="36840"/>
                </a:lnTo>
                <a:lnTo>
                  <a:pt x="56370" y="36850"/>
                </a:lnTo>
                <a:lnTo>
                  <a:pt x="56360" y="36860"/>
                </a:lnTo>
                <a:lnTo>
                  <a:pt x="56350" y="36860"/>
                </a:lnTo>
                <a:lnTo>
                  <a:pt x="56340" y="36860"/>
                </a:lnTo>
                <a:lnTo>
                  <a:pt x="56330" y="36860"/>
                </a:lnTo>
                <a:lnTo>
                  <a:pt x="56320" y="36860"/>
                </a:lnTo>
                <a:lnTo>
                  <a:pt x="56310" y="36860"/>
                </a:lnTo>
                <a:lnTo>
                  <a:pt x="56310" y="36850"/>
                </a:lnTo>
                <a:lnTo>
                  <a:pt x="56300" y="36850"/>
                </a:lnTo>
                <a:lnTo>
                  <a:pt x="56300" y="36840"/>
                </a:lnTo>
                <a:lnTo>
                  <a:pt x="56290" y="36840"/>
                </a:lnTo>
                <a:lnTo>
                  <a:pt x="56280" y="36840"/>
                </a:lnTo>
                <a:lnTo>
                  <a:pt x="56280" y="36830"/>
                </a:lnTo>
                <a:lnTo>
                  <a:pt x="56270" y="36830"/>
                </a:lnTo>
                <a:lnTo>
                  <a:pt x="56260" y="36830"/>
                </a:lnTo>
                <a:lnTo>
                  <a:pt x="56250" y="36830"/>
                </a:lnTo>
                <a:lnTo>
                  <a:pt x="56240" y="36830"/>
                </a:lnTo>
                <a:lnTo>
                  <a:pt x="56230" y="36820"/>
                </a:lnTo>
                <a:lnTo>
                  <a:pt x="56220" y="36820"/>
                </a:lnTo>
                <a:lnTo>
                  <a:pt x="56220" y="36830"/>
                </a:lnTo>
                <a:lnTo>
                  <a:pt x="56210" y="36820"/>
                </a:lnTo>
                <a:lnTo>
                  <a:pt x="56200" y="36820"/>
                </a:lnTo>
                <a:lnTo>
                  <a:pt x="56190" y="36820"/>
                </a:lnTo>
                <a:lnTo>
                  <a:pt x="56180" y="36820"/>
                </a:lnTo>
                <a:lnTo>
                  <a:pt x="56170" y="36820"/>
                </a:lnTo>
                <a:lnTo>
                  <a:pt x="56160" y="36820"/>
                </a:lnTo>
                <a:lnTo>
                  <a:pt x="56160" y="36830"/>
                </a:lnTo>
                <a:lnTo>
                  <a:pt x="56150" y="36830"/>
                </a:lnTo>
                <a:lnTo>
                  <a:pt x="56150" y="36840"/>
                </a:lnTo>
                <a:lnTo>
                  <a:pt x="56140" y="36840"/>
                </a:lnTo>
                <a:lnTo>
                  <a:pt x="56130" y="36840"/>
                </a:lnTo>
                <a:lnTo>
                  <a:pt x="56120" y="36840"/>
                </a:lnTo>
                <a:lnTo>
                  <a:pt x="56110" y="36840"/>
                </a:lnTo>
                <a:lnTo>
                  <a:pt x="56110" y="36850"/>
                </a:lnTo>
                <a:lnTo>
                  <a:pt x="56100" y="36850"/>
                </a:lnTo>
                <a:lnTo>
                  <a:pt x="56090" y="36850"/>
                </a:lnTo>
                <a:lnTo>
                  <a:pt x="56080" y="36850"/>
                </a:lnTo>
                <a:lnTo>
                  <a:pt x="56080" y="36840"/>
                </a:lnTo>
                <a:lnTo>
                  <a:pt x="56070" y="36840"/>
                </a:lnTo>
                <a:lnTo>
                  <a:pt x="56060" y="36840"/>
                </a:lnTo>
                <a:lnTo>
                  <a:pt x="56050" y="36840"/>
                </a:lnTo>
                <a:lnTo>
                  <a:pt x="56040" y="36840"/>
                </a:lnTo>
                <a:lnTo>
                  <a:pt x="56030" y="36840"/>
                </a:lnTo>
                <a:lnTo>
                  <a:pt x="56020" y="36840"/>
                </a:lnTo>
                <a:lnTo>
                  <a:pt x="56010" y="36840"/>
                </a:lnTo>
                <a:lnTo>
                  <a:pt x="56010" y="36830"/>
                </a:lnTo>
                <a:lnTo>
                  <a:pt x="56000" y="36820"/>
                </a:lnTo>
                <a:lnTo>
                  <a:pt x="56000" y="36810"/>
                </a:lnTo>
                <a:lnTo>
                  <a:pt x="55990" y="36810"/>
                </a:lnTo>
                <a:lnTo>
                  <a:pt x="55980" y="36820"/>
                </a:lnTo>
                <a:lnTo>
                  <a:pt x="55970" y="36820"/>
                </a:lnTo>
                <a:lnTo>
                  <a:pt x="55970" y="36810"/>
                </a:lnTo>
                <a:lnTo>
                  <a:pt x="55960" y="36810"/>
                </a:lnTo>
                <a:lnTo>
                  <a:pt x="55950" y="36810"/>
                </a:lnTo>
                <a:lnTo>
                  <a:pt x="55940" y="36810"/>
                </a:lnTo>
                <a:lnTo>
                  <a:pt x="55930" y="36810"/>
                </a:lnTo>
                <a:lnTo>
                  <a:pt x="55920" y="36810"/>
                </a:lnTo>
                <a:lnTo>
                  <a:pt x="55910" y="36810"/>
                </a:lnTo>
                <a:lnTo>
                  <a:pt x="55900" y="36810"/>
                </a:lnTo>
                <a:lnTo>
                  <a:pt x="55890" y="36810"/>
                </a:lnTo>
                <a:lnTo>
                  <a:pt x="55880" y="36810"/>
                </a:lnTo>
                <a:lnTo>
                  <a:pt x="55870" y="36810"/>
                </a:lnTo>
                <a:lnTo>
                  <a:pt x="55870" y="36800"/>
                </a:lnTo>
                <a:lnTo>
                  <a:pt x="55870" y="36790"/>
                </a:lnTo>
                <a:lnTo>
                  <a:pt x="55860" y="36790"/>
                </a:lnTo>
                <a:lnTo>
                  <a:pt x="55860" y="36780"/>
                </a:lnTo>
                <a:lnTo>
                  <a:pt x="55860" y="36790"/>
                </a:lnTo>
                <a:lnTo>
                  <a:pt x="55860" y="36800"/>
                </a:lnTo>
                <a:lnTo>
                  <a:pt x="55860" y="36810"/>
                </a:lnTo>
                <a:lnTo>
                  <a:pt x="55850" y="36810"/>
                </a:lnTo>
                <a:lnTo>
                  <a:pt x="55850" y="36820"/>
                </a:lnTo>
                <a:lnTo>
                  <a:pt x="55850" y="36830"/>
                </a:lnTo>
                <a:lnTo>
                  <a:pt x="55850" y="36840"/>
                </a:lnTo>
                <a:lnTo>
                  <a:pt x="55850" y="36850"/>
                </a:lnTo>
                <a:lnTo>
                  <a:pt x="55840" y="36850"/>
                </a:lnTo>
                <a:lnTo>
                  <a:pt x="55830" y="36850"/>
                </a:lnTo>
                <a:lnTo>
                  <a:pt x="55830" y="36860"/>
                </a:lnTo>
                <a:lnTo>
                  <a:pt x="55830" y="36870"/>
                </a:lnTo>
                <a:lnTo>
                  <a:pt x="55830" y="36880"/>
                </a:lnTo>
                <a:lnTo>
                  <a:pt x="55830" y="36890"/>
                </a:lnTo>
                <a:lnTo>
                  <a:pt x="55830" y="36900"/>
                </a:lnTo>
                <a:lnTo>
                  <a:pt x="55820" y="36900"/>
                </a:lnTo>
                <a:lnTo>
                  <a:pt x="55810" y="36900"/>
                </a:lnTo>
                <a:lnTo>
                  <a:pt x="55810" y="36910"/>
                </a:lnTo>
                <a:lnTo>
                  <a:pt x="55820" y="36910"/>
                </a:lnTo>
                <a:lnTo>
                  <a:pt x="55830" y="36910"/>
                </a:lnTo>
                <a:lnTo>
                  <a:pt x="55830" y="36920"/>
                </a:lnTo>
                <a:lnTo>
                  <a:pt x="55820" y="36920"/>
                </a:lnTo>
                <a:lnTo>
                  <a:pt x="55820" y="36930"/>
                </a:lnTo>
                <a:lnTo>
                  <a:pt x="55810" y="36930"/>
                </a:lnTo>
                <a:lnTo>
                  <a:pt x="55800" y="36930"/>
                </a:lnTo>
                <a:lnTo>
                  <a:pt x="55790" y="36930"/>
                </a:lnTo>
                <a:lnTo>
                  <a:pt x="55790" y="36920"/>
                </a:lnTo>
                <a:lnTo>
                  <a:pt x="55780" y="36910"/>
                </a:lnTo>
                <a:lnTo>
                  <a:pt x="55780" y="36900"/>
                </a:lnTo>
                <a:lnTo>
                  <a:pt x="55770" y="36900"/>
                </a:lnTo>
                <a:lnTo>
                  <a:pt x="55750" y="36880"/>
                </a:lnTo>
                <a:lnTo>
                  <a:pt x="55740" y="36870"/>
                </a:lnTo>
                <a:lnTo>
                  <a:pt x="55730" y="36870"/>
                </a:lnTo>
                <a:lnTo>
                  <a:pt x="55720" y="36860"/>
                </a:lnTo>
                <a:lnTo>
                  <a:pt x="55720" y="36850"/>
                </a:lnTo>
                <a:lnTo>
                  <a:pt x="55710" y="36850"/>
                </a:lnTo>
                <a:lnTo>
                  <a:pt x="55700" y="36850"/>
                </a:lnTo>
                <a:lnTo>
                  <a:pt x="55700" y="36840"/>
                </a:lnTo>
                <a:lnTo>
                  <a:pt x="55690" y="36840"/>
                </a:lnTo>
                <a:lnTo>
                  <a:pt x="55690" y="36830"/>
                </a:lnTo>
                <a:lnTo>
                  <a:pt x="55680" y="36830"/>
                </a:lnTo>
                <a:lnTo>
                  <a:pt x="55670" y="36830"/>
                </a:lnTo>
                <a:lnTo>
                  <a:pt x="55660" y="36830"/>
                </a:lnTo>
                <a:lnTo>
                  <a:pt x="55650" y="36830"/>
                </a:lnTo>
                <a:lnTo>
                  <a:pt x="55650" y="36840"/>
                </a:lnTo>
                <a:lnTo>
                  <a:pt x="55650" y="36850"/>
                </a:lnTo>
                <a:lnTo>
                  <a:pt x="55650" y="36860"/>
                </a:lnTo>
                <a:lnTo>
                  <a:pt x="55650" y="36870"/>
                </a:lnTo>
                <a:lnTo>
                  <a:pt x="55650" y="36880"/>
                </a:lnTo>
                <a:lnTo>
                  <a:pt x="55650" y="36890"/>
                </a:lnTo>
                <a:lnTo>
                  <a:pt x="55650" y="36900"/>
                </a:lnTo>
                <a:lnTo>
                  <a:pt x="55650" y="36910"/>
                </a:lnTo>
                <a:lnTo>
                  <a:pt x="55650" y="36920"/>
                </a:lnTo>
                <a:lnTo>
                  <a:pt x="55650" y="36930"/>
                </a:lnTo>
                <a:lnTo>
                  <a:pt x="55650" y="36940"/>
                </a:lnTo>
                <a:lnTo>
                  <a:pt x="55650" y="36950"/>
                </a:lnTo>
                <a:lnTo>
                  <a:pt x="55650" y="36960"/>
                </a:lnTo>
                <a:lnTo>
                  <a:pt x="55650" y="36970"/>
                </a:lnTo>
                <a:lnTo>
                  <a:pt x="55650" y="36980"/>
                </a:lnTo>
                <a:lnTo>
                  <a:pt x="55650" y="36990"/>
                </a:lnTo>
                <a:lnTo>
                  <a:pt x="55650" y="37000"/>
                </a:lnTo>
                <a:lnTo>
                  <a:pt x="55650" y="37010"/>
                </a:lnTo>
                <a:lnTo>
                  <a:pt x="55640" y="37010"/>
                </a:lnTo>
                <a:lnTo>
                  <a:pt x="55640" y="37020"/>
                </a:lnTo>
                <a:lnTo>
                  <a:pt x="55640" y="37030"/>
                </a:lnTo>
                <a:lnTo>
                  <a:pt x="55630" y="37030"/>
                </a:lnTo>
                <a:lnTo>
                  <a:pt x="55630" y="37040"/>
                </a:lnTo>
                <a:lnTo>
                  <a:pt x="55630" y="37050"/>
                </a:lnTo>
                <a:lnTo>
                  <a:pt x="55620" y="37050"/>
                </a:lnTo>
                <a:lnTo>
                  <a:pt x="55620" y="37060"/>
                </a:lnTo>
                <a:lnTo>
                  <a:pt x="55620" y="37070"/>
                </a:lnTo>
                <a:lnTo>
                  <a:pt x="55610" y="37080"/>
                </a:lnTo>
                <a:lnTo>
                  <a:pt x="55610" y="37090"/>
                </a:lnTo>
                <a:lnTo>
                  <a:pt x="55610" y="37100"/>
                </a:lnTo>
                <a:lnTo>
                  <a:pt x="55600" y="37100"/>
                </a:lnTo>
                <a:lnTo>
                  <a:pt x="55600" y="37110"/>
                </a:lnTo>
                <a:lnTo>
                  <a:pt x="55590" y="37120"/>
                </a:lnTo>
                <a:lnTo>
                  <a:pt x="55590" y="37130"/>
                </a:lnTo>
                <a:lnTo>
                  <a:pt x="55580" y="37130"/>
                </a:lnTo>
                <a:lnTo>
                  <a:pt x="55570" y="37130"/>
                </a:lnTo>
                <a:lnTo>
                  <a:pt x="55560" y="37130"/>
                </a:lnTo>
                <a:lnTo>
                  <a:pt x="55560" y="37140"/>
                </a:lnTo>
                <a:lnTo>
                  <a:pt x="55560" y="37150"/>
                </a:lnTo>
                <a:lnTo>
                  <a:pt x="55560" y="37160"/>
                </a:lnTo>
                <a:lnTo>
                  <a:pt x="55560" y="37170"/>
                </a:lnTo>
                <a:lnTo>
                  <a:pt x="55560" y="37180"/>
                </a:lnTo>
                <a:lnTo>
                  <a:pt x="55560" y="37190"/>
                </a:lnTo>
                <a:lnTo>
                  <a:pt x="55550" y="37190"/>
                </a:lnTo>
                <a:lnTo>
                  <a:pt x="55540" y="37190"/>
                </a:lnTo>
                <a:lnTo>
                  <a:pt x="55540" y="37200"/>
                </a:lnTo>
                <a:lnTo>
                  <a:pt x="55530" y="37200"/>
                </a:lnTo>
                <a:lnTo>
                  <a:pt x="55520" y="37210"/>
                </a:lnTo>
                <a:lnTo>
                  <a:pt x="55520" y="37220"/>
                </a:lnTo>
                <a:lnTo>
                  <a:pt x="55510" y="37220"/>
                </a:lnTo>
                <a:lnTo>
                  <a:pt x="55510" y="37230"/>
                </a:lnTo>
                <a:lnTo>
                  <a:pt x="55500" y="37230"/>
                </a:lnTo>
                <a:lnTo>
                  <a:pt x="55500" y="37240"/>
                </a:lnTo>
                <a:lnTo>
                  <a:pt x="55500" y="37250"/>
                </a:lnTo>
                <a:lnTo>
                  <a:pt x="55490" y="37250"/>
                </a:lnTo>
                <a:lnTo>
                  <a:pt x="55490" y="37260"/>
                </a:lnTo>
                <a:lnTo>
                  <a:pt x="55490" y="37270"/>
                </a:lnTo>
                <a:lnTo>
                  <a:pt x="55480" y="37270"/>
                </a:lnTo>
                <a:lnTo>
                  <a:pt x="55480" y="37280"/>
                </a:lnTo>
                <a:lnTo>
                  <a:pt x="55480" y="37290"/>
                </a:lnTo>
                <a:lnTo>
                  <a:pt x="55480" y="37300"/>
                </a:lnTo>
                <a:lnTo>
                  <a:pt x="55470" y="37300"/>
                </a:lnTo>
                <a:lnTo>
                  <a:pt x="55470" y="37310"/>
                </a:lnTo>
                <a:lnTo>
                  <a:pt x="55470" y="37320"/>
                </a:lnTo>
                <a:lnTo>
                  <a:pt x="55480" y="37330"/>
                </a:lnTo>
                <a:lnTo>
                  <a:pt x="55470" y="37330"/>
                </a:lnTo>
                <a:lnTo>
                  <a:pt x="55460" y="37330"/>
                </a:lnTo>
                <a:lnTo>
                  <a:pt x="55460" y="37340"/>
                </a:lnTo>
                <a:lnTo>
                  <a:pt x="55450" y="37340"/>
                </a:lnTo>
                <a:lnTo>
                  <a:pt x="55440" y="37340"/>
                </a:lnTo>
                <a:lnTo>
                  <a:pt x="55440" y="37350"/>
                </a:lnTo>
                <a:lnTo>
                  <a:pt x="55430" y="37350"/>
                </a:lnTo>
                <a:lnTo>
                  <a:pt x="55420" y="37350"/>
                </a:lnTo>
                <a:lnTo>
                  <a:pt x="55410" y="37350"/>
                </a:lnTo>
                <a:lnTo>
                  <a:pt x="55400" y="37350"/>
                </a:lnTo>
                <a:lnTo>
                  <a:pt x="55390" y="37350"/>
                </a:lnTo>
                <a:lnTo>
                  <a:pt x="55390" y="37360"/>
                </a:lnTo>
                <a:lnTo>
                  <a:pt x="55380" y="37360"/>
                </a:lnTo>
                <a:lnTo>
                  <a:pt x="55380" y="37370"/>
                </a:lnTo>
                <a:lnTo>
                  <a:pt x="55380" y="37380"/>
                </a:lnTo>
                <a:lnTo>
                  <a:pt x="55370" y="37380"/>
                </a:lnTo>
                <a:lnTo>
                  <a:pt x="55370" y="37390"/>
                </a:lnTo>
                <a:lnTo>
                  <a:pt x="55370" y="37400"/>
                </a:lnTo>
                <a:lnTo>
                  <a:pt x="55370" y="37410"/>
                </a:lnTo>
                <a:lnTo>
                  <a:pt x="55370" y="37420"/>
                </a:lnTo>
                <a:lnTo>
                  <a:pt x="55370" y="37410"/>
                </a:lnTo>
                <a:lnTo>
                  <a:pt x="55360" y="37400"/>
                </a:lnTo>
                <a:lnTo>
                  <a:pt x="55360" y="37390"/>
                </a:lnTo>
                <a:lnTo>
                  <a:pt x="55360" y="37380"/>
                </a:lnTo>
                <a:lnTo>
                  <a:pt x="55360" y="37370"/>
                </a:lnTo>
                <a:lnTo>
                  <a:pt x="55350" y="37370"/>
                </a:lnTo>
                <a:lnTo>
                  <a:pt x="55350" y="37360"/>
                </a:lnTo>
                <a:lnTo>
                  <a:pt x="55340" y="37360"/>
                </a:lnTo>
                <a:lnTo>
                  <a:pt x="55340" y="37350"/>
                </a:lnTo>
                <a:lnTo>
                  <a:pt x="55330" y="37350"/>
                </a:lnTo>
                <a:lnTo>
                  <a:pt x="55320" y="37350"/>
                </a:lnTo>
                <a:lnTo>
                  <a:pt x="55320" y="37340"/>
                </a:lnTo>
                <a:lnTo>
                  <a:pt x="55320" y="37330"/>
                </a:lnTo>
                <a:lnTo>
                  <a:pt x="55320" y="37320"/>
                </a:lnTo>
                <a:lnTo>
                  <a:pt x="55310" y="37320"/>
                </a:lnTo>
                <a:lnTo>
                  <a:pt x="55310" y="37310"/>
                </a:lnTo>
                <a:lnTo>
                  <a:pt x="55300" y="37310"/>
                </a:lnTo>
                <a:lnTo>
                  <a:pt x="55300" y="37300"/>
                </a:lnTo>
                <a:lnTo>
                  <a:pt x="55300" y="37290"/>
                </a:lnTo>
                <a:lnTo>
                  <a:pt x="55300" y="37280"/>
                </a:lnTo>
                <a:lnTo>
                  <a:pt x="55300" y="37270"/>
                </a:lnTo>
                <a:lnTo>
                  <a:pt x="55290" y="37250"/>
                </a:lnTo>
                <a:lnTo>
                  <a:pt x="55290" y="37240"/>
                </a:lnTo>
                <a:lnTo>
                  <a:pt x="55300" y="37240"/>
                </a:lnTo>
                <a:lnTo>
                  <a:pt x="55300" y="37230"/>
                </a:lnTo>
                <a:lnTo>
                  <a:pt x="55300" y="37220"/>
                </a:lnTo>
                <a:lnTo>
                  <a:pt x="55300" y="37210"/>
                </a:lnTo>
                <a:lnTo>
                  <a:pt x="55300" y="37200"/>
                </a:lnTo>
                <a:lnTo>
                  <a:pt x="55300" y="37190"/>
                </a:lnTo>
                <a:lnTo>
                  <a:pt x="55300" y="37180"/>
                </a:lnTo>
                <a:lnTo>
                  <a:pt x="55290" y="37180"/>
                </a:lnTo>
                <a:lnTo>
                  <a:pt x="55290" y="37170"/>
                </a:lnTo>
                <a:lnTo>
                  <a:pt x="55300" y="37170"/>
                </a:lnTo>
                <a:lnTo>
                  <a:pt x="55300" y="37160"/>
                </a:lnTo>
                <a:lnTo>
                  <a:pt x="55290" y="37150"/>
                </a:lnTo>
                <a:lnTo>
                  <a:pt x="55290" y="37140"/>
                </a:lnTo>
                <a:lnTo>
                  <a:pt x="55290" y="37130"/>
                </a:lnTo>
                <a:lnTo>
                  <a:pt x="55290" y="37120"/>
                </a:lnTo>
                <a:lnTo>
                  <a:pt x="55280" y="37120"/>
                </a:lnTo>
                <a:lnTo>
                  <a:pt x="55280" y="37110"/>
                </a:lnTo>
                <a:lnTo>
                  <a:pt x="55270" y="37110"/>
                </a:lnTo>
                <a:lnTo>
                  <a:pt x="55270" y="37100"/>
                </a:lnTo>
                <a:lnTo>
                  <a:pt x="55270" y="37090"/>
                </a:lnTo>
                <a:lnTo>
                  <a:pt x="55260" y="37090"/>
                </a:lnTo>
                <a:lnTo>
                  <a:pt x="55260" y="37080"/>
                </a:lnTo>
                <a:lnTo>
                  <a:pt x="55260" y="37070"/>
                </a:lnTo>
                <a:lnTo>
                  <a:pt x="55250" y="37070"/>
                </a:lnTo>
                <a:lnTo>
                  <a:pt x="55240" y="37070"/>
                </a:lnTo>
                <a:lnTo>
                  <a:pt x="55230" y="37070"/>
                </a:lnTo>
                <a:lnTo>
                  <a:pt x="55220" y="37070"/>
                </a:lnTo>
                <a:lnTo>
                  <a:pt x="55210" y="37070"/>
                </a:lnTo>
                <a:lnTo>
                  <a:pt x="55210" y="37060"/>
                </a:lnTo>
                <a:lnTo>
                  <a:pt x="55210" y="37050"/>
                </a:lnTo>
                <a:lnTo>
                  <a:pt x="55220" y="37050"/>
                </a:lnTo>
                <a:lnTo>
                  <a:pt x="55210" y="37050"/>
                </a:lnTo>
                <a:lnTo>
                  <a:pt x="55210" y="37040"/>
                </a:lnTo>
                <a:lnTo>
                  <a:pt x="55210" y="37030"/>
                </a:lnTo>
                <a:lnTo>
                  <a:pt x="55210" y="37020"/>
                </a:lnTo>
                <a:lnTo>
                  <a:pt x="55210" y="37010"/>
                </a:lnTo>
                <a:lnTo>
                  <a:pt x="55200" y="37010"/>
                </a:lnTo>
                <a:lnTo>
                  <a:pt x="55200" y="37000"/>
                </a:lnTo>
                <a:lnTo>
                  <a:pt x="55200" y="36990"/>
                </a:lnTo>
                <a:lnTo>
                  <a:pt x="55200" y="36980"/>
                </a:lnTo>
                <a:lnTo>
                  <a:pt x="55190" y="36980"/>
                </a:lnTo>
                <a:lnTo>
                  <a:pt x="55190" y="36970"/>
                </a:lnTo>
                <a:lnTo>
                  <a:pt x="55180" y="36970"/>
                </a:lnTo>
                <a:lnTo>
                  <a:pt x="55180" y="36980"/>
                </a:lnTo>
                <a:lnTo>
                  <a:pt x="55170" y="36980"/>
                </a:lnTo>
                <a:lnTo>
                  <a:pt x="55160" y="36980"/>
                </a:lnTo>
                <a:lnTo>
                  <a:pt x="55150" y="36980"/>
                </a:lnTo>
                <a:lnTo>
                  <a:pt x="55130" y="36980"/>
                </a:lnTo>
                <a:lnTo>
                  <a:pt x="55130" y="36970"/>
                </a:lnTo>
                <a:lnTo>
                  <a:pt x="55130" y="36960"/>
                </a:lnTo>
                <a:lnTo>
                  <a:pt x="55130" y="36950"/>
                </a:lnTo>
                <a:lnTo>
                  <a:pt x="55130" y="36940"/>
                </a:lnTo>
                <a:lnTo>
                  <a:pt x="55130" y="36930"/>
                </a:lnTo>
                <a:lnTo>
                  <a:pt x="55130" y="36920"/>
                </a:lnTo>
                <a:lnTo>
                  <a:pt x="55130" y="36910"/>
                </a:lnTo>
                <a:lnTo>
                  <a:pt x="55130" y="36900"/>
                </a:lnTo>
                <a:lnTo>
                  <a:pt x="55140" y="36900"/>
                </a:lnTo>
                <a:lnTo>
                  <a:pt x="55140" y="36890"/>
                </a:lnTo>
                <a:lnTo>
                  <a:pt x="55140" y="36880"/>
                </a:lnTo>
                <a:lnTo>
                  <a:pt x="55140" y="36870"/>
                </a:lnTo>
                <a:lnTo>
                  <a:pt x="55140" y="36860"/>
                </a:lnTo>
                <a:lnTo>
                  <a:pt x="55140" y="36850"/>
                </a:lnTo>
                <a:lnTo>
                  <a:pt x="55150" y="36850"/>
                </a:lnTo>
                <a:lnTo>
                  <a:pt x="55150" y="36840"/>
                </a:lnTo>
                <a:lnTo>
                  <a:pt x="55140" y="36840"/>
                </a:lnTo>
                <a:lnTo>
                  <a:pt x="55140" y="36830"/>
                </a:lnTo>
                <a:lnTo>
                  <a:pt x="55140" y="36820"/>
                </a:lnTo>
                <a:lnTo>
                  <a:pt x="55140" y="36810"/>
                </a:lnTo>
                <a:lnTo>
                  <a:pt x="55140" y="36800"/>
                </a:lnTo>
                <a:lnTo>
                  <a:pt x="55140" y="36790"/>
                </a:lnTo>
                <a:lnTo>
                  <a:pt x="55140" y="36780"/>
                </a:lnTo>
                <a:lnTo>
                  <a:pt x="55140" y="36770"/>
                </a:lnTo>
                <a:lnTo>
                  <a:pt x="55140" y="36760"/>
                </a:lnTo>
                <a:lnTo>
                  <a:pt x="55140" y="36750"/>
                </a:lnTo>
                <a:lnTo>
                  <a:pt x="55140" y="36740"/>
                </a:lnTo>
                <a:lnTo>
                  <a:pt x="55130" y="36740"/>
                </a:lnTo>
                <a:lnTo>
                  <a:pt x="55130" y="36730"/>
                </a:lnTo>
                <a:lnTo>
                  <a:pt x="55130" y="36720"/>
                </a:lnTo>
                <a:lnTo>
                  <a:pt x="55120" y="36720"/>
                </a:lnTo>
                <a:lnTo>
                  <a:pt x="55120" y="36710"/>
                </a:lnTo>
                <a:lnTo>
                  <a:pt x="55110" y="36710"/>
                </a:lnTo>
                <a:lnTo>
                  <a:pt x="55100" y="36710"/>
                </a:lnTo>
                <a:lnTo>
                  <a:pt x="55100" y="36720"/>
                </a:lnTo>
                <a:lnTo>
                  <a:pt x="55090" y="36720"/>
                </a:lnTo>
                <a:lnTo>
                  <a:pt x="55080" y="36720"/>
                </a:lnTo>
                <a:lnTo>
                  <a:pt x="55080" y="36730"/>
                </a:lnTo>
                <a:lnTo>
                  <a:pt x="55070" y="36730"/>
                </a:lnTo>
                <a:lnTo>
                  <a:pt x="55060" y="36740"/>
                </a:lnTo>
                <a:lnTo>
                  <a:pt x="55050" y="36750"/>
                </a:lnTo>
                <a:lnTo>
                  <a:pt x="55040" y="36750"/>
                </a:lnTo>
                <a:lnTo>
                  <a:pt x="55040" y="36760"/>
                </a:lnTo>
                <a:lnTo>
                  <a:pt x="55030" y="36760"/>
                </a:lnTo>
                <a:lnTo>
                  <a:pt x="55030" y="36770"/>
                </a:lnTo>
                <a:lnTo>
                  <a:pt x="55030" y="36780"/>
                </a:lnTo>
                <a:lnTo>
                  <a:pt x="55030" y="36790"/>
                </a:lnTo>
                <a:lnTo>
                  <a:pt x="55030" y="36800"/>
                </a:lnTo>
                <a:lnTo>
                  <a:pt x="55020" y="36800"/>
                </a:lnTo>
                <a:lnTo>
                  <a:pt x="55020" y="36810"/>
                </a:lnTo>
                <a:lnTo>
                  <a:pt x="55010" y="36810"/>
                </a:lnTo>
                <a:lnTo>
                  <a:pt x="55000" y="36810"/>
                </a:lnTo>
                <a:lnTo>
                  <a:pt x="54990" y="36810"/>
                </a:lnTo>
                <a:lnTo>
                  <a:pt x="54990" y="36820"/>
                </a:lnTo>
                <a:lnTo>
                  <a:pt x="54980" y="36820"/>
                </a:lnTo>
                <a:lnTo>
                  <a:pt x="54970" y="36830"/>
                </a:lnTo>
                <a:lnTo>
                  <a:pt x="54960" y="36830"/>
                </a:lnTo>
                <a:lnTo>
                  <a:pt x="54950" y="36830"/>
                </a:lnTo>
                <a:lnTo>
                  <a:pt x="54940" y="36830"/>
                </a:lnTo>
                <a:lnTo>
                  <a:pt x="54930" y="36830"/>
                </a:lnTo>
                <a:lnTo>
                  <a:pt x="54920" y="36830"/>
                </a:lnTo>
                <a:lnTo>
                  <a:pt x="54910" y="36830"/>
                </a:lnTo>
                <a:lnTo>
                  <a:pt x="54900" y="36830"/>
                </a:lnTo>
                <a:lnTo>
                  <a:pt x="54900" y="36840"/>
                </a:lnTo>
                <a:lnTo>
                  <a:pt x="54890" y="36840"/>
                </a:lnTo>
                <a:lnTo>
                  <a:pt x="54890" y="36850"/>
                </a:lnTo>
                <a:lnTo>
                  <a:pt x="54880" y="36850"/>
                </a:lnTo>
                <a:lnTo>
                  <a:pt x="54880" y="36860"/>
                </a:lnTo>
                <a:lnTo>
                  <a:pt x="54880" y="36870"/>
                </a:lnTo>
                <a:lnTo>
                  <a:pt x="54880" y="36880"/>
                </a:lnTo>
                <a:lnTo>
                  <a:pt x="54880" y="36890"/>
                </a:lnTo>
                <a:lnTo>
                  <a:pt x="54880" y="36900"/>
                </a:lnTo>
                <a:lnTo>
                  <a:pt x="54880" y="36910"/>
                </a:lnTo>
                <a:lnTo>
                  <a:pt x="54880" y="36920"/>
                </a:lnTo>
                <a:lnTo>
                  <a:pt x="54880" y="36930"/>
                </a:lnTo>
                <a:lnTo>
                  <a:pt x="54870" y="36930"/>
                </a:lnTo>
                <a:lnTo>
                  <a:pt x="54860" y="36930"/>
                </a:lnTo>
                <a:lnTo>
                  <a:pt x="54860" y="36920"/>
                </a:lnTo>
                <a:lnTo>
                  <a:pt x="54850" y="36920"/>
                </a:lnTo>
                <a:lnTo>
                  <a:pt x="54850" y="36930"/>
                </a:lnTo>
                <a:lnTo>
                  <a:pt x="54840" y="36930"/>
                </a:lnTo>
                <a:lnTo>
                  <a:pt x="54830" y="36930"/>
                </a:lnTo>
                <a:lnTo>
                  <a:pt x="54820" y="36930"/>
                </a:lnTo>
                <a:lnTo>
                  <a:pt x="54820" y="36940"/>
                </a:lnTo>
                <a:lnTo>
                  <a:pt x="54820" y="36950"/>
                </a:lnTo>
                <a:lnTo>
                  <a:pt x="54830" y="36960"/>
                </a:lnTo>
                <a:lnTo>
                  <a:pt x="54840" y="36960"/>
                </a:lnTo>
                <a:lnTo>
                  <a:pt x="54840" y="36970"/>
                </a:lnTo>
                <a:lnTo>
                  <a:pt x="54830" y="36970"/>
                </a:lnTo>
                <a:lnTo>
                  <a:pt x="54820" y="36970"/>
                </a:lnTo>
                <a:lnTo>
                  <a:pt x="54810" y="36970"/>
                </a:lnTo>
                <a:lnTo>
                  <a:pt x="54820" y="36980"/>
                </a:lnTo>
                <a:lnTo>
                  <a:pt x="54830" y="36980"/>
                </a:lnTo>
                <a:lnTo>
                  <a:pt x="54830" y="36990"/>
                </a:lnTo>
                <a:lnTo>
                  <a:pt x="54820" y="36990"/>
                </a:lnTo>
                <a:lnTo>
                  <a:pt x="54810" y="36990"/>
                </a:lnTo>
                <a:lnTo>
                  <a:pt x="54810" y="37000"/>
                </a:lnTo>
                <a:lnTo>
                  <a:pt x="54800" y="37000"/>
                </a:lnTo>
                <a:lnTo>
                  <a:pt x="54810" y="37000"/>
                </a:lnTo>
                <a:lnTo>
                  <a:pt x="54820" y="37010"/>
                </a:lnTo>
                <a:lnTo>
                  <a:pt x="54830" y="37020"/>
                </a:lnTo>
                <a:lnTo>
                  <a:pt x="54820" y="37020"/>
                </a:lnTo>
                <a:lnTo>
                  <a:pt x="54820" y="37030"/>
                </a:lnTo>
                <a:lnTo>
                  <a:pt x="54810" y="37030"/>
                </a:lnTo>
                <a:lnTo>
                  <a:pt x="54810" y="37040"/>
                </a:lnTo>
                <a:lnTo>
                  <a:pt x="54810" y="37050"/>
                </a:lnTo>
                <a:lnTo>
                  <a:pt x="54820" y="37060"/>
                </a:lnTo>
                <a:lnTo>
                  <a:pt x="54830" y="37060"/>
                </a:lnTo>
                <a:lnTo>
                  <a:pt x="54830" y="37070"/>
                </a:lnTo>
                <a:lnTo>
                  <a:pt x="54820" y="37070"/>
                </a:lnTo>
                <a:lnTo>
                  <a:pt x="54820" y="37080"/>
                </a:lnTo>
                <a:lnTo>
                  <a:pt x="54810" y="37080"/>
                </a:lnTo>
                <a:lnTo>
                  <a:pt x="54810" y="37090"/>
                </a:lnTo>
                <a:lnTo>
                  <a:pt x="54820" y="37090"/>
                </a:lnTo>
                <a:lnTo>
                  <a:pt x="54830" y="37100"/>
                </a:lnTo>
                <a:lnTo>
                  <a:pt x="54840" y="37100"/>
                </a:lnTo>
                <a:lnTo>
                  <a:pt x="54840" y="37110"/>
                </a:lnTo>
                <a:lnTo>
                  <a:pt x="54840" y="37120"/>
                </a:lnTo>
                <a:lnTo>
                  <a:pt x="54850" y="37120"/>
                </a:lnTo>
                <a:lnTo>
                  <a:pt x="54850" y="37130"/>
                </a:lnTo>
                <a:lnTo>
                  <a:pt x="54860" y="37130"/>
                </a:lnTo>
                <a:lnTo>
                  <a:pt x="54860" y="37140"/>
                </a:lnTo>
                <a:lnTo>
                  <a:pt x="54860" y="37150"/>
                </a:lnTo>
                <a:lnTo>
                  <a:pt x="54860" y="37160"/>
                </a:lnTo>
                <a:lnTo>
                  <a:pt x="54860" y="37170"/>
                </a:lnTo>
                <a:lnTo>
                  <a:pt x="54860" y="37180"/>
                </a:lnTo>
                <a:lnTo>
                  <a:pt x="54850" y="37180"/>
                </a:lnTo>
                <a:lnTo>
                  <a:pt x="54850" y="37190"/>
                </a:lnTo>
                <a:lnTo>
                  <a:pt x="54850" y="37200"/>
                </a:lnTo>
                <a:lnTo>
                  <a:pt x="54850" y="37210"/>
                </a:lnTo>
                <a:lnTo>
                  <a:pt x="54840" y="37210"/>
                </a:lnTo>
                <a:lnTo>
                  <a:pt x="54840" y="37220"/>
                </a:lnTo>
                <a:lnTo>
                  <a:pt x="54840" y="37230"/>
                </a:lnTo>
                <a:lnTo>
                  <a:pt x="54830" y="37230"/>
                </a:lnTo>
                <a:lnTo>
                  <a:pt x="54830" y="37240"/>
                </a:lnTo>
                <a:lnTo>
                  <a:pt x="54830" y="37250"/>
                </a:lnTo>
                <a:lnTo>
                  <a:pt x="54820" y="37250"/>
                </a:lnTo>
                <a:lnTo>
                  <a:pt x="54810" y="37250"/>
                </a:lnTo>
                <a:lnTo>
                  <a:pt x="54800" y="37250"/>
                </a:lnTo>
                <a:lnTo>
                  <a:pt x="54790" y="37250"/>
                </a:lnTo>
                <a:lnTo>
                  <a:pt x="54780" y="37240"/>
                </a:lnTo>
                <a:lnTo>
                  <a:pt x="54780" y="37250"/>
                </a:lnTo>
                <a:lnTo>
                  <a:pt x="54770" y="37250"/>
                </a:lnTo>
                <a:lnTo>
                  <a:pt x="54760" y="37260"/>
                </a:lnTo>
                <a:lnTo>
                  <a:pt x="54760" y="37270"/>
                </a:lnTo>
                <a:lnTo>
                  <a:pt x="54760" y="37280"/>
                </a:lnTo>
                <a:lnTo>
                  <a:pt x="54770" y="37290"/>
                </a:lnTo>
                <a:lnTo>
                  <a:pt x="54780" y="37300"/>
                </a:lnTo>
                <a:lnTo>
                  <a:pt x="54790" y="37300"/>
                </a:lnTo>
                <a:lnTo>
                  <a:pt x="54790" y="37310"/>
                </a:lnTo>
                <a:lnTo>
                  <a:pt x="54800" y="37310"/>
                </a:lnTo>
                <a:lnTo>
                  <a:pt x="54800" y="37320"/>
                </a:lnTo>
                <a:lnTo>
                  <a:pt x="54800" y="37330"/>
                </a:lnTo>
                <a:lnTo>
                  <a:pt x="54800" y="37340"/>
                </a:lnTo>
                <a:lnTo>
                  <a:pt x="54810" y="37340"/>
                </a:lnTo>
                <a:lnTo>
                  <a:pt x="54810" y="37350"/>
                </a:lnTo>
                <a:lnTo>
                  <a:pt x="54810" y="37360"/>
                </a:lnTo>
                <a:lnTo>
                  <a:pt x="54810" y="37370"/>
                </a:lnTo>
                <a:lnTo>
                  <a:pt x="54810" y="37380"/>
                </a:lnTo>
                <a:lnTo>
                  <a:pt x="54810" y="37390"/>
                </a:lnTo>
                <a:lnTo>
                  <a:pt x="54800" y="37390"/>
                </a:lnTo>
                <a:lnTo>
                  <a:pt x="54800" y="37400"/>
                </a:lnTo>
                <a:lnTo>
                  <a:pt x="54800" y="37410"/>
                </a:lnTo>
                <a:lnTo>
                  <a:pt x="54800" y="37420"/>
                </a:lnTo>
                <a:lnTo>
                  <a:pt x="54800" y="37430"/>
                </a:lnTo>
                <a:lnTo>
                  <a:pt x="54800" y="37440"/>
                </a:lnTo>
                <a:lnTo>
                  <a:pt x="54800" y="37450"/>
                </a:lnTo>
                <a:lnTo>
                  <a:pt x="54790" y="37450"/>
                </a:lnTo>
                <a:lnTo>
                  <a:pt x="54790" y="37460"/>
                </a:lnTo>
                <a:lnTo>
                  <a:pt x="54790" y="37470"/>
                </a:lnTo>
                <a:lnTo>
                  <a:pt x="54780" y="37470"/>
                </a:lnTo>
                <a:lnTo>
                  <a:pt x="54770" y="37470"/>
                </a:lnTo>
                <a:lnTo>
                  <a:pt x="54770" y="37480"/>
                </a:lnTo>
                <a:lnTo>
                  <a:pt x="54760" y="37480"/>
                </a:lnTo>
                <a:lnTo>
                  <a:pt x="54750" y="37480"/>
                </a:lnTo>
                <a:lnTo>
                  <a:pt x="54740" y="37480"/>
                </a:lnTo>
                <a:lnTo>
                  <a:pt x="54730" y="37480"/>
                </a:lnTo>
                <a:lnTo>
                  <a:pt x="54720" y="37480"/>
                </a:lnTo>
                <a:lnTo>
                  <a:pt x="54720" y="37470"/>
                </a:lnTo>
                <a:lnTo>
                  <a:pt x="54710" y="37470"/>
                </a:lnTo>
                <a:lnTo>
                  <a:pt x="54700" y="37470"/>
                </a:lnTo>
                <a:lnTo>
                  <a:pt x="54690" y="37470"/>
                </a:lnTo>
                <a:lnTo>
                  <a:pt x="54690" y="37460"/>
                </a:lnTo>
                <a:lnTo>
                  <a:pt x="54680" y="37460"/>
                </a:lnTo>
                <a:lnTo>
                  <a:pt x="54670" y="37460"/>
                </a:lnTo>
                <a:lnTo>
                  <a:pt x="54660" y="37460"/>
                </a:lnTo>
                <a:lnTo>
                  <a:pt x="54650" y="37460"/>
                </a:lnTo>
                <a:lnTo>
                  <a:pt x="54640" y="37460"/>
                </a:lnTo>
                <a:lnTo>
                  <a:pt x="54640" y="37470"/>
                </a:lnTo>
                <a:lnTo>
                  <a:pt x="54630" y="37470"/>
                </a:lnTo>
                <a:lnTo>
                  <a:pt x="54620" y="37470"/>
                </a:lnTo>
                <a:lnTo>
                  <a:pt x="54610" y="37470"/>
                </a:lnTo>
                <a:lnTo>
                  <a:pt x="54600" y="37470"/>
                </a:lnTo>
                <a:lnTo>
                  <a:pt x="54590" y="37470"/>
                </a:lnTo>
                <a:lnTo>
                  <a:pt x="54580" y="37470"/>
                </a:lnTo>
                <a:lnTo>
                  <a:pt x="54580" y="37480"/>
                </a:lnTo>
                <a:lnTo>
                  <a:pt x="54570" y="37480"/>
                </a:lnTo>
                <a:lnTo>
                  <a:pt x="54560" y="37480"/>
                </a:lnTo>
                <a:lnTo>
                  <a:pt x="54560" y="37470"/>
                </a:lnTo>
                <a:lnTo>
                  <a:pt x="54550" y="37470"/>
                </a:lnTo>
                <a:lnTo>
                  <a:pt x="54550" y="37460"/>
                </a:lnTo>
                <a:lnTo>
                  <a:pt x="54550" y="37450"/>
                </a:lnTo>
                <a:lnTo>
                  <a:pt x="54550" y="37440"/>
                </a:lnTo>
                <a:lnTo>
                  <a:pt x="54540" y="37440"/>
                </a:lnTo>
                <a:lnTo>
                  <a:pt x="54540" y="37430"/>
                </a:lnTo>
                <a:lnTo>
                  <a:pt x="54530" y="37430"/>
                </a:lnTo>
                <a:lnTo>
                  <a:pt x="54520" y="37430"/>
                </a:lnTo>
                <a:lnTo>
                  <a:pt x="54520" y="37420"/>
                </a:lnTo>
                <a:lnTo>
                  <a:pt x="54510" y="37420"/>
                </a:lnTo>
                <a:lnTo>
                  <a:pt x="54500" y="37420"/>
                </a:lnTo>
                <a:lnTo>
                  <a:pt x="54490" y="37420"/>
                </a:lnTo>
                <a:lnTo>
                  <a:pt x="54490" y="37410"/>
                </a:lnTo>
                <a:lnTo>
                  <a:pt x="54490" y="37400"/>
                </a:lnTo>
                <a:lnTo>
                  <a:pt x="54490" y="37390"/>
                </a:lnTo>
                <a:lnTo>
                  <a:pt x="54490" y="37380"/>
                </a:lnTo>
                <a:lnTo>
                  <a:pt x="54480" y="37380"/>
                </a:lnTo>
                <a:lnTo>
                  <a:pt x="54480" y="37370"/>
                </a:lnTo>
                <a:lnTo>
                  <a:pt x="54470" y="37370"/>
                </a:lnTo>
                <a:lnTo>
                  <a:pt x="54460" y="37370"/>
                </a:lnTo>
                <a:lnTo>
                  <a:pt x="54460" y="37360"/>
                </a:lnTo>
                <a:lnTo>
                  <a:pt x="54450" y="37360"/>
                </a:lnTo>
                <a:lnTo>
                  <a:pt x="54440" y="37360"/>
                </a:lnTo>
                <a:lnTo>
                  <a:pt x="54430" y="37360"/>
                </a:lnTo>
                <a:lnTo>
                  <a:pt x="54430" y="37370"/>
                </a:lnTo>
                <a:lnTo>
                  <a:pt x="54420" y="37370"/>
                </a:lnTo>
                <a:lnTo>
                  <a:pt x="54410" y="37370"/>
                </a:lnTo>
                <a:lnTo>
                  <a:pt x="54400" y="37370"/>
                </a:lnTo>
                <a:lnTo>
                  <a:pt x="54390" y="37370"/>
                </a:lnTo>
                <a:lnTo>
                  <a:pt x="54380" y="37360"/>
                </a:lnTo>
                <a:lnTo>
                  <a:pt x="54380" y="37350"/>
                </a:lnTo>
                <a:lnTo>
                  <a:pt x="54380" y="37340"/>
                </a:lnTo>
                <a:lnTo>
                  <a:pt x="54370" y="37330"/>
                </a:lnTo>
                <a:lnTo>
                  <a:pt x="54370" y="37320"/>
                </a:lnTo>
                <a:lnTo>
                  <a:pt x="54360" y="37320"/>
                </a:lnTo>
                <a:lnTo>
                  <a:pt x="54360" y="37310"/>
                </a:lnTo>
                <a:lnTo>
                  <a:pt x="54350" y="37310"/>
                </a:lnTo>
                <a:lnTo>
                  <a:pt x="54340" y="37310"/>
                </a:lnTo>
                <a:lnTo>
                  <a:pt x="54340" y="37320"/>
                </a:lnTo>
                <a:lnTo>
                  <a:pt x="54330" y="37320"/>
                </a:lnTo>
                <a:lnTo>
                  <a:pt x="54310" y="37330"/>
                </a:lnTo>
                <a:lnTo>
                  <a:pt x="54310" y="37340"/>
                </a:lnTo>
                <a:lnTo>
                  <a:pt x="54300" y="37340"/>
                </a:lnTo>
                <a:lnTo>
                  <a:pt x="54290" y="37340"/>
                </a:lnTo>
                <a:lnTo>
                  <a:pt x="54280" y="37340"/>
                </a:lnTo>
                <a:lnTo>
                  <a:pt x="54280" y="37350"/>
                </a:lnTo>
                <a:lnTo>
                  <a:pt x="54270" y="37350"/>
                </a:lnTo>
                <a:lnTo>
                  <a:pt x="54260" y="37350"/>
                </a:lnTo>
                <a:lnTo>
                  <a:pt x="54250" y="37350"/>
                </a:lnTo>
                <a:lnTo>
                  <a:pt x="54240" y="37350"/>
                </a:lnTo>
                <a:lnTo>
                  <a:pt x="54230" y="37350"/>
                </a:lnTo>
                <a:lnTo>
                  <a:pt x="54220" y="37350"/>
                </a:lnTo>
                <a:lnTo>
                  <a:pt x="54210" y="37350"/>
                </a:lnTo>
                <a:lnTo>
                  <a:pt x="54200" y="37350"/>
                </a:lnTo>
                <a:lnTo>
                  <a:pt x="54190" y="37350"/>
                </a:lnTo>
                <a:lnTo>
                  <a:pt x="54190" y="37340"/>
                </a:lnTo>
                <a:lnTo>
                  <a:pt x="54190" y="37330"/>
                </a:lnTo>
                <a:lnTo>
                  <a:pt x="54190" y="37320"/>
                </a:lnTo>
                <a:lnTo>
                  <a:pt x="54200" y="37320"/>
                </a:lnTo>
                <a:lnTo>
                  <a:pt x="54200" y="37310"/>
                </a:lnTo>
                <a:lnTo>
                  <a:pt x="54200" y="37300"/>
                </a:lnTo>
                <a:lnTo>
                  <a:pt x="54200" y="37290"/>
                </a:lnTo>
                <a:lnTo>
                  <a:pt x="54210" y="37290"/>
                </a:lnTo>
                <a:lnTo>
                  <a:pt x="54210" y="37280"/>
                </a:lnTo>
                <a:lnTo>
                  <a:pt x="54210" y="37270"/>
                </a:lnTo>
                <a:lnTo>
                  <a:pt x="54210" y="37260"/>
                </a:lnTo>
                <a:lnTo>
                  <a:pt x="54200" y="37260"/>
                </a:lnTo>
                <a:lnTo>
                  <a:pt x="54190" y="37270"/>
                </a:lnTo>
                <a:lnTo>
                  <a:pt x="54180" y="37270"/>
                </a:lnTo>
                <a:lnTo>
                  <a:pt x="54180" y="37280"/>
                </a:lnTo>
                <a:lnTo>
                  <a:pt x="54170" y="37280"/>
                </a:lnTo>
                <a:lnTo>
                  <a:pt x="54160" y="37290"/>
                </a:lnTo>
                <a:lnTo>
                  <a:pt x="54150" y="37290"/>
                </a:lnTo>
                <a:lnTo>
                  <a:pt x="54150" y="37300"/>
                </a:lnTo>
                <a:lnTo>
                  <a:pt x="54140" y="37300"/>
                </a:lnTo>
                <a:lnTo>
                  <a:pt x="54130" y="37300"/>
                </a:lnTo>
                <a:lnTo>
                  <a:pt x="54120" y="37300"/>
                </a:lnTo>
                <a:lnTo>
                  <a:pt x="54120" y="37290"/>
                </a:lnTo>
                <a:lnTo>
                  <a:pt x="54110" y="37290"/>
                </a:lnTo>
                <a:lnTo>
                  <a:pt x="54110" y="37280"/>
                </a:lnTo>
                <a:lnTo>
                  <a:pt x="54100" y="37280"/>
                </a:lnTo>
                <a:lnTo>
                  <a:pt x="54100" y="37270"/>
                </a:lnTo>
                <a:lnTo>
                  <a:pt x="54090" y="37270"/>
                </a:lnTo>
                <a:lnTo>
                  <a:pt x="54090" y="37260"/>
                </a:lnTo>
                <a:lnTo>
                  <a:pt x="54080" y="37260"/>
                </a:lnTo>
                <a:lnTo>
                  <a:pt x="54080" y="37250"/>
                </a:lnTo>
                <a:lnTo>
                  <a:pt x="54070" y="37250"/>
                </a:lnTo>
                <a:lnTo>
                  <a:pt x="54070" y="37240"/>
                </a:lnTo>
                <a:lnTo>
                  <a:pt x="54060" y="37230"/>
                </a:lnTo>
                <a:lnTo>
                  <a:pt x="54060" y="37220"/>
                </a:lnTo>
                <a:lnTo>
                  <a:pt x="54050" y="37220"/>
                </a:lnTo>
                <a:lnTo>
                  <a:pt x="54050" y="37210"/>
                </a:lnTo>
                <a:lnTo>
                  <a:pt x="54040" y="37210"/>
                </a:lnTo>
                <a:lnTo>
                  <a:pt x="54040" y="37200"/>
                </a:lnTo>
                <a:lnTo>
                  <a:pt x="54040" y="37190"/>
                </a:lnTo>
                <a:lnTo>
                  <a:pt x="54030" y="37190"/>
                </a:lnTo>
                <a:lnTo>
                  <a:pt x="54020" y="37180"/>
                </a:lnTo>
                <a:lnTo>
                  <a:pt x="54020" y="37170"/>
                </a:lnTo>
                <a:lnTo>
                  <a:pt x="54010" y="37170"/>
                </a:lnTo>
                <a:lnTo>
                  <a:pt x="54010" y="37160"/>
                </a:lnTo>
                <a:lnTo>
                  <a:pt x="54000" y="37160"/>
                </a:lnTo>
                <a:lnTo>
                  <a:pt x="54000" y="37150"/>
                </a:lnTo>
                <a:lnTo>
                  <a:pt x="53990" y="37150"/>
                </a:lnTo>
                <a:lnTo>
                  <a:pt x="53990" y="37140"/>
                </a:lnTo>
                <a:lnTo>
                  <a:pt x="53980" y="37140"/>
                </a:lnTo>
                <a:lnTo>
                  <a:pt x="53970" y="37140"/>
                </a:lnTo>
                <a:lnTo>
                  <a:pt x="53970" y="37130"/>
                </a:lnTo>
                <a:lnTo>
                  <a:pt x="53960" y="37130"/>
                </a:lnTo>
                <a:lnTo>
                  <a:pt x="53950" y="37130"/>
                </a:lnTo>
                <a:lnTo>
                  <a:pt x="53950" y="37120"/>
                </a:lnTo>
                <a:lnTo>
                  <a:pt x="53940" y="37120"/>
                </a:lnTo>
                <a:lnTo>
                  <a:pt x="53930" y="37120"/>
                </a:lnTo>
                <a:lnTo>
                  <a:pt x="53920" y="37110"/>
                </a:lnTo>
                <a:lnTo>
                  <a:pt x="53910" y="37110"/>
                </a:lnTo>
                <a:lnTo>
                  <a:pt x="53910" y="37100"/>
                </a:lnTo>
                <a:lnTo>
                  <a:pt x="53910" y="37090"/>
                </a:lnTo>
                <a:lnTo>
                  <a:pt x="53910" y="37080"/>
                </a:lnTo>
                <a:lnTo>
                  <a:pt x="53920" y="37080"/>
                </a:lnTo>
                <a:lnTo>
                  <a:pt x="53920" y="37070"/>
                </a:lnTo>
                <a:lnTo>
                  <a:pt x="53910" y="37060"/>
                </a:lnTo>
                <a:lnTo>
                  <a:pt x="53910" y="37050"/>
                </a:lnTo>
                <a:lnTo>
                  <a:pt x="53900" y="37050"/>
                </a:lnTo>
                <a:lnTo>
                  <a:pt x="53900" y="37040"/>
                </a:lnTo>
                <a:lnTo>
                  <a:pt x="53890" y="37040"/>
                </a:lnTo>
                <a:lnTo>
                  <a:pt x="53880" y="37040"/>
                </a:lnTo>
                <a:lnTo>
                  <a:pt x="53870" y="37040"/>
                </a:lnTo>
                <a:lnTo>
                  <a:pt x="53860" y="37040"/>
                </a:lnTo>
                <a:lnTo>
                  <a:pt x="53850" y="37040"/>
                </a:lnTo>
                <a:lnTo>
                  <a:pt x="53840" y="37040"/>
                </a:lnTo>
                <a:lnTo>
                  <a:pt x="53840" y="37030"/>
                </a:lnTo>
                <a:lnTo>
                  <a:pt x="53830" y="37030"/>
                </a:lnTo>
                <a:lnTo>
                  <a:pt x="53820" y="37030"/>
                </a:lnTo>
                <a:lnTo>
                  <a:pt x="53810" y="37020"/>
                </a:lnTo>
                <a:lnTo>
                  <a:pt x="53800" y="37020"/>
                </a:lnTo>
                <a:lnTo>
                  <a:pt x="53790" y="37020"/>
                </a:lnTo>
                <a:lnTo>
                  <a:pt x="53780" y="37010"/>
                </a:lnTo>
                <a:lnTo>
                  <a:pt x="53770" y="37010"/>
                </a:lnTo>
                <a:lnTo>
                  <a:pt x="53770" y="37000"/>
                </a:lnTo>
                <a:lnTo>
                  <a:pt x="53760" y="37000"/>
                </a:lnTo>
                <a:lnTo>
                  <a:pt x="53750" y="36990"/>
                </a:lnTo>
                <a:lnTo>
                  <a:pt x="53740" y="36990"/>
                </a:lnTo>
                <a:lnTo>
                  <a:pt x="53730" y="36990"/>
                </a:lnTo>
                <a:lnTo>
                  <a:pt x="53720" y="36990"/>
                </a:lnTo>
                <a:lnTo>
                  <a:pt x="53720" y="37000"/>
                </a:lnTo>
                <a:lnTo>
                  <a:pt x="53710" y="37000"/>
                </a:lnTo>
                <a:lnTo>
                  <a:pt x="53700" y="37000"/>
                </a:lnTo>
                <a:lnTo>
                  <a:pt x="53700" y="37010"/>
                </a:lnTo>
                <a:lnTo>
                  <a:pt x="53690" y="37010"/>
                </a:lnTo>
                <a:lnTo>
                  <a:pt x="53680" y="37010"/>
                </a:lnTo>
                <a:lnTo>
                  <a:pt x="53670" y="37010"/>
                </a:lnTo>
                <a:lnTo>
                  <a:pt x="53670" y="37020"/>
                </a:lnTo>
                <a:lnTo>
                  <a:pt x="53660" y="37020"/>
                </a:lnTo>
                <a:lnTo>
                  <a:pt x="53650" y="37020"/>
                </a:lnTo>
                <a:lnTo>
                  <a:pt x="53650" y="37030"/>
                </a:lnTo>
                <a:lnTo>
                  <a:pt x="53640" y="37030"/>
                </a:lnTo>
                <a:lnTo>
                  <a:pt x="53630" y="37030"/>
                </a:lnTo>
                <a:lnTo>
                  <a:pt x="53620" y="37030"/>
                </a:lnTo>
                <a:lnTo>
                  <a:pt x="53620" y="37020"/>
                </a:lnTo>
                <a:lnTo>
                  <a:pt x="53610" y="37020"/>
                </a:lnTo>
                <a:lnTo>
                  <a:pt x="53610" y="37010"/>
                </a:lnTo>
                <a:lnTo>
                  <a:pt x="53610" y="37000"/>
                </a:lnTo>
                <a:lnTo>
                  <a:pt x="53600" y="37000"/>
                </a:lnTo>
                <a:lnTo>
                  <a:pt x="53590" y="37000"/>
                </a:lnTo>
                <a:lnTo>
                  <a:pt x="53590" y="37010"/>
                </a:lnTo>
                <a:lnTo>
                  <a:pt x="53580" y="37010"/>
                </a:lnTo>
                <a:lnTo>
                  <a:pt x="53570" y="37020"/>
                </a:lnTo>
                <a:lnTo>
                  <a:pt x="53560" y="37020"/>
                </a:lnTo>
                <a:lnTo>
                  <a:pt x="53550" y="37020"/>
                </a:lnTo>
                <a:lnTo>
                  <a:pt x="53540" y="37020"/>
                </a:lnTo>
                <a:lnTo>
                  <a:pt x="53530" y="37020"/>
                </a:lnTo>
                <a:lnTo>
                  <a:pt x="53520" y="37020"/>
                </a:lnTo>
                <a:lnTo>
                  <a:pt x="53520" y="37030"/>
                </a:lnTo>
                <a:lnTo>
                  <a:pt x="53520" y="37040"/>
                </a:lnTo>
                <a:lnTo>
                  <a:pt x="53510" y="37040"/>
                </a:lnTo>
                <a:lnTo>
                  <a:pt x="53510" y="37050"/>
                </a:lnTo>
                <a:lnTo>
                  <a:pt x="53510" y="37060"/>
                </a:lnTo>
                <a:lnTo>
                  <a:pt x="53500" y="37070"/>
                </a:lnTo>
                <a:lnTo>
                  <a:pt x="53490" y="37070"/>
                </a:lnTo>
                <a:lnTo>
                  <a:pt x="53480" y="37070"/>
                </a:lnTo>
                <a:lnTo>
                  <a:pt x="53480" y="37080"/>
                </a:lnTo>
                <a:lnTo>
                  <a:pt x="53470" y="37080"/>
                </a:lnTo>
                <a:lnTo>
                  <a:pt x="53460" y="37080"/>
                </a:lnTo>
                <a:lnTo>
                  <a:pt x="53450" y="37080"/>
                </a:lnTo>
                <a:lnTo>
                  <a:pt x="53450" y="37090"/>
                </a:lnTo>
                <a:lnTo>
                  <a:pt x="53450" y="37100"/>
                </a:lnTo>
                <a:lnTo>
                  <a:pt x="53450" y="37110"/>
                </a:lnTo>
                <a:lnTo>
                  <a:pt x="53450" y="37120"/>
                </a:lnTo>
                <a:lnTo>
                  <a:pt x="53450" y="37130"/>
                </a:lnTo>
                <a:lnTo>
                  <a:pt x="53450" y="37140"/>
                </a:lnTo>
                <a:lnTo>
                  <a:pt x="53450" y="37150"/>
                </a:lnTo>
                <a:lnTo>
                  <a:pt x="53450" y="37160"/>
                </a:lnTo>
                <a:lnTo>
                  <a:pt x="53450" y="37170"/>
                </a:lnTo>
                <a:lnTo>
                  <a:pt x="53440" y="37180"/>
                </a:lnTo>
                <a:lnTo>
                  <a:pt x="53430" y="37180"/>
                </a:lnTo>
                <a:lnTo>
                  <a:pt x="53430" y="37190"/>
                </a:lnTo>
                <a:lnTo>
                  <a:pt x="53420" y="37190"/>
                </a:lnTo>
                <a:lnTo>
                  <a:pt x="53410" y="37200"/>
                </a:lnTo>
                <a:lnTo>
                  <a:pt x="53400" y="37200"/>
                </a:lnTo>
                <a:lnTo>
                  <a:pt x="53390" y="37200"/>
                </a:lnTo>
                <a:lnTo>
                  <a:pt x="53390" y="37210"/>
                </a:lnTo>
                <a:lnTo>
                  <a:pt x="53380" y="37210"/>
                </a:lnTo>
                <a:lnTo>
                  <a:pt x="53370" y="37210"/>
                </a:lnTo>
                <a:lnTo>
                  <a:pt x="53360" y="37210"/>
                </a:lnTo>
                <a:lnTo>
                  <a:pt x="53350" y="37210"/>
                </a:lnTo>
                <a:lnTo>
                  <a:pt x="53350" y="37220"/>
                </a:lnTo>
                <a:lnTo>
                  <a:pt x="53340" y="37220"/>
                </a:lnTo>
                <a:lnTo>
                  <a:pt x="53340" y="37230"/>
                </a:lnTo>
                <a:lnTo>
                  <a:pt x="53330" y="37230"/>
                </a:lnTo>
                <a:lnTo>
                  <a:pt x="53330" y="37240"/>
                </a:lnTo>
                <a:lnTo>
                  <a:pt x="53320" y="37250"/>
                </a:lnTo>
                <a:lnTo>
                  <a:pt x="53330" y="37250"/>
                </a:lnTo>
                <a:lnTo>
                  <a:pt x="53340" y="37250"/>
                </a:lnTo>
                <a:lnTo>
                  <a:pt x="53340" y="37260"/>
                </a:lnTo>
                <a:lnTo>
                  <a:pt x="53340" y="37270"/>
                </a:lnTo>
                <a:lnTo>
                  <a:pt x="53340" y="37280"/>
                </a:lnTo>
                <a:lnTo>
                  <a:pt x="53340" y="37290"/>
                </a:lnTo>
                <a:lnTo>
                  <a:pt x="53350" y="37290"/>
                </a:lnTo>
                <a:lnTo>
                  <a:pt x="53350" y="37300"/>
                </a:lnTo>
                <a:lnTo>
                  <a:pt x="53350" y="37310"/>
                </a:lnTo>
                <a:lnTo>
                  <a:pt x="53350" y="37320"/>
                </a:lnTo>
                <a:lnTo>
                  <a:pt x="53360" y="37320"/>
                </a:lnTo>
                <a:lnTo>
                  <a:pt x="53360" y="37330"/>
                </a:lnTo>
                <a:lnTo>
                  <a:pt x="53360" y="37340"/>
                </a:lnTo>
                <a:lnTo>
                  <a:pt x="53360" y="37350"/>
                </a:lnTo>
                <a:lnTo>
                  <a:pt x="53360" y="37360"/>
                </a:lnTo>
                <a:lnTo>
                  <a:pt x="53360" y="37370"/>
                </a:lnTo>
                <a:lnTo>
                  <a:pt x="53360" y="37380"/>
                </a:lnTo>
                <a:lnTo>
                  <a:pt x="53360" y="37390"/>
                </a:lnTo>
                <a:lnTo>
                  <a:pt x="53370" y="37390"/>
                </a:lnTo>
                <a:lnTo>
                  <a:pt x="53370" y="37400"/>
                </a:lnTo>
                <a:lnTo>
                  <a:pt x="53370" y="37410"/>
                </a:lnTo>
                <a:lnTo>
                  <a:pt x="53370" y="37420"/>
                </a:lnTo>
                <a:lnTo>
                  <a:pt x="53360" y="37420"/>
                </a:lnTo>
                <a:lnTo>
                  <a:pt x="53360" y="37430"/>
                </a:lnTo>
                <a:lnTo>
                  <a:pt x="53360" y="37440"/>
                </a:lnTo>
                <a:lnTo>
                  <a:pt x="53350" y="37440"/>
                </a:lnTo>
                <a:lnTo>
                  <a:pt x="53350" y="37450"/>
                </a:lnTo>
                <a:lnTo>
                  <a:pt x="53350" y="37460"/>
                </a:lnTo>
                <a:lnTo>
                  <a:pt x="53350" y="37470"/>
                </a:lnTo>
                <a:lnTo>
                  <a:pt x="53350" y="37480"/>
                </a:lnTo>
                <a:lnTo>
                  <a:pt x="53360" y="37480"/>
                </a:lnTo>
                <a:lnTo>
                  <a:pt x="53360" y="37490"/>
                </a:lnTo>
                <a:lnTo>
                  <a:pt x="53360" y="37500"/>
                </a:lnTo>
                <a:lnTo>
                  <a:pt x="53370" y="37500"/>
                </a:lnTo>
                <a:lnTo>
                  <a:pt x="53370" y="37510"/>
                </a:lnTo>
                <a:lnTo>
                  <a:pt x="53370" y="37520"/>
                </a:lnTo>
                <a:lnTo>
                  <a:pt x="53380" y="37520"/>
                </a:lnTo>
                <a:lnTo>
                  <a:pt x="53380" y="37530"/>
                </a:lnTo>
                <a:lnTo>
                  <a:pt x="53390" y="37530"/>
                </a:lnTo>
                <a:lnTo>
                  <a:pt x="53390" y="37540"/>
                </a:lnTo>
                <a:lnTo>
                  <a:pt x="53400" y="37550"/>
                </a:lnTo>
                <a:lnTo>
                  <a:pt x="53400" y="37560"/>
                </a:lnTo>
                <a:lnTo>
                  <a:pt x="53390" y="37570"/>
                </a:lnTo>
                <a:lnTo>
                  <a:pt x="53390" y="37580"/>
                </a:lnTo>
                <a:lnTo>
                  <a:pt x="53390" y="37590"/>
                </a:lnTo>
                <a:lnTo>
                  <a:pt x="53390" y="37600"/>
                </a:lnTo>
                <a:lnTo>
                  <a:pt x="53390" y="37610"/>
                </a:lnTo>
                <a:lnTo>
                  <a:pt x="53400" y="37610"/>
                </a:lnTo>
                <a:lnTo>
                  <a:pt x="53410" y="37610"/>
                </a:lnTo>
                <a:lnTo>
                  <a:pt x="53410" y="37620"/>
                </a:lnTo>
                <a:lnTo>
                  <a:pt x="53420" y="37620"/>
                </a:lnTo>
                <a:lnTo>
                  <a:pt x="53420" y="37630"/>
                </a:lnTo>
                <a:lnTo>
                  <a:pt x="53430" y="37630"/>
                </a:lnTo>
                <a:lnTo>
                  <a:pt x="53440" y="37630"/>
                </a:lnTo>
                <a:lnTo>
                  <a:pt x="53450" y="37630"/>
                </a:lnTo>
                <a:lnTo>
                  <a:pt x="53450" y="37640"/>
                </a:lnTo>
                <a:lnTo>
                  <a:pt x="53460" y="37640"/>
                </a:lnTo>
                <a:lnTo>
                  <a:pt x="53470" y="37640"/>
                </a:lnTo>
                <a:lnTo>
                  <a:pt x="53470" y="37650"/>
                </a:lnTo>
                <a:lnTo>
                  <a:pt x="53470" y="37660"/>
                </a:lnTo>
                <a:lnTo>
                  <a:pt x="53480" y="37660"/>
                </a:lnTo>
                <a:lnTo>
                  <a:pt x="53480" y="37670"/>
                </a:lnTo>
                <a:lnTo>
                  <a:pt x="53480" y="37680"/>
                </a:lnTo>
                <a:lnTo>
                  <a:pt x="53480" y="37690"/>
                </a:lnTo>
                <a:lnTo>
                  <a:pt x="53490" y="37700"/>
                </a:lnTo>
                <a:lnTo>
                  <a:pt x="53490" y="37710"/>
                </a:lnTo>
                <a:lnTo>
                  <a:pt x="53490" y="37720"/>
                </a:lnTo>
                <a:lnTo>
                  <a:pt x="53490" y="37730"/>
                </a:lnTo>
                <a:lnTo>
                  <a:pt x="53490" y="37740"/>
                </a:lnTo>
                <a:lnTo>
                  <a:pt x="53500" y="37740"/>
                </a:lnTo>
                <a:lnTo>
                  <a:pt x="53500" y="37750"/>
                </a:lnTo>
                <a:lnTo>
                  <a:pt x="53500" y="37760"/>
                </a:lnTo>
                <a:lnTo>
                  <a:pt x="53510" y="37760"/>
                </a:lnTo>
                <a:lnTo>
                  <a:pt x="53510" y="37770"/>
                </a:lnTo>
                <a:lnTo>
                  <a:pt x="53520" y="37770"/>
                </a:lnTo>
                <a:lnTo>
                  <a:pt x="53530" y="37770"/>
                </a:lnTo>
                <a:lnTo>
                  <a:pt x="53530" y="37780"/>
                </a:lnTo>
                <a:lnTo>
                  <a:pt x="53540" y="37780"/>
                </a:lnTo>
                <a:lnTo>
                  <a:pt x="53550" y="37780"/>
                </a:lnTo>
                <a:lnTo>
                  <a:pt x="53560" y="37780"/>
                </a:lnTo>
                <a:lnTo>
                  <a:pt x="53560" y="37790"/>
                </a:lnTo>
                <a:lnTo>
                  <a:pt x="53570" y="37790"/>
                </a:lnTo>
                <a:lnTo>
                  <a:pt x="53580" y="37790"/>
                </a:lnTo>
                <a:lnTo>
                  <a:pt x="53590" y="37790"/>
                </a:lnTo>
                <a:lnTo>
                  <a:pt x="53600" y="37790"/>
                </a:lnTo>
                <a:lnTo>
                  <a:pt x="53600" y="37800"/>
                </a:lnTo>
                <a:lnTo>
                  <a:pt x="53610" y="37800"/>
                </a:lnTo>
                <a:lnTo>
                  <a:pt x="53610" y="37810"/>
                </a:lnTo>
                <a:lnTo>
                  <a:pt x="53620" y="37810"/>
                </a:lnTo>
                <a:lnTo>
                  <a:pt x="53620" y="37820"/>
                </a:lnTo>
                <a:lnTo>
                  <a:pt x="53630" y="37820"/>
                </a:lnTo>
                <a:lnTo>
                  <a:pt x="53630" y="37830"/>
                </a:lnTo>
                <a:lnTo>
                  <a:pt x="53640" y="37830"/>
                </a:lnTo>
                <a:lnTo>
                  <a:pt x="53640" y="37840"/>
                </a:lnTo>
                <a:lnTo>
                  <a:pt x="53650" y="37840"/>
                </a:lnTo>
                <a:lnTo>
                  <a:pt x="53650" y="37830"/>
                </a:lnTo>
                <a:lnTo>
                  <a:pt x="53660" y="37820"/>
                </a:lnTo>
                <a:lnTo>
                  <a:pt x="53660" y="37810"/>
                </a:lnTo>
                <a:lnTo>
                  <a:pt x="53660" y="37800"/>
                </a:lnTo>
                <a:lnTo>
                  <a:pt x="53660" y="37790"/>
                </a:lnTo>
                <a:lnTo>
                  <a:pt x="53670" y="37790"/>
                </a:lnTo>
                <a:lnTo>
                  <a:pt x="53670" y="37800"/>
                </a:lnTo>
                <a:lnTo>
                  <a:pt x="53680" y="37800"/>
                </a:lnTo>
                <a:lnTo>
                  <a:pt x="53680" y="37810"/>
                </a:lnTo>
                <a:lnTo>
                  <a:pt x="53690" y="37810"/>
                </a:lnTo>
                <a:lnTo>
                  <a:pt x="53700" y="37810"/>
                </a:lnTo>
                <a:lnTo>
                  <a:pt x="53700" y="37820"/>
                </a:lnTo>
                <a:lnTo>
                  <a:pt x="53710" y="37820"/>
                </a:lnTo>
                <a:lnTo>
                  <a:pt x="53710" y="37830"/>
                </a:lnTo>
                <a:lnTo>
                  <a:pt x="53720" y="37830"/>
                </a:lnTo>
                <a:lnTo>
                  <a:pt x="53720" y="37840"/>
                </a:lnTo>
                <a:lnTo>
                  <a:pt x="53730" y="37840"/>
                </a:lnTo>
                <a:lnTo>
                  <a:pt x="53740" y="37840"/>
                </a:lnTo>
                <a:lnTo>
                  <a:pt x="53740" y="37850"/>
                </a:lnTo>
                <a:lnTo>
                  <a:pt x="53750" y="37850"/>
                </a:lnTo>
                <a:lnTo>
                  <a:pt x="53760" y="37850"/>
                </a:lnTo>
                <a:lnTo>
                  <a:pt x="53770" y="37860"/>
                </a:lnTo>
                <a:lnTo>
                  <a:pt x="53780" y="37860"/>
                </a:lnTo>
                <a:lnTo>
                  <a:pt x="53790" y="37860"/>
                </a:lnTo>
                <a:lnTo>
                  <a:pt x="53800" y="37860"/>
                </a:lnTo>
                <a:lnTo>
                  <a:pt x="53810" y="37860"/>
                </a:lnTo>
                <a:lnTo>
                  <a:pt x="53820" y="37860"/>
                </a:lnTo>
                <a:lnTo>
                  <a:pt x="53820" y="37870"/>
                </a:lnTo>
                <a:lnTo>
                  <a:pt x="53830" y="37870"/>
                </a:lnTo>
                <a:lnTo>
                  <a:pt x="53840" y="37870"/>
                </a:lnTo>
                <a:lnTo>
                  <a:pt x="53850" y="37870"/>
                </a:lnTo>
                <a:lnTo>
                  <a:pt x="53860" y="37870"/>
                </a:lnTo>
                <a:lnTo>
                  <a:pt x="53870" y="37870"/>
                </a:lnTo>
                <a:lnTo>
                  <a:pt x="53880" y="37880"/>
                </a:lnTo>
                <a:lnTo>
                  <a:pt x="53890" y="37880"/>
                </a:lnTo>
                <a:lnTo>
                  <a:pt x="53890" y="37890"/>
                </a:lnTo>
                <a:lnTo>
                  <a:pt x="53900" y="37890"/>
                </a:lnTo>
                <a:lnTo>
                  <a:pt x="53900" y="37900"/>
                </a:lnTo>
                <a:lnTo>
                  <a:pt x="53910" y="37900"/>
                </a:lnTo>
                <a:lnTo>
                  <a:pt x="53920" y="37910"/>
                </a:lnTo>
                <a:lnTo>
                  <a:pt x="53930" y="37910"/>
                </a:lnTo>
                <a:lnTo>
                  <a:pt x="53930" y="37920"/>
                </a:lnTo>
                <a:lnTo>
                  <a:pt x="53940" y="37920"/>
                </a:lnTo>
                <a:lnTo>
                  <a:pt x="53940" y="37930"/>
                </a:lnTo>
                <a:lnTo>
                  <a:pt x="53950" y="37930"/>
                </a:lnTo>
                <a:lnTo>
                  <a:pt x="53960" y="37930"/>
                </a:lnTo>
                <a:lnTo>
                  <a:pt x="53970" y="37930"/>
                </a:lnTo>
                <a:lnTo>
                  <a:pt x="53980" y="37930"/>
                </a:lnTo>
                <a:lnTo>
                  <a:pt x="53990" y="37930"/>
                </a:lnTo>
                <a:lnTo>
                  <a:pt x="54000" y="37930"/>
                </a:lnTo>
                <a:lnTo>
                  <a:pt x="54010" y="37930"/>
                </a:lnTo>
                <a:lnTo>
                  <a:pt x="54020" y="37930"/>
                </a:lnTo>
                <a:lnTo>
                  <a:pt x="54030" y="37930"/>
                </a:lnTo>
                <a:lnTo>
                  <a:pt x="54040" y="37930"/>
                </a:lnTo>
                <a:lnTo>
                  <a:pt x="54050" y="37930"/>
                </a:lnTo>
                <a:lnTo>
                  <a:pt x="54060" y="37930"/>
                </a:lnTo>
                <a:lnTo>
                  <a:pt x="54060" y="37940"/>
                </a:lnTo>
                <a:lnTo>
                  <a:pt x="54070" y="37940"/>
                </a:lnTo>
                <a:lnTo>
                  <a:pt x="54080" y="37940"/>
                </a:lnTo>
                <a:lnTo>
                  <a:pt x="54090" y="37940"/>
                </a:lnTo>
                <a:lnTo>
                  <a:pt x="54100" y="37940"/>
                </a:lnTo>
                <a:lnTo>
                  <a:pt x="54110" y="37940"/>
                </a:lnTo>
                <a:lnTo>
                  <a:pt x="54110" y="37950"/>
                </a:lnTo>
                <a:lnTo>
                  <a:pt x="54120" y="37950"/>
                </a:lnTo>
                <a:lnTo>
                  <a:pt x="54130" y="37950"/>
                </a:lnTo>
                <a:lnTo>
                  <a:pt x="54140" y="37960"/>
                </a:lnTo>
                <a:lnTo>
                  <a:pt x="54150" y="37960"/>
                </a:lnTo>
                <a:lnTo>
                  <a:pt x="54150" y="37970"/>
                </a:lnTo>
                <a:lnTo>
                  <a:pt x="54160" y="37970"/>
                </a:lnTo>
                <a:lnTo>
                  <a:pt x="54160" y="37980"/>
                </a:lnTo>
                <a:lnTo>
                  <a:pt x="54170" y="37980"/>
                </a:lnTo>
                <a:lnTo>
                  <a:pt x="54170" y="37990"/>
                </a:lnTo>
                <a:lnTo>
                  <a:pt x="54170" y="38000"/>
                </a:lnTo>
                <a:lnTo>
                  <a:pt x="54180" y="38000"/>
                </a:lnTo>
                <a:lnTo>
                  <a:pt x="54180" y="38010"/>
                </a:lnTo>
                <a:lnTo>
                  <a:pt x="54180" y="38020"/>
                </a:lnTo>
                <a:lnTo>
                  <a:pt x="54190" y="38020"/>
                </a:lnTo>
                <a:lnTo>
                  <a:pt x="54190" y="38030"/>
                </a:lnTo>
                <a:lnTo>
                  <a:pt x="54200" y="38030"/>
                </a:lnTo>
                <a:lnTo>
                  <a:pt x="54200" y="38040"/>
                </a:lnTo>
                <a:lnTo>
                  <a:pt x="54210" y="38040"/>
                </a:lnTo>
                <a:lnTo>
                  <a:pt x="54220" y="38040"/>
                </a:lnTo>
                <a:lnTo>
                  <a:pt x="54230" y="38040"/>
                </a:lnTo>
                <a:lnTo>
                  <a:pt x="54230" y="38050"/>
                </a:lnTo>
                <a:lnTo>
                  <a:pt x="54240" y="38050"/>
                </a:lnTo>
                <a:lnTo>
                  <a:pt x="54240" y="38060"/>
                </a:lnTo>
                <a:lnTo>
                  <a:pt x="54240" y="38070"/>
                </a:lnTo>
                <a:lnTo>
                  <a:pt x="54240" y="38080"/>
                </a:lnTo>
                <a:lnTo>
                  <a:pt x="54230" y="38080"/>
                </a:lnTo>
                <a:lnTo>
                  <a:pt x="54240" y="38090"/>
                </a:lnTo>
                <a:lnTo>
                  <a:pt x="54240" y="38100"/>
                </a:lnTo>
                <a:lnTo>
                  <a:pt x="54230" y="38100"/>
                </a:lnTo>
                <a:lnTo>
                  <a:pt x="54230" y="38110"/>
                </a:lnTo>
                <a:lnTo>
                  <a:pt x="54220" y="38110"/>
                </a:lnTo>
                <a:lnTo>
                  <a:pt x="54210" y="38110"/>
                </a:lnTo>
                <a:lnTo>
                  <a:pt x="54200" y="38120"/>
                </a:lnTo>
                <a:lnTo>
                  <a:pt x="54210" y="38120"/>
                </a:lnTo>
                <a:lnTo>
                  <a:pt x="54210" y="38130"/>
                </a:lnTo>
                <a:lnTo>
                  <a:pt x="54220" y="38130"/>
                </a:lnTo>
                <a:lnTo>
                  <a:pt x="54220" y="38140"/>
                </a:lnTo>
                <a:lnTo>
                  <a:pt x="54230" y="38140"/>
                </a:lnTo>
                <a:lnTo>
                  <a:pt x="54230" y="38150"/>
                </a:lnTo>
                <a:lnTo>
                  <a:pt x="54240" y="38150"/>
                </a:lnTo>
                <a:lnTo>
                  <a:pt x="54250" y="38160"/>
                </a:lnTo>
                <a:lnTo>
                  <a:pt x="54250" y="38170"/>
                </a:lnTo>
                <a:lnTo>
                  <a:pt x="54260" y="38170"/>
                </a:lnTo>
                <a:lnTo>
                  <a:pt x="54270" y="38180"/>
                </a:lnTo>
                <a:lnTo>
                  <a:pt x="54280" y="38190"/>
                </a:lnTo>
                <a:lnTo>
                  <a:pt x="54280" y="38200"/>
                </a:lnTo>
                <a:lnTo>
                  <a:pt x="54290" y="38200"/>
                </a:lnTo>
                <a:lnTo>
                  <a:pt x="54290" y="38210"/>
                </a:lnTo>
                <a:lnTo>
                  <a:pt x="54300" y="38210"/>
                </a:lnTo>
                <a:lnTo>
                  <a:pt x="54300" y="38220"/>
                </a:lnTo>
                <a:lnTo>
                  <a:pt x="54310" y="38220"/>
                </a:lnTo>
                <a:lnTo>
                  <a:pt x="54310" y="38230"/>
                </a:lnTo>
                <a:lnTo>
                  <a:pt x="54310" y="38240"/>
                </a:lnTo>
                <a:lnTo>
                  <a:pt x="54320" y="38240"/>
                </a:lnTo>
                <a:lnTo>
                  <a:pt x="54320" y="38250"/>
                </a:lnTo>
                <a:lnTo>
                  <a:pt x="54320" y="38260"/>
                </a:lnTo>
                <a:lnTo>
                  <a:pt x="54320" y="38270"/>
                </a:lnTo>
                <a:lnTo>
                  <a:pt x="54320" y="38280"/>
                </a:lnTo>
                <a:lnTo>
                  <a:pt x="54320" y="38290"/>
                </a:lnTo>
                <a:lnTo>
                  <a:pt x="54310" y="38290"/>
                </a:lnTo>
                <a:lnTo>
                  <a:pt x="54310" y="38300"/>
                </a:lnTo>
                <a:lnTo>
                  <a:pt x="54310" y="38310"/>
                </a:lnTo>
                <a:lnTo>
                  <a:pt x="54310" y="38320"/>
                </a:lnTo>
                <a:lnTo>
                  <a:pt x="54310" y="38330"/>
                </a:lnTo>
                <a:lnTo>
                  <a:pt x="54310" y="38340"/>
                </a:lnTo>
                <a:lnTo>
                  <a:pt x="54310" y="38350"/>
                </a:lnTo>
                <a:lnTo>
                  <a:pt x="54310" y="38360"/>
                </a:lnTo>
                <a:lnTo>
                  <a:pt x="54310" y="38370"/>
                </a:lnTo>
                <a:lnTo>
                  <a:pt x="54320" y="38370"/>
                </a:lnTo>
                <a:lnTo>
                  <a:pt x="54320" y="38380"/>
                </a:lnTo>
                <a:lnTo>
                  <a:pt x="54320" y="38390"/>
                </a:lnTo>
                <a:lnTo>
                  <a:pt x="54330" y="38390"/>
                </a:lnTo>
                <a:lnTo>
                  <a:pt x="54330" y="38400"/>
                </a:lnTo>
                <a:lnTo>
                  <a:pt x="54330" y="38410"/>
                </a:lnTo>
                <a:lnTo>
                  <a:pt x="54320" y="38410"/>
                </a:lnTo>
                <a:lnTo>
                  <a:pt x="54320" y="38420"/>
                </a:lnTo>
                <a:lnTo>
                  <a:pt x="54320" y="38430"/>
                </a:lnTo>
                <a:lnTo>
                  <a:pt x="54310" y="38430"/>
                </a:lnTo>
                <a:lnTo>
                  <a:pt x="54310" y="38440"/>
                </a:lnTo>
                <a:lnTo>
                  <a:pt x="54300" y="38440"/>
                </a:lnTo>
                <a:lnTo>
                  <a:pt x="54300" y="38450"/>
                </a:lnTo>
                <a:lnTo>
                  <a:pt x="54290" y="38450"/>
                </a:lnTo>
                <a:lnTo>
                  <a:pt x="54290" y="38460"/>
                </a:lnTo>
                <a:lnTo>
                  <a:pt x="54280" y="38460"/>
                </a:lnTo>
                <a:lnTo>
                  <a:pt x="54280" y="38470"/>
                </a:lnTo>
                <a:lnTo>
                  <a:pt x="54280" y="38480"/>
                </a:lnTo>
                <a:lnTo>
                  <a:pt x="54280" y="38490"/>
                </a:lnTo>
                <a:lnTo>
                  <a:pt x="54280" y="38500"/>
                </a:lnTo>
                <a:lnTo>
                  <a:pt x="54280" y="38510"/>
                </a:lnTo>
                <a:lnTo>
                  <a:pt x="54280" y="38520"/>
                </a:lnTo>
                <a:lnTo>
                  <a:pt x="54280" y="38530"/>
                </a:lnTo>
                <a:lnTo>
                  <a:pt x="54280" y="38540"/>
                </a:lnTo>
                <a:lnTo>
                  <a:pt x="54270" y="38540"/>
                </a:lnTo>
                <a:lnTo>
                  <a:pt x="54270" y="38550"/>
                </a:lnTo>
                <a:lnTo>
                  <a:pt x="54270" y="38560"/>
                </a:lnTo>
                <a:lnTo>
                  <a:pt x="54260" y="38560"/>
                </a:lnTo>
                <a:lnTo>
                  <a:pt x="54260" y="38570"/>
                </a:lnTo>
                <a:lnTo>
                  <a:pt x="54260" y="38580"/>
                </a:lnTo>
                <a:lnTo>
                  <a:pt x="54250" y="38580"/>
                </a:lnTo>
                <a:lnTo>
                  <a:pt x="54250" y="38590"/>
                </a:lnTo>
                <a:lnTo>
                  <a:pt x="54250" y="38600"/>
                </a:lnTo>
                <a:lnTo>
                  <a:pt x="54240" y="38610"/>
                </a:lnTo>
                <a:lnTo>
                  <a:pt x="54240" y="38620"/>
                </a:lnTo>
                <a:lnTo>
                  <a:pt x="54240" y="38630"/>
                </a:lnTo>
                <a:lnTo>
                  <a:pt x="54240" y="38640"/>
                </a:lnTo>
                <a:lnTo>
                  <a:pt x="54240" y="38650"/>
                </a:lnTo>
                <a:lnTo>
                  <a:pt x="54250" y="38660"/>
                </a:lnTo>
                <a:lnTo>
                  <a:pt x="54250" y="38670"/>
                </a:lnTo>
                <a:lnTo>
                  <a:pt x="54250" y="38680"/>
                </a:lnTo>
                <a:lnTo>
                  <a:pt x="54260" y="38690"/>
                </a:lnTo>
                <a:lnTo>
                  <a:pt x="54260" y="38700"/>
                </a:lnTo>
                <a:lnTo>
                  <a:pt x="54270" y="38700"/>
                </a:lnTo>
                <a:lnTo>
                  <a:pt x="54270" y="38710"/>
                </a:lnTo>
                <a:lnTo>
                  <a:pt x="54260" y="38710"/>
                </a:lnTo>
                <a:lnTo>
                  <a:pt x="54260" y="38720"/>
                </a:lnTo>
                <a:lnTo>
                  <a:pt x="54260" y="38730"/>
                </a:lnTo>
                <a:lnTo>
                  <a:pt x="54250" y="38730"/>
                </a:lnTo>
                <a:lnTo>
                  <a:pt x="54250" y="38740"/>
                </a:lnTo>
                <a:lnTo>
                  <a:pt x="54250" y="38750"/>
                </a:lnTo>
                <a:lnTo>
                  <a:pt x="54240" y="38750"/>
                </a:lnTo>
                <a:lnTo>
                  <a:pt x="54240" y="38760"/>
                </a:lnTo>
                <a:lnTo>
                  <a:pt x="54240" y="38770"/>
                </a:lnTo>
                <a:lnTo>
                  <a:pt x="54240" y="38780"/>
                </a:lnTo>
                <a:lnTo>
                  <a:pt x="54240" y="38790"/>
                </a:lnTo>
                <a:lnTo>
                  <a:pt x="54230" y="38800"/>
                </a:lnTo>
                <a:lnTo>
                  <a:pt x="54230" y="38810"/>
                </a:lnTo>
                <a:lnTo>
                  <a:pt x="54230" y="38820"/>
                </a:lnTo>
                <a:lnTo>
                  <a:pt x="54230" y="38830"/>
                </a:lnTo>
                <a:lnTo>
                  <a:pt x="54230" y="38840"/>
                </a:lnTo>
                <a:lnTo>
                  <a:pt x="54220" y="38840"/>
                </a:lnTo>
                <a:lnTo>
                  <a:pt x="54220" y="38850"/>
                </a:lnTo>
                <a:lnTo>
                  <a:pt x="54220" y="38860"/>
                </a:lnTo>
                <a:lnTo>
                  <a:pt x="54210" y="38860"/>
                </a:lnTo>
                <a:lnTo>
                  <a:pt x="54200" y="38860"/>
                </a:lnTo>
                <a:lnTo>
                  <a:pt x="54190" y="38860"/>
                </a:lnTo>
                <a:lnTo>
                  <a:pt x="54180" y="38860"/>
                </a:lnTo>
                <a:lnTo>
                  <a:pt x="54180" y="38870"/>
                </a:lnTo>
                <a:lnTo>
                  <a:pt x="54170" y="38870"/>
                </a:lnTo>
                <a:lnTo>
                  <a:pt x="54170" y="38880"/>
                </a:lnTo>
                <a:lnTo>
                  <a:pt x="54170" y="38890"/>
                </a:lnTo>
                <a:lnTo>
                  <a:pt x="54170" y="38900"/>
                </a:lnTo>
                <a:lnTo>
                  <a:pt x="54170" y="38910"/>
                </a:lnTo>
                <a:lnTo>
                  <a:pt x="54170" y="38920"/>
                </a:lnTo>
                <a:lnTo>
                  <a:pt x="54170" y="38930"/>
                </a:lnTo>
                <a:lnTo>
                  <a:pt x="54170" y="38940"/>
                </a:lnTo>
                <a:lnTo>
                  <a:pt x="54170" y="38950"/>
                </a:lnTo>
                <a:lnTo>
                  <a:pt x="54160" y="38950"/>
                </a:lnTo>
                <a:lnTo>
                  <a:pt x="54160" y="38960"/>
                </a:lnTo>
                <a:lnTo>
                  <a:pt x="54160" y="38970"/>
                </a:lnTo>
                <a:lnTo>
                  <a:pt x="54160" y="38980"/>
                </a:lnTo>
                <a:lnTo>
                  <a:pt x="54160" y="38990"/>
                </a:lnTo>
                <a:lnTo>
                  <a:pt x="54160" y="39000"/>
                </a:lnTo>
                <a:lnTo>
                  <a:pt x="54160" y="39010"/>
                </a:lnTo>
                <a:lnTo>
                  <a:pt x="54150" y="39010"/>
                </a:lnTo>
                <a:lnTo>
                  <a:pt x="54150" y="39020"/>
                </a:lnTo>
                <a:lnTo>
                  <a:pt x="54150" y="39030"/>
                </a:lnTo>
                <a:lnTo>
                  <a:pt x="54150" y="39040"/>
                </a:lnTo>
                <a:lnTo>
                  <a:pt x="54150" y="39050"/>
                </a:lnTo>
                <a:lnTo>
                  <a:pt x="54150" y="39060"/>
                </a:lnTo>
                <a:lnTo>
                  <a:pt x="54140" y="39060"/>
                </a:lnTo>
                <a:lnTo>
                  <a:pt x="54140" y="39070"/>
                </a:lnTo>
                <a:lnTo>
                  <a:pt x="54140" y="39080"/>
                </a:lnTo>
                <a:lnTo>
                  <a:pt x="54140" y="39090"/>
                </a:lnTo>
                <a:lnTo>
                  <a:pt x="54140" y="39100"/>
                </a:lnTo>
                <a:lnTo>
                  <a:pt x="54130" y="39100"/>
                </a:lnTo>
                <a:lnTo>
                  <a:pt x="54130" y="39110"/>
                </a:lnTo>
                <a:lnTo>
                  <a:pt x="54130" y="39120"/>
                </a:lnTo>
                <a:lnTo>
                  <a:pt x="54120" y="39120"/>
                </a:lnTo>
                <a:lnTo>
                  <a:pt x="54120" y="39130"/>
                </a:lnTo>
                <a:lnTo>
                  <a:pt x="54120" y="39140"/>
                </a:lnTo>
                <a:lnTo>
                  <a:pt x="54110" y="39140"/>
                </a:lnTo>
                <a:lnTo>
                  <a:pt x="54110" y="39150"/>
                </a:lnTo>
                <a:lnTo>
                  <a:pt x="54100" y="39150"/>
                </a:lnTo>
                <a:lnTo>
                  <a:pt x="54100" y="39160"/>
                </a:lnTo>
                <a:lnTo>
                  <a:pt x="54090" y="39160"/>
                </a:lnTo>
                <a:lnTo>
                  <a:pt x="54080" y="39160"/>
                </a:lnTo>
                <a:lnTo>
                  <a:pt x="54080" y="39170"/>
                </a:lnTo>
                <a:lnTo>
                  <a:pt x="54070" y="39170"/>
                </a:lnTo>
                <a:lnTo>
                  <a:pt x="54070" y="39180"/>
                </a:lnTo>
                <a:lnTo>
                  <a:pt x="54060" y="39180"/>
                </a:lnTo>
                <a:lnTo>
                  <a:pt x="54050" y="39190"/>
                </a:lnTo>
                <a:lnTo>
                  <a:pt x="54050" y="39200"/>
                </a:lnTo>
                <a:lnTo>
                  <a:pt x="54040" y="39210"/>
                </a:lnTo>
                <a:lnTo>
                  <a:pt x="54040" y="39220"/>
                </a:lnTo>
                <a:lnTo>
                  <a:pt x="54040" y="39230"/>
                </a:lnTo>
                <a:lnTo>
                  <a:pt x="54030" y="39230"/>
                </a:lnTo>
                <a:lnTo>
                  <a:pt x="54030" y="39240"/>
                </a:lnTo>
                <a:lnTo>
                  <a:pt x="54030" y="39250"/>
                </a:lnTo>
                <a:lnTo>
                  <a:pt x="54030" y="39260"/>
                </a:lnTo>
                <a:lnTo>
                  <a:pt x="54030" y="39270"/>
                </a:lnTo>
                <a:lnTo>
                  <a:pt x="54020" y="39270"/>
                </a:lnTo>
                <a:lnTo>
                  <a:pt x="54020" y="39280"/>
                </a:lnTo>
                <a:lnTo>
                  <a:pt x="54020" y="39290"/>
                </a:lnTo>
                <a:lnTo>
                  <a:pt x="54020" y="39300"/>
                </a:lnTo>
                <a:lnTo>
                  <a:pt x="54010" y="39300"/>
                </a:lnTo>
                <a:lnTo>
                  <a:pt x="54010" y="39310"/>
                </a:lnTo>
                <a:lnTo>
                  <a:pt x="54000" y="39310"/>
                </a:lnTo>
                <a:lnTo>
                  <a:pt x="54000" y="39320"/>
                </a:lnTo>
                <a:lnTo>
                  <a:pt x="53990" y="39330"/>
                </a:lnTo>
                <a:lnTo>
                  <a:pt x="53980" y="39330"/>
                </a:lnTo>
                <a:lnTo>
                  <a:pt x="53980" y="39340"/>
                </a:lnTo>
                <a:lnTo>
                  <a:pt x="53970" y="39340"/>
                </a:lnTo>
                <a:lnTo>
                  <a:pt x="53960" y="39350"/>
                </a:lnTo>
                <a:lnTo>
                  <a:pt x="53950" y="39350"/>
                </a:lnTo>
                <a:lnTo>
                  <a:pt x="53950" y="39360"/>
                </a:lnTo>
                <a:lnTo>
                  <a:pt x="53950" y="39370"/>
                </a:lnTo>
                <a:lnTo>
                  <a:pt x="53940" y="39370"/>
                </a:lnTo>
                <a:lnTo>
                  <a:pt x="53940" y="39380"/>
                </a:lnTo>
                <a:lnTo>
                  <a:pt x="53930" y="39390"/>
                </a:lnTo>
                <a:lnTo>
                  <a:pt x="53930" y="39400"/>
                </a:lnTo>
                <a:lnTo>
                  <a:pt x="53930" y="39410"/>
                </a:lnTo>
                <a:lnTo>
                  <a:pt x="53930" y="39420"/>
                </a:lnTo>
                <a:lnTo>
                  <a:pt x="53940" y="39430"/>
                </a:lnTo>
                <a:lnTo>
                  <a:pt x="53950" y="39430"/>
                </a:lnTo>
                <a:lnTo>
                  <a:pt x="53950" y="39440"/>
                </a:lnTo>
                <a:lnTo>
                  <a:pt x="53950" y="39430"/>
                </a:lnTo>
                <a:lnTo>
                  <a:pt x="53960" y="39440"/>
                </a:lnTo>
                <a:lnTo>
                  <a:pt x="53960" y="39430"/>
                </a:lnTo>
                <a:lnTo>
                  <a:pt x="53970" y="39430"/>
                </a:lnTo>
                <a:lnTo>
                  <a:pt x="53980" y="39430"/>
                </a:lnTo>
                <a:lnTo>
                  <a:pt x="53990" y="39430"/>
                </a:lnTo>
                <a:lnTo>
                  <a:pt x="54000" y="39430"/>
                </a:lnTo>
                <a:lnTo>
                  <a:pt x="54000" y="39440"/>
                </a:lnTo>
                <a:lnTo>
                  <a:pt x="54010" y="39440"/>
                </a:lnTo>
                <a:lnTo>
                  <a:pt x="54010" y="39450"/>
                </a:lnTo>
                <a:lnTo>
                  <a:pt x="54020" y="39450"/>
                </a:lnTo>
                <a:lnTo>
                  <a:pt x="54020" y="39460"/>
                </a:lnTo>
                <a:lnTo>
                  <a:pt x="54030" y="39470"/>
                </a:lnTo>
                <a:lnTo>
                  <a:pt x="54030" y="39480"/>
                </a:lnTo>
                <a:lnTo>
                  <a:pt x="54040" y="39480"/>
                </a:lnTo>
                <a:lnTo>
                  <a:pt x="54040" y="39490"/>
                </a:lnTo>
                <a:lnTo>
                  <a:pt x="54040" y="39500"/>
                </a:lnTo>
                <a:lnTo>
                  <a:pt x="54040" y="39510"/>
                </a:lnTo>
                <a:lnTo>
                  <a:pt x="54040" y="39520"/>
                </a:lnTo>
                <a:lnTo>
                  <a:pt x="54050" y="39530"/>
                </a:lnTo>
                <a:lnTo>
                  <a:pt x="54050" y="39540"/>
                </a:lnTo>
                <a:lnTo>
                  <a:pt x="54060" y="39540"/>
                </a:lnTo>
                <a:lnTo>
                  <a:pt x="54060" y="39550"/>
                </a:lnTo>
                <a:lnTo>
                  <a:pt x="54060" y="39560"/>
                </a:lnTo>
                <a:lnTo>
                  <a:pt x="54070" y="39560"/>
                </a:lnTo>
                <a:lnTo>
                  <a:pt x="54070" y="39570"/>
                </a:lnTo>
                <a:lnTo>
                  <a:pt x="54080" y="39570"/>
                </a:lnTo>
                <a:lnTo>
                  <a:pt x="54080" y="39580"/>
                </a:lnTo>
                <a:lnTo>
                  <a:pt x="54090" y="39590"/>
                </a:lnTo>
                <a:lnTo>
                  <a:pt x="54090" y="39600"/>
                </a:lnTo>
                <a:lnTo>
                  <a:pt x="54090" y="39610"/>
                </a:lnTo>
                <a:lnTo>
                  <a:pt x="54100" y="39620"/>
                </a:lnTo>
                <a:lnTo>
                  <a:pt x="54100" y="39630"/>
                </a:lnTo>
                <a:lnTo>
                  <a:pt x="54100" y="39640"/>
                </a:lnTo>
                <a:lnTo>
                  <a:pt x="54110" y="39640"/>
                </a:lnTo>
                <a:lnTo>
                  <a:pt x="54110" y="39650"/>
                </a:lnTo>
                <a:lnTo>
                  <a:pt x="54110" y="39660"/>
                </a:lnTo>
                <a:lnTo>
                  <a:pt x="54120" y="39660"/>
                </a:lnTo>
                <a:lnTo>
                  <a:pt x="54120" y="39670"/>
                </a:lnTo>
                <a:lnTo>
                  <a:pt x="54130" y="39680"/>
                </a:lnTo>
                <a:lnTo>
                  <a:pt x="54130" y="39690"/>
                </a:lnTo>
                <a:lnTo>
                  <a:pt x="54140" y="39690"/>
                </a:lnTo>
                <a:lnTo>
                  <a:pt x="54140" y="39700"/>
                </a:lnTo>
                <a:lnTo>
                  <a:pt x="54140" y="39710"/>
                </a:lnTo>
                <a:lnTo>
                  <a:pt x="54150" y="39710"/>
                </a:lnTo>
                <a:lnTo>
                  <a:pt x="54150" y="39720"/>
                </a:lnTo>
                <a:lnTo>
                  <a:pt x="54150" y="39730"/>
                </a:lnTo>
                <a:lnTo>
                  <a:pt x="54160" y="39730"/>
                </a:lnTo>
                <a:lnTo>
                  <a:pt x="54160" y="39740"/>
                </a:lnTo>
                <a:lnTo>
                  <a:pt x="54160" y="39750"/>
                </a:lnTo>
                <a:lnTo>
                  <a:pt x="54170" y="39750"/>
                </a:lnTo>
                <a:lnTo>
                  <a:pt x="54170" y="39760"/>
                </a:lnTo>
                <a:lnTo>
                  <a:pt x="54180" y="39760"/>
                </a:lnTo>
                <a:lnTo>
                  <a:pt x="54180" y="39770"/>
                </a:lnTo>
                <a:lnTo>
                  <a:pt x="54180" y="39780"/>
                </a:lnTo>
                <a:lnTo>
                  <a:pt x="54190" y="39780"/>
                </a:lnTo>
                <a:lnTo>
                  <a:pt x="54190" y="39790"/>
                </a:lnTo>
                <a:lnTo>
                  <a:pt x="54190" y="39800"/>
                </a:lnTo>
                <a:lnTo>
                  <a:pt x="54200" y="39800"/>
                </a:lnTo>
                <a:lnTo>
                  <a:pt x="54200" y="39810"/>
                </a:lnTo>
                <a:lnTo>
                  <a:pt x="54210" y="39810"/>
                </a:lnTo>
                <a:lnTo>
                  <a:pt x="54210" y="39820"/>
                </a:lnTo>
                <a:lnTo>
                  <a:pt x="54210" y="39830"/>
                </a:lnTo>
                <a:lnTo>
                  <a:pt x="54220" y="39830"/>
                </a:lnTo>
                <a:lnTo>
                  <a:pt x="54220" y="39840"/>
                </a:lnTo>
                <a:lnTo>
                  <a:pt x="54220" y="39850"/>
                </a:lnTo>
                <a:lnTo>
                  <a:pt x="54220" y="39860"/>
                </a:lnTo>
                <a:lnTo>
                  <a:pt x="54230" y="39860"/>
                </a:lnTo>
                <a:lnTo>
                  <a:pt x="54230" y="39870"/>
                </a:lnTo>
                <a:lnTo>
                  <a:pt x="54240" y="39870"/>
                </a:lnTo>
                <a:lnTo>
                  <a:pt x="54240" y="39880"/>
                </a:lnTo>
                <a:lnTo>
                  <a:pt x="54240" y="39890"/>
                </a:lnTo>
                <a:lnTo>
                  <a:pt x="54240" y="39900"/>
                </a:lnTo>
                <a:lnTo>
                  <a:pt x="54250" y="39900"/>
                </a:lnTo>
                <a:lnTo>
                  <a:pt x="54250" y="39910"/>
                </a:lnTo>
                <a:lnTo>
                  <a:pt x="54250" y="39920"/>
                </a:lnTo>
                <a:lnTo>
                  <a:pt x="54260" y="39930"/>
                </a:lnTo>
                <a:lnTo>
                  <a:pt x="54260" y="39940"/>
                </a:lnTo>
                <a:lnTo>
                  <a:pt x="54260" y="39950"/>
                </a:lnTo>
                <a:lnTo>
                  <a:pt x="54260" y="39960"/>
                </a:lnTo>
                <a:lnTo>
                  <a:pt x="54260" y="39970"/>
                </a:lnTo>
                <a:lnTo>
                  <a:pt x="54260" y="39980"/>
                </a:lnTo>
                <a:lnTo>
                  <a:pt x="54260" y="39990"/>
                </a:lnTo>
                <a:lnTo>
                  <a:pt x="54270" y="39990"/>
                </a:lnTo>
                <a:lnTo>
                  <a:pt x="54270" y="40000"/>
                </a:lnTo>
                <a:lnTo>
                  <a:pt x="54270" y="40010"/>
                </a:lnTo>
                <a:lnTo>
                  <a:pt x="54270" y="40020"/>
                </a:lnTo>
                <a:lnTo>
                  <a:pt x="54270" y="40030"/>
                </a:lnTo>
                <a:lnTo>
                  <a:pt x="54280" y="40040"/>
                </a:lnTo>
                <a:lnTo>
                  <a:pt x="54280" y="40050"/>
                </a:lnTo>
                <a:lnTo>
                  <a:pt x="54280" y="40060"/>
                </a:lnTo>
                <a:lnTo>
                  <a:pt x="54280" y="40070"/>
                </a:lnTo>
                <a:lnTo>
                  <a:pt x="54280" y="40080"/>
                </a:lnTo>
                <a:lnTo>
                  <a:pt x="54290" y="40080"/>
                </a:lnTo>
                <a:lnTo>
                  <a:pt x="54290" y="40090"/>
                </a:lnTo>
                <a:lnTo>
                  <a:pt x="54280" y="40100"/>
                </a:lnTo>
                <a:lnTo>
                  <a:pt x="54280" y="40110"/>
                </a:lnTo>
                <a:lnTo>
                  <a:pt x="54280" y="40120"/>
                </a:lnTo>
                <a:lnTo>
                  <a:pt x="54280" y="40130"/>
                </a:lnTo>
                <a:lnTo>
                  <a:pt x="54280" y="40140"/>
                </a:lnTo>
                <a:lnTo>
                  <a:pt x="54280" y="40150"/>
                </a:lnTo>
                <a:lnTo>
                  <a:pt x="54270" y="40160"/>
                </a:lnTo>
                <a:lnTo>
                  <a:pt x="54270" y="40170"/>
                </a:lnTo>
                <a:lnTo>
                  <a:pt x="54270" y="40180"/>
                </a:lnTo>
                <a:lnTo>
                  <a:pt x="54270" y="40190"/>
                </a:lnTo>
                <a:lnTo>
                  <a:pt x="54270" y="40200"/>
                </a:lnTo>
                <a:lnTo>
                  <a:pt x="54270" y="40210"/>
                </a:lnTo>
                <a:lnTo>
                  <a:pt x="54270" y="40220"/>
                </a:lnTo>
                <a:lnTo>
                  <a:pt x="54270" y="40230"/>
                </a:lnTo>
                <a:lnTo>
                  <a:pt x="54270" y="40240"/>
                </a:lnTo>
                <a:lnTo>
                  <a:pt x="54270" y="40250"/>
                </a:lnTo>
                <a:lnTo>
                  <a:pt x="54270" y="40260"/>
                </a:lnTo>
                <a:lnTo>
                  <a:pt x="54270" y="40270"/>
                </a:lnTo>
                <a:lnTo>
                  <a:pt x="54280" y="40270"/>
                </a:lnTo>
                <a:lnTo>
                  <a:pt x="54280" y="40280"/>
                </a:lnTo>
                <a:lnTo>
                  <a:pt x="54280" y="40290"/>
                </a:lnTo>
                <a:lnTo>
                  <a:pt x="54280" y="40300"/>
                </a:lnTo>
                <a:lnTo>
                  <a:pt x="54280" y="40310"/>
                </a:lnTo>
                <a:lnTo>
                  <a:pt x="54280" y="40320"/>
                </a:lnTo>
                <a:lnTo>
                  <a:pt x="54280" y="40330"/>
                </a:lnTo>
                <a:lnTo>
                  <a:pt x="54290" y="40330"/>
                </a:lnTo>
                <a:lnTo>
                  <a:pt x="54290" y="40340"/>
                </a:lnTo>
                <a:lnTo>
                  <a:pt x="54300" y="40340"/>
                </a:lnTo>
                <a:lnTo>
                  <a:pt x="54300" y="40350"/>
                </a:lnTo>
                <a:lnTo>
                  <a:pt x="54310" y="40350"/>
                </a:lnTo>
                <a:lnTo>
                  <a:pt x="54310" y="40360"/>
                </a:lnTo>
                <a:lnTo>
                  <a:pt x="54310" y="40370"/>
                </a:lnTo>
                <a:lnTo>
                  <a:pt x="54310" y="40380"/>
                </a:lnTo>
                <a:lnTo>
                  <a:pt x="54320" y="40380"/>
                </a:lnTo>
                <a:lnTo>
                  <a:pt x="54320" y="40390"/>
                </a:lnTo>
                <a:lnTo>
                  <a:pt x="54320" y="40400"/>
                </a:lnTo>
                <a:lnTo>
                  <a:pt x="54330" y="40400"/>
                </a:lnTo>
                <a:lnTo>
                  <a:pt x="54340" y="40400"/>
                </a:lnTo>
                <a:lnTo>
                  <a:pt x="54340" y="40410"/>
                </a:lnTo>
                <a:lnTo>
                  <a:pt x="54350" y="40410"/>
                </a:lnTo>
                <a:lnTo>
                  <a:pt x="54350" y="40420"/>
                </a:lnTo>
                <a:lnTo>
                  <a:pt x="54360" y="40420"/>
                </a:lnTo>
                <a:lnTo>
                  <a:pt x="54370" y="40440"/>
                </a:lnTo>
                <a:lnTo>
                  <a:pt x="54380" y="40450"/>
                </a:lnTo>
                <a:lnTo>
                  <a:pt x="54390" y="40460"/>
                </a:lnTo>
                <a:lnTo>
                  <a:pt x="54390" y="40470"/>
                </a:lnTo>
                <a:lnTo>
                  <a:pt x="54390" y="40480"/>
                </a:lnTo>
                <a:lnTo>
                  <a:pt x="54390" y="40490"/>
                </a:lnTo>
                <a:lnTo>
                  <a:pt x="54390" y="40500"/>
                </a:lnTo>
                <a:lnTo>
                  <a:pt x="54390" y="40510"/>
                </a:lnTo>
                <a:lnTo>
                  <a:pt x="54390" y="40520"/>
                </a:lnTo>
                <a:lnTo>
                  <a:pt x="54380" y="40520"/>
                </a:lnTo>
                <a:lnTo>
                  <a:pt x="54380" y="40530"/>
                </a:lnTo>
                <a:lnTo>
                  <a:pt x="54380" y="40540"/>
                </a:lnTo>
                <a:lnTo>
                  <a:pt x="54380" y="40550"/>
                </a:lnTo>
                <a:lnTo>
                  <a:pt x="54380" y="40560"/>
                </a:lnTo>
                <a:lnTo>
                  <a:pt x="54380" y="40570"/>
                </a:lnTo>
                <a:lnTo>
                  <a:pt x="54380" y="40580"/>
                </a:lnTo>
                <a:lnTo>
                  <a:pt x="54380" y="40600"/>
                </a:lnTo>
                <a:lnTo>
                  <a:pt x="54380" y="40630"/>
                </a:lnTo>
                <a:lnTo>
                  <a:pt x="54370" y="40630"/>
                </a:lnTo>
                <a:lnTo>
                  <a:pt x="54370" y="40650"/>
                </a:lnTo>
                <a:lnTo>
                  <a:pt x="54360" y="40640"/>
                </a:lnTo>
                <a:lnTo>
                  <a:pt x="54350" y="40640"/>
                </a:lnTo>
                <a:lnTo>
                  <a:pt x="54350" y="40630"/>
                </a:lnTo>
                <a:lnTo>
                  <a:pt x="54340" y="40630"/>
                </a:lnTo>
                <a:lnTo>
                  <a:pt x="54340" y="40620"/>
                </a:lnTo>
                <a:lnTo>
                  <a:pt x="54330" y="40620"/>
                </a:lnTo>
                <a:lnTo>
                  <a:pt x="54320" y="40620"/>
                </a:lnTo>
                <a:lnTo>
                  <a:pt x="54310" y="40610"/>
                </a:lnTo>
                <a:lnTo>
                  <a:pt x="54300" y="40610"/>
                </a:lnTo>
                <a:lnTo>
                  <a:pt x="54290" y="40610"/>
                </a:lnTo>
                <a:lnTo>
                  <a:pt x="54280" y="40600"/>
                </a:lnTo>
                <a:lnTo>
                  <a:pt x="54270" y="40600"/>
                </a:lnTo>
                <a:lnTo>
                  <a:pt x="54260" y="40600"/>
                </a:lnTo>
                <a:lnTo>
                  <a:pt x="54250" y="40600"/>
                </a:lnTo>
                <a:lnTo>
                  <a:pt x="54240" y="40600"/>
                </a:lnTo>
                <a:lnTo>
                  <a:pt x="54230" y="40600"/>
                </a:lnTo>
                <a:lnTo>
                  <a:pt x="54230" y="40590"/>
                </a:lnTo>
                <a:lnTo>
                  <a:pt x="54220" y="40590"/>
                </a:lnTo>
                <a:lnTo>
                  <a:pt x="54210" y="40590"/>
                </a:lnTo>
                <a:lnTo>
                  <a:pt x="54210" y="40580"/>
                </a:lnTo>
                <a:lnTo>
                  <a:pt x="54200" y="40580"/>
                </a:lnTo>
                <a:lnTo>
                  <a:pt x="54200" y="40570"/>
                </a:lnTo>
                <a:lnTo>
                  <a:pt x="54190" y="40570"/>
                </a:lnTo>
                <a:lnTo>
                  <a:pt x="54180" y="40560"/>
                </a:lnTo>
                <a:lnTo>
                  <a:pt x="54170" y="40550"/>
                </a:lnTo>
                <a:lnTo>
                  <a:pt x="54170" y="40540"/>
                </a:lnTo>
                <a:lnTo>
                  <a:pt x="54160" y="40540"/>
                </a:lnTo>
                <a:lnTo>
                  <a:pt x="54160" y="40530"/>
                </a:lnTo>
                <a:lnTo>
                  <a:pt x="54150" y="40530"/>
                </a:lnTo>
                <a:lnTo>
                  <a:pt x="54140" y="40520"/>
                </a:lnTo>
                <a:lnTo>
                  <a:pt x="54130" y="40520"/>
                </a:lnTo>
                <a:lnTo>
                  <a:pt x="54120" y="40510"/>
                </a:lnTo>
                <a:lnTo>
                  <a:pt x="54110" y="40510"/>
                </a:lnTo>
                <a:lnTo>
                  <a:pt x="54100" y="40510"/>
                </a:lnTo>
                <a:lnTo>
                  <a:pt x="54100" y="40500"/>
                </a:lnTo>
                <a:lnTo>
                  <a:pt x="54090" y="40500"/>
                </a:lnTo>
                <a:lnTo>
                  <a:pt x="54080" y="40500"/>
                </a:lnTo>
                <a:lnTo>
                  <a:pt x="54070" y="40500"/>
                </a:lnTo>
                <a:lnTo>
                  <a:pt x="54060" y="40490"/>
                </a:lnTo>
                <a:lnTo>
                  <a:pt x="54050" y="40490"/>
                </a:lnTo>
                <a:lnTo>
                  <a:pt x="54040" y="40490"/>
                </a:lnTo>
                <a:lnTo>
                  <a:pt x="54030" y="40490"/>
                </a:lnTo>
                <a:lnTo>
                  <a:pt x="54020" y="40490"/>
                </a:lnTo>
                <a:lnTo>
                  <a:pt x="54010" y="40490"/>
                </a:lnTo>
                <a:lnTo>
                  <a:pt x="54000" y="40490"/>
                </a:lnTo>
                <a:lnTo>
                  <a:pt x="53990" y="40490"/>
                </a:lnTo>
                <a:lnTo>
                  <a:pt x="53980" y="40490"/>
                </a:lnTo>
                <a:lnTo>
                  <a:pt x="53970" y="40490"/>
                </a:lnTo>
                <a:lnTo>
                  <a:pt x="53960" y="40490"/>
                </a:lnTo>
                <a:lnTo>
                  <a:pt x="53960" y="40500"/>
                </a:lnTo>
                <a:lnTo>
                  <a:pt x="53950" y="40500"/>
                </a:lnTo>
                <a:lnTo>
                  <a:pt x="53940" y="40500"/>
                </a:lnTo>
                <a:lnTo>
                  <a:pt x="53940" y="40510"/>
                </a:lnTo>
                <a:lnTo>
                  <a:pt x="53930" y="40510"/>
                </a:lnTo>
                <a:lnTo>
                  <a:pt x="53920" y="40520"/>
                </a:lnTo>
                <a:lnTo>
                  <a:pt x="53910" y="40520"/>
                </a:lnTo>
                <a:lnTo>
                  <a:pt x="53900" y="40520"/>
                </a:lnTo>
                <a:lnTo>
                  <a:pt x="53890" y="40520"/>
                </a:lnTo>
                <a:lnTo>
                  <a:pt x="53890" y="40530"/>
                </a:lnTo>
                <a:lnTo>
                  <a:pt x="53880" y="40530"/>
                </a:lnTo>
                <a:lnTo>
                  <a:pt x="53870" y="40530"/>
                </a:lnTo>
                <a:lnTo>
                  <a:pt x="53860" y="40530"/>
                </a:lnTo>
                <a:lnTo>
                  <a:pt x="53850" y="40530"/>
                </a:lnTo>
                <a:lnTo>
                  <a:pt x="53850" y="40520"/>
                </a:lnTo>
                <a:lnTo>
                  <a:pt x="53840" y="40520"/>
                </a:lnTo>
                <a:lnTo>
                  <a:pt x="53830" y="40530"/>
                </a:lnTo>
                <a:lnTo>
                  <a:pt x="53820" y="40530"/>
                </a:lnTo>
                <a:lnTo>
                  <a:pt x="53810" y="40530"/>
                </a:lnTo>
                <a:lnTo>
                  <a:pt x="53800" y="40540"/>
                </a:lnTo>
                <a:lnTo>
                  <a:pt x="53790" y="40540"/>
                </a:lnTo>
                <a:lnTo>
                  <a:pt x="53780" y="40550"/>
                </a:lnTo>
                <a:lnTo>
                  <a:pt x="53770" y="40550"/>
                </a:lnTo>
                <a:lnTo>
                  <a:pt x="53760" y="40560"/>
                </a:lnTo>
                <a:lnTo>
                  <a:pt x="53750" y="40560"/>
                </a:lnTo>
                <a:lnTo>
                  <a:pt x="53740" y="40570"/>
                </a:lnTo>
                <a:lnTo>
                  <a:pt x="53730" y="40570"/>
                </a:lnTo>
                <a:lnTo>
                  <a:pt x="53720" y="40570"/>
                </a:lnTo>
                <a:lnTo>
                  <a:pt x="53720" y="40580"/>
                </a:lnTo>
                <a:lnTo>
                  <a:pt x="53710" y="40580"/>
                </a:lnTo>
                <a:lnTo>
                  <a:pt x="53710" y="40590"/>
                </a:lnTo>
                <a:lnTo>
                  <a:pt x="53700" y="40590"/>
                </a:lnTo>
                <a:lnTo>
                  <a:pt x="53700" y="40600"/>
                </a:lnTo>
                <a:lnTo>
                  <a:pt x="53690" y="40600"/>
                </a:lnTo>
                <a:lnTo>
                  <a:pt x="53690" y="40610"/>
                </a:lnTo>
                <a:lnTo>
                  <a:pt x="53680" y="40610"/>
                </a:lnTo>
                <a:lnTo>
                  <a:pt x="53680" y="40620"/>
                </a:lnTo>
                <a:lnTo>
                  <a:pt x="53670" y="40620"/>
                </a:lnTo>
                <a:lnTo>
                  <a:pt x="53670" y="40630"/>
                </a:lnTo>
                <a:lnTo>
                  <a:pt x="53660" y="40630"/>
                </a:lnTo>
                <a:lnTo>
                  <a:pt x="53650" y="40640"/>
                </a:lnTo>
                <a:lnTo>
                  <a:pt x="53640" y="40650"/>
                </a:lnTo>
                <a:lnTo>
                  <a:pt x="53630" y="40650"/>
                </a:lnTo>
                <a:lnTo>
                  <a:pt x="53620" y="40650"/>
                </a:lnTo>
                <a:lnTo>
                  <a:pt x="53610" y="40660"/>
                </a:lnTo>
                <a:lnTo>
                  <a:pt x="53600" y="40660"/>
                </a:lnTo>
                <a:lnTo>
                  <a:pt x="53590" y="40670"/>
                </a:lnTo>
                <a:lnTo>
                  <a:pt x="53580" y="40670"/>
                </a:lnTo>
                <a:lnTo>
                  <a:pt x="53570" y="40670"/>
                </a:lnTo>
                <a:lnTo>
                  <a:pt x="53560" y="40680"/>
                </a:lnTo>
                <a:lnTo>
                  <a:pt x="53550" y="40680"/>
                </a:lnTo>
                <a:lnTo>
                  <a:pt x="53540" y="40690"/>
                </a:lnTo>
                <a:lnTo>
                  <a:pt x="53530" y="40690"/>
                </a:lnTo>
                <a:lnTo>
                  <a:pt x="53530" y="40700"/>
                </a:lnTo>
                <a:lnTo>
                  <a:pt x="53520" y="40700"/>
                </a:lnTo>
                <a:lnTo>
                  <a:pt x="53520" y="40710"/>
                </a:lnTo>
                <a:lnTo>
                  <a:pt x="53510" y="40710"/>
                </a:lnTo>
                <a:lnTo>
                  <a:pt x="53510" y="40720"/>
                </a:lnTo>
                <a:lnTo>
                  <a:pt x="53500" y="40730"/>
                </a:lnTo>
                <a:lnTo>
                  <a:pt x="53500" y="40740"/>
                </a:lnTo>
                <a:lnTo>
                  <a:pt x="53490" y="40740"/>
                </a:lnTo>
                <a:lnTo>
                  <a:pt x="53490" y="40750"/>
                </a:lnTo>
                <a:lnTo>
                  <a:pt x="53490" y="40760"/>
                </a:lnTo>
                <a:lnTo>
                  <a:pt x="53480" y="40760"/>
                </a:lnTo>
                <a:lnTo>
                  <a:pt x="53480" y="40770"/>
                </a:lnTo>
                <a:lnTo>
                  <a:pt x="53470" y="40770"/>
                </a:lnTo>
                <a:lnTo>
                  <a:pt x="53470" y="40780"/>
                </a:lnTo>
                <a:lnTo>
                  <a:pt x="53460" y="40780"/>
                </a:lnTo>
                <a:lnTo>
                  <a:pt x="53460" y="40790"/>
                </a:lnTo>
                <a:lnTo>
                  <a:pt x="53450" y="40790"/>
                </a:lnTo>
                <a:lnTo>
                  <a:pt x="53440" y="40790"/>
                </a:lnTo>
                <a:lnTo>
                  <a:pt x="53440" y="40800"/>
                </a:lnTo>
                <a:lnTo>
                  <a:pt x="53430" y="40800"/>
                </a:lnTo>
                <a:lnTo>
                  <a:pt x="53430" y="40810"/>
                </a:lnTo>
                <a:lnTo>
                  <a:pt x="53420" y="40810"/>
                </a:lnTo>
                <a:lnTo>
                  <a:pt x="53410" y="40820"/>
                </a:lnTo>
                <a:lnTo>
                  <a:pt x="53400" y="40820"/>
                </a:lnTo>
                <a:lnTo>
                  <a:pt x="53390" y="40820"/>
                </a:lnTo>
                <a:lnTo>
                  <a:pt x="53380" y="40830"/>
                </a:lnTo>
                <a:lnTo>
                  <a:pt x="53370" y="40830"/>
                </a:lnTo>
                <a:lnTo>
                  <a:pt x="53360" y="40830"/>
                </a:lnTo>
                <a:lnTo>
                  <a:pt x="53350" y="40830"/>
                </a:lnTo>
                <a:lnTo>
                  <a:pt x="53340" y="40830"/>
                </a:lnTo>
                <a:lnTo>
                  <a:pt x="53330" y="40830"/>
                </a:lnTo>
                <a:lnTo>
                  <a:pt x="53320" y="40830"/>
                </a:lnTo>
                <a:lnTo>
                  <a:pt x="53320" y="40820"/>
                </a:lnTo>
                <a:lnTo>
                  <a:pt x="53310" y="40820"/>
                </a:lnTo>
                <a:lnTo>
                  <a:pt x="53300" y="40820"/>
                </a:lnTo>
                <a:lnTo>
                  <a:pt x="53300" y="40810"/>
                </a:lnTo>
                <a:lnTo>
                  <a:pt x="53290" y="40810"/>
                </a:lnTo>
                <a:lnTo>
                  <a:pt x="53290" y="40800"/>
                </a:lnTo>
                <a:lnTo>
                  <a:pt x="53280" y="40800"/>
                </a:lnTo>
                <a:lnTo>
                  <a:pt x="53280" y="40790"/>
                </a:lnTo>
                <a:lnTo>
                  <a:pt x="53270" y="40790"/>
                </a:lnTo>
                <a:lnTo>
                  <a:pt x="53270" y="40780"/>
                </a:lnTo>
                <a:lnTo>
                  <a:pt x="53260" y="40780"/>
                </a:lnTo>
                <a:lnTo>
                  <a:pt x="53260" y="40770"/>
                </a:lnTo>
                <a:lnTo>
                  <a:pt x="53260" y="40760"/>
                </a:lnTo>
                <a:lnTo>
                  <a:pt x="53250" y="40760"/>
                </a:lnTo>
                <a:lnTo>
                  <a:pt x="53250" y="40750"/>
                </a:lnTo>
                <a:lnTo>
                  <a:pt x="53240" y="40750"/>
                </a:lnTo>
                <a:lnTo>
                  <a:pt x="53240" y="40740"/>
                </a:lnTo>
                <a:lnTo>
                  <a:pt x="53240" y="40730"/>
                </a:lnTo>
                <a:lnTo>
                  <a:pt x="53230" y="40730"/>
                </a:lnTo>
                <a:lnTo>
                  <a:pt x="53230" y="40720"/>
                </a:lnTo>
                <a:lnTo>
                  <a:pt x="53220" y="40720"/>
                </a:lnTo>
                <a:lnTo>
                  <a:pt x="53220" y="40710"/>
                </a:lnTo>
                <a:lnTo>
                  <a:pt x="53210" y="40710"/>
                </a:lnTo>
                <a:lnTo>
                  <a:pt x="53210" y="40700"/>
                </a:lnTo>
                <a:lnTo>
                  <a:pt x="53200" y="40700"/>
                </a:lnTo>
                <a:lnTo>
                  <a:pt x="53200" y="40690"/>
                </a:lnTo>
                <a:lnTo>
                  <a:pt x="53190" y="40690"/>
                </a:lnTo>
                <a:lnTo>
                  <a:pt x="53190" y="40680"/>
                </a:lnTo>
                <a:lnTo>
                  <a:pt x="53180" y="40680"/>
                </a:lnTo>
                <a:lnTo>
                  <a:pt x="53180" y="40670"/>
                </a:lnTo>
                <a:lnTo>
                  <a:pt x="53170" y="40670"/>
                </a:lnTo>
                <a:lnTo>
                  <a:pt x="53160" y="40670"/>
                </a:lnTo>
                <a:lnTo>
                  <a:pt x="53150" y="40660"/>
                </a:lnTo>
                <a:lnTo>
                  <a:pt x="53140" y="40660"/>
                </a:lnTo>
                <a:lnTo>
                  <a:pt x="53130" y="40650"/>
                </a:lnTo>
                <a:lnTo>
                  <a:pt x="53120" y="40650"/>
                </a:lnTo>
                <a:lnTo>
                  <a:pt x="53110" y="40650"/>
                </a:lnTo>
                <a:lnTo>
                  <a:pt x="53100" y="40650"/>
                </a:lnTo>
                <a:lnTo>
                  <a:pt x="53090" y="40650"/>
                </a:lnTo>
                <a:lnTo>
                  <a:pt x="53080" y="40650"/>
                </a:lnTo>
                <a:lnTo>
                  <a:pt x="53080" y="40640"/>
                </a:lnTo>
                <a:lnTo>
                  <a:pt x="53070" y="40640"/>
                </a:lnTo>
                <a:lnTo>
                  <a:pt x="53060" y="40640"/>
                </a:lnTo>
                <a:lnTo>
                  <a:pt x="53060" y="40630"/>
                </a:lnTo>
                <a:lnTo>
                  <a:pt x="53050" y="40630"/>
                </a:lnTo>
                <a:lnTo>
                  <a:pt x="53040" y="40620"/>
                </a:lnTo>
                <a:lnTo>
                  <a:pt x="53030" y="40620"/>
                </a:lnTo>
                <a:lnTo>
                  <a:pt x="53030" y="40610"/>
                </a:lnTo>
                <a:lnTo>
                  <a:pt x="53020" y="40610"/>
                </a:lnTo>
                <a:lnTo>
                  <a:pt x="53020" y="40600"/>
                </a:lnTo>
                <a:lnTo>
                  <a:pt x="53010" y="40600"/>
                </a:lnTo>
                <a:lnTo>
                  <a:pt x="53010" y="40590"/>
                </a:lnTo>
                <a:lnTo>
                  <a:pt x="53000" y="40590"/>
                </a:lnTo>
                <a:lnTo>
                  <a:pt x="53000" y="40580"/>
                </a:lnTo>
                <a:lnTo>
                  <a:pt x="52990" y="40580"/>
                </a:lnTo>
                <a:lnTo>
                  <a:pt x="52990" y="40570"/>
                </a:lnTo>
                <a:lnTo>
                  <a:pt x="52980" y="40570"/>
                </a:lnTo>
                <a:lnTo>
                  <a:pt x="52980" y="40560"/>
                </a:lnTo>
                <a:lnTo>
                  <a:pt x="52970" y="40560"/>
                </a:lnTo>
                <a:lnTo>
                  <a:pt x="52970" y="40550"/>
                </a:lnTo>
                <a:lnTo>
                  <a:pt x="52960" y="40550"/>
                </a:lnTo>
                <a:lnTo>
                  <a:pt x="52950" y="40550"/>
                </a:lnTo>
                <a:lnTo>
                  <a:pt x="52940" y="40550"/>
                </a:lnTo>
                <a:lnTo>
                  <a:pt x="52940" y="40540"/>
                </a:lnTo>
                <a:lnTo>
                  <a:pt x="52930" y="40540"/>
                </a:lnTo>
                <a:lnTo>
                  <a:pt x="52920" y="40530"/>
                </a:lnTo>
                <a:lnTo>
                  <a:pt x="52910" y="40520"/>
                </a:lnTo>
                <a:lnTo>
                  <a:pt x="52920" y="40520"/>
                </a:lnTo>
                <a:lnTo>
                  <a:pt x="52920" y="40510"/>
                </a:lnTo>
                <a:lnTo>
                  <a:pt x="52930" y="40510"/>
                </a:lnTo>
                <a:lnTo>
                  <a:pt x="52930" y="40500"/>
                </a:lnTo>
                <a:lnTo>
                  <a:pt x="52940" y="40500"/>
                </a:lnTo>
                <a:lnTo>
                  <a:pt x="52940" y="40490"/>
                </a:lnTo>
                <a:lnTo>
                  <a:pt x="52940" y="40480"/>
                </a:lnTo>
                <a:lnTo>
                  <a:pt x="52940" y="40470"/>
                </a:lnTo>
                <a:lnTo>
                  <a:pt x="52950" y="40460"/>
                </a:lnTo>
                <a:lnTo>
                  <a:pt x="52950" y="40450"/>
                </a:lnTo>
                <a:lnTo>
                  <a:pt x="52950" y="40440"/>
                </a:lnTo>
                <a:lnTo>
                  <a:pt x="52950" y="40430"/>
                </a:lnTo>
                <a:lnTo>
                  <a:pt x="52950" y="40420"/>
                </a:lnTo>
                <a:lnTo>
                  <a:pt x="52950" y="40410"/>
                </a:lnTo>
                <a:lnTo>
                  <a:pt x="52950" y="40400"/>
                </a:lnTo>
                <a:lnTo>
                  <a:pt x="52940" y="40400"/>
                </a:lnTo>
                <a:lnTo>
                  <a:pt x="52940" y="40390"/>
                </a:lnTo>
                <a:lnTo>
                  <a:pt x="52930" y="40390"/>
                </a:lnTo>
                <a:lnTo>
                  <a:pt x="52930" y="40380"/>
                </a:lnTo>
                <a:lnTo>
                  <a:pt x="52920" y="40380"/>
                </a:lnTo>
                <a:lnTo>
                  <a:pt x="52920" y="40370"/>
                </a:lnTo>
                <a:lnTo>
                  <a:pt x="52910" y="40370"/>
                </a:lnTo>
                <a:lnTo>
                  <a:pt x="52900" y="40370"/>
                </a:lnTo>
                <a:lnTo>
                  <a:pt x="52900" y="40360"/>
                </a:lnTo>
                <a:lnTo>
                  <a:pt x="52890" y="40360"/>
                </a:lnTo>
                <a:lnTo>
                  <a:pt x="52880" y="40360"/>
                </a:lnTo>
                <a:lnTo>
                  <a:pt x="52870" y="40360"/>
                </a:lnTo>
                <a:lnTo>
                  <a:pt x="52870" y="40350"/>
                </a:lnTo>
                <a:lnTo>
                  <a:pt x="52860" y="40350"/>
                </a:lnTo>
                <a:lnTo>
                  <a:pt x="52850" y="40350"/>
                </a:lnTo>
                <a:lnTo>
                  <a:pt x="52850" y="40340"/>
                </a:lnTo>
                <a:lnTo>
                  <a:pt x="52840" y="40340"/>
                </a:lnTo>
                <a:lnTo>
                  <a:pt x="52840" y="40330"/>
                </a:lnTo>
                <a:lnTo>
                  <a:pt x="52830" y="40330"/>
                </a:lnTo>
                <a:lnTo>
                  <a:pt x="52830" y="40320"/>
                </a:lnTo>
                <a:lnTo>
                  <a:pt x="52820" y="40320"/>
                </a:lnTo>
                <a:lnTo>
                  <a:pt x="52820" y="40310"/>
                </a:lnTo>
                <a:lnTo>
                  <a:pt x="52810" y="40310"/>
                </a:lnTo>
                <a:lnTo>
                  <a:pt x="52810" y="40300"/>
                </a:lnTo>
                <a:lnTo>
                  <a:pt x="52800" y="40300"/>
                </a:lnTo>
                <a:lnTo>
                  <a:pt x="52800" y="40290"/>
                </a:lnTo>
                <a:lnTo>
                  <a:pt x="52790" y="40290"/>
                </a:lnTo>
                <a:lnTo>
                  <a:pt x="52790" y="40280"/>
                </a:lnTo>
                <a:lnTo>
                  <a:pt x="52780" y="40280"/>
                </a:lnTo>
                <a:lnTo>
                  <a:pt x="52770" y="40270"/>
                </a:lnTo>
                <a:lnTo>
                  <a:pt x="52760" y="40270"/>
                </a:lnTo>
                <a:lnTo>
                  <a:pt x="52750" y="40260"/>
                </a:lnTo>
                <a:lnTo>
                  <a:pt x="52740" y="40260"/>
                </a:lnTo>
                <a:lnTo>
                  <a:pt x="52730" y="40250"/>
                </a:lnTo>
                <a:lnTo>
                  <a:pt x="52720" y="40250"/>
                </a:lnTo>
                <a:lnTo>
                  <a:pt x="52710" y="40250"/>
                </a:lnTo>
                <a:lnTo>
                  <a:pt x="52710" y="40240"/>
                </a:lnTo>
                <a:lnTo>
                  <a:pt x="52700" y="40240"/>
                </a:lnTo>
                <a:lnTo>
                  <a:pt x="52690" y="40240"/>
                </a:lnTo>
                <a:lnTo>
                  <a:pt x="52680" y="40240"/>
                </a:lnTo>
                <a:lnTo>
                  <a:pt x="52670" y="40240"/>
                </a:lnTo>
                <a:lnTo>
                  <a:pt x="52660" y="40230"/>
                </a:lnTo>
                <a:lnTo>
                  <a:pt x="52650" y="40230"/>
                </a:lnTo>
                <a:lnTo>
                  <a:pt x="52640" y="40230"/>
                </a:lnTo>
                <a:lnTo>
                  <a:pt x="52630" y="40230"/>
                </a:lnTo>
                <a:lnTo>
                  <a:pt x="52630" y="40220"/>
                </a:lnTo>
                <a:lnTo>
                  <a:pt x="52620" y="40220"/>
                </a:lnTo>
                <a:lnTo>
                  <a:pt x="52620" y="40210"/>
                </a:lnTo>
                <a:lnTo>
                  <a:pt x="52610" y="40210"/>
                </a:lnTo>
                <a:lnTo>
                  <a:pt x="52600" y="40210"/>
                </a:lnTo>
                <a:lnTo>
                  <a:pt x="52600" y="40200"/>
                </a:lnTo>
                <a:lnTo>
                  <a:pt x="52590" y="40200"/>
                </a:lnTo>
                <a:lnTo>
                  <a:pt x="52590" y="40190"/>
                </a:lnTo>
                <a:lnTo>
                  <a:pt x="52590" y="40180"/>
                </a:lnTo>
                <a:lnTo>
                  <a:pt x="52590" y="40170"/>
                </a:lnTo>
                <a:lnTo>
                  <a:pt x="52590" y="40160"/>
                </a:lnTo>
                <a:lnTo>
                  <a:pt x="52600" y="40160"/>
                </a:lnTo>
                <a:lnTo>
                  <a:pt x="52600" y="40150"/>
                </a:lnTo>
                <a:lnTo>
                  <a:pt x="52600" y="40140"/>
                </a:lnTo>
                <a:lnTo>
                  <a:pt x="52610" y="40140"/>
                </a:lnTo>
                <a:lnTo>
                  <a:pt x="52610" y="40130"/>
                </a:lnTo>
                <a:lnTo>
                  <a:pt x="52620" y="40130"/>
                </a:lnTo>
                <a:lnTo>
                  <a:pt x="52630" y="40120"/>
                </a:lnTo>
                <a:lnTo>
                  <a:pt x="52630" y="40110"/>
                </a:lnTo>
                <a:lnTo>
                  <a:pt x="52640" y="40110"/>
                </a:lnTo>
                <a:lnTo>
                  <a:pt x="52640" y="40100"/>
                </a:lnTo>
                <a:lnTo>
                  <a:pt x="52650" y="40090"/>
                </a:lnTo>
                <a:lnTo>
                  <a:pt x="52660" y="40080"/>
                </a:lnTo>
                <a:lnTo>
                  <a:pt x="52660" y="40070"/>
                </a:lnTo>
                <a:lnTo>
                  <a:pt x="52670" y="40070"/>
                </a:lnTo>
                <a:lnTo>
                  <a:pt x="52670" y="40060"/>
                </a:lnTo>
                <a:lnTo>
                  <a:pt x="52680" y="40050"/>
                </a:lnTo>
                <a:lnTo>
                  <a:pt x="52680" y="40040"/>
                </a:lnTo>
                <a:lnTo>
                  <a:pt x="52690" y="40030"/>
                </a:lnTo>
                <a:lnTo>
                  <a:pt x="52690" y="40020"/>
                </a:lnTo>
                <a:lnTo>
                  <a:pt x="52700" y="40020"/>
                </a:lnTo>
                <a:lnTo>
                  <a:pt x="52700" y="40010"/>
                </a:lnTo>
                <a:lnTo>
                  <a:pt x="52700" y="40000"/>
                </a:lnTo>
                <a:lnTo>
                  <a:pt x="52710" y="39990"/>
                </a:lnTo>
                <a:lnTo>
                  <a:pt x="52710" y="39980"/>
                </a:lnTo>
                <a:lnTo>
                  <a:pt x="52710" y="39970"/>
                </a:lnTo>
                <a:lnTo>
                  <a:pt x="52710" y="39960"/>
                </a:lnTo>
                <a:lnTo>
                  <a:pt x="52700" y="39960"/>
                </a:lnTo>
                <a:lnTo>
                  <a:pt x="52690" y="39960"/>
                </a:lnTo>
                <a:lnTo>
                  <a:pt x="52680" y="39960"/>
                </a:lnTo>
                <a:lnTo>
                  <a:pt x="52670" y="39960"/>
                </a:lnTo>
                <a:lnTo>
                  <a:pt x="52660" y="39960"/>
                </a:lnTo>
                <a:lnTo>
                  <a:pt x="52660" y="39950"/>
                </a:lnTo>
                <a:lnTo>
                  <a:pt x="52650" y="39950"/>
                </a:lnTo>
                <a:lnTo>
                  <a:pt x="52640" y="39950"/>
                </a:lnTo>
                <a:lnTo>
                  <a:pt x="52630" y="39950"/>
                </a:lnTo>
                <a:lnTo>
                  <a:pt x="52620" y="39950"/>
                </a:lnTo>
                <a:lnTo>
                  <a:pt x="52620" y="39940"/>
                </a:lnTo>
                <a:lnTo>
                  <a:pt x="52610" y="39940"/>
                </a:lnTo>
                <a:lnTo>
                  <a:pt x="52600" y="39940"/>
                </a:lnTo>
                <a:lnTo>
                  <a:pt x="52600" y="39930"/>
                </a:lnTo>
                <a:lnTo>
                  <a:pt x="52590" y="39930"/>
                </a:lnTo>
                <a:lnTo>
                  <a:pt x="52590" y="39920"/>
                </a:lnTo>
                <a:lnTo>
                  <a:pt x="52580" y="39920"/>
                </a:lnTo>
                <a:lnTo>
                  <a:pt x="52570" y="39920"/>
                </a:lnTo>
                <a:lnTo>
                  <a:pt x="52570" y="39910"/>
                </a:lnTo>
                <a:lnTo>
                  <a:pt x="52560" y="39910"/>
                </a:lnTo>
                <a:lnTo>
                  <a:pt x="52560" y="39900"/>
                </a:lnTo>
                <a:lnTo>
                  <a:pt x="52550" y="39900"/>
                </a:lnTo>
                <a:lnTo>
                  <a:pt x="52550" y="39890"/>
                </a:lnTo>
                <a:lnTo>
                  <a:pt x="52540" y="39890"/>
                </a:lnTo>
                <a:lnTo>
                  <a:pt x="52540" y="39880"/>
                </a:lnTo>
                <a:lnTo>
                  <a:pt x="52530" y="39880"/>
                </a:lnTo>
                <a:lnTo>
                  <a:pt x="52530" y="39870"/>
                </a:lnTo>
                <a:lnTo>
                  <a:pt x="52520" y="39870"/>
                </a:lnTo>
                <a:lnTo>
                  <a:pt x="52520" y="39860"/>
                </a:lnTo>
                <a:lnTo>
                  <a:pt x="52510" y="39860"/>
                </a:lnTo>
                <a:lnTo>
                  <a:pt x="52510" y="39850"/>
                </a:lnTo>
                <a:lnTo>
                  <a:pt x="52500" y="39850"/>
                </a:lnTo>
                <a:lnTo>
                  <a:pt x="52500" y="39840"/>
                </a:lnTo>
                <a:lnTo>
                  <a:pt x="52490" y="39840"/>
                </a:lnTo>
                <a:lnTo>
                  <a:pt x="52480" y="39840"/>
                </a:lnTo>
                <a:lnTo>
                  <a:pt x="52480" y="39830"/>
                </a:lnTo>
                <a:lnTo>
                  <a:pt x="52470" y="39830"/>
                </a:lnTo>
                <a:lnTo>
                  <a:pt x="52460" y="39830"/>
                </a:lnTo>
                <a:lnTo>
                  <a:pt x="52450" y="39830"/>
                </a:lnTo>
                <a:lnTo>
                  <a:pt x="52440" y="39830"/>
                </a:lnTo>
                <a:lnTo>
                  <a:pt x="52430" y="39830"/>
                </a:lnTo>
                <a:lnTo>
                  <a:pt x="52420" y="39830"/>
                </a:lnTo>
                <a:lnTo>
                  <a:pt x="52420" y="39820"/>
                </a:lnTo>
                <a:lnTo>
                  <a:pt x="52410" y="39820"/>
                </a:lnTo>
                <a:lnTo>
                  <a:pt x="52400" y="39820"/>
                </a:lnTo>
                <a:lnTo>
                  <a:pt x="52390" y="39820"/>
                </a:lnTo>
                <a:lnTo>
                  <a:pt x="52380" y="39820"/>
                </a:lnTo>
                <a:lnTo>
                  <a:pt x="52370" y="39810"/>
                </a:lnTo>
                <a:lnTo>
                  <a:pt x="52360" y="39810"/>
                </a:lnTo>
                <a:lnTo>
                  <a:pt x="52350" y="39810"/>
                </a:lnTo>
                <a:lnTo>
                  <a:pt x="52340" y="39810"/>
                </a:lnTo>
                <a:lnTo>
                  <a:pt x="52330" y="39800"/>
                </a:lnTo>
                <a:lnTo>
                  <a:pt x="52320" y="39800"/>
                </a:lnTo>
                <a:lnTo>
                  <a:pt x="52310" y="39800"/>
                </a:lnTo>
                <a:lnTo>
                  <a:pt x="52300" y="39800"/>
                </a:lnTo>
                <a:lnTo>
                  <a:pt x="52290" y="39800"/>
                </a:lnTo>
                <a:lnTo>
                  <a:pt x="52280" y="39800"/>
                </a:lnTo>
                <a:lnTo>
                  <a:pt x="52270" y="39790"/>
                </a:lnTo>
                <a:lnTo>
                  <a:pt x="52260" y="39790"/>
                </a:lnTo>
                <a:lnTo>
                  <a:pt x="52260" y="39780"/>
                </a:lnTo>
                <a:lnTo>
                  <a:pt x="52250" y="39780"/>
                </a:lnTo>
                <a:lnTo>
                  <a:pt x="52240" y="39790"/>
                </a:lnTo>
                <a:lnTo>
                  <a:pt x="52230" y="39790"/>
                </a:lnTo>
                <a:lnTo>
                  <a:pt x="52220" y="39800"/>
                </a:lnTo>
                <a:lnTo>
                  <a:pt x="52210" y="39800"/>
                </a:lnTo>
                <a:lnTo>
                  <a:pt x="52200" y="39800"/>
                </a:lnTo>
                <a:lnTo>
                  <a:pt x="52190" y="39800"/>
                </a:lnTo>
                <a:lnTo>
                  <a:pt x="52190" y="39810"/>
                </a:lnTo>
                <a:lnTo>
                  <a:pt x="52180" y="39810"/>
                </a:lnTo>
                <a:lnTo>
                  <a:pt x="52180" y="39800"/>
                </a:lnTo>
                <a:lnTo>
                  <a:pt x="52170" y="39800"/>
                </a:lnTo>
                <a:lnTo>
                  <a:pt x="52160" y="39800"/>
                </a:lnTo>
                <a:lnTo>
                  <a:pt x="52150" y="39800"/>
                </a:lnTo>
                <a:lnTo>
                  <a:pt x="52140" y="39800"/>
                </a:lnTo>
                <a:lnTo>
                  <a:pt x="52130" y="39800"/>
                </a:lnTo>
                <a:lnTo>
                  <a:pt x="52130" y="39790"/>
                </a:lnTo>
                <a:lnTo>
                  <a:pt x="52120" y="39790"/>
                </a:lnTo>
                <a:lnTo>
                  <a:pt x="52120" y="39780"/>
                </a:lnTo>
                <a:lnTo>
                  <a:pt x="52120" y="39770"/>
                </a:lnTo>
                <a:lnTo>
                  <a:pt x="52110" y="39770"/>
                </a:lnTo>
                <a:lnTo>
                  <a:pt x="52110" y="39760"/>
                </a:lnTo>
                <a:lnTo>
                  <a:pt x="52110" y="39750"/>
                </a:lnTo>
                <a:lnTo>
                  <a:pt x="52110" y="39740"/>
                </a:lnTo>
                <a:lnTo>
                  <a:pt x="52100" y="39740"/>
                </a:lnTo>
                <a:lnTo>
                  <a:pt x="52100" y="39730"/>
                </a:lnTo>
                <a:lnTo>
                  <a:pt x="52100" y="39720"/>
                </a:lnTo>
                <a:lnTo>
                  <a:pt x="52100" y="39710"/>
                </a:lnTo>
                <a:lnTo>
                  <a:pt x="52090" y="39710"/>
                </a:lnTo>
                <a:lnTo>
                  <a:pt x="52080" y="39710"/>
                </a:lnTo>
                <a:lnTo>
                  <a:pt x="52070" y="39710"/>
                </a:lnTo>
                <a:lnTo>
                  <a:pt x="52060" y="39710"/>
                </a:lnTo>
                <a:lnTo>
                  <a:pt x="52050" y="39710"/>
                </a:lnTo>
                <a:lnTo>
                  <a:pt x="52040" y="39710"/>
                </a:lnTo>
                <a:lnTo>
                  <a:pt x="52040" y="39700"/>
                </a:lnTo>
                <a:lnTo>
                  <a:pt x="52030" y="39700"/>
                </a:lnTo>
                <a:lnTo>
                  <a:pt x="52030" y="39690"/>
                </a:lnTo>
                <a:lnTo>
                  <a:pt x="52020" y="39690"/>
                </a:lnTo>
                <a:lnTo>
                  <a:pt x="52010" y="39690"/>
                </a:lnTo>
                <a:lnTo>
                  <a:pt x="52010" y="39680"/>
                </a:lnTo>
                <a:lnTo>
                  <a:pt x="52010" y="39670"/>
                </a:lnTo>
                <a:lnTo>
                  <a:pt x="52010" y="39660"/>
                </a:lnTo>
                <a:lnTo>
                  <a:pt x="52000" y="39660"/>
                </a:lnTo>
                <a:lnTo>
                  <a:pt x="51990" y="39660"/>
                </a:lnTo>
                <a:lnTo>
                  <a:pt x="51990" y="39650"/>
                </a:lnTo>
                <a:lnTo>
                  <a:pt x="51980" y="39650"/>
                </a:lnTo>
                <a:lnTo>
                  <a:pt x="51970" y="39650"/>
                </a:lnTo>
                <a:lnTo>
                  <a:pt x="51970" y="39660"/>
                </a:lnTo>
                <a:lnTo>
                  <a:pt x="51960" y="39650"/>
                </a:lnTo>
                <a:lnTo>
                  <a:pt x="51950" y="39650"/>
                </a:lnTo>
                <a:lnTo>
                  <a:pt x="51950" y="39640"/>
                </a:lnTo>
                <a:lnTo>
                  <a:pt x="51950" y="39630"/>
                </a:lnTo>
                <a:lnTo>
                  <a:pt x="51960" y="39630"/>
                </a:lnTo>
                <a:lnTo>
                  <a:pt x="51960" y="39620"/>
                </a:lnTo>
                <a:lnTo>
                  <a:pt x="51950" y="39620"/>
                </a:lnTo>
                <a:lnTo>
                  <a:pt x="51950" y="39610"/>
                </a:lnTo>
                <a:lnTo>
                  <a:pt x="51940" y="39610"/>
                </a:lnTo>
                <a:lnTo>
                  <a:pt x="51930" y="39600"/>
                </a:lnTo>
                <a:lnTo>
                  <a:pt x="51930" y="39590"/>
                </a:lnTo>
                <a:lnTo>
                  <a:pt x="51920" y="39580"/>
                </a:lnTo>
                <a:lnTo>
                  <a:pt x="51920" y="39570"/>
                </a:lnTo>
                <a:lnTo>
                  <a:pt x="51910" y="39570"/>
                </a:lnTo>
                <a:lnTo>
                  <a:pt x="51900" y="39570"/>
                </a:lnTo>
                <a:lnTo>
                  <a:pt x="51890" y="39570"/>
                </a:lnTo>
                <a:lnTo>
                  <a:pt x="51880" y="39560"/>
                </a:lnTo>
                <a:lnTo>
                  <a:pt x="51870" y="39560"/>
                </a:lnTo>
                <a:lnTo>
                  <a:pt x="51860" y="39560"/>
                </a:lnTo>
                <a:lnTo>
                  <a:pt x="51860" y="39550"/>
                </a:lnTo>
                <a:lnTo>
                  <a:pt x="51850" y="39550"/>
                </a:lnTo>
                <a:lnTo>
                  <a:pt x="51850" y="39540"/>
                </a:lnTo>
                <a:lnTo>
                  <a:pt x="51840" y="39540"/>
                </a:lnTo>
                <a:lnTo>
                  <a:pt x="51840" y="39530"/>
                </a:lnTo>
                <a:lnTo>
                  <a:pt x="51830" y="39530"/>
                </a:lnTo>
                <a:lnTo>
                  <a:pt x="51820" y="39530"/>
                </a:lnTo>
                <a:lnTo>
                  <a:pt x="51820" y="39520"/>
                </a:lnTo>
                <a:lnTo>
                  <a:pt x="51810" y="39520"/>
                </a:lnTo>
                <a:lnTo>
                  <a:pt x="51800" y="39520"/>
                </a:lnTo>
                <a:lnTo>
                  <a:pt x="51800" y="39510"/>
                </a:lnTo>
                <a:lnTo>
                  <a:pt x="51790" y="39510"/>
                </a:lnTo>
                <a:lnTo>
                  <a:pt x="51790" y="39500"/>
                </a:lnTo>
                <a:lnTo>
                  <a:pt x="51780" y="39500"/>
                </a:lnTo>
                <a:lnTo>
                  <a:pt x="51780" y="39490"/>
                </a:lnTo>
                <a:lnTo>
                  <a:pt x="51780" y="39480"/>
                </a:lnTo>
                <a:lnTo>
                  <a:pt x="51770" y="39480"/>
                </a:lnTo>
                <a:lnTo>
                  <a:pt x="51770" y="39470"/>
                </a:lnTo>
                <a:lnTo>
                  <a:pt x="51770" y="39460"/>
                </a:lnTo>
                <a:lnTo>
                  <a:pt x="51760" y="39460"/>
                </a:lnTo>
                <a:lnTo>
                  <a:pt x="51760" y="39450"/>
                </a:lnTo>
                <a:lnTo>
                  <a:pt x="51750" y="39450"/>
                </a:lnTo>
                <a:lnTo>
                  <a:pt x="51750" y="39440"/>
                </a:lnTo>
                <a:lnTo>
                  <a:pt x="51740" y="39440"/>
                </a:lnTo>
                <a:lnTo>
                  <a:pt x="51740" y="39430"/>
                </a:lnTo>
                <a:lnTo>
                  <a:pt x="51730" y="39430"/>
                </a:lnTo>
                <a:lnTo>
                  <a:pt x="51730" y="39420"/>
                </a:lnTo>
                <a:lnTo>
                  <a:pt x="51720" y="39420"/>
                </a:lnTo>
                <a:lnTo>
                  <a:pt x="51710" y="39420"/>
                </a:lnTo>
                <a:lnTo>
                  <a:pt x="51710" y="39410"/>
                </a:lnTo>
                <a:lnTo>
                  <a:pt x="51700" y="39410"/>
                </a:lnTo>
                <a:lnTo>
                  <a:pt x="51690" y="39410"/>
                </a:lnTo>
                <a:lnTo>
                  <a:pt x="51690" y="39400"/>
                </a:lnTo>
                <a:lnTo>
                  <a:pt x="51680" y="39400"/>
                </a:lnTo>
                <a:lnTo>
                  <a:pt x="51670" y="39400"/>
                </a:lnTo>
                <a:lnTo>
                  <a:pt x="51660" y="39400"/>
                </a:lnTo>
                <a:lnTo>
                  <a:pt x="51650" y="39400"/>
                </a:lnTo>
                <a:lnTo>
                  <a:pt x="51640" y="39400"/>
                </a:lnTo>
                <a:lnTo>
                  <a:pt x="51630" y="39400"/>
                </a:lnTo>
                <a:lnTo>
                  <a:pt x="51620" y="39400"/>
                </a:lnTo>
                <a:lnTo>
                  <a:pt x="51610" y="39400"/>
                </a:lnTo>
                <a:lnTo>
                  <a:pt x="51600" y="39410"/>
                </a:lnTo>
                <a:lnTo>
                  <a:pt x="51590" y="39420"/>
                </a:lnTo>
                <a:lnTo>
                  <a:pt x="51580" y="39420"/>
                </a:lnTo>
                <a:lnTo>
                  <a:pt x="51570" y="39420"/>
                </a:lnTo>
                <a:lnTo>
                  <a:pt x="51560" y="39420"/>
                </a:lnTo>
                <a:lnTo>
                  <a:pt x="51560" y="39410"/>
                </a:lnTo>
                <a:lnTo>
                  <a:pt x="51550" y="39410"/>
                </a:lnTo>
                <a:lnTo>
                  <a:pt x="51550" y="39400"/>
                </a:lnTo>
                <a:lnTo>
                  <a:pt x="51540" y="39400"/>
                </a:lnTo>
                <a:lnTo>
                  <a:pt x="51540" y="39390"/>
                </a:lnTo>
                <a:lnTo>
                  <a:pt x="51530" y="39390"/>
                </a:lnTo>
                <a:lnTo>
                  <a:pt x="51520" y="39390"/>
                </a:lnTo>
                <a:lnTo>
                  <a:pt x="51510" y="39390"/>
                </a:lnTo>
                <a:lnTo>
                  <a:pt x="51500" y="39390"/>
                </a:lnTo>
                <a:lnTo>
                  <a:pt x="51490" y="39390"/>
                </a:lnTo>
                <a:lnTo>
                  <a:pt x="51480" y="39400"/>
                </a:lnTo>
                <a:lnTo>
                  <a:pt x="51470" y="39400"/>
                </a:lnTo>
                <a:lnTo>
                  <a:pt x="51470" y="39410"/>
                </a:lnTo>
                <a:lnTo>
                  <a:pt x="51460" y="39410"/>
                </a:lnTo>
                <a:lnTo>
                  <a:pt x="51450" y="39410"/>
                </a:lnTo>
                <a:lnTo>
                  <a:pt x="51440" y="39420"/>
                </a:lnTo>
                <a:lnTo>
                  <a:pt x="51430" y="39420"/>
                </a:lnTo>
                <a:lnTo>
                  <a:pt x="51430" y="39430"/>
                </a:lnTo>
                <a:lnTo>
                  <a:pt x="51420" y="39430"/>
                </a:lnTo>
                <a:lnTo>
                  <a:pt x="51420" y="39440"/>
                </a:lnTo>
                <a:lnTo>
                  <a:pt x="51410" y="39440"/>
                </a:lnTo>
                <a:lnTo>
                  <a:pt x="51410" y="39450"/>
                </a:lnTo>
                <a:lnTo>
                  <a:pt x="51400" y="39460"/>
                </a:lnTo>
                <a:lnTo>
                  <a:pt x="51400" y="39470"/>
                </a:lnTo>
                <a:lnTo>
                  <a:pt x="51390" y="39470"/>
                </a:lnTo>
                <a:lnTo>
                  <a:pt x="51390" y="39480"/>
                </a:lnTo>
                <a:lnTo>
                  <a:pt x="51380" y="39490"/>
                </a:lnTo>
                <a:lnTo>
                  <a:pt x="51380" y="39500"/>
                </a:lnTo>
                <a:lnTo>
                  <a:pt x="51370" y="39500"/>
                </a:lnTo>
                <a:lnTo>
                  <a:pt x="51370" y="39510"/>
                </a:lnTo>
                <a:lnTo>
                  <a:pt x="51360" y="39520"/>
                </a:lnTo>
                <a:lnTo>
                  <a:pt x="51350" y="39530"/>
                </a:lnTo>
                <a:lnTo>
                  <a:pt x="51340" y="39540"/>
                </a:lnTo>
                <a:lnTo>
                  <a:pt x="51330" y="39550"/>
                </a:lnTo>
                <a:lnTo>
                  <a:pt x="51320" y="39550"/>
                </a:lnTo>
                <a:lnTo>
                  <a:pt x="51310" y="39550"/>
                </a:lnTo>
                <a:lnTo>
                  <a:pt x="51310" y="39540"/>
                </a:lnTo>
                <a:lnTo>
                  <a:pt x="51300" y="39540"/>
                </a:lnTo>
                <a:lnTo>
                  <a:pt x="51290" y="39540"/>
                </a:lnTo>
                <a:lnTo>
                  <a:pt x="51290" y="39550"/>
                </a:lnTo>
                <a:lnTo>
                  <a:pt x="51290" y="39560"/>
                </a:lnTo>
                <a:lnTo>
                  <a:pt x="51290" y="39570"/>
                </a:lnTo>
                <a:lnTo>
                  <a:pt x="51290" y="39580"/>
                </a:lnTo>
                <a:lnTo>
                  <a:pt x="51290" y="39590"/>
                </a:lnTo>
                <a:lnTo>
                  <a:pt x="51290" y="39600"/>
                </a:lnTo>
                <a:lnTo>
                  <a:pt x="51290" y="39610"/>
                </a:lnTo>
                <a:lnTo>
                  <a:pt x="51290" y="39620"/>
                </a:lnTo>
                <a:lnTo>
                  <a:pt x="51300" y="39620"/>
                </a:lnTo>
                <a:lnTo>
                  <a:pt x="51290" y="39630"/>
                </a:lnTo>
                <a:lnTo>
                  <a:pt x="51290" y="39640"/>
                </a:lnTo>
                <a:lnTo>
                  <a:pt x="51280" y="39640"/>
                </a:lnTo>
                <a:lnTo>
                  <a:pt x="51280" y="39650"/>
                </a:lnTo>
                <a:lnTo>
                  <a:pt x="51280" y="39660"/>
                </a:lnTo>
                <a:lnTo>
                  <a:pt x="51290" y="39670"/>
                </a:lnTo>
                <a:lnTo>
                  <a:pt x="51290" y="39680"/>
                </a:lnTo>
                <a:lnTo>
                  <a:pt x="51290" y="39690"/>
                </a:lnTo>
                <a:lnTo>
                  <a:pt x="51290" y="39700"/>
                </a:lnTo>
                <a:lnTo>
                  <a:pt x="51290" y="39710"/>
                </a:lnTo>
                <a:lnTo>
                  <a:pt x="51290" y="39720"/>
                </a:lnTo>
                <a:lnTo>
                  <a:pt x="51290" y="39730"/>
                </a:lnTo>
                <a:lnTo>
                  <a:pt x="51290" y="39740"/>
                </a:lnTo>
                <a:lnTo>
                  <a:pt x="51290" y="39750"/>
                </a:lnTo>
                <a:lnTo>
                  <a:pt x="51290" y="39760"/>
                </a:lnTo>
                <a:lnTo>
                  <a:pt x="51300" y="39760"/>
                </a:lnTo>
                <a:lnTo>
                  <a:pt x="51300" y="39770"/>
                </a:lnTo>
                <a:lnTo>
                  <a:pt x="51300" y="39780"/>
                </a:lnTo>
                <a:lnTo>
                  <a:pt x="51300" y="39790"/>
                </a:lnTo>
                <a:lnTo>
                  <a:pt x="51300" y="39800"/>
                </a:lnTo>
                <a:lnTo>
                  <a:pt x="51300" y="39810"/>
                </a:lnTo>
                <a:lnTo>
                  <a:pt x="51310" y="39810"/>
                </a:lnTo>
                <a:lnTo>
                  <a:pt x="51310" y="39820"/>
                </a:lnTo>
                <a:lnTo>
                  <a:pt x="51310" y="39830"/>
                </a:lnTo>
                <a:lnTo>
                  <a:pt x="51310" y="39840"/>
                </a:lnTo>
                <a:lnTo>
                  <a:pt x="51310" y="39850"/>
                </a:lnTo>
                <a:lnTo>
                  <a:pt x="51310" y="39860"/>
                </a:lnTo>
                <a:lnTo>
                  <a:pt x="51300" y="39860"/>
                </a:lnTo>
                <a:lnTo>
                  <a:pt x="51300" y="39870"/>
                </a:lnTo>
                <a:lnTo>
                  <a:pt x="51290" y="39870"/>
                </a:lnTo>
                <a:lnTo>
                  <a:pt x="51290" y="39880"/>
                </a:lnTo>
                <a:lnTo>
                  <a:pt x="51280" y="39890"/>
                </a:lnTo>
                <a:lnTo>
                  <a:pt x="51280" y="39900"/>
                </a:lnTo>
                <a:lnTo>
                  <a:pt x="51280" y="39910"/>
                </a:lnTo>
                <a:lnTo>
                  <a:pt x="51280" y="39920"/>
                </a:lnTo>
                <a:lnTo>
                  <a:pt x="51280" y="39930"/>
                </a:lnTo>
                <a:lnTo>
                  <a:pt x="51270" y="39930"/>
                </a:lnTo>
                <a:lnTo>
                  <a:pt x="51260" y="39930"/>
                </a:lnTo>
                <a:lnTo>
                  <a:pt x="51250" y="39930"/>
                </a:lnTo>
                <a:lnTo>
                  <a:pt x="51240" y="39930"/>
                </a:lnTo>
                <a:lnTo>
                  <a:pt x="51230" y="39920"/>
                </a:lnTo>
                <a:lnTo>
                  <a:pt x="51230" y="39910"/>
                </a:lnTo>
                <a:lnTo>
                  <a:pt x="51230" y="39900"/>
                </a:lnTo>
                <a:lnTo>
                  <a:pt x="51230" y="39890"/>
                </a:lnTo>
                <a:lnTo>
                  <a:pt x="51230" y="39880"/>
                </a:lnTo>
                <a:lnTo>
                  <a:pt x="51220" y="39880"/>
                </a:lnTo>
                <a:lnTo>
                  <a:pt x="51210" y="39890"/>
                </a:lnTo>
                <a:lnTo>
                  <a:pt x="51210" y="39900"/>
                </a:lnTo>
                <a:lnTo>
                  <a:pt x="51200" y="39900"/>
                </a:lnTo>
                <a:lnTo>
                  <a:pt x="51200" y="39910"/>
                </a:lnTo>
                <a:lnTo>
                  <a:pt x="51190" y="39910"/>
                </a:lnTo>
                <a:lnTo>
                  <a:pt x="51190" y="39920"/>
                </a:lnTo>
                <a:lnTo>
                  <a:pt x="51180" y="39920"/>
                </a:lnTo>
                <a:lnTo>
                  <a:pt x="51170" y="39920"/>
                </a:lnTo>
                <a:lnTo>
                  <a:pt x="51170" y="39930"/>
                </a:lnTo>
                <a:lnTo>
                  <a:pt x="51160" y="39930"/>
                </a:lnTo>
                <a:lnTo>
                  <a:pt x="51160" y="39940"/>
                </a:lnTo>
                <a:lnTo>
                  <a:pt x="51150" y="39940"/>
                </a:lnTo>
                <a:lnTo>
                  <a:pt x="51150" y="39950"/>
                </a:lnTo>
                <a:lnTo>
                  <a:pt x="51150" y="39960"/>
                </a:lnTo>
                <a:lnTo>
                  <a:pt x="51140" y="39960"/>
                </a:lnTo>
                <a:lnTo>
                  <a:pt x="51140" y="39970"/>
                </a:lnTo>
                <a:lnTo>
                  <a:pt x="51130" y="39970"/>
                </a:lnTo>
                <a:lnTo>
                  <a:pt x="51130" y="39980"/>
                </a:lnTo>
                <a:lnTo>
                  <a:pt x="51120" y="39980"/>
                </a:lnTo>
                <a:lnTo>
                  <a:pt x="51120" y="39990"/>
                </a:lnTo>
                <a:lnTo>
                  <a:pt x="51120" y="40000"/>
                </a:lnTo>
                <a:lnTo>
                  <a:pt x="51110" y="40000"/>
                </a:lnTo>
                <a:lnTo>
                  <a:pt x="51110" y="40010"/>
                </a:lnTo>
                <a:lnTo>
                  <a:pt x="51110" y="40020"/>
                </a:lnTo>
                <a:lnTo>
                  <a:pt x="51100" y="40020"/>
                </a:lnTo>
                <a:lnTo>
                  <a:pt x="51100" y="40030"/>
                </a:lnTo>
                <a:lnTo>
                  <a:pt x="51090" y="40030"/>
                </a:lnTo>
                <a:lnTo>
                  <a:pt x="51090" y="40040"/>
                </a:lnTo>
                <a:lnTo>
                  <a:pt x="51080" y="40040"/>
                </a:lnTo>
                <a:lnTo>
                  <a:pt x="51070" y="40040"/>
                </a:lnTo>
                <a:lnTo>
                  <a:pt x="51070" y="40050"/>
                </a:lnTo>
                <a:lnTo>
                  <a:pt x="51060" y="40050"/>
                </a:lnTo>
                <a:lnTo>
                  <a:pt x="51060" y="40060"/>
                </a:lnTo>
                <a:lnTo>
                  <a:pt x="51050" y="40060"/>
                </a:lnTo>
                <a:lnTo>
                  <a:pt x="51050" y="40070"/>
                </a:lnTo>
                <a:lnTo>
                  <a:pt x="51040" y="40070"/>
                </a:lnTo>
                <a:lnTo>
                  <a:pt x="51040" y="40080"/>
                </a:lnTo>
                <a:lnTo>
                  <a:pt x="51040" y="40090"/>
                </a:lnTo>
                <a:lnTo>
                  <a:pt x="51040" y="40100"/>
                </a:lnTo>
                <a:lnTo>
                  <a:pt x="51040" y="40110"/>
                </a:lnTo>
                <a:lnTo>
                  <a:pt x="51040" y="40120"/>
                </a:lnTo>
                <a:lnTo>
                  <a:pt x="51040" y="40130"/>
                </a:lnTo>
                <a:lnTo>
                  <a:pt x="51040" y="40140"/>
                </a:lnTo>
                <a:lnTo>
                  <a:pt x="51030" y="40150"/>
                </a:lnTo>
                <a:lnTo>
                  <a:pt x="51030" y="40160"/>
                </a:lnTo>
                <a:lnTo>
                  <a:pt x="51020" y="40160"/>
                </a:lnTo>
                <a:lnTo>
                  <a:pt x="51020" y="40170"/>
                </a:lnTo>
                <a:lnTo>
                  <a:pt x="51020" y="40180"/>
                </a:lnTo>
                <a:lnTo>
                  <a:pt x="51010" y="40180"/>
                </a:lnTo>
                <a:lnTo>
                  <a:pt x="51010" y="40190"/>
                </a:lnTo>
                <a:lnTo>
                  <a:pt x="51000" y="40200"/>
                </a:lnTo>
                <a:lnTo>
                  <a:pt x="50990" y="40200"/>
                </a:lnTo>
                <a:lnTo>
                  <a:pt x="50990" y="40210"/>
                </a:lnTo>
                <a:lnTo>
                  <a:pt x="50980" y="40210"/>
                </a:lnTo>
                <a:lnTo>
                  <a:pt x="50980" y="40220"/>
                </a:lnTo>
                <a:lnTo>
                  <a:pt x="50980" y="40230"/>
                </a:lnTo>
                <a:lnTo>
                  <a:pt x="50980" y="40240"/>
                </a:lnTo>
                <a:lnTo>
                  <a:pt x="50980" y="40250"/>
                </a:lnTo>
                <a:lnTo>
                  <a:pt x="50970" y="40250"/>
                </a:lnTo>
                <a:lnTo>
                  <a:pt x="50970" y="40260"/>
                </a:lnTo>
                <a:lnTo>
                  <a:pt x="50960" y="40270"/>
                </a:lnTo>
                <a:lnTo>
                  <a:pt x="50950" y="40270"/>
                </a:lnTo>
                <a:lnTo>
                  <a:pt x="50950" y="40260"/>
                </a:lnTo>
                <a:lnTo>
                  <a:pt x="50940" y="40260"/>
                </a:lnTo>
                <a:lnTo>
                  <a:pt x="50940" y="40270"/>
                </a:lnTo>
                <a:lnTo>
                  <a:pt x="50930" y="40270"/>
                </a:lnTo>
                <a:lnTo>
                  <a:pt x="50920" y="40270"/>
                </a:lnTo>
                <a:lnTo>
                  <a:pt x="50910" y="40270"/>
                </a:lnTo>
                <a:lnTo>
                  <a:pt x="50900" y="40270"/>
                </a:lnTo>
                <a:lnTo>
                  <a:pt x="50890" y="40270"/>
                </a:lnTo>
                <a:lnTo>
                  <a:pt x="50880" y="40270"/>
                </a:lnTo>
                <a:lnTo>
                  <a:pt x="50870" y="40280"/>
                </a:lnTo>
                <a:lnTo>
                  <a:pt x="50860" y="40280"/>
                </a:lnTo>
                <a:lnTo>
                  <a:pt x="50850" y="40280"/>
                </a:lnTo>
                <a:lnTo>
                  <a:pt x="50840" y="40280"/>
                </a:lnTo>
                <a:lnTo>
                  <a:pt x="50830" y="40290"/>
                </a:lnTo>
                <a:lnTo>
                  <a:pt x="50820" y="40290"/>
                </a:lnTo>
                <a:lnTo>
                  <a:pt x="50820" y="40280"/>
                </a:lnTo>
                <a:lnTo>
                  <a:pt x="50810" y="40270"/>
                </a:lnTo>
                <a:lnTo>
                  <a:pt x="50810" y="40260"/>
                </a:lnTo>
                <a:lnTo>
                  <a:pt x="50800" y="40250"/>
                </a:lnTo>
                <a:lnTo>
                  <a:pt x="50790" y="40240"/>
                </a:lnTo>
                <a:lnTo>
                  <a:pt x="50780" y="40240"/>
                </a:lnTo>
                <a:lnTo>
                  <a:pt x="50780" y="40230"/>
                </a:lnTo>
                <a:lnTo>
                  <a:pt x="50770" y="40230"/>
                </a:lnTo>
                <a:lnTo>
                  <a:pt x="50770" y="40220"/>
                </a:lnTo>
                <a:lnTo>
                  <a:pt x="50770" y="40210"/>
                </a:lnTo>
                <a:lnTo>
                  <a:pt x="50760" y="40210"/>
                </a:lnTo>
                <a:lnTo>
                  <a:pt x="50760" y="40200"/>
                </a:lnTo>
                <a:lnTo>
                  <a:pt x="50750" y="40200"/>
                </a:lnTo>
                <a:lnTo>
                  <a:pt x="50750" y="40190"/>
                </a:lnTo>
                <a:lnTo>
                  <a:pt x="50740" y="40190"/>
                </a:lnTo>
                <a:lnTo>
                  <a:pt x="50730" y="40190"/>
                </a:lnTo>
                <a:lnTo>
                  <a:pt x="50730" y="40180"/>
                </a:lnTo>
                <a:lnTo>
                  <a:pt x="50720" y="40180"/>
                </a:lnTo>
                <a:lnTo>
                  <a:pt x="50710" y="40180"/>
                </a:lnTo>
                <a:lnTo>
                  <a:pt x="50700" y="40180"/>
                </a:lnTo>
                <a:lnTo>
                  <a:pt x="50690" y="40190"/>
                </a:lnTo>
                <a:lnTo>
                  <a:pt x="50680" y="40190"/>
                </a:lnTo>
                <a:lnTo>
                  <a:pt x="50680" y="40180"/>
                </a:lnTo>
                <a:lnTo>
                  <a:pt x="50670" y="40180"/>
                </a:lnTo>
                <a:lnTo>
                  <a:pt x="50660" y="40170"/>
                </a:lnTo>
                <a:lnTo>
                  <a:pt x="50650" y="40170"/>
                </a:lnTo>
                <a:lnTo>
                  <a:pt x="50650" y="40160"/>
                </a:lnTo>
                <a:lnTo>
                  <a:pt x="50640" y="40160"/>
                </a:lnTo>
                <a:lnTo>
                  <a:pt x="50640" y="40150"/>
                </a:lnTo>
                <a:lnTo>
                  <a:pt x="50640" y="40160"/>
                </a:lnTo>
                <a:lnTo>
                  <a:pt x="50630" y="40160"/>
                </a:lnTo>
                <a:lnTo>
                  <a:pt x="50630" y="40170"/>
                </a:lnTo>
                <a:lnTo>
                  <a:pt x="50630" y="40180"/>
                </a:lnTo>
                <a:lnTo>
                  <a:pt x="50630" y="40190"/>
                </a:lnTo>
                <a:lnTo>
                  <a:pt x="50630" y="40200"/>
                </a:lnTo>
                <a:lnTo>
                  <a:pt x="50630" y="40210"/>
                </a:lnTo>
                <a:lnTo>
                  <a:pt x="50620" y="40210"/>
                </a:lnTo>
                <a:lnTo>
                  <a:pt x="50620" y="40220"/>
                </a:lnTo>
                <a:lnTo>
                  <a:pt x="50610" y="40230"/>
                </a:lnTo>
                <a:lnTo>
                  <a:pt x="50600" y="40230"/>
                </a:lnTo>
                <a:lnTo>
                  <a:pt x="50600" y="40240"/>
                </a:lnTo>
                <a:lnTo>
                  <a:pt x="50590" y="40240"/>
                </a:lnTo>
                <a:lnTo>
                  <a:pt x="50580" y="40250"/>
                </a:lnTo>
                <a:lnTo>
                  <a:pt x="50570" y="40250"/>
                </a:lnTo>
                <a:lnTo>
                  <a:pt x="50570" y="40260"/>
                </a:lnTo>
                <a:lnTo>
                  <a:pt x="50560" y="40260"/>
                </a:lnTo>
                <a:lnTo>
                  <a:pt x="50550" y="40260"/>
                </a:lnTo>
                <a:lnTo>
                  <a:pt x="50540" y="40260"/>
                </a:lnTo>
                <a:lnTo>
                  <a:pt x="50540" y="40270"/>
                </a:lnTo>
                <a:lnTo>
                  <a:pt x="50530" y="40270"/>
                </a:lnTo>
                <a:lnTo>
                  <a:pt x="50520" y="40270"/>
                </a:lnTo>
                <a:lnTo>
                  <a:pt x="50510" y="40270"/>
                </a:lnTo>
                <a:lnTo>
                  <a:pt x="50510" y="40280"/>
                </a:lnTo>
                <a:lnTo>
                  <a:pt x="50500" y="40280"/>
                </a:lnTo>
                <a:lnTo>
                  <a:pt x="50490" y="40280"/>
                </a:lnTo>
                <a:lnTo>
                  <a:pt x="50480" y="40280"/>
                </a:lnTo>
                <a:lnTo>
                  <a:pt x="50470" y="40290"/>
                </a:lnTo>
                <a:lnTo>
                  <a:pt x="50460" y="40290"/>
                </a:lnTo>
                <a:lnTo>
                  <a:pt x="50450" y="40290"/>
                </a:lnTo>
                <a:lnTo>
                  <a:pt x="50440" y="40290"/>
                </a:lnTo>
                <a:lnTo>
                  <a:pt x="50430" y="40300"/>
                </a:lnTo>
                <a:lnTo>
                  <a:pt x="50420" y="40300"/>
                </a:lnTo>
                <a:lnTo>
                  <a:pt x="50410" y="40300"/>
                </a:lnTo>
                <a:lnTo>
                  <a:pt x="50400" y="40300"/>
                </a:lnTo>
                <a:lnTo>
                  <a:pt x="50400" y="40290"/>
                </a:lnTo>
                <a:lnTo>
                  <a:pt x="50390" y="40280"/>
                </a:lnTo>
                <a:lnTo>
                  <a:pt x="50390" y="40270"/>
                </a:lnTo>
                <a:lnTo>
                  <a:pt x="50390" y="40260"/>
                </a:lnTo>
                <a:lnTo>
                  <a:pt x="50400" y="40250"/>
                </a:lnTo>
                <a:lnTo>
                  <a:pt x="50400" y="40240"/>
                </a:lnTo>
                <a:lnTo>
                  <a:pt x="50400" y="40230"/>
                </a:lnTo>
                <a:lnTo>
                  <a:pt x="50400" y="40220"/>
                </a:lnTo>
                <a:lnTo>
                  <a:pt x="50400" y="40210"/>
                </a:lnTo>
                <a:lnTo>
                  <a:pt x="50390" y="40210"/>
                </a:lnTo>
                <a:lnTo>
                  <a:pt x="50380" y="40210"/>
                </a:lnTo>
                <a:lnTo>
                  <a:pt x="50380" y="40200"/>
                </a:lnTo>
                <a:lnTo>
                  <a:pt x="50370" y="40200"/>
                </a:lnTo>
                <a:lnTo>
                  <a:pt x="50360" y="40200"/>
                </a:lnTo>
                <a:lnTo>
                  <a:pt x="50350" y="40200"/>
                </a:lnTo>
                <a:lnTo>
                  <a:pt x="50340" y="40200"/>
                </a:lnTo>
                <a:lnTo>
                  <a:pt x="50330" y="40210"/>
                </a:lnTo>
                <a:lnTo>
                  <a:pt x="50330" y="40200"/>
                </a:lnTo>
                <a:lnTo>
                  <a:pt x="50320" y="40200"/>
                </a:lnTo>
                <a:lnTo>
                  <a:pt x="50320" y="40190"/>
                </a:lnTo>
                <a:lnTo>
                  <a:pt x="50330" y="40170"/>
                </a:lnTo>
                <a:lnTo>
                  <a:pt x="50340" y="40160"/>
                </a:lnTo>
                <a:lnTo>
                  <a:pt x="50350" y="40160"/>
                </a:lnTo>
                <a:lnTo>
                  <a:pt x="50350" y="40150"/>
                </a:lnTo>
                <a:lnTo>
                  <a:pt x="50350" y="40140"/>
                </a:lnTo>
                <a:lnTo>
                  <a:pt x="50360" y="40140"/>
                </a:lnTo>
                <a:lnTo>
                  <a:pt x="50360" y="40130"/>
                </a:lnTo>
                <a:lnTo>
                  <a:pt x="50360" y="40120"/>
                </a:lnTo>
                <a:lnTo>
                  <a:pt x="50350" y="40120"/>
                </a:lnTo>
                <a:lnTo>
                  <a:pt x="50350" y="40110"/>
                </a:lnTo>
                <a:lnTo>
                  <a:pt x="50350" y="40100"/>
                </a:lnTo>
                <a:lnTo>
                  <a:pt x="50350" y="40090"/>
                </a:lnTo>
                <a:lnTo>
                  <a:pt x="50350" y="40080"/>
                </a:lnTo>
                <a:lnTo>
                  <a:pt x="50350" y="40070"/>
                </a:lnTo>
                <a:lnTo>
                  <a:pt x="50350" y="40060"/>
                </a:lnTo>
                <a:lnTo>
                  <a:pt x="50350" y="40050"/>
                </a:lnTo>
                <a:lnTo>
                  <a:pt x="50350" y="40040"/>
                </a:lnTo>
                <a:lnTo>
                  <a:pt x="50360" y="40040"/>
                </a:lnTo>
                <a:lnTo>
                  <a:pt x="50360" y="40030"/>
                </a:lnTo>
                <a:lnTo>
                  <a:pt x="50360" y="40020"/>
                </a:lnTo>
                <a:lnTo>
                  <a:pt x="50360" y="40010"/>
                </a:lnTo>
                <a:lnTo>
                  <a:pt x="50350" y="40010"/>
                </a:lnTo>
                <a:lnTo>
                  <a:pt x="50340" y="40010"/>
                </a:lnTo>
                <a:lnTo>
                  <a:pt x="50330" y="40010"/>
                </a:lnTo>
                <a:lnTo>
                  <a:pt x="50320" y="40010"/>
                </a:lnTo>
                <a:lnTo>
                  <a:pt x="50310" y="40010"/>
                </a:lnTo>
                <a:lnTo>
                  <a:pt x="50300" y="40010"/>
                </a:lnTo>
                <a:lnTo>
                  <a:pt x="50290" y="40010"/>
                </a:lnTo>
                <a:lnTo>
                  <a:pt x="50280" y="40010"/>
                </a:lnTo>
                <a:lnTo>
                  <a:pt x="50270" y="40020"/>
                </a:lnTo>
                <a:lnTo>
                  <a:pt x="50260" y="40020"/>
                </a:lnTo>
                <a:lnTo>
                  <a:pt x="50250" y="40020"/>
                </a:lnTo>
                <a:lnTo>
                  <a:pt x="50250" y="40030"/>
                </a:lnTo>
                <a:lnTo>
                  <a:pt x="50240" y="40030"/>
                </a:lnTo>
                <a:lnTo>
                  <a:pt x="50230" y="40030"/>
                </a:lnTo>
                <a:lnTo>
                  <a:pt x="50230" y="40040"/>
                </a:lnTo>
                <a:lnTo>
                  <a:pt x="50220" y="40050"/>
                </a:lnTo>
                <a:lnTo>
                  <a:pt x="50220" y="40060"/>
                </a:lnTo>
                <a:lnTo>
                  <a:pt x="50220" y="40070"/>
                </a:lnTo>
                <a:lnTo>
                  <a:pt x="50220" y="40080"/>
                </a:lnTo>
                <a:lnTo>
                  <a:pt x="50210" y="40090"/>
                </a:lnTo>
                <a:lnTo>
                  <a:pt x="50210" y="40100"/>
                </a:lnTo>
                <a:lnTo>
                  <a:pt x="50200" y="40100"/>
                </a:lnTo>
                <a:lnTo>
                  <a:pt x="50190" y="40100"/>
                </a:lnTo>
                <a:lnTo>
                  <a:pt x="50180" y="40100"/>
                </a:lnTo>
                <a:lnTo>
                  <a:pt x="50180" y="40090"/>
                </a:lnTo>
                <a:lnTo>
                  <a:pt x="50170" y="40090"/>
                </a:lnTo>
                <a:lnTo>
                  <a:pt x="50160" y="40090"/>
                </a:lnTo>
                <a:lnTo>
                  <a:pt x="50160" y="40100"/>
                </a:lnTo>
                <a:lnTo>
                  <a:pt x="50150" y="40100"/>
                </a:lnTo>
                <a:lnTo>
                  <a:pt x="50140" y="40100"/>
                </a:lnTo>
                <a:lnTo>
                  <a:pt x="50130" y="40100"/>
                </a:lnTo>
                <a:lnTo>
                  <a:pt x="50120" y="40100"/>
                </a:lnTo>
                <a:lnTo>
                  <a:pt x="50110" y="40100"/>
                </a:lnTo>
                <a:lnTo>
                  <a:pt x="50100" y="40100"/>
                </a:lnTo>
                <a:lnTo>
                  <a:pt x="50090" y="40100"/>
                </a:lnTo>
                <a:lnTo>
                  <a:pt x="50080" y="40100"/>
                </a:lnTo>
                <a:lnTo>
                  <a:pt x="50070" y="40100"/>
                </a:lnTo>
                <a:lnTo>
                  <a:pt x="50060" y="40100"/>
                </a:lnTo>
                <a:lnTo>
                  <a:pt x="50050" y="40090"/>
                </a:lnTo>
                <a:lnTo>
                  <a:pt x="50040" y="40090"/>
                </a:lnTo>
                <a:lnTo>
                  <a:pt x="50040" y="40080"/>
                </a:lnTo>
                <a:lnTo>
                  <a:pt x="50030" y="40080"/>
                </a:lnTo>
                <a:lnTo>
                  <a:pt x="50020" y="40070"/>
                </a:lnTo>
                <a:lnTo>
                  <a:pt x="50010" y="40060"/>
                </a:lnTo>
                <a:lnTo>
                  <a:pt x="50000" y="40060"/>
                </a:lnTo>
                <a:lnTo>
                  <a:pt x="50000" y="40050"/>
                </a:lnTo>
                <a:lnTo>
                  <a:pt x="49990" y="40050"/>
                </a:lnTo>
                <a:lnTo>
                  <a:pt x="49990" y="40040"/>
                </a:lnTo>
                <a:lnTo>
                  <a:pt x="49980" y="40040"/>
                </a:lnTo>
                <a:lnTo>
                  <a:pt x="49970" y="40040"/>
                </a:lnTo>
                <a:lnTo>
                  <a:pt x="49960" y="40040"/>
                </a:lnTo>
                <a:lnTo>
                  <a:pt x="49960" y="40030"/>
                </a:lnTo>
                <a:lnTo>
                  <a:pt x="49950" y="40030"/>
                </a:lnTo>
                <a:lnTo>
                  <a:pt x="49940" y="40030"/>
                </a:lnTo>
                <a:lnTo>
                  <a:pt x="49930" y="40030"/>
                </a:lnTo>
                <a:lnTo>
                  <a:pt x="49930" y="40020"/>
                </a:lnTo>
                <a:lnTo>
                  <a:pt x="49920" y="40020"/>
                </a:lnTo>
                <a:lnTo>
                  <a:pt x="49910" y="40020"/>
                </a:lnTo>
                <a:lnTo>
                  <a:pt x="49900" y="40020"/>
                </a:lnTo>
                <a:lnTo>
                  <a:pt x="49890" y="40020"/>
                </a:lnTo>
                <a:lnTo>
                  <a:pt x="49880" y="40020"/>
                </a:lnTo>
                <a:lnTo>
                  <a:pt x="49880" y="40030"/>
                </a:lnTo>
                <a:lnTo>
                  <a:pt x="49870" y="40030"/>
                </a:lnTo>
                <a:lnTo>
                  <a:pt x="49860" y="40030"/>
                </a:lnTo>
                <a:lnTo>
                  <a:pt x="49860" y="40040"/>
                </a:lnTo>
                <a:lnTo>
                  <a:pt x="49850" y="40040"/>
                </a:lnTo>
                <a:lnTo>
                  <a:pt x="49840" y="40040"/>
                </a:lnTo>
                <a:lnTo>
                  <a:pt x="49840" y="40050"/>
                </a:lnTo>
                <a:lnTo>
                  <a:pt x="49830" y="40050"/>
                </a:lnTo>
                <a:lnTo>
                  <a:pt x="49820" y="40060"/>
                </a:lnTo>
                <a:lnTo>
                  <a:pt x="49810" y="40070"/>
                </a:lnTo>
                <a:lnTo>
                  <a:pt x="49810" y="40080"/>
                </a:lnTo>
                <a:lnTo>
                  <a:pt x="49800" y="40080"/>
                </a:lnTo>
                <a:lnTo>
                  <a:pt x="49800" y="40090"/>
                </a:lnTo>
                <a:lnTo>
                  <a:pt x="49800" y="40100"/>
                </a:lnTo>
                <a:lnTo>
                  <a:pt x="49790" y="40110"/>
                </a:lnTo>
                <a:lnTo>
                  <a:pt x="49790" y="40100"/>
                </a:lnTo>
                <a:lnTo>
                  <a:pt x="49780" y="40100"/>
                </a:lnTo>
                <a:lnTo>
                  <a:pt x="49770" y="40100"/>
                </a:lnTo>
                <a:lnTo>
                  <a:pt x="49760" y="40100"/>
                </a:lnTo>
                <a:lnTo>
                  <a:pt x="49760" y="40110"/>
                </a:lnTo>
                <a:lnTo>
                  <a:pt x="49750" y="40110"/>
                </a:lnTo>
                <a:lnTo>
                  <a:pt x="49740" y="40110"/>
                </a:lnTo>
                <a:lnTo>
                  <a:pt x="49740" y="40120"/>
                </a:lnTo>
                <a:lnTo>
                  <a:pt x="49730" y="40120"/>
                </a:lnTo>
                <a:lnTo>
                  <a:pt x="49720" y="40120"/>
                </a:lnTo>
                <a:lnTo>
                  <a:pt x="49720" y="40130"/>
                </a:lnTo>
                <a:lnTo>
                  <a:pt x="49710" y="40130"/>
                </a:lnTo>
                <a:lnTo>
                  <a:pt x="49700" y="40130"/>
                </a:lnTo>
                <a:lnTo>
                  <a:pt x="49690" y="40140"/>
                </a:lnTo>
                <a:lnTo>
                  <a:pt x="49680" y="40150"/>
                </a:lnTo>
                <a:lnTo>
                  <a:pt x="49680" y="40160"/>
                </a:lnTo>
                <a:lnTo>
                  <a:pt x="49670" y="40160"/>
                </a:lnTo>
                <a:lnTo>
                  <a:pt x="49670" y="40170"/>
                </a:lnTo>
                <a:lnTo>
                  <a:pt x="49660" y="40170"/>
                </a:lnTo>
                <a:lnTo>
                  <a:pt x="49660" y="40180"/>
                </a:lnTo>
                <a:lnTo>
                  <a:pt x="49650" y="40180"/>
                </a:lnTo>
                <a:lnTo>
                  <a:pt x="49650" y="40190"/>
                </a:lnTo>
                <a:lnTo>
                  <a:pt x="49640" y="40190"/>
                </a:lnTo>
                <a:lnTo>
                  <a:pt x="49630" y="40190"/>
                </a:lnTo>
                <a:lnTo>
                  <a:pt x="49630" y="40200"/>
                </a:lnTo>
                <a:lnTo>
                  <a:pt x="49620" y="40200"/>
                </a:lnTo>
                <a:lnTo>
                  <a:pt x="49620" y="40210"/>
                </a:lnTo>
                <a:lnTo>
                  <a:pt x="49610" y="40210"/>
                </a:lnTo>
                <a:lnTo>
                  <a:pt x="49600" y="40210"/>
                </a:lnTo>
                <a:lnTo>
                  <a:pt x="49600" y="40220"/>
                </a:lnTo>
                <a:lnTo>
                  <a:pt x="49590" y="40220"/>
                </a:lnTo>
                <a:lnTo>
                  <a:pt x="49590" y="40230"/>
                </a:lnTo>
                <a:lnTo>
                  <a:pt x="49580" y="40230"/>
                </a:lnTo>
                <a:lnTo>
                  <a:pt x="49570" y="40230"/>
                </a:lnTo>
                <a:lnTo>
                  <a:pt x="49570" y="40240"/>
                </a:lnTo>
                <a:lnTo>
                  <a:pt x="49560" y="40240"/>
                </a:lnTo>
                <a:lnTo>
                  <a:pt x="49550" y="40250"/>
                </a:lnTo>
                <a:lnTo>
                  <a:pt x="49540" y="40260"/>
                </a:lnTo>
                <a:lnTo>
                  <a:pt x="49540" y="40270"/>
                </a:lnTo>
                <a:lnTo>
                  <a:pt x="49530" y="40270"/>
                </a:lnTo>
                <a:lnTo>
                  <a:pt x="49530" y="40280"/>
                </a:lnTo>
                <a:lnTo>
                  <a:pt x="49520" y="40280"/>
                </a:lnTo>
                <a:lnTo>
                  <a:pt x="49520" y="40290"/>
                </a:lnTo>
                <a:lnTo>
                  <a:pt x="49510" y="40290"/>
                </a:lnTo>
                <a:lnTo>
                  <a:pt x="49500" y="40300"/>
                </a:lnTo>
                <a:lnTo>
                  <a:pt x="49500" y="40310"/>
                </a:lnTo>
                <a:lnTo>
                  <a:pt x="49490" y="40310"/>
                </a:lnTo>
                <a:lnTo>
                  <a:pt x="49480" y="40310"/>
                </a:lnTo>
                <a:lnTo>
                  <a:pt x="49480" y="40320"/>
                </a:lnTo>
                <a:lnTo>
                  <a:pt x="49470" y="40320"/>
                </a:lnTo>
                <a:lnTo>
                  <a:pt x="49460" y="40320"/>
                </a:lnTo>
                <a:lnTo>
                  <a:pt x="49460" y="40330"/>
                </a:lnTo>
                <a:lnTo>
                  <a:pt x="49450" y="40330"/>
                </a:lnTo>
                <a:lnTo>
                  <a:pt x="49440" y="40330"/>
                </a:lnTo>
                <a:lnTo>
                  <a:pt x="49440" y="40340"/>
                </a:lnTo>
                <a:lnTo>
                  <a:pt x="49430" y="40340"/>
                </a:lnTo>
                <a:lnTo>
                  <a:pt x="49420" y="40340"/>
                </a:lnTo>
                <a:lnTo>
                  <a:pt x="49410" y="40340"/>
                </a:lnTo>
                <a:lnTo>
                  <a:pt x="49410" y="40350"/>
                </a:lnTo>
                <a:lnTo>
                  <a:pt x="49400" y="40350"/>
                </a:lnTo>
                <a:lnTo>
                  <a:pt x="49400" y="40340"/>
                </a:lnTo>
                <a:lnTo>
                  <a:pt x="49390" y="40340"/>
                </a:lnTo>
                <a:lnTo>
                  <a:pt x="49380" y="40340"/>
                </a:lnTo>
                <a:lnTo>
                  <a:pt x="49380" y="40330"/>
                </a:lnTo>
                <a:lnTo>
                  <a:pt x="49370" y="40330"/>
                </a:lnTo>
                <a:lnTo>
                  <a:pt x="49370" y="40320"/>
                </a:lnTo>
                <a:lnTo>
                  <a:pt x="49370" y="40310"/>
                </a:lnTo>
                <a:lnTo>
                  <a:pt x="49360" y="40310"/>
                </a:lnTo>
                <a:lnTo>
                  <a:pt x="49360" y="40300"/>
                </a:lnTo>
                <a:lnTo>
                  <a:pt x="49350" y="40300"/>
                </a:lnTo>
                <a:lnTo>
                  <a:pt x="49350" y="40290"/>
                </a:lnTo>
                <a:lnTo>
                  <a:pt x="49360" y="40290"/>
                </a:lnTo>
                <a:lnTo>
                  <a:pt x="49360" y="40280"/>
                </a:lnTo>
                <a:lnTo>
                  <a:pt x="49370" y="40280"/>
                </a:lnTo>
                <a:lnTo>
                  <a:pt x="49360" y="40280"/>
                </a:lnTo>
                <a:lnTo>
                  <a:pt x="49360" y="40270"/>
                </a:lnTo>
                <a:lnTo>
                  <a:pt x="49350" y="40260"/>
                </a:lnTo>
                <a:lnTo>
                  <a:pt x="49340" y="40260"/>
                </a:lnTo>
                <a:lnTo>
                  <a:pt x="49330" y="40260"/>
                </a:lnTo>
                <a:lnTo>
                  <a:pt x="49330" y="40250"/>
                </a:lnTo>
                <a:lnTo>
                  <a:pt x="49320" y="40250"/>
                </a:lnTo>
                <a:lnTo>
                  <a:pt x="49310" y="40250"/>
                </a:lnTo>
                <a:lnTo>
                  <a:pt x="49300" y="40240"/>
                </a:lnTo>
                <a:lnTo>
                  <a:pt x="49290" y="40240"/>
                </a:lnTo>
                <a:lnTo>
                  <a:pt x="49290" y="40230"/>
                </a:lnTo>
                <a:lnTo>
                  <a:pt x="49290" y="40220"/>
                </a:lnTo>
                <a:lnTo>
                  <a:pt x="49290" y="40210"/>
                </a:lnTo>
                <a:lnTo>
                  <a:pt x="49280" y="40200"/>
                </a:lnTo>
                <a:lnTo>
                  <a:pt x="49270" y="40200"/>
                </a:lnTo>
                <a:lnTo>
                  <a:pt x="49260" y="40200"/>
                </a:lnTo>
                <a:lnTo>
                  <a:pt x="49250" y="40200"/>
                </a:lnTo>
                <a:lnTo>
                  <a:pt x="49240" y="40200"/>
                </a:lnTo>
                <a:lnTo>
                  <a:pt x="49230" y="40210"/>
                </a:lnTo>
                <a:lnTo>
                  <a:pt x="49220" y="40220"/>
                </a:lnTo>
                <a:lnTo>
                  <a:pt x="49220" y="40210"/>
                </a:lnTo>
                <a:lnTo>
                  <a:pt x="49210" y="40210"/>
                </a:lnTo>
                <a:lnTo>
                  <a:pt x="49210" y="40200"/>
                </a:lnTo>
                <a:lnTo>
                  <a:pt x="49200" y="40200"/>
                </a:lnTo>
                <a:lnTo>
                  <a:pt x="49190" y="40210"/>
                </a:lnTo>
                <a:lnTo>
                  <a:pt x="49180" y="40210"/>
                </a:lnTo>
                <a:lnTo>
                  <a:pt x="49170" y="40210"/>
                </a:lnTo>
                <a:lnTo>
                  <a:pt x="49160" y="40210"/>
                </a:lnTo>
                <a:lnTo>
                  <a:pt x="49150" y="40200"/>
                </a:lnTo>
                <a:lnTo>
                  <a:pt x="49140" y="40200"/>
                </a:lnTo>
                <a:lnTo>
                  <a:pt x="49130" y="40190"/>
                </a:lnTo>
                <a:lnTo>
                  <a:pt x="49120" y="40190"/>
                </a:lnTo>
                <a:lnTo>
                  <a:pt x="49110" y="40190"/>
                </a:lnTo>
                <a:lnTo>
                  <a:pt x="49100" y="40190"/>
                </a:lnTo>
                <a:lnTo>
                  <a:pt x="49100" y="40180"/>
                </a:lnTo>
                <a:lnTo>
                  <a:pt x="49090" y="40180"/>
                </a:lnTo>
                <a:lnTo>
                  <a:pt x="49080" y="40180"/>
                </a:lnTo>
                <a:lnTo>
                  <a:pt x="49070" y="40180"/>
                </a:lnTo>
                <a:lnTo>
                  <a:pt x="49060" y="40180"/>
                </a:lnTo>
                <a:lnTo>
                  <a:pt x="49050" y="40180"/>
                </a:lnTo>
                <a:lnTo>
                  <a:pt x="49050" y="40170"/>
                </a:lnTo>
                <a:lnTo>
                  <a:pt x="49040" y="40170"/>
                </a:lnTo>
                <a:lnTo>
                  <a:pt x="49040" y="40160"/>
                </a:lnTo>
                <a:lnTo>
                  <a:pt x="49030" y="40160"/>
                </a:lnTo>
                <a:lnTo>
                  <a:pt x="49030" y="40150"/>
                </a:lnTo>
                <a:lnTo>
                  <a:pt x="49020" y="40150"/>
                </a:lnTo>
                <a:lnTo>
                  <a:pt x="49010" y="40140"/>
                </a:lnTo>
                <a:lnTo>
                  <a:pt x="49000" y="40130"/>
                </a:lnTo>
                <a:lnTo>
                  <a:pt x="49000" y="40120"/>
                </a:lnTo>
                <a:lnTo>
                  <a:pt x="48990" y="40120"/>
                </a:lnTo>
                <a:lnTo>
                  <a:pt x="48990" y="40110"/>
                </a:lnTo>
                <a:lnTo>
                  <a:pt x="48980" y="40110"/>
                </a:lnTo>
                <a:lnTo>
                  <a:pt x="48980" y="40100"/>
                </a:lnTo>
                <a:lnTo>
                  <a:pt x="48970" y="40100"/>
                </a:lnTo>
                <a:lnTo>
                  <a:pt x="48970" y="40090"/>
                </a:lnTo>
                <a:lnTo>
                  <a:pt x="48960" y="40090"/>
                </a:lnTo>
                <a:lnTo>
                  <a:pt x="48960" y="40080"/>
                </a:lnTo>
                <a:lnTo>
                  <a:pt x="48960" y="40070"/>
                </a:lnTo>
                <a:lnTo>
                  <a:pt x="48960" y="40060"/>
                </a:lnTo>
                <a:lnTo>
                  <a:pt x="48950" y="40060"/>
                </a:lnTo>
                <a:lnTo>
                  <a:pt x="48950" y="40050"/>
                </a:lnTo>
                <a:lnTo>
                  <a:pt x="48950" y="40040"/>
                </a:lnTo>
                <a:lnTo>
                  <a:pt x="48950" y="40030"/>
                </a:lnTo>
                <a:lnTo>
                  <a:pt x="48960" y="40030"/>
                </a:lnTo>
                <a:lnTo>
                  <a:pt x="48960" y="40020"/>
                </a:lnTo>
                <a:lnTo>
                  <a:pt x="48960" y="40010"/>
                </a:lnTo>
                <a:lnTo>
                  <a:pt x="48960" y="40000"/>
                </a:lnTo>
                <a:lnTo>
                  <a:pt x="48950" y="39990"/>
                </a:lnTo>
                <a:lnTo>
                  <a:pt x="48950" y="39980"/>
                </a:lnTo>
                <a:lnTo>
                  <a:pt x="48960" y="39980"/>
                </a:lnTo>
                <a:lnTo>
                  <a:pt x="48960" y="39970"/>
                </a:lnTo>
                <a:lnTo>
                  <a:pt x="48960" y="39960"/>
                </a:lnTo>
                <a:lnTo>
                  <a:pt x="48970" y="39960"/>
                </a:lnTo>
                <a:lnTo>
                  <a:pt x="48970" y="39950"/>
                </a:lnTo>
                <a:lnTo>
                  <a:pt x="48970" y="39940"/>
                </a:lnTo>
                <a:lnTo>
                  <a:pt x="48970" y="39930"/>
                </a:lnTo>
                <a:lnTo>
                  <a:pt x="48960" y="39930"/>
                </a:lnTo>
                <a:lnTo>
                  <a:pt x="48960" y="39920"/>
                </a:lnTo>
                <a:lnTo>
                  <a:pt x="48960" y="39910"/>
                </a:lnTo>
                <a:lnTo>
                  <a:pt x="48960" y="39900"/>
                </a:lnTo>
                <a:lnTo>
                  <a:pt x="48960" y="39890"/>
                </a:lnTo>
                <a:lnTo>
                  <a:pt x="48950" y="39890"/>
                </a:lnTo>
                <a:lnTo>
                  <a:pt x="48950" y="39880"/>
                </a:lnTo>
                <a:lnTo>
                  <a:pt x="48950" y="39870"/>
                </a:lnTo>
                <a:lnTo>
                  <a:pt x="48950" y="39860"/>
                </a:lnTo>
                <a:lnTo>
                  <a:pt x="48940" y="39860"/>
                </a:lnTo>
                <a:lnTo>
                  <a:pt x="48940" y="39850"/>
                </a:lnTo>
                <a:lnTo>
                  <a:pt x="48940" y="39840"/>
                </a:lnTo>
                <a:lnTo>
                  <a:pt x="48940" y="39830"/>
                </a:lnTo>
                <a:lnTo>
                  <a:pt x="48930" y="39830"/>
                </a:lnTo>
                <a:lnTo>
                  <a:pt x="48930" y="39820"/>
                </a:lnTo>
                <a:lnTo>
                  <a:pt x="48920" y="39810"/>
                </a:lnTo>
                <a:lnTo>
                  <a:pt x="48910" y="39800"/>
                </a:lnTo>
                <a:lnTo>
                  <a:pt x="48910" y="39790"/>
                </a:lnTo>
                <a:lnTo>
                  <a:pt x="48900" y="39790"/>
                </a:lnTo>
                <a:lnTo>
                  <a:pt x="48900" y="39780"/>
                </a:lnTo>
                <a:lnTo>
                  <a:pt x="48900" y="39770"/>
                </a:lnTo>
                <a:lnTo>
                  <a:pt x="48900" y="39760"/>
                </a:lnTo>
                <a:lnTo>
                  <a:pt x="48900" y="39750"/>
                </a:lnTo>
                <a:lnTo>
                  <a:pt x="48900" y="39740"/>
                </a:lnTo>
                <a:lnTo>
                  <a:pt x="48890" y="39740"/>
                </a:lnTo>
                <a:lnTo>
                  <a:pt x="48890" y="39730"/>
                </a:lnTo>
                <a:lnTo>
                  <a:pt x="48880" y="39720"/>
                </a:lnTo>
                <a:lnTo>
                  <a:pt x="48880" y="39710"/>
                </a:lnTo>
                <a:lnTo>
                  <a:pt x="48870" y="39710"/>
                </a:lnTo>
                <a:lnTo>
                  <a:pt x="48870" y="39700"/>
                </a:lnTo>
                <a:lnTo>
                  <a:pt x="48860" y="39700"/>
                </a:lnTo>
                <a:lnTo>
                  <a:pt x="48860" y="39690"/>
                </a:lnTo>
                <a:lnTo>
                  <a:pt x="48850" y="39690"/>
                </a:lnTo>
                <a:lnTo>
                  <a:pt x="48850" y="39680"/>
                </a:lnTo>
                <a:lnTo>
                  <a:pt x="48850" y="39670"/>
                </a:lnTo>
                <a:lnTo>
                  <a:pt x="48840" y="39670"/>
                </a:lnTo>
                <a:lnTo>
                  <a:pt x="48840" y="39660"/>
                </a:lnTo>
                <a:lnTo>
                  <a:pt x="48830" y="39660"/>
                </a:lnTo>
                <a:lnTo>
                  <a:pt x="48830" y="39650"/>
                </a:lnTo>
                <a:lnTo>
                  <a:pt x="48830" y="39640"/>
                </a:lnTo>
                <a:lnTo>
                  <a:pt x="48820" y="39630"/>
                </a:lnTo>
                <a:lnTo>
                  <a:pt x="48820" y="39620"/>
                </a:lnTo>
                <a:lnTo>
                  <a:pt x="48820" y="39610"/>
                </a:lnTo>
                <a:lnTo>
                  <a:pt x="48810" y="39610"/>
                </a:lnTo>
                <a:lnTo>
                  <a:pt x="48810" y="39600"/>
                </a:lnTo>
                <a:lnTo>
                  <a:pt x="48810" y="39590"/>
                </a:lnTo>
                <a:lnTo>
                  <a:pt x="48810" y="39580"/>
                </a:lnTo>
                <a:lnTo>
                  <a:pt x="48810" y="39570"/>
                </a:lnTo>
                <a:lnTo>
                  <a:pt x="48810" y="39560"/>
                </a:lnTo>
                <a:lnTo>
                  <a:pt x="48810" y="39550"/>
                </a:lnTo>
                <a:lnTo>
                  <a:pt x="48820" y="39540"/>
                </a:lnTo>
                <a:lnTo>
                  <a:pt x="48820" y="39530"/>
                </a:lnTo>
                <a:lnTo>
                  <a:pt x="48820" y="39520"/>
                </a:lnTo>
                <a:lnTo>
                  <a:pt x="48820" y="39510"/>
                </a:lnTo>
                <a:lnTo>
                  <a:pt x="48820" y="39500"/>
                </a:lnTo>
                <a:lnTo>
                  <a:pt x="48810" y="39500"/>
                </a:lnTo>
                <a:lnTo>
                  <a:pt x="48800" y="39500"/>
                </a:lnTo>
                <a:lnTo>
                  <a:pt x="48790" y="39500"/>
                </a:lnTo>
                <a:lnTo>
                  <a:pt x="48780" y="39500"/>
                </a:lnTo>
                <a:lnTo>
                  <a:pt x="48770" y="39500"/>
                </a:lnTo>
                <a:lnTo>
                  <a:pt x="48770" y="39510"/>
                </a:lnTo>
                <a:lnTo>
                  <a:pt x="48760" y="39510"/>
                </a:lnTo>
                <a:lnTo>
                  <a:pt x="48750" y="39510"/>
                </a:lnTo>
                <a:lnTo>
                  <a:pt x="48740" y="39510"/>
                </a:lnTo>
                <a:lnTo>
                  <a:pt x="48730" y="39510"/>
                </a:lnTo>
                <a:lnTo>
                  <a:pt x="48720" y="39510"/>
                </a:lnTo>
                <a:lnTo>
                  <a:pt x="48710" y="39510"/>
                </a:lnTo>
                <a:lnTo>
                  <a:pt x="48710" y="39500"/>
                </a:lnTo>
                <a:lnTo>
                  <a:pt x="48700" y="39500"/>
                </a:lnTo>
                <a:lnTo>
                  <a:pt x="48690" y="39500"/>
                </a:lnTo>
                <a:lnTo>
                  <a:pt x="48690" y="39490"/>
                </a:lnTo>
                <a:lnTo>
                  <a:pt x="48680" y="39490"/>
                </a:lnTo>
                <a:lnTo>
                  <a:pt x="48670" y="39490"/>
                </a:lnTo>
                <a:lnTo>
                  <a:pt x="48660" y="39490"/>
                </a:lnTo>
                <a:lnTo>
                  <a:pt x="48650" y="39490"/>
                </a:lnTo>
                <a:lnTo>
                  <a:pt x="48640" y="39490"/>
                </a:lnTo>
                <a:lnTo>
                  <a:pt x="48640" y="39480"/>
                </a:lnTo>
                <a:lnTo>
                  <a:pt x="48630" y="39480"/>
                </a:lnTo>
                <a:lnTo>
                  <a:pt x="48620" y="39480"/>
                </a:lnTo>
                <a:lnTo>
                  <a:pt x="48620" y="39470"/>
                </a:lnTo>
                <a:lnTo>
                  <a:pt x="48620" y="39460"/>
                </a:lnTo>
                <a:lnTo>
                  <a:pt x="48620" y="39450"/>
                </a:lnTo>
                <a:lnTo>
                  <a:pt x="48630" y="39450"/>
                </a:lnTo>
                <a:lnTo>
                  <a:pt x="48640" y="39450"/>
                </a:lnTo>
                <a:lnTo>
                  <a:pt x="48630" y="39440"/>
                </a:lnTo>
                <a:lnTo>
                  <a:pt x="48620" y="39440"/>
                </a:lnTo>
                <a:lnTo>
                  <a:pt x="48620" y="39430"/>
                </a:lnTo>
                <a:lnTo>
                  <a:pt x="48630" y="39430"/>
                </a:lnTo>
                <a:lnTo>
                  <a:pt x="48630" y="39420"/>
                </a:lnTo>
                <a:lnTo>
                  <a:pt x="48620" y="39420"/>
                </a:lnTo>
                <a:lnTo>
                  <a:pt x="48620" y="39410"/>
                </a:lnTo>
                <a:lnTo>
                  <a:pt x="48610" y="39410"/>
                </a:lnTo>
                <a:lnTo>
                  <a:pt x="48610" y="39400"/>
                </a:lnTo>
                <a:lnTo>
                  <a:pt x="48600" y="39390"/>
                </a:lnTo>
                <a:lnTo>
                  <a:pt x="48590" y="39380"/>
                </a:lnTo>
                <a:lnTo>
                  <a:pt x="48590" y="39370"/>
                </a:lnTo>
                <a:lnTo>
                  <a:pt x="48580" y="39370"/>
                </a:lnTo>
                <a:lnTo>
                  <a:pt x="48580" y="39360"/>
                </a:lnTo>
                <a:lnTo>
                  <a:pt x="48580" y="39350"/>
                </a:lnTo>
                <a:lnTo>
                  <a:pt x="48580" y="39340"/>
                </a:lnTo>
                <a:lnTo>
                  <a:pt x="48570" y="39340"/>
                </a:lnTo>
                <a:lnTo>
                  <a:pt x="48570" y="39330"/>
                </a:lnTo>
                <a:lnTo>
                  <a:pt x="48570" y="39320"/>
                </a:lnTo>
                <a:lnTo>
                  <a:pt x="48570" y="39310"/>
                </a:lnTo>
                <a:lnTo>
                  <a:pt x="48570" y="39300"/>
                </a:lnTo>
                <a:lnTo>
                  <a:pt x="48570" y="39290"/>
                </a:lnTo>
                <a:lnTo>
                  <a:pt x="48560" y="39290"/>
                </a:lnTo>
                <a:lnTo>
                  <a:pt x="48560" y="39280"/>
                </a:lnTo>
                <a:lnTo>
                  <a:pt x="48560" y="39270"/>
                </a:lnTo>
                <a:lnTo>
                  <a:pt x="48570" y="39270"/>
                </a:lnTo>
                <a:lnTo>
                  <a:pt x="48570" y="39260"/>
                </a:lnTo>
                <a:lnTo>
                  <a:pt x="48570" y="39250"/>
                </a:lnTo>
                <a:lnTo>
                  <a:pt x="48570" y="39240"/>
                </a:lnTo>
                <a:lnTo>
                  <a:pt x="48570" y="39230"/>
                </a:lnTo>
                <a:lnTo>
                  <a:pt x="48580" y="39230"/>
                </a:lnTo>
                <a:lnTo>
                  <a:pt x="48580" y="39220"/>
                </a:lnTo>
                <a:lnTo>
                  <a:pt x="48580" y="39210"/>
                </a:lnTo>
                <a:lnTo>
                  <a:pt x="48580" y="39200"/>
                </a:lnTo>
                <a:lnTo>
                  <a:pt x="48580" y="39190"/>
                </a:lnTo>
                <a:lnTo>
                  <a:pt x="48590" y="39190"/>
                </a:lnTo>
                <a:lnTo>
                  <a:pt x="48590" y="39180"/>
                </a:lnTo>
                <a:lnTo>
                  <a:pt x="48590" y="39170"/>
                </a:lnTo>
                <a:lnTo>
                  <a:pt x="48600" y="39160"/>
                </a:lnTo>
                <a:lnTo>
                  <a:pt x="48600" y="39150"/>
                </a:lnTo>
                <a:lnTo>
                  <a:pt x="48600" y="39140"/>
                </a:lnTo>
                <a:lnTo>
                  <a:pt x="48610" y="39140"/>
                </a:lnTo>
                <a:lnTo>
                  <a:pt x="48610" y="39130"/>
                </a:lnTo>
                <a:lnTo>
                  <a:pt x="48610" y="39120"/>
                </a:lnTo>
                <a:lnTo>
                  <a:pt x="48610" y="39110"/>
                </a:lnTo>
                <a:lnTo>
                  <a:pt x="48620" y="39110"/>
                </a:lnTo>
                <a:lnTo>
                  <a:pt x="48620" y="39100"/>
                </a:lnTo>
                <a:lnTo>
                  <a:pt x="48620" y="39090"/>
                </a:lnTo>
                <a:lnTo>
                  <a:pt x="48620" y="39080"/>
                </a:lnTo>
                <a:lnTo>
                  <a:pt x="48620" y="39070"/>
                </a:lnTo>
                <a:lnTo>
                  <a:pt x="48620" y="39060"/>
                </a:lnTo>
                <a:lnTo>
                  <a:pt x="48630" y="39050"/>
                </a:lnTo>
                <a:lnTo>
                  <a:pt x="48630" y="39040"/>
                </a:lnTo>
                <a:lnTo>
                  <a:pt x="48630" y="39030"/>
                </a:lnTo>
                <a:lnTo>
                  <a:pt x="48630" y="39020"/>
                </a:lnTo>
                <a:lnTo>
                  <a:pt x="48630" y="39010"/>
                </a:lnTo>
                <a:lnTo>
                  <a:pt x="48640" y="39010"/>
                </a:lnTo>
                <a:lnTo>
                  <a:pt x="48640" y="39000"/>
                </a:lnTo>
                <a:lnTo>
                  <a:pt x="48640" y="38990"/>
                </a:lnTo>
                <a:lnTo>
                  <a:pt x="48640" y="38980"/>
                </a:lnTo>
                <a:lnTo>
                  <a:pt x="48650" y="38970"/>
                </a:lnTo>
                <a:lnTo>
                  <a:pt x="48650" y="38960"/>
                </a:lnTo>
                <a:lnTo>
                  <a:pt x="48650" y="38950"/>
                </a:lnTo>
                <a:lnTo>
                  <a:pt x="48650" y="38940"/>
                </a:lnTo>
                <a:lnTo>
                  <a:pt x="48650" y="38930"/>
                </a:lnTo>
                <a:lnTo>
                  <a:pt x="48660" y="38930"/>
                </a:lnTo>
                <a:lnTo>
                  <a:pt x="48660" y="38920"/>
                </a:lnTo>
                <a:lnTo>
                  <a:pt x="48660" y="38910"/>
                </a:lnTo>
                <a:lnTo>
                  <a:pt x="48660" y="38900"/>
                </a:lnTo>
                <a:lnTo>
                  <a:pt x="48670" y="38890"/>
                </a:lnTo>
                <a:lnTo>
                  <a:pt x="48670" y="38880"/>
                </a:lnTo>
                <a:lnTo>
                  <a:pt x="48670" y="38870"/>
                </a:lnTo>
                <a:lnTo>
                  <a:pt x="48670" y="38860"/>
                </a:lnTo>
                <a:lnTo>
                  <a:pt x="48680" y="38860"/>
                </a:lnTo>
                <a:lnTo>
                  <a:pt x="48680" y="38850"/>
                </a:lnTo>
                <a:lnTo>
                  <a:pt x="48680" y="38840"/>
                </a:lnTo>
                <a:lnTo>
                  <a:pt x="48680" y="38830"/>
                </a:lnTo>
                <a:lnTo>
                  <a:pt x="48690" y="38830"/>
                </a:lnTo>
                <a:lnTo>
                  <a:pt x="48690" y="38820"/>
                </a:lnTo>
                <a:lnTo>
                  <a:pt x="48690" y="38810"/>
                </a:lnTo>
                <a:lnTo>
                  <a:pt x="48690" y="38800"/>
                </a:lnTo>
                <a:lnTo>
                  <a:pt x="48700" y="38800"/>
                </a:lnTo>
                <a:lnTo>
                  <a:pt x="48700" y="38790"/>
                </a:lnTo>
                <a:lnTo>
                  <a:pt x="48700" y="38780"/>
                </a:lnTo>
                <a:lnTo>
                  <a:pt x="48700" y="38770"/>
                </a:lnTo>
                <a:lnTo>
                  <a:pt x="48700" y="38760"/>
                </a:lnTo>
                <a:lnTo>
                  <a:pt x="48710" y="38760"/>
                </a:lnTo>
                <a:lnTo>
                  <a:pt x="48710" y="38750"/>
                </a:lnTo>
                <a:lnTo>
                  <a:pt x="48710" y="38740"/>
                </a:lnTo>
                <a:lnTo>
                  <a:pt x="48710" y="38730"/>
                </a:lnTo>
                <a:lnTo>
                  <a:pt x="48710" y="38720"/>
                </a:lnTo>
                <a:lnTo>
                  <a:pt x="48720" y="38720"/>
                </a:lnTo>
                <a:lnTo>
                  <a:pt x="48720" y="38710"/>
                </a:lnTo>
                <a:lnTo>
                  <a:pt x="48720" y="38700"/>
                </a:lnTo>
                <a:lnTo>
                  <a:pt x="48720" y="38690"/>
                </a:lnTo>
                <a:lnTo>
                  <a:pt x="48720" y="38680"/>
                </a:lnTo>
                <a:lnTo>
                  <a:pt x="48730" y="38680"/>
                </a:lnTo>
                <a:lnTo>
                  <a:pt x="48730" y="38670"/>
                </a:lnTo>
                <a:lnTo>
                  <a:pt x="48730" y="38660"/>
                </a:lnTo>
                <a:lnTo>
                  <a:pt x="48730" y="38650"/>
                </a:lnTo>
                <a:lnTo>
                  <a:pt x="48740" y="38640"/>
                </a:lnTo>
                <a:lnTo>
                  <a:pt x="48740" y="38630"/>
                </a:lnTo>
                <a:lnTo>
                  <a:pt x="48740" y="38620"/>
                </a:lnTo>
                <a:lnTo>
                  <a:pt x="48740" y="38610"/>
                </a:lnTo>
                <a:lnTo>
                  <a:pt x="48740" y="38600"/>
                </a:lnTo>
                <a:lnTo>
                  <a:pt x="48750" y="38600"/>
                </a:lnTo>
                <a:lnTo>
                  <a:pt x="48750" y="38590"/>
                </a:lnTo>
                <a:lnTo>
                  <a:pt x="48750" y="38580"/>
                </a:lnTo>
                <a:lnTo>
                  <a:pt x="48750" y="38570"/>
                </a:lnTo>
                <a:lnTo>
                  <a:pt x="48750" y="38560"/>
                </a:lnTo>
                <a:lnTo>
                  <a:pt x="48760" y="38560"/>
                </a:lnTo>
                <a:lnTo>
                  <a:pt x="48760" y="38550"/>
                </a:lnTo>
                <a:lnTo>
                  <a:pt x="48760" y="38540"/>
                </a:lnTo>
                <a:lnTo>
                  <a:pt x="48760" y="38530"/>
                </a:lnTo>
                <a:lnTo>
                  <a:pt x="48770" y="38530"/>
                </a:lnTo>
                <a:lnTo>
                  <a:pt x="48770" y="38520"/>
                </a:lnTo>
                <a:lnTo>
                  <a:pt x="48770" y="38510"/>
                </a:lnTo>
                <a:lnTo>
                  <a:pt x="48770" y="38500"/>
                </a:lnTo>
                <a:lnTo>
                  <a:pt x="48770" y="38490"/>
                </a:lnTo>
                <a:lnTo>
                  <a:pt x="48780" y="38490"/>
                </a:lnTo>
                <a:lnTo>
                  <a:pt x="48780" y="38480"/>
                </a:lnTo>
                <a:lnTo>
                  <a:pt x="48780" y="38470"/>
                </a:lnTo>
                <a:lnTo>
                  <a:pt x="48780" y="38460"/>
                </a:lnTo>
                <a:lnTo>
                  <a:pt x="48780" y="38450"/>
                </a:lnTo>
                <a:lnTo>
                  <a:pt x="48790" y="38450"/>
                </a:lnTo>
                <a:lnTo>
                  <a:pt x="48790" y="38440"/>
                </a:lnTo>
                <a:lnTo>
                  <a:pt x="48790" y="38430"/>
                </a:lnTo>
                <a:lnTo>
                  <a:pt x="48790" y="38420"/>
                </a:lnTo>
                <a:lnTo>
                  <a:pt x="48800" y="38420"/>
                </a:lnTo>
                <a:lnTo>
                  <a:pt x="48800" y="38410"/>
                </a:lnTo>
                <a:lnTo>
                  <a:pt x="48800" y="38400"/>
                </a:lnTo>
                <a:lnTo>
                  <a:pt x="48800" y="38390"/>
                </a:lnTo>
                <a:lnTo>
                  <a:pt x="48810" y="38380"/>
                </a:lnTo>
                <a:lnTo>
                  <a:pt x="48810" y="38370"/>
                </a:lnTo>
                <a:lnTo>
                  <a:pt x="48810" y="38360"/>
                </a:lnTo>
                <a:lnTo>
                  <a:pt x="48810" y="38350"/>
                </a:lnTo>
                <a:lnTo>
                  <a:pt x="48810" y="38340"/>
                </a:lnTo>
                <a:lnTo>
                  <a:pt x="48820" y="38340"/>
                </a:lnTo>
                <a:lnTo>
                  <a:pt x="48820" y="38330"/>
                </a:lnTo>
                <a:lnTo>
                  <a:pt x="48820" y="38320"/>
                </a:lnTo>
                <a:lnTo>
                  <a:pt x="48820" y="38310"/>
                </a:lnTo>
                <a:lnTo>
                  <a:pt x="48820" y="38300"/>
                </a:lnTo>
                <a:lnTo>
                  <a:pt x="48820" y="38290"/>
                </a:lnTo>
                <a:lnTo>
                  <a:pt x="48830" y="38290"/>
                </a:lnTo>
                <a:lnTo>
                  <a:pt x="48830" y="38280"/>
                </a:lnTo>
                <a:lnTo>
                  <a:pt x="48830" y="38270"/>
                </a:lnTo>
                <a:lnTo>
                  <a:pt x="48840" y="38270"/>
                </a:lnTo>
                <a:lnTo>
                  <a:pt x="48840" y="38260"/>
                </a:lnTo>
                <a:lnTo>
                  <a:pt x="48830" y="38260"/>
                </a:lnTo>
                <a:lnTo>
                  <a:pt x="48820" y="38260"/>
                </a:lnTo>
                <a:lnTo>
                  <a:pt x="48810" y="38260"/>
                </a:lnTo>
                <a:lnTo>
                  <a:pt x="48800" y="38260"/>
                </a:lnTo>
                <a:lnTo>
                  <a:pt x="48790" y="38260"/>
                </a:lnTo>
                <a:lnTo>
                  <a:pt x="48790" y="38270"/>
                </a:lnTo>
                <a:lnTo>
                  <a:pt x="48780" y="38270"/>
                </a:lnTo>
                <a:lnTo>
                  <a:pt x="48780" y="38280"/>
                </a:lnTo>
                <a:lnTo>
                  <a:pt x="48770" y="38280"/>
                </a:lnTo>
                <a:lnTo>
                  <a:pt x="48760" y="38280"/>
                </a:lnTo>
                <a:lnTo>
                  <a:pt x="48760" y="38290"/>
                </a:lnTo>
                <a:lnTo>
                  <a:pt x="48750" y="38290"/>
                </a:lnTo>
                <a:lnTo>
                  <a:pt x="48740" y="38290"/>
                </a:lnTo>
                <a:lnTo>
                  <a:pt x="48730" y="38290"/>
                </a:lnTo>
                <a:lnTo>
                  <a:pt x="48720" y="38290"/>
                </a:lnTo>
                <a:lnTo>
                  <a:pt x="48710" y="38290"/>
                </a:lnTo>
                <a:lnTo>
                  <a:pt x="48700" y="38290"/>
                </a:lnTo>
                <a:lnTo>
                  <a:pt x="48700" y="38280"/>
                </a:lnTo>
                <a:lnTo>
                  <a:pt x="48700" y="38270"/>
                </a:lnTo>
                <a:lnTo>
                  <a:pt x="48690" y="38270"/>
                </a:lnTo>
                <a:lnTo>
                  <a:pt x="48690" y="38260"/>
                </a:lnTo>
                <a:lnTo>
                  <a:pt x="48680" y="38260"/>
                </a:lnTo>
                <a:lnTo>
                  <a:pt x="48680" y="38250"/>
                </a:lnTo>
                <a:lnTo>
                  <a:pt x="48670" y="38250"/>
                </a:lnTo>
                <a:lnTo>
                  <a:pt x="48670" y="38240"/>
                </a:lnTo>
                <a:lnTo>
                  <a:pt x="48660" y="38240"/>
                </a:lnTo>
                <a:lnTo>
                  <a:pt x="48660" y="38230"/>
                </a:lnTo>
                <a:lnTo>
                  <a:pt x="48650" y="38230"/>
                </a:lnTo>
                <a:lnTo>
                  <a:pt x="48640" y="38230"/>
                </a:lnTo>
                <a:lnTo>
                  <a:pt x="48640" y="38220"/>
                </a:lnTo>
                <a:lnTo>
                  <a:pt x="48630" y="38220"/>
                </a:lnTo>
                <a:lnTo>
                  <a:pt x="48620" y="38220"/>
                </a:lnTo>
                <a:lnTo>
                  <a:pt x="48620" y="38210"/>
                </a:lnTo>
                <a:lnTo>
                  <a:pt x="48610" y="38210"/>
                </a:lnTo>
                <a:lnTo>
                  <a:pt x="48600" y="38210"/>
                </a:lnTo>
                <a:lnTo>
                  <a:pt x="48590" y="38210"/>
                </a:lnTo>
                <a:lnTo>
                  <a:pt x="48580" y="38200"/>
                </a:lnTo>
                <a:lnTo>
                  <a:pt x="48570" y="38200"/>
                </a:lnTo>
                <a:lnTo>
                  <a:pt x="48570" y="38190"/>
                </a:lnTo>
                <a:lnTo>
                  <a:pt x="48560" y="38190"/>
                </a:lnTo>
                <a:lnTo>
                  <a:pt x="48570" y="38190"/>
                </a:lnTo>
                <a:lnTo>
                  <a:pt x="48570" y="38180"/>
                </a:lnTo>
                <a:lnTo>
                  <a:pt x="48570" y="38170"/>
                </a:lnTo>
                <a:lnTo>
                  <a:pt x="48570" y="38160"/>
                </a:lnTo>
                <a:lnTo>
                  <a:pt x="48560" y="38160"/>
                </a:lnTo>
                <a:lnTo>
                  <a:pt x="48560" y="38150"/>
                </a:lnTo>
                <a:lnTo>
                  <a:pt x="48550" y="38150"/>
                </a:lnTo>
                <a:lnTo>
                  <a:pt x="48550" y="38140"/>
                </a:lnTo>
                <a:lnTo>
                  <a:pt x="48540" y="38140"/>
                </a:lnTo>
                <a:lnTo>
                  <a:pt x="48540" y="38130"/>
                </a:lnTo>
                <a:lnTo>
                  <a:pt x="48540" y="38120"/>
                </a:lnTo>
                <a:lnTo>
                  <a:pt x="48530" y="38120"/>
                </a:lnTo>
                <a:lnTo>
                  <a:pt x="48530" y="38110"/>
                </a:lnTo>
                <a:lnTo>
                  <a:pt x="48520" y="38100"/>
                </a:lnTo>
                <a:lnTo>
                  <a:pt x="48520" y="38090"/>
                </a:lnTo>
                <a:lnTo>
                  <a:pt x="48510" y="38090"/>
                </a:lnTo>
                <a:lnTo>
                  <a:pt x="48510" y="38080"/>
                </a:lnTo>
                <a:lnTo>
                  <a:pt x="48510" y="38070"/>
                </a:lnTo>
                <a:lnTo>
                  <a:pt x="48510" y="38060"/>
                </a:lnTo>
                <a:lnTo>
                  <a:pt x="48510" y="38050"/>
                </a:lnTo>
                <a:lnTo>
                  <a:pt x="48500" y="38040"/>
                </a:lnTo>
                <a:lnTo>
                  <a:pt x="48500" y="38030"/>
                </a:lnTo>
                <a:lnTo>
                  <a:pt x="48500" y="38020"/>
                </a:lnTo>
                <a:lnTo>
                  <a:pt x="48490" y="38020"/>
                </a:lnTo>
                <a:lnTo>
                  <a:pt x="48490" y="38010"/>
                </a:lnTo>
                <a:lnTo>
                  <a:pt x="48490" y="38000"/>
                </a:lnTo>
                <a:lnTo>
                  <a:pt x="48490" y="37990"/>
                </a:lnTo>
                <a:lnTo>
                  <a:pt x="48480" y="37990"/>
                </a:lnTo>
                <a:lnTo>
                  <a:pt x="48470" y="37990"/>
                </a:lnTo>
                <a:lnTo>
                  <a:pt x="48460" y="37980"/>
                </a:lnTo>
                <a:lnTo>
                  <a:pt x="48450" y="37980"/>
                </a:lnTo>
                <a:lnTo>
                  <a:pt x="48450" y="37970"/>
                </a:lnTo>
                <a:lnTo>
                  <a:pt x="48450" y="37960"/>
                </a:lnTo>
                <a:lnTo>
                  <a:pt x="48450" y="37950"/>
                </a:lnTo>
                <a:lnTo>
                  <a:pt x="48450" y="37940"/>
                </a:lnTo>
                <a:lnTo>
                  <a:pt x="48450" y="37930"/>
                </a:lnTo>
                <a:lnTo>
                  <a:pt x="48450" y="37920"/>
                </a:lnTo>
                <a:lnTo>
                  <a:pt x="48450" y="37910"/>
                </a:lnTo>
                <a:lnTo>
                  <a:pt x="48440" y="37900"/>
                </a:lnTo>
                <a:lnTo>
                  <a:pt x="48440" y="37890"/>
                </a:lnTo>
                <a:lnTo>
                  <a:pt x="48440" y="37880"/>
                </a:lnTo>
                <a:lnTo>
                  <a:pt x="48440" y="37870"/>
                </a:lnTo>
                <a:lnTo>
                  <a:pt x="48440" y="37860"/>
                </a:lnTo>
                <a:lnTo>
                  <a:pt x="48430" y="37860"/>
                </a:lnTo>
                <a:lnTo>
                  <a:pt x="48430" y="37850"/>
                </a:lnTo>
                <a:lnTo>
                  <a:pt x="48430" y="37840"/>
                </a:lnTo>
                <a:lnTo>
                  <a:pt x="48430" y="37830"/>
                </a:lnTo>
                <a:lnTo>
                  <a:pt x="48430" y="37820"/>
                </a:lnTo>
                <a:lnTo>
                  <a:pt x="48430" y="37810"/>
                </a:lnTo>
                <a:lnTo>
                  <a:pt x="48420" y="37810"/>
                </a:lnTo>
                <a:lnTo>
                  <a:pt x="48420" y="37800"/>
                </a:lnTo>
                <a:lnTo>
                  <a:pt x="48420" y="37790"/>
                </a:lnTo>
                <a:lnTo>
                  <a:pt x="48420" y="37780"/>
                </a:lnTo>
                <a:lnTo>
                  <a:pt x="48420" y="37770"/>
                </a:lnTo>
                <a:lnTo>
                  <a:pt x="48430" y="37770"/>
                </a:lnTo>
                <a:lnTo>
                  <a:pt x="48430" y="37760"/>
                </a:lnTo>
                <a:lnTo>
                  <a:pt x="48420" y="37760"/>
                </a:lnTo>
                <a:lnTo>
                  <a:pt x="48410" y="37760"/>
                </a:lnTo>
                <a:lnTo>
                  <a:pt x="48410" y="37750"/>
                </a:lnTo>
                <a:lnTo>
                  <a:pt x="48400" y="37750"/>
                </a:lnTo>
                <a:lnTo>
                  <a:pt x="48390" y="37750"/>
                </a:lnTo>
                <a:lnTo>
                  <a:pt x="48380" y="37750"/>
                </a:lnTo>
                <a:lnTo>
                  <a:pt x="48370" y="37750"/>
                </a:lnTo>
                <a:lnTo>
                  <a:pt x="48360" y="37750"/>
                </a:lnTo>
                <a:lnTo>
                  <a:pt x="48350" y="37740"/>
                </a:lnTo>
                <a:lnTo>
                  <a:pt x="48340" y="37740"/>
                </a:lnTo>
                <a:lnTo>
                  <a:pt x="48330" y="37740"/>
                </a:lnTo>
                <a:lnTo>
                  <a:pt x="48320" y="37740"/>
                </a:lnTo>
                <a:lnTo>
                  <a:pt x="48320" y="37730"/>
                </a:lnTo>
                <a:lnTo>
                  <a:pt x="48320" y="37720"/>
                </a:lnTo>
                <a:lnTo>
                  <a:pt x="48320" y="37710"/>
                </a:lnTo>
                <a:lnTo>
                  <a:pt x="48310" y="37710"/>
                </a:lnTo>
                <a:lnTo>
                  <a:pt x="48310" y="37700"/>
                </a:lnTo>
                <a:lnTo>
                  <a:pt x="48310" y="37690"/>
                </a:lnTo>
                <a:lnTo>
                  <a:pt x="48310" y="37680"/>
                </a:lnTo>
                <a:lnTo>
                  <a:pt x="48310" y="37670"/>
                </a:lnTo>
                <a:lnTo>
                  <a:pt x="48310" y="37660"/>
                </a:lnTo>
                <a:lnTo>
                  <a:pt x="48300" y="37660"/>
                </a:lnTo>
                <a:lnTo>
                  <a:pt x="48310" y="37660"/>
                </a:lnTo>
                <a:lnTo>
                  <a:pt x="48310" y="37650"/>
                </a:lnTo>
                <a:lnTo>
                  <a:pt x="48300" y="37650"/>
                </a:lnTo>
                <a:lnTo>
                  <a:pt x="48300" y="37640"/>
                </a:lnTo>
                <a:lnTo>
                  <a:pt x="48300" y="37630"/>
                </a:lnTo>
                <a:lnTo>
                  <a:pt x="48300" y="37620"/>
                </a:lnTo>
                <a:lnTo>
                  <a:pt x="48290" y="37620"/>
                </a:lnTo>
                <a:lnTo>
                  <a:pt x="48290" y="37610"/>
                </a:lnTo>
                <a:lnTo>
                  <a:pt x="48290" y="37600"/>
                </a:lnTo>
                <a:lnTo>
                  <a:pt x="48290" y="37590"/>
                </a:lnTo>
                <a:lnTo>
                  <a:pt x="48290" y="37580"/>
                </a:lnTo>
                <a:lnTo>
                  <a:pt x="48300" y="37580"/>
                </a:lnTo>
                <a:lnTo>
                  <a:pt x="48300" y="37570"/>
                </a:lnTo>
                <a:lnTo>
                  <a:pt x="48300" y="37560"/>
                </a:lnTo>
                <a:lnTo>
                  <a:pt x="48310" y="37560"/>
                </a:lnTo>
                <a:lnTo>
                  <a:pt x="48320" y="37560"/>
                </a:lnTo>
                <a:lnTo>
                  <a:pt x="48330" y="37560"/>
                </a:lnTo>
                <a:lnTo>
                  <a:pt x="48340" y="37560"/>
                </a:lnTo>
                <a:lnTo>
                  <a:pt x="48350" y="37560"/>
                </a:lnTo>
                <a:lnTo>
                  <a:pt x="48360" y="37560"/>
                </a:lnTo>
                <a:lnTo>
                  <a:pt x="48370" y="37560"/>
                </a:lnTo>
                <a:lnTo>
                  <a:pt x="48380" y="37560"/>
                </a:lnTo>
                <a:lnTo>
                  <a:pt x="48390" y="37560"/>
                </a:lnTo>
                <a:lnTo>
                  <a:pt x="48400" y="37560"/>
                </a:lnTo>
                <a:lnTo>
                  <a:pt x="48410" y="37560"/>
                </a:lnTo>
                <a:lnTo>
                  <a:pt x="48420" y="37560"/>
                </a:lnTo>
                <a:lnTo>
                  <a:pt x="48430" y="37560"/>
                </a:lnTo>
                <a:lnTo>
                  <a:pt x="48440" y="37560"/>
                </a:lnTo>
                <a:lnTo>
                  <a:pt x="48450" y="37560"/>
                </a:lnTo>
                <a:lnTo>
                  <a:pt x="48460" y="37560"/>
                </a:lnTo>
                <a:lnTo>
                  <a:pt x="48470" y="37560"/>
                </a:lnTo>
                <a:lnTo>
                  <a:pt x="48480" y="37560"/>
                </a:lnTo>
                <a:lnTo>
                  <a:pt x="48480" y="37550"/>
                </a:lnTo>
                <a:lnTo>
                  <a:pt x="48480" y="37540"/>
                </a:lnTo>
                <a:lnTo>
                  <a:pt x="48480" y="37530"/>
                </a:lnTo>
                <a:lnTo>
                  <a:pt x="48480" y="37520"/>
                </a:lnTo>
                <a:lnTo>
                  <a:pt x="48480" y="37510"/>
                </a:lnTo>
                <a:lnTo>
                  <a:pt x="48480" y="37500"/>
                </a:lnTo>
                <a:lnTo>
                  <a:pt x="48490" y="37500"/>
                </a:lnTo>
                <a:lnTo>
                  <a:pt x="48490" y="37490"/>
                </a:lnTo>
                <a:lnTo>
                  <a:pt x="48490" y="37480"/>
                </a:lnTo>
                <a:lnTo>
                  <a:pt x="48500" y="37480"/>
                </a:lnTo>
                <a:lnTo>
                  <a:pt x="48500" y="37470"/>
                </a:lnTo>
                <a:lnTo>
                  <a:pt x="48500" y="37460"/>
                </a:lnTo>
                <a:lnTo>
                  <a:pt x="48510" y="37460"/>
                </a:lnTo>
                <a:lnTo>
                  <a:pt x="48510" y="37450"/>
                </a:lnTo>
                <a:lnTo>
                  <a:pt x="48520" y="37450"/>
                </a:lnTo>
                <a:lnTo>
                  <a:pt x="48520" y="37440"/>
                </a:lnTo>
                <a:lnTo>
                  <a:pt x="48530" y="37440"/>
                </a:lnTo>
                <a:lnTo>
                  <a:pt x="48540" y="37440"/>
                </a:lnTo>
                <a:lnTo>
                  <a:pt x="48540" y="37430"/>
                </a:lnTo>
                <a:lnTo>
                  <a:pt x="48550" y="37430"/>
                </a:lnTo>
                <a:lnTo>
                  <a:pt x="48560" y="37430"/>
                </a:lnTo>
                <a:lnTo>
                  <a:pt x="48560" y="37420"/>
                </a:lnTo>
                <a:lnTo>
                  <a:pt x="48570" y="37420"/>
                </a:lnTo>
                <a:lnTo>
                  <a:pt x="48570" y="37410"/>
                </a:lnTo>
                <a:lnTo>
                  <a:pt x="48580" y="37410"/>
                </a:lnTo>
                <a:lnTo>
                  <a:pt x="48590" y="37400"/>
                </a:lnTo>
                <a:lnTo>
                  <a:pt x="48590" y="37390"/>
                </a:lnTo>
                <a:lnTo>
                  <a:pt x="48600" y="37390"/>
                </a:lnTo>
                <a:lnTo>
                  <a:pt x="48600" y="37380"/>
                </a:lnTo>
                <a:lnTo>
                  <a:pt x="48610" y="37380"/>
                </a:lnTo>
                <a:lnTo>
                  <a:pt x="48610" y="37370"/>
                </a:lnTo>
                <a:lnTo>
                  <a:pt x="48610" y="37360"/>
                </a:lnTo>
                <a:lnTo>
                  <a:pt x="48610" y="37350"/>
                </a:lnTo>
                <a:lnTo>
                  <a:pt x="48620" y="37350"/>
                </a:lnTo>
                <a:lnTo>
                  <a:pt x="48620" y="37340"/>
                </a:lnTo>
                <a:lnTo>
                  <a:pt x="48630" y="37340"/>
                </a:lnTo>
                <a:lnTo>
                  <a:pt x="48640" y="37340"/>
                </a:lnTo>
                <a:lnTo>
                  <a:pt x="48650" y="37340"/>
                </a:lnTo>
                <a:lnTo>
                  <a:pt x="48660" y="37340"/>
                </a:lnTo>
                <a:lnTo>
                  <a:pt x="48670" y="37340"/>
                </a:lnTo>
                <a:lnTo>
                  <a:pt x="48670" y="37330"/>
                </a:lnTo>
                <a:lnTo>
                  <a:pt x="48680" y="37330"/>
                </a:lnTo>
                <a:lnTo>
                  <a:pt x="48690" y="37330"/>
                </a:lnTo>
                <a:lnTo>
                  <a:pt x="48690" y="37320"/>
                </a:lnTo>
                <a:lnTo>
                  <a:pt x="48700" y="37310"/>
                </a:lnTo>
                <a:lnTo>
                  <a:pt x="48700" y="37300"/>
                </a:lnTo>
                <a:lnTo>
                  <a:pt x="48710" y="37300"/>
                </a:lnTo>
                <a:lnTo>
                  <a:pt x="48710" y="37290"/>
                </a:lnTo>
                <a:lnTo>
                  <a:pt x="48720" y="37290"/>
                </a:lnTo>
                <a:lnTo>
                  <a:pt x="48720" y="37280"/>
                </a:lnTo>
                <a:lnTo>
                  <a:pt x="48730" y="37280"/>
                </a:lnTo>
                <a:lnTo>
                  <a:pt x="48740" y="37280"/>
                </a:lnTo>
                <a:lnTo>
                  <a:pt x="48740" y="37270"/>
                </a:lnTo>
                <a:lnTo>
                  <a:pt x="48750" y="37270"/>
                </a:lnTo>
                <a:lnTo>
                  <a:pt x="48760" y="37270"/>
                </a:lnTo>
                <a:lnTo>
                  <a:pt x="48760" y="37260"/>
                </a:lnTo>
                <a:lnTo>
                  <a:pt x="48760" y="37250"/>
                </a:lnTo>
                <a:lnTo>
                  <a:pt x="48750" y="37250"/>
                </a:lnTo>
                <a:lnTo>
                  <a:pt x="48740" y="37240"/>
                </a:lnTo>
                <a:lnTo>
                  <a:pt x="48730" y="37230"/>
                </a:lnTo>
                <a:lnTo>
                  <a:pt x="48730" y="37220"/>
                </a:lnTo>
                <a:lnTo>
                  <a:pt x="48720" y="37220"/>
                </a:lnTo>
                <a:lnTo>
                  <a:pt x="48720" y="37210"/>
                </a:lnTo>
                <a:lnTo>
                  <a:pt x="48710" y="37210"/>
                </a:lnTo>
                <a:lnTo>
                  <a:pt x="48700" y="37210"/>
                </a:lnTo>
                <a:lnTo>
                  <a:pt x="48690" y="37210"/>
                </a:lnTo>
                <a:lnTo>
                  <a:pt x="48680" y="37210"/>
                </a:lnTo>
                <a:lnTo>
                  <a:pt x="48680" y="37200"/>
                </a:lnTo>
                <a:lnTo>
                  <a:pt x="48670" y="37200"/>
                </a:lnTo>
                <a:lnTo>
                  <a:pt x="48670" y="37190"/>
                </a:lnTo>
                <a:lnTo>
                  <a:pt x="48660" y="37190"/>
                </a:lnTo>
                <a:lnTo>
                  <a:pt x="48660" y="37180"/>
                </a:lnTo>
                <a:lnTo>
                  <a:pt x="48650" y="37180"/>
                </a:lnTo>
                <a:lnTo>
                  <a:pt x="48640" y="37180"/>
                </a:lnTo>
                <a:lnTo>
                  <a:pt x="48640" y="37190"/>
                </a:lnTo>
                <a:lnTo>
                  <a:pt x="48630" y="37190"/>
                </a:lnTo>
                <a:lnTo>
                  <a:pt x="48630" y="37200"/>
                </a:lnTo>
                <a:lnTo>
                  <a:pt x="48630" y="37210"/>
                </a:lnTo>
                <a:lnTo>
                  <a:pt x="48630" y="37220"/>
                </a:lnTo>
                <a:lnTo>
                  <a:pt x="48630" y="37230"/>
                </a:lnTo>
                <a:lnTo>
                  <a:pt x="48620" y="37230"/>
                </a:lnTo>
                <a:lnTo>
                  <a:pt x="48610" y="37230"/>
                </a:lnTo>
                <a:lnTo>
                  <a:pt x="48600" y="37230"/>
                </a:lnTo>
                <a:lnTo>
                  <a:pt x="48600" y="37220"/>
                </a:lnTo>
                <a:lnTo>
                  <a:pt x="48590" y="37220"/>
                </a:lnTo>
                <a:lnTo>
                  <a:pt x="48580" y="37220"/>
                </a:lnTo>
                <a:lnTo>
                  <a:pt x="48580" y="37230"/>
                </a:lnTo>
                <a:lnTo>
                  <a:pt x="48570" y="37230"/>
                </a:lnTo>
                <a:lnTo>
                  <a:pt x="48560" y="37230"/>
                </a:lnTo>
                <a:lnTo>
                  <a:pt x="48550" y="37230"/>
                </a:lnTo>
                <a:lnTo>
                  <a:pt x="48540" y="37230"/>
                </a:lnTo>
                <a:lnTo>
                  <a:pt x="48530" y="37230"/>
                </a:lnTo>
                <a:lnTo>
                  <a:pt x="48530" y="37220"/>
                </a:lnTo>
                <a:lnTo>
                  <a:pt x="48520" y="37220"/>
                </a:lnTo>
                <a:lnTo>
                  <a:pt x="48520" y="37210"/>
                </a:lnTo>
                <a:lnTo>
                  <a:pt x="48510" y="37210"/>
                </a:lnTo>
                <a:lnTo>
                  <a:pt x="48510" y="37200"/>
                </a:lnTo>
                <a:lnTo>
                  <a:pt x="48500" y="37200"/>
                </a:lnTo>
                <a:lnTo>
                  <a:pt x="48500" y="37190"/>
                </a:lnTo>
                <a:lnTo>
                  <a:pt x="48490" y="37190"/>
                </a:lnTo>
                <a:lnTo>
                  <a:pt x="48490" y="37180"/>
                </a:lnTo>
                <a:lnTo>
                  <a:pt x="48490" y="37170"/>
                </a:lnTo>
                <a:lnTo>
                  <a:pt x="48480" y="37170"/>
                </a:lnTo>
                <a:lnTo>
                  <a:pt x="48480" y="37160"/>
                </a:lnTo>
                <a:lnTo>
                  <a:pt x="48480" y="37150"/>
                </a:lnTo>
                <a:lnTo>
                  <a:pt x="48480" y="37140"/>
                </a:lnTo>
                <a:lnTo>
                  <a:pt x="48480" y="37130"/>
                </a:lnTo>
                <a:lnTo>
                  <a:pt x="48480" y="37120"/>
                </a:lnTo>
                <a:lnTo>
                  <a:pt x="48480" y="37110"/>
                </a:lnTo>
                <a:lnTo>
                  <a:pt x="48480" y="37100"/>
                </a:lnTo>
                <a:lnTo>
                  <a:pt x="48470" y="37100"/>
                </a:lnTo>
                <a:lnTo>
                  <a:pt x="48470" y="37090"/>
                </a:lnTo>
                <a:lnTo>
                  <a:pt x="48460" y="37090"/>
                </a:lnTo>
                <a:lnTo>
                  <a:pt x="48460" y="37080"/>
                </a:lnTo>
                <a:lnTo>
                  <a:pt x="48450" y="37080"/>
                </a:lnTo>
                <a:lnTo>
                  <a:pt x="48450" y="37070"/>
                </a:lnTo>
                <a:lnTo>
                  <a:pt x="48440" y="37070"/>
                </a:lnTo>
                <a:lnTo>
                  <a:pt x="48440" y="37060"/>
                </a:lnTo>
                <a:lnTo>
                  <a:pt x="48430" y="37060"/>
                </a:lnTo>
                <a:lnTo>
                  <a:pt x="48420" y="37060"/>
                </a:lnTo>
                <a:lnTo>
                  <a:pt x="48410" y="37060"/>
                </a:lnTo>
                <a:lnTo>
                  <a:pt x="48410" y="37050"/>
                </a:lnTo>
                <a:lnTo>
                  <a:pt x="48410" y="37040"/>
                </a:lnTo>
                <a:lnTo>
                  <a:pt x="48400" y="37040"/>
                </a:lnTo>
                <a:lnTo>
                  <a:pt x="48400" y="37030"/>
                </a:lnTo>
                <a:lnTo>
                  <a:pt x="48400" y="37020"/>
                </a:lnTo>
                <a:lnTo>
                  <a:pt x="48390" y="37020"/>
                </a:lnTo>
                <a:lnTo>
                  <a:pt x="48390" y="37010"/>
                </a:lnTo>
                <a:lnTo>
                  <a:pt x="48380" y="37010"/>
                </a:lnTo>
                <a:lnTo>
                  <a:pt x="48380" y="37000"/>
                </a:lnTo>
                <a:lnTo>
                  <a:pt x="48370" y="37000"/>
                </a:lnTo>
                <a:lnTo>
                  <a:pt x="48370" y="36990"/>
                </a:lnTo>
                <a:lnTo>
                  <a:pt x="48360" y="36990"/>
                </a:lnTo>
                <a:lnTo>
                  <a:pt x="48360" y="36980"/>
                </a:lnTo>
                <a:lnTo>
                  <a:pt x="48350" y="36980"/>
                </a:lnTo>
                <a:lnTo>
                  <a:pt x="48340" y="36980"/>
                </a:lnTo>
                <a:lnTo>
                  <a:pt x="48330" y="36980"/>
                </a:lnTo>
                <a:lnTo>
                  <a:pt x="48320" y="36980"/>
                </a:lnTo>
                <a:lnTo>
                  <a:pt x="48320" y="36990"/>
                </a:lnTo>
                <a:lnTo>
                  <a:pt x="48310" y="36990"/>
                </a:lnTo>
                <a:lnTo>
                  <a:pt x="48310" y="37000"/>
                </a:lnTo>
                <a:lnTo>
                  <a:pt x="48300" y="37000"/>
                </a:lnTo>
                <a:lnTo>
                  <a:pt x="48300" y="37010"/>
                </a:lnTo>
                <a:lnTo>
                  <a:pt x="48290" y="37010"/>
                </a:lnTo>
                <a:lnTo>
                  <a:pt x="48290" y="37020"/>
                </a:lnTo>
                <a:lnTo>
                  <a:pt x="48280" y="37020"/>
                </a:lnTo>
                <a:lnTo>
                  <a:pt x="48270" y="37020"/>
                </a:lnTo>
                <a:lnTo>
                  <a:pt x="48260" y="37020"/>
                </a:lnTo>
                <a:lnTo>
                  <a:pt x="48260" y="37010"/>
                </a:lnTo>
                <a:lnTo>
                  <a:pt x="48250" y="37010"/>
                </a:lnTo>
                <a:lnTo>
                  <a:pt x="48250" y="37000"/>
                </a:lnTo>
                <a:lnTo>
                  <a:pt x="48240" y="37000"/>
                </a:lnTo>
                <a:lnTo>
                  <a:pt x="48240" y="36990"/>
                </a:lnTo>
                <a:lnTo>
                  <a:pt x="48230" y="36990"/>
                </a:lnTo>
                <a:lnTo>
                  <a:pt x="48230" y="36980"/>
                </a:lnTo>
                <a:lnTo>
                  <a:pt x="48220" y="36980"/>
                </a:lnTo>
                <a:lnTo>
                  <a:pt x="48220" y="36970"/>
                </a:lnTo>
                <a:lnTo>
                  <a:pt x="48210" y="36970"/>
                </a:lnTo>
                <a:lnTo>
                  <a:pt x="48210" y="36960"/>
                </a:lnTo>
                <a:lnTo>
                  <a:pt x="48210" y="36950"/>
                </a:lnTo>
                <a:lnTo>
                  <a:pt x="48210" y="36940"/>
                </a:lnTo>
                <a:lnTo>
                  <a:pt x="48220" y="36940"/>
                </a:lnTo>
                <a:lnTo>
                  <a:pt x="48220" y="36930"/>
                </a:lnTo>
                <a:lnTo>
                  <a:pt x="48230" y="36930"/>
                </a:lnTo>
                <a:lnTo>
                  <a:pt x="48240" y="36920"/>
                </a:lnTo>
                <a:lnTo>
                  <a:pt x="48250" y="36920"/>
                </a:lnTo>
                <a:lnTo>
                  <a:pt x="48250" y="36910"/>
                </a:lnTo>
                <a:lnTo>
                  <a:pt x="48260" y="36910"/>
                </a:lnTo>
                <a:lnTo>
                  <a:pt x="48260" y="36900"/>
                </a:lnTo>
                <a:lnTo>
                  <a:pt x="48270" y="36900"/>
                </a:lnTo>
                <a:lnTo>
                  <a:pt x="48270" y="36890"/>
                </a:lnTo>
                <a:lnTo>
                  <a:pt x="48280" y="36890"/>
                </a:lnTo>
                <a:lnTo>
                  <a:pt x="48290" y="36890"/>
                </a:lnTo>
                <a:lnTo>
                  <a:pt x="48290" y="36880"/>
                </a:lnTo>
                <a:lnTo>
                  <a:pt x="48290" y="36870"/>
                </a:lnTo>
                <a:lnTo>
                  <a:pt x="48290" y="36860"/>
                </a:lnTo>
                <a:lnTo>
                  <a:pt x="48290" y="36850"/>
                </a:lnTo>
                <a:lnTo>
                  <a:pt x="48280" y="36850"/>
                </a:lnTo>
                <a:lnTo>
                  <a:pt x="48280" y="36840"/>
                </a:lnTo>
                <a:lnTo>
                  <a:pt x="48280" y="36830"/>
                </a:lnTo>
                <a:lnTo>
                  <a:pt x="48270" y="36830"/>
                </a:lnTo>
                <a:lnTo>
                  <a:pt x="48260" y="36830"/>
                </a:lnTo>
                <a:lnTo>
                  <a:pt x="48250" y="36830"/>
                </a:lnTo>
                <a:lnTo>
                  <a:pt x="48250" y="36820"/>
                </a:lnTo>
                <a:lnTo>
                  <a:pt x="48240" y="36820"/>
                </a:lnTo>
                <a:lnTo>
                  <a:pt x="48230" y="36820"/>
                </a:lnTo>
                <a:lnTo>
                  <a:pt x="48230" y="36810"/>
                </a:lnTo>
                <a:lnTo>
                  <a:pt x="48220" y="36810"/>
                </a:lnTo>
                <a:lnTo>
                  <a:pt x="48210" y="36810"/>
                </a:lnTo>
                <a:lnTo>
                  <a:pt x="48210" y="36800"/>
                </a:lnTo>
                <a:lnTo>
                  <a:pt x="48200" y="36800"/>
                </a:lnTo>
                <a:lnTo>
                  <a:pt x="48190" y="36800"/>
                </a:lnTo>
                <a:lnTo>
                  <a:pt x="48180" y="36800"/>
                </a:lnTo>
                <a:lnTo>
                  <a:pt x="48170" y="36800"/>
                </a:lnTo>
                <a:lnTo>
                  <a:pt x="48160" y="36800"/>
                </a:lnTo>
                <a:lnTo>
                  <a:pt x="48160" y="36790"/>
                </a:lnTo>
                <a:lnTo>
                  <a:pt x="48150" y="36790"/>
                </a:lnTo>
                <a:lnTo>
                  <a:pt x="48150" y="36780"/>
                </a:lnTo>
                <a:lnTo>
                  <a:pt x="48140" y="36780"/>
                </a:lnTo>
                <a:lnTo>
                  <a:pt x="48130" y="36770"/>
                </a:lnTo>
                <a:lnTo>
                  <a:pt x="48130" y="36760"/>
                </a:lnTo>
                <a:lnTo>
                  <a:pt x="48120" y="36760"/>
                </a:lnTo>
                <a:lnTo>
                  <a:pt x="48120" y="36750"/>
                </a:lnTo>
                <a:lnTo>
                  <a:pt x="48110" y="36750"/>
                </a:lnTo>
                <a:lnTo>
                  <a:pt x="48100" y="36750"/>
                </a:lnTo>
                <a:lnTo>
                  <a:pt x="48100" y="36760"/>
                </a:lnTo>
                <a:lnTo>
                  <a:pt x="48090" y="36760"/>
                </a:lnTo>
                <a:lnTo>
                  <a:pt x="48080" y="36760"/>
                </a:lnTo>
                <a:lnTo>
                  <a:pt x="48080" y="36770"/>
                </a:lnTo>
                <a:lnTo>
                  <a:pt x="48070" y="36770"/>
                </a:lnTo>
                <a:lnTo>
                  <a:pt x="48060" y="36770"/>
                </a:lnTo>
                <a:lnTo>
                  <a:pt x="48050" y="36770"/>
                </a:lnTo>
                <a:lnTo>
                  <a:pt x="48050" y="36760"/>
                </a:lnTo>
                <a:lnTo>
                  <a:pt x="48040" y="36760"/>
                </a:lnTo>
                <a:lnTo>
                  <a:pt x="48040" y="36750"/>
                </a:lnTo>
                <a:lnTo>
                  <a:pt x="48030" y="36750"/>
                </a:lnTo>
                <a:lnTo>
                  <a:pt x="48030" y="36740"/>
                </a:lnTo>
                <a:lnTo>
                  <a:pt x="48020" y="36740"/>
                </a:lnTo>
                <a:lnTo>
                  <a:pt x="48020" y="36730"/>
                </a:lnTo>
                <a:lnTo>
                  <a:pt x="48010" y="36730"/>
                </a:lnTo>
                <a:lnTo>
                  <a:pt x="48010" y="36720"/>
                </a:lnTo>
                <a:lnTo>
                  <a:pt x="48010" y="36710"/>
                </a:lnTo>
                <a:lnTo>
                  <a:pt x="48010" y="36700"/>
                </a:lnTo>
                <a:lnTo>
                  <a:pt x="48000" y="36700"/>
                </a:lnTo>
                <a:lnTo>
                  <a:pt x="48000" y="36690"/>
                </a:lnTo>
                <a:lnTo>
                  <a:pt x="48000" y="36680"/>
                </a:lnTo>
                <a:lnTo>
                  <a:pt x="48000" y="36670"/>
                </a:lnTo>
                <a:lnTo>
                  <a:pt x="48000" y="36660"/>
                </a:lnTo>
                <a:lnTo>
                  <a:pt x="47990" y="36660"/>
                </a:lnTo>
                <a:lnTo>
                  <a:pt x="47990" y="36650"/>
                </a:lnTo>
                <a:lnTo>
                  <a:pt x="47990" y="36640"/>
                </a:lnTo>
                <a:lnTo>
                  <a:pt x="47980" y="36640"/>
                </a:lnTo>
                <a:lnTo>
                  <a:pt x="47980" y="36630"/>
                </a:lnTo>
                <a:lnTo>
                  <a:pt x="47970" y="36630"/>
                </a:lnTo>
                <a:lnTo>
                  <a:pt x="47960" y="36630"/>
                </a:lnTo>
                <a:lnTo>
                  <a:pt x="47960" y="36620"/>
                </a:lnTo>
                <a:lnTo>
                  <a:pt x="47950" y="36620"/>
                </a:lnTo>
                <a:lnTo>
                  <a:pt x="47940" y="36620"/>
                </a:lnTo>
                <a:lnTo>
                  <a:pt x="47930" y="36620"/>
                </a:lnTo>
                <a:lnTo>
                  <a:pt x="47920" y="36620"/>
                </a:lnTo>
                <a:lnTo>
                  <a:pt x="47910" y="36620"/>
                </a:lnTo>
                <a:lnTo>
                  <a:pt x="47900" y="36630"/>
                </a:lnTo>
                <a:lnTo>
                  <a:pt x="47890" y="36630"/>
                </a:lnTo>
                <a:lnTo>
                  <a:pt x="47880" y="36630"/>
                </a:lnTo>
                <a:lnTo>
                  <a:pt x="47870" y="36630"/>
                </a:lnTo>
                <a:lnTo>
                  <a:pt x="47870" y="36640"/>
                </a:lnTo>
                <a:lnTo>
                  <a:pt x="47860" y="36640"/>
                </a:lnTo>
                <a:lnTo>
                  <a:pt x="47860" y="36650"/>
                </a:lnTo>
                <a:lnTo>
                  <a:pt x="47850" y="36660"/>
                </a:lnTo>
                <a:lnTo>
                  <a:pt x="47850" y="36670"/>
                </a:lnTo>
                <a:lnTo>
                  <a:pt x="47840" y="36670"/>
                </a:lnTo>
                <a:lnTo>
                  <a:pt x="47830" y="36680"/>
                </a:lnTo>
                <a:lnTo>
                  <a:pt x="47830" y="36690"/>
                </a:lnTo>
                <a:lnTo>
                  <a:pt x="47830" y="36700"/>
                </a:lnTo>
                <a:lnTo>
                  <a:pt x="47820" y="36700"/>
                </a:lnTo>
                <a:lnTo>
                  <a:pt x="47810" y="36710"/>
                </a:lnTo>
                <a:lnTo>
                  <a:pt x="47800" y="36700"/>
                </a:lnTo>
                <a:lnTo>
                  <a:pt x="47800" y="36690"/>
                </a:lnTo>
                <a:lnTo>
                  <a:pt x="47790" y="36680"/>
                </a:lnTo>
                <a:lnTo>
                  <a:pt x="47790" y="36670"/>
                </a:lnTo>
                <a:lnTo>
                  <a:pt x="47790" y="36660"/>
                </a:lnTo>
                <a:lnTo>
                  <a:pt x="47790" y="36650"/>
                </a:lnTo>
                <a:lnTo>
                  <a:pt x="47790" y="36640"/>
                </a:lnTo>
                <a:lnTo>
                  <a:pt x="47780" y="36640"/>
                </a:lnTo>
                <a:lnTo>
                  <a:pt x="47780" y="36630"/>
                </a:lnTo>
                <a:lnTo>
                  <a:pt x="47780" y="36620"/>
                </a:lnTo>
                <a:lnTo>
                  <a:pt x="47780" y="36610"/>
                </a:lnTo>
                <a:lnTo>
                  <a:pt x="47770" y="36600"/>
                </a:lnTo>
                <a:lnTo>
                  <a:pt x="47770" y="36590"/>
                </a:lnTo>
                <a:lnTo>
                  <a:pt x="47770" y="36580"/>
                </a:lnTo>
                <a:lnTo>
                  <a:pt x="47760" y="36580"/>
                </a:lnTo>
                <a:lnTo>
                  <a:pt x="47760" y="36570"/>
                </a:lnTo>
                <a:lnTo>
                  <a:pt x="47760" y="36560"/>
                </a:lnTo>
                <a:lnTo>
                  <a:pt x="47750" y="36550"/>
                </a:lnTo>
                <a:lnTo>
                  <a:pt x="47750" y="36540"/>
                </a:lnTo>
                <a:lnTo>
                  <a:pt x="47750" y="36530"/>
                </a:lnTo>
                <a:lnTo>
                  <a:pt x="47740" y="36530"/>
                </a:lnTo>
                <a:lnTo>
                  <a:pt x="47740" y="36520"/>
                </a:lnTo>
                <a:lnTo>
                  <a:pt x="47740" y="36510"/>
                </a:lnTo>
                <a:lnTo>
                  <a:pt x="47740" y="36500"/>
                </a:lnTo>
                <a:lnTo>
                  <a:pt x="47740" y="36490"/>
                </a:lnTo>
                <a:lnTo>
                  <a:pt x="47740" y="36480"/>
                </a:lnTo>
                <a:lnTo>
                  <a:pt x="47730" y="36470"/>
                </a:lnTo>
                <a:lnTo>
                  <a:pt x="47730" y="36460"/>
                </a:lnTo>
                <a:lnTo>
                  <a:pt x="47730" y="36450"/>
                </a:lnTo>
                <a:lnTo>
                  <a:pt x="47720" y="36450"/>
                </a:lnTo>
                <a:lnTo>
                  <a:pt x="47720" y="36440"/>
                </a:lnTo>
                <a:lnTo>
                  <a:pt x="47720" y="36430"/>
                </a:lnTo>
                <a:lnTo>
                  <a:pt x="47720" y="36420"/>
                </a:lnTo>
                <a:lnTo>
                  <a:pt x="47730" y="36420"/>
                </a:lnTo>
                <a:lnTo>
                  <a:pt x="47730" y="36410"/>
                </a:lnTo>
                <a:lnTo>
                  <a:pt x="47740" y="36410"/>
                </a:lnTo>
                <a:lnTo>
                  <a:pt x="47740" y="36400"/>
                </a:lnTo>
                <a:lnTo>
                  <a:pt x="47730" y="36400"/>
                </a:lnTo>
                <a:lnTo>
                  <a:pt x="47720" y="36400"/>
                </a:lnTo>
                <a:lnTo>
                  <a:pt x="47710" y="36400"/>
                </a:lnTo>
                <a:lnTo>
                  <a:pt x="47710" y="36410"/>
                </a:lnTo>
                <a:lnTo>
                  <a:pt x="47700" y="36410"/>
                </a:lnTo>
                <a:lnTo>
                  <a:pt x="47690" y="36410"/>
                </a:lnTo>
                <a:lnTo>
                  <a:pt x="47690" y="36420"/>
                </a:lnTo>
                <a:lnTo>
                  <a:pt x="47680" y="36420"/>
                </a:lnTo>
                <a:lnTo>
                  <a:pt x="47670" y="36420"/>
                </a:lnTo>
                <a:lnTo>
                  <a:pt x="47660" y="36420"/>
                </a:lnTo>
                <a:lnTo>
                  <a:pt x="47650" y="36420"/>
                </a:lnTo>
                <a:lnTo>
                  <a:pt x="47640" y="36420"/>
                </a:lnTo>
                <a:lnTo>
                  <a:pt x="47630" y="36420"/>
                </a:lnTo>
                <a:lnTo>
                  <a:pt x="47620" y="36420"/>
                </a:lnTo>
                <a:lnTo>
                  <a:pt x="47620" y="36410"/>
                </a:lnTo>
                <a:lnTo>
                  <a:pt x="47620" y="36400"/>
                </a:lnTo>
                <a:lnTo>
                  <a:pt x="47620" y="36390"/>
                </a:lnTo>
                <a:lnTo>
                  <a:pt x="47610" y="36390"/>
                </a:lnTo>
                <a:lnTo>
                  <a:pt x="47610" y="36380"/>
                </a:lnTo>
                <a:lnTo>
                  <a:pt x="47600" y="36370"/>
                </a:lnTo>
                <a:lnTo>
                  <a:pt x="47600" y="36360"/>
                </a:lnTo>
                <a:lnTo>
                  <a:pt x="47590" y="36360"/>
                </a:lnTo>
                <a:lnTo>
                  <a:pt x="47590" y="36350"/>
                </a:lnTo>
                <a:lnTo>
                  <a:pt x="47590" y="36340"/>
                </a:lnTo>
                <a:lnTo>
                  <a:pt x="47590" y="36330"/>
                </a:lnTo>
                <a:lnTo>
                  <a:pt x="47580" y="36330"/>
                </a:lnTo>
                <a:lnTo>
                  <a:pt x="47580" y="36320"/>
                </a:lnTo>
                <a:lnTo>
                  <a:pt x="47580" y="36310"/>
                </a:lnTo>
                <a:lnTo>
                  <a:pt x="47570" y="36310"/>
                </a:lnTo>
                <a:lnTo>
                  <a:pt x="47570" y="36300"/>
                </a:lnTo>
                <a:lnTo>
                  <a:pt x="47570" y="36290"/>
                </a:lnTo>
                <a:lnTo>
                  <a:pt x="47560" y="36290"/>
                </a:lnTo>
                <a:lnTo>
                  <a:pt x="47560" y="36280"/>
                </a:lnTo>
                <a:lnTo>
                  <a:pt x="47560" y="36270"/>
                </a:lnTo>
                <a:lnTo>
                  <a:pt x="47560" y="36260"/>
                </a:lnTo>
                <a:lnTo>
                  <a:pt x="47550" y="36260"/>
                </a:lnTo>
                <a:lnTo>
                  <a:pt x="47550" y="36250"/>
                </a:lnTo>
                <a:lnTo>
                  <a:pt x="47550" y="36240"/>
                </a:lnTo>
                <a:lnTo>
                  <a:pt x="47550" y="36230"/>
                </a:lnTo>
                <a:lnTo>
                  <a:pt x="47540" y="36230"/>
                </a:lnTo>
                <a:lnTo>
                  <a:pt x="47540" y="36220"/>
                </a:lnTo>
                <a:lnTo>
                  <a:pt x="47540" y="36230"/>
                </a:lnTo>
                <a:lnTo>
                  <a:pt x="47530" y="36230"/>
                </a:lnTo>
                <a:lnTo>
                  <a:pt x="47520" y="36230"/>
                </a:lnTo>
                <a:lnTo>
                  <a:pt x="47510" y="36230"/>
                </a:lnTo>
                <a:lnTo>
                  <a:pt x="47510" y="36220"/>
                </a:lnTo>
                <a:lnTo>
                  <a:pt x="47500" y="36220"/>
                </a:lnTo>
                <a:lnTo>
                  <a:pt x="47500" y="36210"/>
                </a:lnTo>
                <a:lnTo>
                  <a:pt x="47500" y="36200"/>
                </a:lnTo>
                <a:lnTo>
                  <a:pt x="47500" y="36190"/>
                </a:lnTo>
                <a:lnTo>
                  <a:pt x="47500" y="36180"/>
                </a:lnTo>
                <a:lnTo>
                  <a:pt x="47490" y="36180"/>
                </a:lnTo>
                <a:lnTo>
                  <a:pt x="47490" y="36170"/>
                </a:lnTo>
                <a:lnTo>
                  <a:pt x="47490" y="36160"/>
                </a:lnTo>
                <a:lnTo>
                  <a:pt x="47490" y="36150"/>
                </a:lnTo>
                <a:lnTo>
                  <a:pt x="47480" y="36140"/>
                </a:lnTo>
                <a:lnTo>
                  <a:pt x="47480" y="36130"/>
                </a:lnTo>
                <a:lnTo>
                  <a:pt x="47480" y="36120"/>
                </a:lnTo>
                <a:lnTo>
                  <a:pt x="47470" y="36110"/>
                </a:lnTo>
                <a:lnTo>
                  <a:pt x="47470" y="36100"/>
                </a:lnTo>
                <a:lnTo>
                  <a:pt x="47470" y="36090"/>
                </a:lnTo>
                <a:lnTo>
                  <a:pt x="47460" y="36090"/>
                </a:lnTo>
                <a:lnTo>
                  <a:pt x="47460" y="36080"/>
                </a:lnTo>
                <a:lnTo>
                  <a:pt x="47460" y="36070"/>
                </a:lnTo>
                <a:lnTo>
                  <a:pt x="47460" y="36060"/>
                </a:lnTo>
                <a:lnTo>
                  <a:pt x="47450" y="36060"/>
                </a:lnTo>
                <a:lnTo>
                  <a:pt x="47450" y="36050"/>
                </a:lnTo>
                <a:lnTo>
                  <a:pt x="47450" y="36040"/>
                </a:lnTo>
                <a:lnTo>
                  <a:pt x="47440" y="36040"/>
                </a:lnTo>
                <a:lnTo>
                  <a:pt x="47440" y="36030"/>
                </a:lnTo>
                <a:lnTo>
                  <a:pt x="47440" y="36020"/>
                </a:lnTo>
                <a:lnTo>
                  <a:pt x="47440" y="36010"/>
                </a:lnTo>
                <a:lnTo>
                  <a:pt x="47430" y="36010"/>
                </a:lnTo>
                <a:lnTo>
                  <a:pt x="47430" y="36000"/>
                </a:lnTo>
                <a:lnTo>
                  <a:pt x="47430" y="35990"/>
                </a:lnTo>
                <a:lnTo>
                  <a:pt x="47420" y="35980"/>
                </a:lnTo>
                <a:lnTo>
                  <a:pt x="47420" y="35970"/>
                </a:lnTo>
                <a:lnTo>
                  <a:pt x="47420" y="35960"/>
                </a:lnTo>
                <a:lnTo>
                  <a:pt x="47420" y="35950"/>
                </a:lnTo>
                <a:lnTo>
                  <a:pt x="47410" y="35950"/>
                </a:lnTo>
                <a:lnTo>
                  <a:pt x="47420" y="35950"/>
                </a:lnTo>
                <a:lnTo>
                  <a:pt x="47420" y="35940"/>
                </a:lnTo>
                <a:lnTo>
                  <a:pt x="47420" y="35930"/>
                </a:lnTo>
                <a:lnTo>
                  <a:pt x="47430" y="35920"/>
                </a:lnTo>
                <a:lnTo>
                  <a:pt x="47440" y="35910"/>
                </a:lnTo>
                <a:lnTo>
                  <a:pt x="47450" y="35910"/>
                </a:lnTo>
                <a:lnTo>
                  <a:pt x="47450" y="35900"/>
                </a:lnTo>
                <a:lnTo>
                  <a:pt x="47460" y="35900"/>
                </a:lnTo>
                <a:lnTo>
                  <a:pt x="47470" y="35900"/>
                </a:lnTo>
                <a:lnTo>
                  <a:pt x="47470" y="35890"/>
                </a:lnTo>
                <a:lnTo>
                  <a:pt x="47480" y="35890"/>
                </a:lnTo>
                <a:lnTo>
                  <a:pt x="47480" y="35880"/>
                </a:lnTo>
                <a:lnTo>
                  <a:pt x="47480" y="35870"/>
                </a:lnTo>
                <a:lnTo>
                  <a:pt x="47490" y="35870"/>
                </a:lnTo>
                <a:lnTo>
                  <a:pt x="47480" y="35870"/>
                </a:lnTo>
                <a:lnTo>
                  <a:pt x="47480" y="35860"/>
                </a:lnTo>
                <a:lnTo>
                  <a:pt x="47480" y="35850"/>
                </a:lnTo>
                <a:lnTo>
                  <a:pt x="47480" y="35840"/>
                </a:lnTo>
                <a:lnTo>
                  <a:pt x="47470" y="35840"/>
                </a:lnTo>
                <a:lnTo>
                  <a:pt x="47470" y="35830"/>
                </a:lnTo>
                <a:lnTo>
                  <a:pt x="47460" y="35830"/>
                </a:lnTo>
                <a:lnTo>
                  <a:pt x="47450" y="35830"/>
                </a:lnTo>
                <a:lnTo>
                  <a:pt x="47440" y="35830"/>
                </a:lnTo>
                <a:lnTo>
                  <a:pt x="47430" y="35830"/>
                </a:lnTo>
                <a:lnTo>
                  <a:pt x="47420" y="35830"/>
                </a:lnTo>
                <a:lnTo>
                  <a:pt x="47410" y="35830"/>
                </a:lnTo>
                <a:lnTo>
                  <a:pt x="47400" y="35830"/>
                </a:lnTo>
                <a:lnTo>
                  <a:pt x="47390" y="35830"/>
                </a:lnTo>
                <a:lnTo>
                  <a:pt x="47380" y="35830"/>
                </a:lnTo>
                <a:lnTo>
                  <a:pt x="47370" y="35830"/>
                </a:lnTo>
                <a:lnTo>
                  <a:pt x="47360" y="35830"/>
                </a:lnTo>
                <a:lnTo>
                  <a:pt x="47360" y="35840"/>
                </a:lnTo>
                <a:lnTo>
                  <a:pt x="47350" y="35840"/>
                </a:lnTo>
                <a:lnTo>
                  <a:pt x="47350" y="35830"/>
                </a:lnTo>
                <a:lnTo>
                  <a:pt x="47340" y="35830"/>
                </a:lnTo>
                <a:lnTo>
                  <a:pt x="47330" y="35830"/>
                </a:lnTo>
                <a:lnTo>
                  <a:pt x="47330" y="35820"/>
                </a:lnTo>
                <a:lnTo>
                  <a:pt x="47320" y="35820"/>
                </a:lnTo>
                <a:lnTo>
                  <a:pt x="47320" y="35810"/>
                </a:lnTo>
                <a:lnTo>
                  <a:pt x="47310" y="35810"/>
                </a:lnTo>
                <a:lnTo>
                  <a:pt x="47310" y="35800"/>
                </a:lnTo>
                <a:lnTo>
                  <a:pt x="47300" y="35790"/>
                </a:lnTo>
                <a:lnTo>
                  <a:pt x="47300" y="35780"/>
                </a:lnTo>
                <a:lnTo>
                  <a:pt x="47290" y="35770"/>
                </a:lnTo>
                <a:lnTo>
                  <a:pt x="47290" y="35760"/>
                </a:lnTo>
                <a:lnTo>
                  <a:pt x="47290" y="35750"/>
                </a:lnTo>
                <a:lnTo>
                  <a:pt x="47280" y="35740"/>
                </a:lnTo>
                <a:lnTo>
                  <a:pt x="47280" y="35730"/>
                </a:lnTo>
                <a:lnTo>
                  <a:pt x="47270" y="35730"/>
                </a:lnTo>
                <a:lnTo>
                  <a:pt x="47270" y="35720"/>
                </a:lnTo>
                <a:lnTo>
                  <a:pt x="47260" y="35710"/>
                </a:lnTo>
                <a:lnTo>
                  <a:pt x="47260" y="35700"/>
                </a:lnTo>
                <a:lnTo>
                  <a:pt x="47260" y="35690"/>
                </a:lnTo>
                <a:lnTo>
                  <a:pt x="47260" y="35680"/>
                </a:lnTo>
                <a:lnTo>
                  <a:pt x="47260" y="35670"/>
                </a:lnTo>
                <a:lnTo>
                  <a:pt x="47250" y="35670"/>
                </a:lnTo>
                <a:lnTo>
                  <a:pt x="47250" y="35660"/>
                </a:lnTo>
                <a:lnTo>
                  <a:pt x="47250" y="35650"/>
                </a:lnTo>
                <a:lnTo>
                  <a:pt x="47240" y="35640"/>
                </a:lnTo>
                <a:lnTo>
                  <a:pt x="47240" y="35630"/>
                </a:lnTo>
                <a:lnTo>
                  <a:pt x="47230" y="35630"/>
                </a:lnTo>
                <a:lnTo>
                  <a:pt x="47230" y="35620"/>
                </a:lnTo>
                <a:lnTo>
                  <a:pt x="47220" y="35620"/>
                </a:lnTo>
                <a:lnTo>
                  <a:pt x="47220" y="35610"/>
                </a:lnTo>
                <a:lnTo>
                  <a:pt x="47210" y="35610"/>
                </a:lnTo>
                <a:lnTo>
                  <a:pt x="47210" y="35600"/>
                </a:lnTo>
                <a:lnTo>
                  <a:pt x="47200" y="35600"/>
                </a:lnTo>
                <a:lnTo>
                  <a:pt x="47200" y="35590"/>
                </a:lnTo>
                <a:lnTo>
                  <a:pt x="47190" y="35590"/>
                </a:lnTo>
                <a:lnTo>
                  <a:pt x="47190" y="35580"/>
                </a:lnTo>
                <a:lnTo>
                  <a:pt x="47180" y="35580"/>
                </a:lnTo>
                <a:lnTo>
                  <a:pt x="47180" y="35570"/>
                </a:lnTo>
                <a:lnTo>
                  <a:pt x="47170" y="35570"/>
                </a:lnTo>
                <a:lnTo>
                  <a:pt x="47170" y="35560"/>
                </a:lnTo>
                <a:lnTo>
                  <a:pt x="47160" y="35560"/>
                </a:lnTo>
                <a:lnTo>
                  <a:pt x="47160" y="35550"/>
                </a:lnTo>
                <a:lnTo>
                  <a:pt x="47150" y="35550"/>
                </a:lnTo>
                <a:lnTo>
                  <a:pt x="47150" y="35540"/>
                </a:lnTo>
                <a:lnTo>
                  <a:pt x="47140" y="35540"/>
                </a:lnTo>
                <a:lnTo>
                  <a:pt x="47140" y="35530"/>
                </a:lnTo>
                <a:lnTo>
                  <a:pt x="47130" y="35530"/>
                </a:lnTo>
                <a:lnTo>
                  <a:pt x="47130" y="35520"/>
                </a:lnTo>
                <a:lnTo>
                  <a:pt x="47120" y="35520"/>
                </a:lnTo>
                <a:lnTo>
                  <a:pt x="47120" y="35510"/>
                </a:lnTo>
                <a:lnTo>
                  <a:pt x="47120" y="35500"/>
                </a:lnTo>
                <a:lnTo>
                  <a:pt x="47130" y="35500"/>
                </a:lnTo>
                <a:lnTo>
                  <a:pt x="47130" y="35490"/>
                </a:lnTo>
                <a:lnTo>
                  <a:pt x="47140" y="35490"/>
                </a:lnTo>
                <a:lnTo>
                  <a:pt x="47150" y="35480"/>
                </a:lnTo>
                <a:lnTo>
                  <a:pt x="47150" y="35470"/>
                </a:lnTo>
                <a:lnTo>
                  <a:pt x="47160" y="35470"/>
                </a:lnTo>
                <a:lnTo>
                  <a:pt x="47160" y="35460"/>
                </a:lnTo>
                <a:lnTo>
                  <a:pt x="47170" y="35460"/>
                </a:lnTo>
                <a:lnTo>
                  <a:pt x="47170" y="35450"/>
                </a:lnTo>
                <a:lnTo>
                  <a:pt x="47170" y="35440"/>
                </a:lnTo>
                <a:lnTo>
                  <a:pt x="47180" y="35440"/>
                </a:lnTo>
                <a:lnTo>
                  <a:pt x="47180" y="35430"/>
                </a:lnTo>
                <a:lnTo>
                  <a:pt x="47180" y="35420"/>
                </a:lnTo>
                <a:lnTo>
                  <a:pt x="47180" y="35410"/>
                </a:lnTo>
                <a:lnTo>
                  <a:pt x="47190" y="35410"/>
                </a:lnTo>
                <a:lnTo>
                  <a:pt x="47190" y="35400"/>
                </a:lnTo>
                <a:lnTo>
                  <a:pt x="47190" y="35390"/>
                </a:lnTo>
                <a:lnTo>
                  <a:pt x="47190" y="35380"/>
                </a:lnTo>
                <a:lnTo>
                  <a:pt x="47190" y="35370"/>
                </a:lnTo>
                <a:lnTo>
                  <a:pt x="47190" y="35360"/>
                </a:lnTo>
                <a:lnTo>
                  <a:pt x="47190" y="35350"/>
                </a:lnTo>
                <a:lnTo>
                  <a:pt x="47190" y="35340"/>
                </a:lnTo>
                <a:lnTo>
                  <a:pt x="47190" y="35330"/>
                </a:lnTo>
                <a:lnTo>
                  <a:pt x="47190" y="35320"/>
                </a:lnTo>
                <a:lnTo>
                  <a:pt x="47190" y="35310"/>
                </a:lnTo>
                <a:lnTo>
                  <a:pt x="47190" y="35300"/>
                </a:lnTo>
                <a:lnTo>
                  <a:pt x="47190" y="35290"/>
                </a:lnTo>
                <a:lnTo>
                  <a:pt x="47190" y="35280"/>
                </a:lnTo>
                <a:lnTo>
                  <a:pt x="47190" y="35270"/>
                </a:lnTo>
                <a:lnTo>
                  <a:pt x="47190" y="35260"/>
                </a:lnTo>
                <a:lnTo>
                  <a:pt x="47190" y="35250"/>
                </a:lnTo>
                <a:lnTo>
                  <a:pt x="47190" y="35240"/>
                </a:lnTo>
                <a:lnTo>
                  <a:pt x="47190" y="35230"/>
                </a:lnTo>
                <a:lnTo>
                  <a:pt x="47190" y="35220"/>
                </a:lnTo>
                <a:lnTo>
                  <a:pt x="47190" y="35210"/>
                </a:lnTo>
                <a:lnTo>
                  <a:pt x="47200" y="35210"/>
                </a:lnTo>
                <a:lnTo>
                  <a:pt x="47200" y="35200"/>
                </a:lnTo>
                <a:lnTo>
                  <a:pt x="47200" y="35190"/>
                </a:lnTo>
                <a:lnTo>
                  <a:pt x="47200" y="35180"/>
                </a:lnTo>
                <a:lnTo>
                  <a:pt x="47210" y="35180"/>
                </a:lnTo>
                <a:lnTo>
                  <a:pt x="47210" y="35170"/>
                </a:lnTo>
                <a:lnTo>
                  <a:pt x="47220" y="35170"/>
                </a:lnTo>
                <a:lnTo>
                  <a:pt x="47230" y="35170"/>
                </a:lnTo>
                <a:lnTo>
                  <a:pt x="47240" y="35170"/>
                </a:lnTo>
                <a:lnTo>
                  <a:pt x="47240" y="35180"/>
                </a:lnTo>
                <a:lnTo>
                  <a:pt x="47250" y="35180"/>
                </a:lnTo>
                <a:lnTo>
                  <a:pt x="47260" y="35190"/>
                </a:lnTo>
                <a:lnTo>
                  <a:pt x="47260" y="35200"/>
                </a:lnTo>
                <a:lnTo>
                  <a:pt x="47270" y="35200"/>
                </a:lnTo>
                <a:lnTo>
                  <a:pt x="47280" y="35200"/>
                </a:lnTo>
                <a:lnTo>
                  <a:pt x="47280" y="35190"/>
                </a:lnTo>
                <a:lnTo>
                  <a:pt x="47280" y="35180"/>
                </a:lnTo>
                <a:lnTo>
                  <a:pt x="47280" y="35170"/>
                </a:lnTo>
                <a:lnTo>
                  <a:pt x="47290" y="35170"/>
                </a:lnTo>
                <a:lnTo>
                  <a:pt x="47290" y="35160"/>
                </a:lnTo>
                <a:lnTo>
                  <a:pt x="47300" y="35160"/>
                </a:lnTo>
                <a:lnTo>
                  <a:pt x="47300" y="35150"/>
                </a:lnTo>
                <a:lnTo>
                  <a:pt x="47300" y="35140"/>
                </a:lnTo>
                <a:lnTo>
                  <a:pt x="47310" y="35140"/>
                </a:lnTo>
                <a:lnTo>
                  <a:pt x="47310" y="35130"/>
                </a:lnTo>
                <a:lnTo>
                  <a:pt x="47310" y="35120"/>
                </a:lnTo>
                <a:lnTo>
                  <a:pt x="47320" y="35120"/>
                </a:lnTo>
                <a:lnTo>
                  <a:pt x="47320" y="35110"/>
                </a:lnTo>
                <a:lnTo>
                  <a:pt x="47330" y="35100"/>
                </a:lnTo>
                <a:lnTo>
                  <a:pt x="47340" y="35090"/>
                </a:lnTo>
                <a:lnTo>
                  <a:pt x="47350" y="35090"/>
                </a:lnTo>
                <a:lnTo>
                  <a:pt x="47360" y="35090"/>
                </a:lnTo>
                <a:lnTo>
                  <a:pt x="47360" y="35100"/>
                </a:lnTo>
                <a:lnTo>
                  <a:pt x="47370" y="35100"/>
                </a:lnTo>
                <a:lnTo>
                  <a:pt x="47380" y="35100"/>
                </a:lnTo>
                <a:lnTo>
                  <a:pt x="47390" y="35100"/>
                </a:lnTo>
                <a:lnTo>
                  <a:pt x="47390" y="35090"/>
                </a:lnTo>
                <a:lnTo>
                  <a:pt x="47400" y="35090"/>
                </a:lnTo>
                <a:lnTo>
                  <a:pt x="47400" y="35080"/>
                </a:lnTo>
                <a:lnTo>
                  <a:pt x="47400" y="35070"/>
                </a:lnTo>
                <a:lnTo>
                  <a:pt x="47400" y="35060"/>
                </a:lnTo>
                <a:lnTo>
                  <a:pt x="47410" y="35060"/>
                </a:lnTo>
                <a:lnTo>
                  <a:pt x="47410" y="35050"/>
                </a:lnTo>
                <a:lnTo>
                  <a:pt x="47410" y="35040"/>
                </a:lnTo>
                <a:lnTo>
                  <a:pt x="47420" y="35030"/>
                </a:lnTo>
                <a:lnTo>
                  <a:pt x="47420" y="35020"/>
                </a:lnTo>
                <a:lnTo>
                  <a:pt x="47420" y="35010"/>
                </a:lnTo>
                <a:lnTo>
                  <a:pt x="47430" y="35000"/>
                </a:lnTo>
                <a:lnTo>
                  <a:pt x="47430" y="34990"/>
                </a:lnTo>
                <a:lnTo>
                  <a:pt x="47430" y="34980"/>
                </a:lnTo>
                <a:lnTo>
                  <a:pt x="47440" y="34970"/>
                </a:lnTo>
                <a:lnTo>
                  <a:pt x="47440" y="34960"/>
                </a:lnTo>
                <a:lnTo>
                  <a:pt x="47440" y="34950"/>
                </a:lnTo>
                <a:lnTo>
                  <a:pt x="47440" y="34940"/>
                </a:lnTo>
                <a:lnTo>
                  <a:pt x="47440" y="34930"/>
                </a:lnTo>
                <a:lnTo>
                  <a:pt x="47440" y="34920"/>
                </a:lnTo>
                <a:lnTo>
                  <a:pt x="47440" y="34910"/>
                </a:lnTo>
                <a:lnTo>
                  <a:pt x="47440" y="34900"/>
                </a:lnTo>
                <a:lnTo>
                  <a:pt x="47430" y="34890"/>
                </a:lnTo>
                <a:lnTo>
                  <a:pt x="47420" y="34880"/>
                </a:lnTo>
                <a:lnTo>
                  <a:pt x="47420" y="34870"/>
                </a:lnTo>
                <a:lnTo>
                  <a:pt x="47420" y="34860"/>
                </a:lnTo>
                <a:lnTo>
                  <a:pt x="47420" y="34850"/>
                </a:lnTo>
                <a:lnTo>
                  <a:pt x="47420" y="34840"/>
                </a:lnTo>
                <a:lnTo>
                  <a:pt x="47420" y="34830"/>
                </a:lnTo>
                <a:lnTo>
                  <a:pt x="47420" y="34820"/>
                </a:lnTo>
                <a:lnTo>
                  <a:pt x="47420" y="34810"/>
                </a:lnTo>
                <a:lnTo>
                  <a:pt x="47420" y="34800"/>
                </a:lnTo>
                <a:lnTo>
                  <a:pt x="47420" y="34790"/>
                </a:lnTo>
                <a:lnTo>
                  <a:pt x="47420" y="34780"/>
                </a:lnTo>
                <a:lnTo>
                  <a:pt x="47420" y="34770"/>
                </a:lnTo>
                <a:lnTo>
                  <a:pt x="47430" y="34770"/>
                </a:lnTo>
                <a:lnTo>
                  <a:pt x="47430" y="34760"/>
                </a:lnTo>
                <a:lnTo>
                  <a:pt x="47440" y="34760"/>
                </a:lnTo>
                <a:lnTo>
                  <a:pt x="47440" y="34750"/>
                </a:lnTo>
                <a:lnTo>
                  <a:pt x="47440" y="34740"/>
                </a:lnTo>
                <a:lnTo>
                  <a:pt x="47440" y="34730"/>
                </a:lnTo>
                <a:lnTo>
                  <a:pt x="47440" y="34720"/>
                </a:lnTo>
                <a:lnTo>
                  <a:pt x="47440" y="34710"/>
                </a:lnTo>
                <a:lnTo>
                  <a:pt x="47440" y="34700"/>
                </a:lnTo>
                <a:lnTo>
                  <a:pt x="47440" y="34690"/>
                </a:lnTo>
                <a:lnTo>
                  <a:pt x="47440" y="34680"/>
                </a:lnTo>
                <a:lnTo>
                  <a:pt x="47430" y="34680"/>
                </a:lnTo>
                <a:lnTo>
                  <a:pt x="47430" y="34670"/>
                </a:lnTo>
                <a:lnTo>
                  <a:pt x="47420" y="34670"/>
                </a:lnTo>
                <a:lnTo>
                  <a:pt x="47420" y="34660"/>
                </a:lnTo>
                <a:lnTo>
                  <a:pt x="47410" y="34660"/>
                </a:lnTo>
                <a:lnTo>
                  <a:pt x="47400" y="34650"/>
                </a:lnTo>
                <a:lnTo>
                  <a:pt x="47390" y="34650"/>
                </a:lnTo>
                <a:lnTo>
                  <a:pt x="47390" y="34640"/>
                </a:lnTo>
                <a:lnTo>
                  <a:pt x="47380" y="34640"/>
                </a:lnTo>
                <a:lnTo>
                  <a:pt x="47380" y="34630"/>
                </a:lnTo>
                <a:lnTo>
                  <a:pt x="47370" y="34630"/>
                </a:lnTo>
                <a:lnTo>
                  <a:pt x="47370" y="34620"/>
                </a:lnTo>
                <a:lnTo>
                  <a:pt x="47360" y="34620"/>
                </a:lnTo>
                <a:lnTo>
                  <a:pt x="47360" y="34610"/>
                </a:lnTo>
                <a:lnTo>
                  <a:pt x="47350" y="34600"/>
                </a:lnTo>
                <a:lnTo>
                  <a:pt x="47350" y="34590"/>
                </a:lnTo>
                <a:lnTo>
                  <a:pt x="47350" y="34580"/>
                </a:lnTo>
                <a:lnTo>
                  <a:pt x="47340" y="34580"/>
                </a:lnTo>
                <a:lnTo>
                  <a:pt x="47340" y="34570"/>
                </a:lnTo>
                <a:lnTo>
                  <a:pt x="47340" y="34560"/>
                </a:lnTo>
                <a:lnTo>
                  <a:pt x="47340" y="34550"/>
                </a:lnTo>
                <a:lnTo>
                  <a:pt x="47340" y="34540"/>
                </a:lnTo>
                <a:lnTo>
                  <a:pt x="47350" y="34540"/>
                </a:lnTo>
                <a:lnTo>
                  <a:pt x="47360" y="34540"/>
                </a:lnTo>
                <a:lnTo>
                  <a:pt x="47370" y="34530"/>
                </a:lnTo>
                <a:lnTo>
                  <a:pt x="47370" y="34520"/>
                </a:lnTo>
                <a:lnTo>
                  <a:pt x="47370" y="34510"/>
                </a:lnTo>
                <a:lnTo>
                  <a:pt x="47370" y="34500"/>
                </a:lnTo>
                <a:lnTo>
                  <a:pt x="47360" y="34500"/>
                </a:lnTo>
                <a:lnTo>
                  <a:pt x="47360" y="34490"/>
                </a:lnTo>
                <a:lnTo>
                  <a:pt x="47360" y="34480"/>
                </a:lnTo>
                <a:lnTo>
                  <a:pt x="47360" y="34470"/>
                </a:lnTo>
                <a:lnTo>
                  <a:pt x="47360" y="34460"/>
                </a:lnTo>
                <a:lnTo>
                  <a:pt x="47360" y="34450"/>
                </a:lnTo>
                <a:lnTo>
                  <a:pt x="47360" y="34440"/>
                </a:lnTo>
                <a:lnTo>
                  <a:pt x="47360" y="34430"/>
                </a:lnTo>
                <a:lnTo>
                  <a:pt x="47360" y="34420"/>
                </a:lnTo>
                <a:lnTo>
                  <a:pt x="47360" y="34410"/>
                </a:lnTo>
                <a:lnTo>
                  <a:pt x="47360" y="34400"/>
                </a:lnTo>
                <a:lnTo>
                  <a:pt x="47360" y="34390"/>
                </a:lnTo>
                <a:lnTo>
                  <a:pt x="47360" y="34380"/>
                </a:lnTo>
                <a:lnTo>
                  <a:pt x="47360" y="34370"/>
                </a:lnTo>
                <a:lnTo>
                  <a:pt x="47360" y="34360"/>
                </a:lnTo>
                <a:lnTo>
                  <a:pt x="47350" y="34360"/>
                </a:lnTo>
                <a:lnTo>
                  <a:pt x="47350" y="34350"/>
                </a:lnTo>
                <a:lnTo>
                  <a:pt x="47340" y="34340"/>
                </a:lnTo>
                <a:lnTo>
                  <a:pt x="47330" y="34330"/>
                </a:lnTo>
                <a:lnTo>
                  <a:pt x="47340" y="34330"/>
                </a:lnTo>
                <a:lnTo>
                  <a:pt x="47340" y="34320"/>
                </a:lnTo>
                <a:lnTo>
                  <a:pt x="47340" y="34310"/>
                </a:lnTo>
                <a:lnTo>
                  <a:pt x="47350" y="34300"/>
                </a:lnTo>
                <a:lnTo>
                  <a:pt x="47340" y="34300"/>
                </a:lnTo>
                <a:lnTo>
                  <a:pt x="47340" y="34290"/>
                </a:lnTo>
                <a:lnTo>
                  <a:pt x="47340" y="34280"/>
                </a:lnTo>
                <a:lnTo>
                  <a:pt x="47340" y="34270"/>
                </a:lnTo>
                <a:lnTo>
                  <a:pt x="47340" y="34260"/>
                </a:lnTo>
                <a:lnTo>
                  <a:pt x="47330" y="34260"/>
                </a:lnTo>
                <a:lnTo>
                  <a:pt x="47330" y="34250"/>
                </a:lnTo>
                <a:lnTo>
                  <a:pt x="47330" y="34240"/>
                </a:lnTo>
                <a:lnTo>
                  <a:pt x="47330" y="34230"/>
                </a:lnTo>
                <a:lnTo>
                  <a:pt x="47330" y="34220"/>
                </a:lnTo>
                <a:lnTo>
                  <a:pt x="47320" y="34210"/>
                </a:lnTo>
                <a:lnTo>
                  <a:pt x="47320" y="34200"/>
                </a:lnTo>
                <a:lnTo>
                  <a:pt x="47310" y="34190"/>
                </a:lnTo>
                <a:lnTo>
                  <a:pt x="47300" y="34180"/>
                </a:lnTo>
                <a:lnTo>
                  <a:pt x="47300" y="34170"/>
                </a:lnTo>
                <a:lnTo>
                  <a:pt x="47300" y="34160"/>
                </a:lnTo>
                <a:lnTo>
                  <a:pt x="47290" y="34160"/>
                </a:lnTo>
                <a:lnTo>
                  <a:pt x="47290" y="34150"/>
                </a:lnTo>
                <a:lnTo>
                  <a:pt x="47280" y="34150"/>
                </a:lnTo>
                <a:lnTo>
                  <a:pt x="47280" y="34140"/>
                </a:lnTo>
                <a:lnTo>
                  <a:pt x="47270" y="34140"/>
                </a:lnTo>
                <a:lnTo>
                  <a:pt x="47270" y="34130"/>
                </a:lnTo>
                <a:lnTo>
                  <a:pt x="47260" y="34130"/>
                </a:lnTo>
                <a:lnTo>
                  <a:pt x="47260" y="34120"/>
                </a:lnTo>
                <a:lnTo>
                  <a:pt x="47250" y="34120"/>
                </a:lnTo>
                <a:lnTo>
                  <a:pt x="47250" y="34110"/>
                </a:lnTo>
                <a:lnTo>
                  <a:pt x="47240" y="34110"/>
                </a:lnTo>
                <a:lnTo>
                  <a:pt x="47240" y="34100"/>
                </a:lnTo>
                <a:lnTo>
                  <a:pt x="47240" y="34090"/>
                </a:lnTo>
                <a:lnTo>
                  <a:pt x="47230" y="34090"/>
                </a:lnTo>
                <a:lnTo>
                  <a:pt x="47230" y="34080"/>
                </a:lnTo>
                <a:lnTo>
                  <a:pt x="47220" y="34080"/>
                </a:lnTo>
                <a:lnTo>
                  <a:pt x="47220" y="34070"/>
                </a:lnTo>
                <a:lnTo>
                  <a:pt x="47220" y="34060"/>
                </a:lnTo>
                <a:lnTo>
                  <a:pt x="47220" y="34050"/>
                </a:lnTo>
                <a:lnTo>
                  <a:pt x="47220" y="34040"/>
                </a:lnTo>
                <a:lnTo>
                  <a:pt x="47230" y="34040"/>
                </a:lnTo>
                <a:lnTo>
                  <a:pt x="47230" y="34030"/>
                </a:lnTo>
                <a:lnTo>
                  <a:pt x="47230" y="34020"/>
                </a:lnTo>
                <a:lnTo>
                  <a:pt x="47230" y="34010"/>
                </a:lnTo>
                <a:lnTo>
                  <a:pt x="47230" y="34000"/>
                </a:lnTo>
                <a:lnTo>
                  <a:pt x="47240" y="34000"/>
                </a:lnTo>
                <a:lnTo>
                  <a:pt x="47240" y="33990"/>
                </a:lnTo>
                <a:lnTo>
                  <a:pt x="47240" y="33980"/>
                </a:lnTo>
                <a:lnTo>
                  <a:pt x="47240" y="33970"/>
                </a:lnTo>
                <a:lnTo>
                  <a:pt x="47240" y="33960"/>
                </a:lnTo>
                <a:lnTo>
                  <a:pt x="47250" y="33960"/>
                </a:lnTo>
                <a:lnTo>
                  <a:pt x="47250" y="33950"/>
                </a:lnTo>
                <a:lnTo>
                  <a:pt x="47250" y="33940"/>
                </a:lnTo>
                <a:lnTo>
                  <a:pt x="47250" y="33930"/>
                </a:lnTo>
                <a:lnTo>
                  <a:pt x="47250" y="33920"/>
                </a:lnTo>
                <a:lnTo>
                  <a:pt x="47240" y="33920"/>
                </a:lnTo>
                <a:lnTo>
                  <a:pt x="47240" y="33910"/>
                </a:lnTo>
                <a:lnTo>
                  <a:pt x="47240" y="33900"/>
                </a:lnTo>
                <a:lnTo>
                  <a:pt x="47230" y="33900"/>
                </a:lnTo>
                <a:lnTo>
                  <a:pt x="47230" y="33890"/>
                </a:lnTo>
                <a:lnTo>
                  <a:pt x="47220" y="33880"/>
                </a:lnTo>
                <a:lnTo>
                  <a:pt x="47220" y="33870"/>
                </a:lnTo>
                <a:lnTo>
                  <a:pt x="47210" y="33870"/>
                </a:lnTo>
                <a:lnTo>
                  <a:pt x="47210" y="33860"/>
                </a:lnTo>
                <a:lnTo>
                  <a:pt x="47200" y="33850"/>
                </a:lnTo>
                <a:lnTo>
                  <a:pt x="47200" y="33840"/>
                </a:lnTo>
                <a:lnTo>
                  <a:pt x="47200" y="33830"/>
                </a:lnTo>
                <a:lnTo>
                  <a:pt x="47190" y="33830"/>
                </a:lnTo>
                <a:lnTo>
                  <a:pt x="47190" y="33820"/>
                </a:lnTo>
                <a:lnTo>
                  <a:pt x="47200" y="33820"/>
                </a:lnTo>
                <a:lnTo>
                  <a:pt x="47200" y="33810"/>
                </a:lnTo>
                <a:lnTo>
                  <a:pt x="47200" y="33800"/>
                </a:lnTo>
                <a:lnTo>
                  <a:pt x="47200" y="33790"/>
                </a:lnTo>
                <a:lnTo>
                  <a:pt x="47210" y="33780"/>
                </a:lnTo>
                <a:lnTo>
                  <a:pt x="47200" y="33780"/>
                </a:lnTo>
                <a:lnTo>
                  <a:pt x="47200" y="33770"/>
                </a:lnTo>
                <a:lnTo>
                  <a:pt x="47200" y="33760"/>
                </a:lnTo>
                <a:lnTo>
                  <a:pt x="47190" y="33760"/>
                </a:lnTo>
                <a:lnTo>
                  <a:pt x="47180" y="33750"/>
                </a:lnTo>
                <a:lnTo>
                  <a:pt x="47170" y="33740"/>
                </a:lnTo>
                <a:lnTo>
                  <a:pt x="47170" y="33730"/>
                </a:lnTo>
                <a:lnTo>
                  <a:pt x="47170" y="33720"/>
                </a:lnTo>
                <a:lnTo>
                  <a:pt x="47170" y="33710"/>
                </a:lnTo>
                <a:lnTo>
                  <a:pt x="47160" y="33710"/>
                </a:lnTo>
                <a:lnTo>
                  <a:pt x="47160" y="33700"/>
                </a:lnTo>
                <a:lnTo>
                  <a:pt x="47160" y="33690"/>
                </a:lnTo>
                <a:lnTo>
                  <a:pt x="47160" y="33680"/>
                </a:lnTo>
                <a:lnTo>
                  <a:pt x="47150" y="33680"/>
                </a:lnTo>
                <a:lnTo>
                  <a:pt x="47150" y="33670"/>
                </a:lnTo>
                <a:lnTo>
                  <a:pt x="47150" y="33660"/>
                </a:lnTo>
                <a:lnTo>
                  <a:pt x="47150" y="33650"/>
                </a:lnTo>
                <a:lnTo>
                  <a:pt x="47150" y="33640"/>
                </a:lnTo>
                <a:lnTo>
                  <a:pt x="47150" y="33630"/>
                </a:lnTo>
                <a:lnTo>
                  <a:pt x="47160" y="33630"/>
                </a:lnTo>
                <a:lnTo>
                  <a:pt x="47160" y="33620"/>
                </a:lnTo>
                <a:lnTo>
                  <a:pt x="47160" y="33610"/>
                </a:lnTo>
                <a:lnTo>
                  <a:pt x="47170" y="33610"/>
                </a:lnTo>
                <a:lnTo>
                  <a:pt x="47170" y="33600"/>
                </a:lnTo>
                <a:lnTo>
                  <a:pt x="47180" y="33590"/>
                </a:lnTo>
                <a:lnTo>
                  <a:pt x="47180" y="33580"/>
                </a:lnTo>
                <a:lnTo>
                  <a:pt x="47190" y="33580"/>
                </a:lnTo>
                <a:lnTo>
                  <a:pt x="47190" y="33570"/>
                </a:lnTo>
                <a:lnTo>
                  <a:pt x="47200" y="33560"/>
                </a:lnTo>
                <a:lnTo>
                  <a:pt x="47200" y="33550"/>
                </a:lnTo>
                <a:lnTo>
                  <a:pt x="47210" y="33540"/>
                </a:lnTo>
                <a:lnTo>
                  <a:pt x="47210" y="33530"/>
                </a:lnTo>
                <a:lnTo>
                  <a:pt x="47210" y="33520"/>
                </a:lnTo>
                <a:lnTo>
                  <a:pt x="47210" y="33510"/>
                </a:lnTo>
                <a:lnTo>
                  <a:pt x="47210" y="33500"/>
                </a:lnTo>
                <a:lnTo>
                  <a:pt x="47210" y="33490"/>
                </a:lnTo>
                <a:lnTo>
                  <a:pt x="47210" y="33480"/>
                </a:lnTo>
                <a:lnTo>
                  <a:pt x="47210" y="33470"/>
                </a:lnTo>
                <a:lnTo>
                  <a:pt x="47210" y="33460"/>
                </a:lnTo>
                <a:lnTo>
                  <a:pt x="47210" y="33450"/>
                </a:lnTo>
                <a:lnTo>
                  <a:pt x="47220" y="33440"/>
                </a:lnTo>
                <a:lnTo>
                  <a:pt x="47220" y="33430"/>
                </a:lnTo>
                <a:lnTo>
                  <a:pt x="47230" y="33430"/>
                </a:lnTo>
                <a:lnTo>
                  <a:pt x="47230" y="33420"/>
                </a:lnTo>
                <a:lnTo>
                  <a:pt x="47230" y="33410"/>
                </a:lnTo>
                <a:lnTo>
                  <a:pt x="47220" y="33410"/>
                </a:lnTo>
                <a:lnTo>
                  <a:pt x="47220" y="33400"/>
                </a:lnTo>
                <a:lnTo>
                  <a:pt x="47210" y="33400"/>
                </a:lnTo>
                <a:lnTo>
                  <a:pt x="47210" y="33390"/>
                </a:lnTo>
                <a:lnTo>
                  <a:pt x="47200" y="33390"/>
                </a:lnTo>
                <a:lnTo>
                  <a:pt x="47200" y="33380"/>
                </a:lnTo>
                <a:lnTo>
                  <a:pt x="47190" y="33380"/>
                </a:lnTo>
                <a:lnTo>
                  <a:pt x="47180" y="33370"/>
                </a:lnTo>
                <a:lnTo>
                  <a:pt x="47170" y="33370"/>
                </a:lnTo>
                <a:lnTo>
                  <a:pt x="47170" y="33360"/>
                </a:lnTo>
                <a:lnTo>
                  <a:pt x="47160" y="33360"/>
                </a:lnTo>
                <a:lnTo>
                  <a:pt x="47160" y="33350"/>
                </a:lnTo>
                <a:lnTo>
                  <a:pt x="47150" y="33350"/>
                </a:lnTo>
                <a:lnTo>
                  <a:pt x="47140" y="33350"/>
                </a:lnTo>
                <a:lnTo>
                  <a:pt x="47130" y="33350"/>
                </a:lnTo>
                <a:lnTo>
                  <a:pt x="47130" y="33360"/>
                </a:lnTo>
                <a:lnTo>
                  <a:pt x="47120" y="33360"/>
                </a:lnTo>
                <a:lnTo>
                  <a:pt x="47110" y="33360"/>
                </a:lnTo>
                <a:lnTo>
                  <a:pt x="47100" y="33360"/>
                </a:lnTo>
                <a:lnTo>
                  <a:pt x="47090" y="33360"/>
                </a:lnTo>
                <a:lnTo>
                  <a:pt x="47080" y="33360"/>
                </a:lnTo>
                <a:lnTo>
                  <a:pt x="47080" y="33370"/>
                </a:lnTo>
                <a:lnTo>
                  <a:pt x="47070" y="33370"/>
                </a:lnTo>
                <a:lnTo>
                  <a:pt x="47060" y="33370"/>
                </a:lnTo>
                <a:lnTo>
                  <a:pt x="47060" y="33360"/>
                </a:lnTo>
                <a:lnTo>
                  <a:pt x="47060" y="33370"/>
                </a:lnTo>
                <a:lnTo>
                  <a:pt x="47050" y="33370"/>
                </a:lnTo>
                <a:lnTo>
                  <a:pt x="47050" y="33360"/>
                </a:lnTo>
                <a:lnTo>
                  <a:pt x="47040" y="33360"/>
                </a:lnTo>
                <a:lnTo>
                  <a:pt x="47040" y="33370"/>
                </a:lnTo>
                <a:lnTo>
                  <a:pt x="47030" y="33370"/>
                </a:lnTo>
                <a:lnTo>
                  <a:pt x="47020" y="33370"/>
                </a:lnTo>
                <a:lnTo>
                  <a:pt x="47010" y="33370"/>
                </a:lnTo>
                <a:lnTo>
                  <a:pt x="47000" y="33370"/>
                </a:lnTo>
                <a:lnTo>
                  <a:pt x="46990" y="33370"/>
                </a:lnTo>
                <a:lnTo>
                  <a:pt x="46980" y="33370"/>
                </a:lnTo>
                <a:lnTo>
                  <a:pt x="46970" y="33370"/>
                </a:lnTo>
                <a:lnTo>
                  <a:pt x="46960" y="33370"/>
                </a:lnTo>
                <a:lnTo>
                  <a:pt x="46950" y="33370"/>
                </a:lnTo>
                <a:lnTo>
                  <a:pt x="46940" y="33370"/>
                </a:lnTo>
                <a:lnTo>
                  <a:pt x="46930" y="33370"/>
                </a:lnTo>
                <a:lnTo>
                  <a:pt x="46920" y="33370"/>
                </a:lnTo>
                <a:lnTo>
                  <a:pt x="46910" y="33370"/>
                </a:lnTo>
                <a:lnTo>
                  <a:pt x="46900" y="33370"/>
                </a:lnTo>
                <a:lnTo>
                  <a:pt x="46890" y="33370"/>
                </a:lnTo>
                <a:lnTo>
                  <a:pt x="46880" y="33370"/>
                </a:lnTo>
                <a:lnTo>
                  <a:pt x="46870" y="33370"/>
                </a:lnTo>
                <a:lnTo>
                  <a:pt x="46860" y="33370"/>
                </a:lnTo>
                <a:lnTo>
                  <a:pt x="46850" y="33370"/>
                </a:lnTo>
                <a:lnTo>
                  <a:pt x="46840" y="33370"/>
                </a:lnTo>
                <a:lnTo>
                  <a:pt x="46840" y="33380"/>
                </a:lnTo>
                <a:lnTo>
                  <a:pt x="46830" y="33380"/>
                </a:lnTo>
                <a:lnTo>
                  <a:pt x="46820" y="33380"/>
                </a:lnTo>
                <a:lnTo>
                  <a:pt x="46820" y="33370"/>
                </a:lnTo>
                <a:lnTo>
                  <a:pt x="46810" y="33370"/>
                </a:lnTo>
                <a:lnTo>
                  <a:pt x="46800" y="33370"/>
                </a:lnTo>
                <a:lnTo>
                  <a:pt x="46790" y="33370"/>
                </a:lnTo>
                <a:lnTo>
                  <a:pt x="46780" y="33370"/>
                </a:lnTo>
                <a:lnTo>
                  <a:pt x="46770" y="33380"/>
                </a:lnTo>
                <a:lnTo>
                  <a:pt x="46760" y="33380"/>
                </a:lnTo>
                <a:lnTo>
                  <a:pt x="46750" y="33380"/>
                </a:lnTo>
                <a:lnTo>
                  <a:pt x="46740" y="33380"/>
                </a:lnTo>
                <a:lnTo>
                  <a:pt x="46730" y="33380"/>
                </a:lnTo>
                <a:lnTo>
                  <a:pt x="46720" y="33380"/>
                </a:lnTo>
                <a:lnTo>
                  <a:pt x="46710" y="33380"/>
                </a:lnTo>
                <a:lnTo>
                  <a:pt x="46700" y="33380"/>
                </a:lnTo>
                <a:lnTo>
                  <a:pt x="46690" y="33380"/>
                </a:lnTo>
                <a:lnTo>
                  <a:pt x="46680" y="33380"/>
                </a:lnTo>
                <a:lnTo>
                  <a:pt x="46670" y="33380"/>
                </a:lnTo>
                <a:lnTo>
                  <a:pt x="46660" y="33380"/>
                </a:lnTo>
                <a:lnTo>
                  <a:pt x="46660" y="33370"/>
                </a:lnTo>
                <a:lnTo>
                  <a:pt x="46650" y="33370"/>
                </a:lnTo>
                <a:lnTo>
                  <a:pt x="46640" y="33370"/>
                </a:lnTo>
                <a:lnTo>
                  <a:pt x="46640" y="33360"/>
                </a:lnTo>
                <a:lnTo>
                  <a:pt x="46640" y="33350"/>
                </a:lnTo>
                <a:lnTo>
                  <a:pt x="46640" y="33340"/>
                </a:lnTo>
                <a:lnTo>
                  <a:pt x="46630" y="33330"/>
                </a:lnTo>
                <a:lnTo>
                  <a:pt x="46630" y="33320"/>
                </a:lnTo>
                <a:lnTo>
                  <a:pt x="46630" y="33310"/>
                </a:lnTo>
                <a:lnTo>
                  <a:pt x="46630" y="33300"/>
                </a:lnTo>
                <a:lnTo>
                  <a:pt x="46630" y="33290"/>
                </a:lnTo>
                <a:lnTo>
                  <a:pt x="46630" y="33280"/>
                </a:lnTo>
                <a:lnTo>
                  <a:pt x="46630" y="33270"/>
                </a:lnTo>
                <a:lnTo>
                  <a:pt x="46620" y="33270"/>
                </a:lnTo>
                <a:lnTo>
                  <a:pt x="46620" y="33260"/>
                </a:lnTo>
                <a:lnTo>
                  <a:pt x="46630" y="33260"/>
                </a:lnTo>
                <a:lnTo>
                  <a:pt x="46630" y="33250"/>
                </a:lnTo>
                <a:lnTo>
                  <a:pt x="46630" y="33240"/>
                </a:lnTo>
                <a:lnTo>
                  <a:pt x="46630" y="33230"/>
                </a:lnTo>
                <a:lnTo>
                  <a:pt x="46630" y="33220"/>
                </a:lnTo>
                <a:lnTo>
                  <a:pt x="46640" y="33220"/>
                </a:lnTo>
                <a:lnTo>
                  <a:pt x="46640" y="33210"/>
                </a:lnTo>
                <a:lnTo>
                  <a:pt x="46640" y="33200"/>
                </a:lnTo>
                <a:lnTo>
                  <a:pt x="46650" y="33200"/>
                </a:lnTo>
                <a:lnTo>
                  <a:pt x="46650" y="33190"/>
                </a:lnTo>
                <a:lnTo>
                  <a:pt x="46650" y="33180"/>
                </a:lnTo>
                <a:lnTo>
                  <a:pt x="46640" y="33180"/>
                </a:lnTo>
                <a:lnTo>
                  <a:pt x="46630" y="33180"/>
                </a:lnTo>
                <a:lnTo>
                  <a:pt x="46630" y="33170"/>
                </a:lnTo>
                <a:lnTo>
                  <a:pt x="46630" y="33160"/>
                </a:lnTo>
                <a:lnTo>
                  <a:pt x="46620" y="33160"/>
                </a:lnTo>
                <a:lnTo>
                  <a:pt x="46620" y="33150"/>
                </a:lnTo>
                <a:lnTo>
                  <a:pt x="46630" y="33140"/>
                </a:lnTo>
                <a:lnTo>
                  <a:pt x="46640" y="33140"/>
                </a:lnTo>
                <a:lnTo>
                  <a:pt x="46650" y="33140"/>
                </a:lnTo>
                <a:lnTo>
                  <a:pt x="46650" y="33130"/>
                </a:lnTo>
                <a:lnTo>
                  <a:pt x="46660" y="33130"/>
                </a:lnTo>
                <a:lnTo>
                  <a:pt x="46670" y="33130"/>
                </a:lnTo>
                <a:lnTo>
                  <a:pt x="46680" y="33130"/>
                </a:lnTo>
                <a:lnTo>
                  <a:pt x="46690" y="33130"/>
                </a:lnTo>
                <a:lnTo>
                  <a:pt x="46700" y="33130"/>
                </a:lnTo>
                <a:lnTo>
                  <a:pt x="46710" y="33130"/>
                </a:lnTo>
                <a:lnTo>
                  <a:pt x="46720" y="33130"/>
                </a:lnTo>
                <a:lnTo>
                  <a:pt x="46720" y="33120"/>
                </a:lnTo>
                <a:lnTo>
                  <a:pt x="46730" y="33120"/>
                </a:lnTo>
                <a:lnTo>
                  <a:pt x="46730" y="33110"/>
                </a:lnTo>
                <a:lnTo>
                  <a:pt x="46720" y="33110"/>
                </a:lnTo>
                <a:lnTo>
                  <a:pt x="46720" y="33100"/>
                </a:lnTo>
                <a:lnTo>
                  <a:pt x="46710" y="33100"/>
                </a:lnTo>
                <a:lnTo>
                  <a:pt x="46710" y="33090"/>
                </a:lnTo>
                <a:lnTo>
                  <a:pt x="46700" y="33090"/>
                </a:lnTo>
                <a:lnTo>
                  <a:pt x="46700" y="33080"/>
                </a:lnTo>
                <a:lnTo>
                  <a:pt x="46710" y="33080"/>
                </a:lnTo>
                <a:lnTo>
                  <a:pt x="46720" y="33080"/>
                </a:lnTo>
                <a:lnTo>
                  <a:pt x="46720" y="33090"/>
                </a:lnTo>
                <a:lnTo>
                  <a:pt x="46730" y="33090"/>
                </a:lnTo>
                <a:lnTo>
                  <a:pt x="46740" y="33090"/>
                </a:lnTo>
                <a:lnTo>
                  <a:pt x="46750" y="33090"/>
                </a:lnTo>
                <a:lnTo>
                  <a:pt x="46750" y="33080"/>
                </a:lnTo>
                <a:lnTo>
                  <a:pt x="46740" y="33080"/>
                </a:lnTo>
                <a:lnTo>
                  <a:pt x="46730" y="33080"/>
                </a:lnTo>
                <a:lnTo>
                  <a:pt x="46730" y="33070"/>
                </a:lnTo>
                <a:lnTo>
                  <a:pt x="46730" y="33060"/>
                </a:lnTo>
                <a:lnTo>
                  <a:pt x="46720" y="33060"/>
                </a:lnTo>
                <a:lnTo>
                  <a:pt x="46710" y="33060"/>
                </a:lnTo>
                <a:lnTo>
                  <a:pt x="46710" y="33070"/>
                </a:lnTo>
                <a:lnTo>
                  <a:pt x="46700" y="33070"/>
                </a:lnTo>
                <a:lnTo>
                  <a:pt x="46700" y="33060"/>
                </a:lnTo>
                <a:lnTo>
                  <a:pt x="46700" y="33050"/>
                </a:lnTo>
                <a:lnTo>
                  <a:pt x="46700" y="33060"/>
                </a:lnTo>
                <a:lnTo>
                  <a:pt x="46690" y="33060"/>
                </a:lnTo>
                <a:lnTo>
                  <a:pt x="46680" y="33070"/>
                </a:lnTo>
                <a:lnTo>
                  <a:pt x="46670" y="33060"/>
                </a:lnTo>
                <a:lnTo>
                  <a:pt x="46670" y="33050"/>
                </a:lnTo>
                <a:lnTo>
                  <a:pt x="46680" y="33050"/>
                </a:lnTo>
                <a:lnTo>
                  <a:pt x="46680" y="33040"/>
                </a:lnTo>
                <a:lnTo>
                  <a:pt x="46680" y="33030"/>
                </a:lnTo>
                <a:lnTo>
                  <a:pt x="46690" y="33020"/>
                </a:lnTo>
                <a:lnTo>
                  <a:pt x="46690" y="33010"/>
                </a:lnTo>
                <a:lnTo>
                  <a:pt x="46680" y="33010"/>
                </a:lnTo>
                <a:lnTo>
                  <a:pt x="46680" y="33000"/>
                </a:lnTo>
                <a:lnTo>
                  <a:pt x="46670" y="33000"/>
                </a:lnTo>
                <a:lnTo>
                  <a:pt x="46660" y="33000"/>
                </a:lnTo>
                <a:lnTo>
                  <a:pt x="46660" y="32990"/>
                </a:lnTo>
                <a:lnTo>
                  <a:pt x="46670" y="32990"/>
                </a:lnTo>
                <a:lnTo>
                  <a:pt x="46660" y="32980"/>
                </a:lnTo>
                <a:lnTo>
                  <a:pt x="46670" y="32970"/>
                </a:lnTo>
                <a:lnTo>
                  <a:pt x="46670" y="32960"/>
                </a:lnTo>
                <a:lnTo>
                  <a:pt x="46670" y="32950"/>
                </a:lnTo>
                <a:lnTo>
                  <a:pt x="46670" y="32940"/>
                </a:lnTo>
                <a:lnTo>
                  <a:pt x="46670" y="32930"/>
                </a:lnTo>
                <a:lnTo>
                  <a:pt x="46670" y="32920"/>
                </a:lnTo>
                <a:lnTo>
                  <a:pt x="46670" y="32910"/>
                </a:lnTo>
                <a:lnTo>
                  <a:pt x="46670" y="32900"/>
                </a:lnTo>
                <a:lnTo>
                  <a:pt x="46660" y="32900"/>
                </a:lnTo>
                <a:lnTo>
                  <a:pt x="46660" y="32890"/>
                </a:lnTo>
                <a:lnTo>
                  <a:pt x="46660" y="32880"/>
                </a:lnTo>
                <a:lnTo>
                  <a:pt x="46650" y="32880"/>
                </a:lnTo>
                <a:lnTo>
                  <a:pt x="46650" y="32870"/>
                </a:lnTo>
                <a:lnTo>
                  <a:pt x="46640" y="32870"/>
                </a:lnTo>
                <a:lnTo>
                  <a:pt x="46640" y="32860"/>
                </a:lnTo>
                <a:lnTo>
                  <a:pt x="46630" y="32860"/>
                </a:lnTo>
                <a:lnTo>
                  <a:pt x="46630" y="32850"/>
                </a:lnTo>
                <a:lnTo>
                  <a:pt x="46620" y="32850"/>
                </a:lnTo>
                <a:lnTo>
                  <a:pt x="46620" y="32840"/>
                </a:lnTo>
                <a:lnTo>
                  <a:pt x="46610" y="32830"/>
                </a:lnTo>
                <a:lnTo>
                  <a:pt x="46610" y="32820"/>
                </a:lnTo>
                <a:lnTo>
                  <a:pt x="46600" y="32820"/>
                </a:lnTo>
                <a:lnTo>
                  <a:pt x="46600" y="32810"/>
                </a:lnTo>
                <a:lnTo>
                  <a:pt x="46600" y="32790"/>
                </a:lnTo>
                <a:lnTo>
                  <a:pt x="46590" y="32780"/>
                </a:lnTo>
                <a:lnTo>
                  <a:pt x="46600" y="32780"/>
                </a:lnTo>
                <a:lnTo>
                  <a:pt x="46600" y="32770"/>
                </a:lnTo>
                <a:lnTo>
                  <a:pt x="46590" y="32770"/>
                </a:lnTo>
                <a:lnTo>
                  <a:pt x="46590" y="32760"/>
                </a:lnTo>
                <a:lnTo>
                  <a:pt x="46580" y="32760"/>
                </a:lnTo>
                <a:lnTo>
                  <a:pt x="46580" y="32750"/>
                </a:lnTo>
                <a:lnTo>
                  <a:pt x="46570" y="32750"/>
                </a:lnTo>
                <a:lnTo>
                  <a:pt x="46560" y="32740"/>
                </a:lnTo>
                <a:lnTo>
                  <a:pt x="46550" y="32740"/>
                </a:lnTo>
                <a:lnTo>
                  <a:pt x="46550" y="32730"/>
                </a:lnTo>
                <a:lnTo>
                  <a:pt x="46540" y="32720"/>
                </a:lnTo>
                <a:lnTo>
                  <a:pt x="46530" y="32710"/>
                </a:lnTo>
                <a:lnTo>
                  <a:pt x="46530" y="32700"/>
                </a:lnTo>
                <a:lnTo>
                  <a:pt x="46520" y="32690"/>
                </a:lnTo>
                <a:lnTo>
                  <a:pt x="46520" y="32680"/>
                </a:lnTo>
                <a:lnTo>
                  <a:pt x="46510" y="32680"/>
                </a:lnTo>
                <a:lnTo>
                  <a:pt x="46510" y="32670"/>
                </a:lnTo>
                <a:lnTo>
                  <a:pt x="46500" y="32670"/>
                </a:lnTo>
                <a:lnTo>
                  <a:pt x="46500" y="32660"/>
                </a:lnTo>
                <a:lnTo>
                  <a:pt x="46490" y="32660"/>
                </a:lnTo>
                <a:lnTo>
                  <a:pt x="46490" y="32650"/>
                </a:lnTo>
                <a:lnTo>
                  <a:pt x="46480" y="32650"/>
                </a:lnTo>
                <a:lnTo>
                  <a:pt x="46480" y="32640"/>
                </a:lnTo>
                <a:lnTo>
                  <a:pt x="46480" y="32630"/>
                </a:lnTo>
                <a:lnTo>
                  <a:pt x="46480" y="32620"/>
                </a:lnTo>
                <a:lnTo>
                  <a:pt x="46470" y="32620"/>
                </a:lnTo>
                <a:lnTo>
                  <a:pt x="46470" y="32610"/>
                </a:lnTo>
                <a:lnTo>
                  <a:pt x="46460" y="32610"/>
                </a:lnTo>
                <a:lnTo>
                  <a:pt x="46450" y="32600"/>
                </a:lnTo>
                <a:lnTo>
                  <a:pt x="46440" y="32600"/>
                </a:lnTo>
                <a:lnTo>
                  <a:pt x="46430" y="32610"/>
                </a:lnTo>
                <a:lnTo>
                  <a:pt x="46420" y="32610"/>
                </a:lnTo>
                <a:lnTo>
                  <a:pt x="46410" y="32610"/>
                </a:lnTo>
                <a:lnTo>
                  <a:pt x="46410" y="32620"/>
                </a:lnTo>
                <a:lnTo>
                  <a:pt x="46400" y="32620"/>
                </a:lnTo>
                <a:lnTo>
                  <a:pt x="46400" y="32630"/>
                </a:lnTo>
                <a:lnTo>
                  <a:pt x="46390" y="32630"/>
                </a:lnTo>
                <a:lnTo>
                  <a:pt x="46390" y="32640"/>
                </a:lnTo>
                <a:lnTo>
                  <a:pt x="46390" y="32650"/>
                </a:lnTo>
                <a:lnTo>
                  <a:pt x="46380" y="32650"/>
                </a:lnTo>
                <a:lnTo>
                  <a:pt x="46380" y="32660"/>
                </a:lnTo>
                <a:lnTo>
                  <a:pt x="46380" y="32670"/>
                </a:lnTo>
                <a:lnTo>
                  <a:pt x="46370" y="32670"/>
                </a:lnTo>
                <a:lnTo>
                  <a:pt x="46370" y="32680"/>
                </a:lnTo>
                <a:lnTo>
                  <a:pt x="46370" y="32690"/>
                </a:lnTo>
                <a:lnTo>
                  <a:pt x="46360" y="32690"/>
                </a:lnTo>
                <a:lnTo>
                  <a:pt x="46360" y="32700"/>
                </a:lnTo>
                <a:lnTo>
                  <a:pt x="46350" y="32710"/>
                </a:lnTo>
                <a:lnTo>
                  <a:pt x="46340" y="32710"/>
                </a:lnTo>
                <a:lnTo>
                  <a:pt x="46330" y="32710"/>
                </a:lnTo>
                <a:lnTo>
                  <a:pt x="46320" y="32700"/>
                </a:lnTo>
                <a:lnTo>
                  <a:pt x="46310" y="32700"/>
                </a:lnTo>
                <a:lnTo>
                  <a:pt x="46300" y="32700"/>
                </a:lnTo>
                <a:lnTo>
                  <a:pt x="46290" y="32710"/>
                </a:lnTo>
                <a:lnTo>
                  <a:pt x="46280" y="32710"/>
                </a:lnTo>
                <a:lnTo>
                  <a:pt x="46270" y="32710"/>
                </a:lnTo>
                <a:lnTo>
                  <a:pt x="46260" y="32710"/>
                </a:lnTo>
                <a:lnTo>
                  <a:pt x="46250" y="32710"/>
                </a:lnTo>
                <a:lnTo>
                  <a:pt x="46240" y="32720"/>
                </a:lnTo>
                <a:lnTo>
                  <a:pt x="46230" y="32720"/>
                </a:lnTo>
                <a:lnTo>
                  <a:pt x="46220" y="32720"/>
                </a:lnTo>
                <a:lnTo>
                  <a:pt x="46210" y="32720"/>
                </a:lnTo>
                <a:lnTo>
                  <a:pt x="46210" y="32730"/>
                </a:lnTo>
                <a:lnTo>
                  <a:pt x="46200" y="32730"/>
                </a:lnTo>
                <a:lnTo>
                  <a:pt x="46190" y="32730"/>
                </a:lnTo>
                <a:lnTo>
                  <a:pt x="46180" y="32730"/>
                </a:lnTo>
                <a:lnTo>
                  <a:pt x="46170" y="32730"/>
                </a:lnTo>
                <a:lnTo>
                  <a:pt x="46160" y="32740"/>
                </a:lnTo>
                <a:lnTo>
                  <a:pt x="46150" y="32740"/>
                </a:lnTo>
                <a:lnTo>
                  <a:pt x="46140" y="32750"/>
                </a:lnTo>
                <a:lnTo>
                  <a:pt x="46130" y="32750"/>
                </a:lnTo>
                <a:lnTo>
                  <a:pt x="46130" y="32760"/>
                </a:lnTo>
                <a:lnTo>
                  <a:pt x="46120" y="32760"/>
                </a:lnTo>
                <a:lnTo>
                  <a:pt x="46120" y="32770"/>
                </a:lnTo>
                <a:lnTo>
                  <a:pt x="46110" y="32770"/>
                </a:lnTo>
                <a:lnTo>
                  <a:pt x="46110" y="32780"/>
                </a:lnTo>
                <a:lnTo>
                  <a:pt x="46110" y="32790"/>
                </a:lnTo>
                <a:lnTo>
                  <a:pt x="46100" y="32790"/>
                </a:lnTo>
                <a:lnTo>
                  <a:pt x="46100" y="32800"/>
                </a:lnTo>
                <a:lnTo>
                  <a:pt x="46090" y="32800"/>
                </a:lnTo>
                <a:lnTo>
                  <a:pt x="46090" y="32810"/>
                </a:lnTo>
                <a:lnTo>
                  <a:pt x="46080" y="32810"/>
                </a:lnTo>
                <a:lnTo>
                  <a:pt x="46070" y="32810"/>
                </a:lnTo>
                <a:lnTo>
                  <a:pt x="46060" y="32810"/>
                </a:lnTo>
                <a:lnTo>
                  <a:pt x="46050" y="32810"/>
                </a:lnTo>
                <a:lnTo>
                  <a:pt x="46040" y="32810"/>
                </a:lnTo>
                <a:lnTo>
                  <a:pt x="46040" y="32800"/>
                </a:lnTo>
                <a:lnTo>
                  <a:pt x="46030" y="32800"/>
                </a:lnTo>
                <a:lnTo>
                  <a:pt x="46030" y="32790"/>
                </a:lnTo>
                <a:lnTo>
                  <a:pt x="46020" y="32790"/>
                </a:lnTo>
                <a:lnTo>
                  <a:pt x="46010" y="32790"/>
                </a:lnTo>
                <a:lnTo>
                  <a:pt x="46010" y="32780"/>
                </a:lnTo>
                <a:lnTo>
                  <a:pt x="46000" y="32780"/>
                </a:lnTo>
                <a:lnTo>
                  <a:pt x="45990" y="32780"/>
                </a:lnTo>
                <a:lnTo>
                  <a:pt x="45990" y="32770"/>
                </a:lnTo>
                <a:lnTo>
                  <a:pt x="45980" y="32770"/>
                </a:lnTo>
                <a:lnTo>
                  <a:pt x="45970" y="32770"/>
                </a:lnTo>
                <a:lnTo>
                  <a:pt x="45960" y="32770"/>
                </a:lnTo>
                <a:lnTo>
                  <a:pt x="45950" y="32770"/>
                </a:lnTo>
                <a:lnTo>
                  <a:pt x="45940" y="32770"/>
                </a:lnTo>
                <a:lnTo>
                  <a:pt x="45930" y="32770"/>
                </a:lnTo>
                <a:lnTo>
                  <a:pt x="45920" y="32770"/>
                </a:lnTo>
                <a:lnTo>
                  <a:pt x="45910" y="32770"/>
                </a:lnTo>
                <a:lnTo>
                  <a:pt x="45900" y="32770"/>
                </a:lnTo>
                <a:lnTo>
                  <a:pt x="45890" y="32770"/>
                </a:lnTo>
                <a:lnTo>
                  <a:pt x="45880" y="32770"/>
                </a:lnTo>
                <a:lnTo>
                  <a:pt x="45870" y="32770"/>
                </a:lnTo>
                <a:lnTo>
                  <a:pt x="45860" y="32770"/>
                </a:lnTo>
                <a:lnTo>
                  <a:pt x="45850" y="32770"/>
                </a:lnTo>
                <a:lnTo>
                  <a:pt x="45840" y="32770"/>
                </a:lnTo>
                <a:lnTo>
                  <a:pt x="45830" y="32770"/>
                </a:lnTo>
                <a:lnTo>
                  <a:pt x="45830" y="32790"/>
                </a:lnTo>
                <a:lnTo>
                  <a:pt x="45820" y="32790"/>
                </a:lnTo>
                <a:lnTo>
                  <a:pt x="45810" y="32790"/>
                </a:lnTo>
                <a:lnTo>
                  <a:pt x="45800" y="32790"/>
                </a:lnTo>
                <a:lnTo>
                  <a:pt x="45800" y="32800"/>
                </a:lnTo>
                <a:lnTo>
                  <a:pt x="45790" y="32800"/>
                </a:lnTo>
                <a:lnTo>
                  <a:pt x="45790" y="32810"/>
                </a:lnTo>
                <a:lnTo>
                  <a:pt x="45780" y="32810"/>
                </a:lnTo>
                <a:lnTo>
                  <a:pt x="45770" y="32810"/>
                </a:lnTo>
                <a:lnTo>
                  <a:pt x="45760" y="32810"/>
                </a:lnTo>
                <a:lnTo>
                  <a:pt x="45760" y="32820"/>
                </a:lnTo>
                <a:lnTo>
                  <a:pt x="45750" y="32820"/>
                </a:lnTo>
                <a:lnTo>
                  <a:pt x="45750" y="32830"/>
                </a:lnTo>
                <a:lnTo>
                  <a:pt x="45740" y="32830"/>
                </a:lnTo>
                <a:lnTo>
                  <a:pt x="45740" y="32840"/>
                </a:lnTo>
                <a:lnTo>
                  <a:pt x="45730" y="32840"/>
                </a:lnTo>
                <a:lnTo>
                  <a:pt x="45720" y="32850"/>
                </a:lnTo>
                <a:lnTo>
                  <a:pt x="45730" y="32850"/>
                </a:lnTo>
                <a:lnTo>
                  <a:pt x="45720" y="32850"/>
                </a:lnTo>
                <a:lnTo>
                  <a:pt x="45720" y="32860"/>
                </a:lnTo>
                <a:lnTo>
                  <a:pt x="45710" y="32860"/>
                </a:lnTo>
                <a:lnTo>
                  <a:pt x="45710" y="32870"/>
                </a:lnTo>
                <a:lnTo>
                  <a:pt x="45710" y="32880"/>
                </a:lnTo>
                <a:lnTo>
                  <a:pt x="45700" y="32880"/>
                </a:lnTo>
                <a:lnTo>
                  <a:pt x="45700" y="32890"/>
                </a:lnTo>
                <a:lnTo>
                  <a:pt x="45700" y="32900"/>
                </a:lnTo>
                <a:lnTo>
                  <a:pt x="45700" y="32910"/>
                </a:lnTo>
                <a:lnTo>
                  <a:pt x="45710" y="32910"/>
                </a:lnTo>
                <a:lnTo>
                  <a:pt x="45710" y="32920"/>
                </a:lnTo>
                <a:lnTo>
                  <a:pt x="45710" y="32930"/>
                </a:lnTo>
                <a:lnTo>
                  <a:pt x="45720" y="32940"/>
                </a:lnTo>
                <a:lnTo>
                  <a:pt x="45720" y="32950"/>
                </a:lnTo>
                <a:lnTo>
                  <a:pt x="45720" y="32960"/>
                </a:lnTo>
                <a:lnTo>
                  <a:pt x="45710" y="32960"/>
                </a:lnTo>
                <a:lnTo>
                  <a:pt x="45710" y="32970"/>
                </a:lnTo>
                <a:lnTo>
                  <a:pt x="45710" y="32980"/>
                </a:lnTo>
                <a:lnTo>
                  <a:pt x="45710" y="32990"/>
                </a:lnTo>
                <a:lnTo>
                  <a:pt x="45710" y="33000"/>
                </a:lnTo>
                <a:lnTo>
                  <a:pt x="45700" y="33000"/>
                </a:lnTo>
                <a:lnTo>
                  <a:pt x="45700" y="33010"/>
                </a:lnTo>
                <a:lnTo>
                  <a:pt x="45700" y="33020"/>
                </a:lnTo>
                <a:lnTo>
                  <a:pt x="45700" y="33030"/>
                </a:lnTo>
                <a:lnTo>
                  <a:pt x="45700" y="33040"/>
                </a:lnTo>
                <a:lnTo>
                  <a:pt x="45700" y="33050"/>
                </a:lnTo>
                <a:lnTo>
                  <a:pt x="45700" y="33060"/>
                </a:lnTo>
                <a:lnTo>
                  <a:pt x="45690" y="33060"/>
                </a:lnTo>
                <a:lnTo>
                  <a:pt x="45690" y="33070"/>
                </a:lnTo>
                <a:lnTo>
                  <a:pt x="45690" y="33080"/>
                </a:lnTo>
                <a:lnTo>
                  <a:pt x="45690" y="33090"/>
                </a:lnTo>
                <a:lnTo>
                  <a:pt x="45680" y="33090"/>
                </a:lnTo>
                <a:lnTo>
                  <a:pt x="45680" y="33100"/>
                </a:lnTo>
                <a:lnTo>
                  <a:pt x="45680" y="33110"/>
                </a:lnTo>
                <a:lnTo>
                  <a:pt x="45670" y="33110"/>
                </a:lnTo>
                <a:lnTo>
                  <a:pt x="45660" y="33110"/>
                </a:lnTo>
                <a:lnTo>
                  <a:pt x="45660" y="33120"/>
                </a:lnTo>
                <a:lnTo>
                  <a:pt x="45650" y="33120"/>
                </a:lnTo>
                <a:lnTo>
                  <a:pt x="45640" y="33120"/>
                </a:lnTo>
                <a:lnTo>
                  <a:pt x="45630" y="33110"/>
                </a:lnTo>
                <a:lnTo>
                  <a:pt x="45620" y="33110"/>
                </a:lnTo>
                <a:lnTo>
                  <a:pt x="45610" y="33110"/>
                </a:lnTo>
                <a:lnTo>
                  <a:pt x="45610" y="33120"/>
                </a:lnTo>
                <a:lnTo>
                  <a:pt x="45600" y="33130"/>
                </a:lnTo>
                <a:lnTo>
                  <a:pt x="45600" y="33140"/>
                </a:lnTo>
                <a:lnTo>
                  <a:pt x="45600" y="33150"/>
                </a:lnTo>
                <a:lnTo>
                  <a:pt x="45600" y="33160"/>
                </a:lnTo>
                <a:lnTo>
                  <a:pt x="45590" y="33160"/>
                </a:lnTo>
                <a:lnTo>
                  <a:pt x="45580" y="33160"/>
                </a:lnTo>
                <a:lnTo>
                  <a:pt x="45570" y="33160"/>
                </a:lnTo>
                <a:lnTo>
                  <a:pt x="45560" y="33160"/>
                </a:lnTo>
                <a:lnTo>
                  <a:pt x="45550" y="33160"/>
                </a:lnTo>
                <a:lnTo>
                  <a:pt x="45540" y="33160"/>
                </a:lnTo>
                <a:lnTo>
                  <a:pt x="45540" y="33170"/>
                </a:lnTo>
                <a:lnTo>
                  <a:pt x="45550" y="33170"/>
                </a:lnTo>
                <a:lnTo>
                  <a:pt x="45550" y="33180"/>
                </a:lnTo>
                <a:lnTo>
                  <a:pt x="45540" y="33190"/>
                </a:lnTo>
                <a:lnTo>
                  <a:pt x="45540" y="33200"/>
                </a:lnTo>
                <a:lnTo>
                  <a:pt x="45540" y="33210"/>
                </a:lnTo>
                <a:lnTo>
                  <a:pt x="45530" y="33210"/>
                </a:lnTo>
                <a:lnTo>
                  <a:pt x="45530" y="33220"/>
                </a:lnTo>
                <a:lnTo>
                  <a:pt x="45520" y="33220"/>
                </a:lnTo>
                <a:lnTo>
                  <a:pt x="45520" y="33230"/>
                </a:lnTo>
                <a:lnTo>
                  <a:pt x="45520" y="33240"/>
                </a:lnTo>
                <a:lnTo>
                  <a:pt x="45510" y="33240"/>
                </a:lnTo>
                <a:lnTo>
                  <a:pt x="45510" y="33250"/>
                </a:lnTo>
                <a:lnTo>
                  <a:pt x="45500" y="33250"/>
                </a:lnTo>
                <a:lnTo>
                  <a:pt x="45490" y="33250"/>
                </a:lnTo>
                <a:lnTo>
                  <a:pt x="45480" y="33250"/>
                </a:lnTo>
                <a:lnTo>
                  <a:pt x="45470" y="33250"/>
                </a:lnTo>
                <a:lnTo>
                  <a:pt x="45460" y="33250"/>
                </a:lnTo>
                <a:lnTo>
                  <a:pt x="45450" y="33260"/>
                </a:lnTo>
                <a:lnTo>
                  <a:pt x="45440" y="33260"/>
                </a:lnTo>
                <a:lnTo>
                  <a:pt x="45430" y="33260"/>
                </a:lnTo>
                <a:lnTo>
                  <a:pt x="45420" y="33260"/>
                </a:lnTo>
                <a:lnTo>
                  <a:pt x="45420" y="33270"/>
                </a:lnTo>
                <a:lnTo>
                  <a:pt x="45410" y="33270"/>
                </a:lnTo>
                <a:lnTo>
                  <a:pt x="45410" y="33280"/>
                </a:lnTo>
                <a:lnTo>
                  <a:pt x="45400" y="33280"/>
                </a:lnTo>
                <a:lnTo>
                  <a:pt x="45400" y="33290"/>
                </a:lnTo>
                <a:lnTo>
                  <a:pt x="45390" y="33300"/>
                </a:lnTo>
                <a:lnTo>
                  <a:pt x="45380" y="33310"/>
                </a:lnTo>
                <a:lnTo>
                  <a:pt x="45380" y="33320"/>
                </a:lnTo>
                <a:lnTo>
                  <a:pt x="45370" y="33320"/>
                </a:lnTo>
                <a:lnTo>
                  <a:pt x="45360" y="33320"/>
                </a:lnTo>
                <a:lnTo>
                  <a:pt x="45350" y="33320"/>
                </a:lnTo>
                <a:lnTo>
                  <a:pt x="45340" y="33320"/>
                </a:lnTo>
                <a:lnTo>
                  <a:pt x="45340" y="33330"/>
                </a:lnTo>
                <a:lnTo>
                  <a:pt x="45340" y="33340"/>
                </a:lnTo>
                <a:lnTo>
                  <a:pt x="45340" y="33350"/>
                </a:lnTo>
                <a:lnTo>
                  <a:pt x="45340" y="33360"/>
                </a:lnTo>
                <a:lnTo>
                  <a:pt x="45330" y="33360"/>
                </a:lnTo>
                <a:lnTo>
                  <a:pt x="45320" y="33370"/>
                </a:lnTo>
                <a:lnTo>
                  <a:pt x="45310" y="33370"/>
                </a:lnTo>
                <a:lnTo>
                  <a:pt x="45300" y="33370"/>
                </a:lnTo>
                <a:lnTo>
                  <a:pt x="45290" y="33370"/>
                </a:lnTo>
                <a:lnTo>
                  <a:pt x="45290" y="33380"/>
                </a:lnTo>
                <a:lnTo>
                  <a:pt x="45290" y="33390"/>
                </a:lnTo>
                <a:lnTo>
                  <a:pt x="45290" y="33400"/>
                </a:lnTo>
                <a:lnTo>
                  <a:pt x="45290" y="33410"/>
                </a:lnTo>
                <a:lnTo>
                  <a:pt x="45290" y="33420"/>
                </a:lnTo>
                <a:lnTo>
                  <a:pt x="45290" y="33430"/>
                </a:lnTo>
                <a:lnTo>
                  <a:pt x="45290" y="33440"/>
                </a:lnTo>
                <a:lnTo>
                  <a:pt x="45290" y="33450"/>
                </a:lnTo>
                <a:lnTo>
                  <a:pt x="45290" y="33460"/>
                </a:lnTo>
                <a:lnTo>
                  <a:pt x="45290" y="33470"/>
                </a:lnTo>
                <a:lnTo>
                  <a:pt x="45290" y="33480"/>
                </a:lnTo>
                <a:lnTo>
                  <a:pt x="45290" y="33490"/>
                </a:lnTo>
                <a:lnTo>
                  <a:pt x="45300" y="33490"/>
                </a:lnTo>
                <a:lnTo>
                  <a:pt x="45300" y="33500"/>
                </a:lnTo>
                <a:lnTo>
                  <a:pt x="45300" y="33510"/>
                </a:lnTo>
                <a:lnTo>
                  <a:pt x="45290" y="33510"/>
                </a:lnTo>
                <a:lnTo>
                  <a:pt x="45280" y="33510"/>
                </a:lnTo>
                <a:lnTo>
                  <a:pt x="45270" y="33510"/>
                </a:lnTo>
                <a:lnTo>
                  <a:pt x="45260" y="33510"/>
                </a:lnTo>
                <a:lnTo>
                  <a:pt x="45260" y="33520"/>
                </a:lnTo>
                <a:lnTo>
                  <a:pt x="45250" y="33520"/>
                </a:lnTo>
                <a:lnTo>
                  <a:pt x="45240" y="33520"/>
                </a:lnTo>
                <a:lnTo>
                  <a:pt x="45230" y="33520"/>
                </a:lnTo>
                <a:lnTo>
                  <a:pt x="45220" y="33520"/>
                </a:lnTo>
                <a:lnTo>
                  <a:pt x="45210" y="33510"/>
                </a:lnTo>
                <a:lnTo>
                  <a:pt x="45210" y="33500"/>
                </a:lnTo>
                <a:lnTo>
                  <a:pt x="45200" y="33500"/>
                </a:lnTo>
                <a:lnTo>
                  <a:pt x="45200" y="33510"/>
                </a:lnTo>
                <a:lnTo>
                  <a:pt x="45190" y="33510"/>
                </a:lnTo>
                <a:lnTo>
                  <a:pt x="45190" y="33520"/>
                </a:lnTo>
                <a:lnTo>
                  <a:pt x="45190" y="33530"/>
                </a:lnTo>
                <a:lnTo>
                  <a:pt x="45180" y="33530"/>
                </a:lnTo>
                <a:lnTo>
                  <a:pt x="45180" y="33540"/>
                </a:lnTo>
                <a:lnTo>
                  <a:pt x="45170" y="33540"/>
                </a:lnTo>
                <a:lnTo>
                  <a:pt x="45170" y="33550"/>
                </a:lnTo>
                <a:lnTo>
                  <a:pt x="45160" y="33550"/>
                </a:lnTo>
                <a:lnTo>
                  <a:pt x="45150" y="33550"/>
                </a:lnTo>
                <a:lnTo>
                  <a:pt x="45150" y="33560"/>
                </a:lnTo>
                <a:lnTo>
                  <a:pt x="45140" y="33560"/>
                </a:lnTo>
                <a:lnTo>
                  <a:pt x="45130" y="33560"/>
                </a:lnTo>
                <a:lnTo>
                  <a:pt x="45130" y="33550"/>
                </a:lnTo>
                <a:lnTo>
                  <a:pt x="45120" y="33550"/>
                </a:lnTo>
                <a:lnTo>
                  <a:pt x="45110" y="33550"/>
                </a:lnTo>
                <a:lnTo>
                  <a:pt x="45100" y="33550"/>
                </a:lnTo>
                <a:lnTo>
                  <a:pt x="45090" y="33560"/>
                </a:lnTo>
                <a:lnTo>
                  <a:pt x="45080" y="33560"/>
                </a:lnTo>
                <a:lnTo>
                  <a:pt x="45070" y="33570"/>
                </a:lnTo>
                <a:lnTo>
                  <a:pt x="45060" y="33570"/>
                </a:lnTo>
                <a:lnTo>
                  <a:pt x="45050" y="33570"/>
                </a:lnTo>
                <a:lnTo>
                  <a:pt x="45040" y="33570"/>
                </a:lnTo>
                <a:lnTo>
                  <a:pt x="45040" y="33580"/>
                </a:lnTo>
                <a:lnTo>
                  <a:pt x="45030" y="33580"/>
                </a:lnTo>
                <a:lnTo>
                  <a:pt x="45030" y="33570"/>
                </a:lnTo>
                <a:lnTo>
                  <a:pt x="45020" y="33570"/>
                </a:lnTo>
                <a:lnTo>
                  <a:pt x="45010" y="33570"/>
                </a:lnTo>
                <a:lnTo>
                  <a:pt x="45000" y="33570"/>
                </a:lnTo>
                <a:lnTo>
                  <a:pt x="44990" y="33570"/>
                </a:lnTo>
                <a:lnTo>
                  <a:pt x="44990" y="33560"/>
                </a:lnTo>
                <a:lnTo>
                  <a:pt x="44980" y="33560"/>
                </a:lnTo>
                <a:lnTo>
                  <a:pt x="44980" y="33550"/>
                </a:lnTo>
                <a:lnTo>
                  <a:pt x="44970" y="33550"/>
                </a:lnTo>
                <a:lnTo>
                  <a:pt x="44960" y="33550"/>
                </a:lnTo>
                <a:lnTo>
                  <a:pt x="44960" y="33540"/>
                </a:lnTo>
                <a:lnTo>
                  <a:pt x="44950" y="33540"/>
                </a:lnTo>
                <a:lnTo>
                  <a:pt x="44950" y="33530"/>
                </a:lnTo>
                <a:lnTo>
                  <a:pt x="44940" y="33530"/>
                </a:lnTo>
                <a:lnTo>
                  <a:pt x="44940" y="33520"/>
                </a:lnTo>
                <a:lnTo>
                  <a:pt x="44940" y="33530"/>
                </a:lnTo>
                <a:lnTo>
                  <a:pt x="44930" y="33530"/>
                </a:lnTo>
                <a:lnTo>
                  <a:pt x="44920" y="33530"/>
                </a:lnTo>
                <a:lnTo>
                  <a:pt x="44920" y="33520"/>
                </a:lnTo>
                <a:lnTo>
                  <a:pt x="44910" y="33520"/>
                </a:lnTo>
                <a:lnTo>
                  <a:pt x="44910" y="33510"/>
                </a:lnTo>
                <a:lnTo>
                  <a:pt x="44900" y="33510"/>
                </a:lnTo>
                <a:lnTo>
                  <a:pt x="44900" y="33500"/>
                </a:lnTo>
                <a:lnTo>
                  <a:pt x="44890" y="33500"/>
                </a:lnTo>
                <a:lnTo>
                  <a:pt x="44890" y="33490"/>
                </a:lnTo>
                <a:lnTo>
                  <a:pt x="44880" y="33490"/>
                </a:lnTo>
                <a:lnTo>
                  <a:pt x="44880" y="33480"/>
                </a:lnTo>
                <a:lnTo>
                  <a:pt x="44880" y="33470"/>
                </a:lnTo>
                <a:lnTo>
                  <a:pt x="44870" y="33470"/>
                </a:lnTo>
                <a:lnTo>
                  <a:pt x="44870" y="33460"/>
                </a:lnTo>
                <a:lnTo>
                  <a:pt x="44860" y="33460"/>
                </a:lnTo>
                <a:lnTo>
                  <a:pt x="44860" y="33450"/>
                </a:lnTo>
                <a:lnTo>
                  <a:pt x="44850" y="33450"/>
                </a:lnTo>
                <a:lnTo>
                  <a:pt x="44840" y="33460"/>
                </a:lnTo>
                <a:lnTo>
                  <a:pt x="44830" y="33470"/>
                </a:lnTo>
                <a:lnTo>
                  <a:pt x="44820" y="33470"/>
                </a:lnTo>
                <a:lnTo>
                  <a:pt x="44810" y="33470"/>
                </a:lnTo>
                <a:lnTo>
                  <a:pt x="44810" y="33460"/>
                </a:lnTo>
                <a:lnTo>
                  <a:pt x="44800" y="33460"/>
                </a:lnTo>
                <a:lnTo>
                  <a:pt x="44800" y="33450"/>
                </a:lnTo>
                <a:lnTo>
                  <a:pt x="44800" y="33440"/>
                </a:lnTo>
                <a:lnTo>
                  <a:pt x="44810" y="33440"/>
                </a:lnTo>
                <a:lnTo>
                  <a:pt x="44810" y="33430"/>
                </a:lnTo>
                <a:lnTo>
                  <a:pt x="44820" y="33430"/>
                </a:lnTo>
                <a:lnTo>
                  <a:pt x="44830" y="33420"/>
                </a:lnTo>
                <a:lnTo>
                  <a:pt x="44840" y="33420"/>
                </a:lnTo>
                <a:lnTo>
                  <a:pt x="44850" y="33420"/>
                </a:lnTo>
                <a:lnTo>
                  <a:pt x="44860" y="33410"/>
                </a:lnTo>
                <a:lnTo>
                  <a:pt x="44870" y="33410"/>
                </a:lnTo>
                <a:lnTo>
                  <a:pt x="44880" y="33410"/>
                </a:lnTo>
                <a:lnTo>
                  <a:pt x="44880" y="33400"/>
                </a:lnTo>
                <a:lnTo>
                  <a:pt x="44880" y="33390"/>
                </a:lnTo>
                <a:lnTo>
                  <a:pt x="44870" y="33390"/>
                </a:lnTo>
                <a:lnTo>
                  <a:pt x="44860" y="33390"/>
                </a:lnTo>
                <a:lnTo>
                  <a:pt x="44860" y="33400"/>
                </a:lnTo>
                <a:lnTo>
                  <a:pt x="44850" y="33400"/>
                </a:lnTo>
                <a:lnTo>
                  <a:pt x="44850" y="33390"/>
                </a:lnTo>
                <a:lnTo>
                  <a:pt x="44850" y="33380"/>
                </a:lnTo>
                <a:lnTo>
                  <a:pt x="44850" y="33370"/>
                </a:lnTo>
                <a:lnTo>
                  <a:pt x="44850" y="33360"/>
                </a:lnTo>
                <a:lnTo>
                  <a:pt x="44850" y="33350"/>
                </a:lnTo>
                <a:lnTo>
                  <a:pt x="44850" y="33340"/>
                </a:lnTo>
                <a:lnTo>
                  <a:pt x="44840" y="33330"/>
                </a:lnTo>
                <a:lnTo>
                  <a:pt x="44840" y="33320"/>
                </a:lnTo>
                <a:lnTo>
                  <a:pt x="44840" y="33310"/>
                </a:lnTo>
                <a:lnTo>
                  <a:pt x="44830" y="33310"/>
                </a:lnTo>
                <a:lnTo>
                  <a:pt x="44830" y="33300"/>
                </a:lnTo>
                <a:lnTo>
                  <a:pt x="44830" y="33290"/>
                </a:lnTo>
                <a:lnTo>
                  <a:pt x="44820" y="33290"/>
                </a:lnTo>
                <a:lnTo>
                  <a:pt x="44820" y="33280"/>
                </a:lnTo>
                <a:lnTo>
                  <a:pt x="44820" y="33270"/>
                </a:lnTo>
                <a:lnTo>
                  <a:pt x="44820" y="33260"/>
                </a:lnTo>
                <a:lnTo>
                  <a:pt x="44810" y="33260"/>
                </a:lnTo>
                <a:lnTo>
                  <a:pt x="44800" y="33260"/>
                </a:lnTo>
                <a:lnTo>
                  <a:pt x="44800" y="33250"/>
                </a:lnTo>
                <a:lnTo>
                  <a:pt x="44790" y="33250"/>
                </a:lnTo>
                <a:lnTo>
                  <a:pt x="44780" y="33250"/>
                </a:lnTo>
                <a:lnTo>
                  <a:pt x="44770" y="33240"/>
                </a:lnTo>
                <a:lnTo>
                  <a:pt x="44760" y="33240"/>
                </a:lnTo>
                <a:lnTo>
                  <a:pt x="44760" y="33250"/>
                </a:lnTo>
                <a:lnTo>
                  <a:pt x="44750" y="33250"/>
                </a:lnTo>
                <a:lnTo>
                  <a:pt x="44750" y="33260"/>
                </a:lnTo>
                <a:lnTo>
                  <a:pt x="44740" y="33250"/>
                </a:lnTo>
                <a:lnTo>
                  <a:pt x="44730" y="33250"/>
                </a:lnTo>
                <a:lnTo>
                  <a:pt x="44720" y="33250"/>
                </a:lnTo>
                <a:lnTo>
                  <a:pt x="44710" y="33250"/>
                </a:lnTo>
                <a:lnTo>
                  <a:pt x="44700" y="33260"/>
                </a:lnTo>
                <a:lnTo>
                  <a:pt x="44690" y="33260"/>
                </a:lnTo>
                <a:lnTo>
                  <a:pt x="44680" y="33260"/>
                </a:lnTo>
                <a:lnTo>
                  <a:pt x="44670" y="33260"/>
                </a:lnTo>
                <a:lnTo>
                  <a:pt x="44670" y="33250"/>
                </a:lnTo>
                <a:lnTo>
                  <a:pt x="44660" y="33250"/>
                </a:lnTo>
                <a:lnTo>
                  <a:pt x="44650" y="33250"/>
                </a:lnTo>
                <a:lnTo>
                  <a:pt x="44640" y="33250"/>
                </a:lnTo>
                <a:lnTo>
                  <a:pt x="44630" y="33250"/>
                </a:lnTo>
                <a:lnTo>
                  <a:pt x="44620" y="33250"/>
                </a:lnTo>
                <a:lnTo>
                  <a:pt x="44620" y="33260"/>
                </a:lnTo>
                <a:lnTo>
                  <a:pt x="44610" y="33260"/>
                </a:lnTo>
                <a:lnTo>
                  <a:pt x="44610" y="33270"/>
                </a:lnTo>
                <a:lnTo>
                  <a:pt x="44600" y="33270"/>
                </a:lnTo>
                <a:lnTo>
                  <a:pt x="44600" y="33280"/>
                </a:lnTo>
                <a:lnTo>
                  <a:pt x="44590" y="33280"/>
                </a:lnTo>
                <a:lnTo>
                  <a:pt x="44590" y="33270"/>
                </a:lnTo>
                <a:lnTo>
                  <a:pt x="44580" y="33270"/>
                </a:lnTo>
                <a:lnTo>
                  <a:pt x="44580" y="33260"/>
                </a:lnTo>
                <a:lnTo>
                  <a:pt x="44580" y="33250"/>
                </a:lnTo>
                <a:lnTo>
                  <a:pt x="44580" y="33240"/>
                </a:lnTo>
                <a:lnTo>
                  <a:pt x="44580" y="33230"/>
                </a:lnTo>
                <a:lnTo>
                  <a:pt x="44590" y="33230"/>
                </a:lnTo>
                <a:lnTo>
                  <a:pt x="44580" y="33230"/>
                </a:lnTo>
                <a:lnTo>
                  <a:pt x="44580" y="33220"/>
                </a:lnTo>
                <a:lnTo>
                  <a:pt x="44580" y="33210"/>
                </a:lnTo>
                <a:lnTo>
                  <a:pt x="44570" y="33210"/>
                </a:lnTo>
                <a:lnTo>
                  <a:pt x="44570" y="33200"/>
                </a:lnTo>
                <a:lnTo>
                  <a:pt x="44570" y="33190"/>
                </a:lnTo>
                <a:lnTo>
                  <a:pt x="44580" y="33190"/>
                </a:lnTo>
                <a:lnTo>
                  <a:pt x="44580" y="33180"/>
                </a:lnTo>
                <a:lnTo>
                  <a:pt x="44580" y="33170"/>
                </a:lnTo>
                <a:lnTo>
                  <a:pt x="44590" y="33170"/>
                </a:lnTo>
                <a:lnTo>
                  <a:pt x="44590" y="33160"/>
                </a:lnTo>
                <a:lnTo>
                  <a:pt x="44590" y="33150"/>
                </a:lnTo>
                <a:lnTo>
                  <a:pt x="44580" y="33150"/>
                </a:lnTo>
                <a:lnTo>
                  <a:pt x="44570" y="33140"/>
                </a:lnTo>
                <a:lnTo>
                  <a:pt x="44560" y="33140"/>
                </a:lnTo>
                <a:lnTo>
                  <a:pt x="44560" y="33130"/>
                </a:lnTo>
                <a:lnTo>
                  <a:pt x="44550" y="33130"/>
                </a:lnTo>
                <a:lnTo>
                  <a:pt x="44550" y="33120"/>
                </a:lnTo>
                <a:lnTo>
                  <a:pt x="44540" y="33120"/>
                </a:lnTo>
                <a:lnTo>
                  <a:pt x="44540" y="33110"/>
                </a:lnTo>
                <a:lnTo>
                  <a:pt x="44540" y="33100"/>
                </a:lnTo>
                <a:lnTo>
                  <a:pt x="44530" y="33100"/>
                </a:lnTo>
                <a:lnTo>
                  <a:pt x="44520" y="33100"/>
                </a:lnTo>
                <a:lnTo>
                  <a:pt x="44510" y="33100"/>
                </a:lnTo>
                <a:lnTo>
                  <a:pt x="44510" y="33090"/>
                </a:lnTo>
                <a:lnTo>
                  <a:pt x="44510" y="33080"/>
                </a:lnTo>
                <a:lnTo>
                  <a:pt x="44510" y="33070"/>
                </a:lnTo>
                <a:lnTo>
                  <a:pt x="44490" y="33080"/>
                </a:lnTo>
                <a:lnTo>
                  <a:pt x="44480" y="33080"/>
                </a:lnTo>
                <a:lnTo>
                  <a:pt x="44470" y="33080"/>
                </a:lnTo>
                <a:lnTo>
                  <a:pt x="44460" y="33090"/>
                </a:lnTo>
                <a:lnTo>
                  <a:pt x="44450" y="33090"/>
                </a:lnTo>
                <a:lnTo>
                  <a:pt x="44440" y="33100"/>
                </a:lnTo>
                <a:lnTo>
                  <a:pt x="44430" y="33100"/>
                </a:lnTo>
                <a:lnTo>
                  <a:pt x="44420" y="33100"/>
                </a:lnTo>
                <a:lnTo>
                  <a:pt x="44420" y="33110"/>
                </a:lnTo>
                <a:lnTo>
                  <a:pt x="44410" y="33110"/>
                </a:lnTo>
                <a:lnTo>
                  <a:pt x="44400" y="33110"/>
                </a:lnTo>
                <a:lnTo>
                  <a:pt x="44390" y="33110"/>
                </a:lnTo>
                <a:lnTo>
                  <a:pt x="44380" y="33110"/>
                </a:lnTo>
                <a:lnTo>
                  <a:pt x="44370" y="33110"/>
                </a:lnTo>
                <a:lnTo>
                  <a:pt x="44360" y="33110"/>
                </a:lnTo>
                <a:lnTo>
                  <a:pt x="44360" y="33100"/>
                </a:lnTo>
                <a:lnTo>
                  <a:pt x="44350" y="33100"/>
                </a:lnTo>
                <a:lnTo>
                  <a:pt x="44350" y="33090"/>
                </a:lnTo>
                <a:lnTo>
                  <a:pt x="44340" y="33090"/>
                </a:lnTo>
                <a:lnTo>
                  <a:pt x="44340" y="33080"/>
                </a:lnTo>
                <a:lnTo>
                  <a:pt x="44330" y="33080"/>
                </a:lnTo>
                <a:lnTo>
                  <a:pt x="44320" y="33080"/>
                </a:lnTo>
                <a:lnTo>
                  <a:pt x="44310" y="33080"/>
                </a:lnTo>
                <a:lnTo>
                  <a:pt x="44310" y="33090"/>
                </a:lnTo>
                <a:lnTo>
                  <a:pt x="44310" y="33100"/>
                </a:lnTo>
                <a:lnTo>
                  <a:pt x="44310" y="33110"/>
                </a:lnTo>
                <a:lnTo>
                  <a:pt x="44310" y="33120"/>
                </a:lnTo>
                <a:lnTo>
                  <a:pt x="44320" y="33120"/>
                </a:lnTo>
                <a:lnTo>
                  <a:pt x="44320" y="33130"/>
                </a:lnTo>
                <a:lnTo>
                  <a:pt x="44330" y="33130"/>
                </a:lnTo>
                <a:lnTo>
                  <a:pt x="44330" y="33140"/>
                </a:lnTo>
                <a:lnTo>
                  <a:pt x="44340" y="33140"/>
                </a:lnTo>
                <a:lnTo>
                  <a:pt x="44340" y="33150"/>
                </a:lnTo>
                <a:lnTo>
                  <a:pt x="44350" y="33150"/>
                </a:lnTo>
                <a:lnTo>
                  <a:pt x="44360" y="33150"/>
                </a:lnTo>
                <a:lnTo>
                  <a:pt x="44360" y="33160"/>
                </a:lnTo>
                <a:lnTo>
                  <a:pt x="44370" y="33160"/>
                </a:lnTo>
                <a:lnTo>
                  <a:pt x="44370" y="33150"/>
                </a:lnTo>
                <a:lnTo>
                  <a:pt x="44380" y="33150"/>
                </a:lnTo>
                <a:lnTo>
                  <a:pt x="44390" y="33150"/>
                </a:lnTo>
                <a:lnTo>
                  <a:pt x="44400" y="33150"/>
                </a:lnTo>
                <a:lnTo>
                  <a:pt x="44410" y="33150"/>
                </a:lnTo>
                <a:lnTo>
                  <a:pt x="44410" y="33160"/>
                </a:lnTo>
                <a:lnTo>
                  <a:pt x="44420" y="33160"/>
                </a:lnTo>
                <a:lnTo>
                  <a:pt x="44420" y="33170"/>
                </a:lnTo>
                <a:lnTo>
                  <a:pt x="44420" y="33180"/>
                </a:lnTo>
                <a:lnTo>
                  <a:pt x="44410" y="33180"/>
                </a:lnTo>
                <a:lnTo>
                  <a:pt x="44400" y="33180"/>
                </a:lnTo>
                <a:lnTo>
                  <a:pt x="44390" y="33180"/>
                </a:lnTo>
                <a:lnTo>
                  <a:pt x="44380" y="33180"/>
                </a:lnTo>
                <a:lnTo>
                  <a:pt x="44370" y="33180"/>
                </a:lnTo>
                <a:lnTo>
                  <a:pt x="44370" y="33190"/>
                </a:lnTo>
                <a:lnTo>
                  <a:pt x="44360" y="33200"/>
                </a:lnTo>
                <a:lnTo>
                  <a:pt x="44360" y="33210"/>
                </a:lnTo>
                <a:lnTo>
                  <a:pt x="44360" y="33220"/>
                </a:lnTo>
                <a:lnTo>
                  <a:pt x="44370" y="33230"/>
                </a:lnTo>
                <a:lnTo>
                  <a:pt x="44380" y="33230"/>
                </a:lnTo>
                <a:lnTo>
                  <a:pt x="44390" y="33230"/>
                </a:lnTo>
                <a:lnTo>
                  <a:pt x="44390" y="33240"/>
                </a:lnTo>
                <a:lnTo>
                  <a:pt x="44400" y="33240"/>
                </a:lnTo>
                <a:lnTo>
                  <a:pt x="44400" y="33250"/>
                </a:lnTo>
                <a:lnTo>
                  <a:pt x="44400" y="33260"/>
                </a:lnTo>
                <a:lnTo>
                  <a:pt x="44400" y="33270"/>
                </a:lnTo>
                <a:lnTo>
                  <a:pt x="44390" y="33270"/>
                </a:lnTo>
                <a:lnTo>
                  <a:pt x="44380" y="33270"/>
                </a:lnTo>
                <a:lnTo>
                  <a:pt x="44370" y="33270"/>
                </a:lnTo>
                <a:lnTo>
                  <a:pt x="44370" y="33260"/>
                </a:lnTo>
                <a:lnTo>
                  <a:pt x="44360" y="33260"/>
                </a:lnTo>
                <a:lnTo>
                  <a:pt x="44350" y="33260"/>
                </a:lnTo>
                <a:lnTo>
                  <a:pt x="44350" y="33250"/>
                </a:lnTo>
                <a:lnTo>
                  <a:pt x="44340" y="33250"/>
                </a:lnTo>
                <a:lnTo>
                  <a:pt x="44330" y="33250"/>
                </a:lnTo>
                <a:lnTo>
                  <a:pt x="44320" y="33250"/>
                </a:lnTo>
                <a:lnTo>
                  <a:pt x="44320" y="33240"/>
                </a:lnTo>
                <a:lnTo>
                  <a:pt x="44310" y="33240"/>
                </a:lnTo>
                <a:lnTo>
                  <a:pt x="44300" y="33240"/>
                </a:lnTo>
                <a:lnTo>
                  <a:pt x="44290" y="33240"/>
                </a:lnTo>
                <a:lnTo>
                  <a:pt x="44280" y="33240"/>
                </a:lnTo>
                <a:lnTo>
                  <a:pt x="44270" y="33240"/>
                </a:lnTo>
                <a:lnTo>
                  <a:pt x="44260" y="33240"/>
                </a:lnTo>
                <a:lnTo>
                  <a:pt x="44250" y="33240"/>
                </a:lnTo>
                <a:lnTo>
                  <a:pt x="44250" y="33250"/>
                </a:lnTo>
                <a:lnTo>
                  <a:pt x="44250" y="33260"/>
                </a:lnTo>
                <a:lnTo>
                  <a:pt x="44250" y="33270"/>
                </a:lnTo>
                <a:lnTo>
                  <a:pt x="44240" y="33270"/>
                </a:lnTo>
                <a:lnTo>
                  <a:pt x="44240" y="33280"/>
                </a:lnTo>
                <a:lnTo>
                  <a:pt x="44230" y="33280"/>
                </a:lnTo>
                <a:lnTo>
                  <a:pt x="44220" y="33280"/>
                </a:lnTo>
                <a:lnTo>
                  <a:pt x="44220" y="33290"/>
                </a:lnTo>
                <a:lnTo>
                  <a:pt x="44210" y="33290"/>
                </a:lnTo>
                <a:lnTo>
                  <a:pt x="44200" y="33290"/>
                </a:lnTo>
                <a:lnTo>
                  <a:pt x="44200" y="33300"/>
                </a:lnTo>
                <a:lnTo>
                  <a:pt x="44200" y="33310"/>
                </a:lnTo>
                <a:lnTo>
                  <a:pt x="44200" y="33320"/>
                </a:lnTo>
                <a:lnTo>
                  <a:pt x="44200" y="33330"/>
                </a:lnTo>
                <a:lnTo>
                  <a:pt x="44200" y="33340"/>
                </a:lnTo>
                <a:lnTo>
                  <a:pt x="44200" y="33350"/>
                </a:lnTo>
                <a:lnTo>
                  <a:pt x="44190" y="33350"/>
                </a:lnTo>
                <a:lnTo>
                  <a:pt x="44190" y="33360"/>
                </a:lnTo>
                <a:lnTo>
                  <a:pt x="44190" y="33370"/>
                </a:lnTo>
                <a:lnTo>
                  <a:pt x="44190" y="33380"/>
                </a:lnTo>
                <a:lnTo>
                  <a:pt x="44180" y="33380"/>
                </a:lnTo>
                <a:lnTo>
                  <a:pt x="44180" y="33390"/>
                </a:lnTo>
                <a:lnTo>
                  <a:pt x="44170" y="33390"/>
                </a:lnTo>
                <a:lnTo>
                  <a:pt x="44170" y="33400"/>
                </a:lnTo>
                <a:lnTo>
                  <a:pt x="44160" y="33400"/>
                </a:lnTo>
                <a:lnTo>
                  <a:pt x="44160" y="33390"/>
                </a:lnTo>
                <a:lnTo>
                  <a:pt x="44150" y="33390"/>
                </a:lnTo>
                <a:lnTo>
                  <a:pt x="44140" y="33390"/>
                </a:lnTo>
                <a:lnTo>
                  <a:pt x="44140" y="33400"/>
                </a:lnTo>
                <a:lnTo>
                  <a:pt x="44130" y="33400"/>
                </a:lnTo>
                <a:lnTo>
                  <a:pt x="44130" y="33410"/>
                </a:lnTo>
                <a:lnTo>
                  <a:pt x="44120" y="33410"/>
                </a:lnTo>
                <a:lnTo>
                  <a:pt x="44110" y="33410"/>
                </a:lnTo>
                <a:lnTo>
                  <a:pt x="44110" y="33400"/>
                </a:lnTo>
                <a:lnTo>
                  <a:pt x="44100" y="33390"/>
                </a:lnTo>
                <a:lnTo>
                  <a:pt x="44100" y="33380"/>
                </a:lnTo>
                <a:lnTo>
                  <a:pt x="44090" y="33380"/>
                </a:lnTo>
                <a:lnTo>
                  <a:pt x="44080" y="33380"/>
                </a:lnTo>
                <a:lnTo>
                  <a:pt x="44080" y="33370"/>
                </a:lnTo>
                <a:lnTo>
                  <a:pt x="44070" y="33370"/>
                </a:lnTo>
                <a:lnTo>
                  <a:pt x="44070" y="33360"/>
                </a:lnTo>
                <a:lnTo>
                  <a:pt x="44080" y="33350"/>
                </a:lnTo>
                <a:lnTo>
                  <a:pt x="44080" y="33340"/>
                </a:lnTo>
                <a:lnTo>
                  <a:pt x="44070" y="33340"/>
                </a:lnTo>
                <a:lnTo>
                  <a:pt x="44070" y="33330"/>
                </a:lnTo>
                <a:lnTo>
                  <a:pt x="44060" y="33330"/>
                </a:lnTo>
                <a:lnTo>
                  <a:pt x="44060" y="33320"/>
                </a:lnTo>
                <a:lnTo>
                  <a:pt x="44060" y="33310"/>
                </a:lnTo>
                <a:lnTo>
                  <a:pt x="44050" y="33310"/>
                </a:lnTo>
                <a:lnTo>
                  <a:pt x="44050" y="33300"/>
                </a:lnTo>
                <a:lnTo>
                  <a:pt x="44040" y="33300"/>
                </a:lnTo>
                <a:lnTo>
                  <a:pt x="44030" y="33300"/>
                </a:lnTo>
                <a:lnTo>
                  <a:pt x="44030" y="33310"/>
                </a:lnTo>
                <a:lnTo>
                  <a:pt x="44020" y="33310"/>
                </a:lnTo>
                <a:lnTo>
                  <a:pt x="44020" y="33320"/>
                </a:lnTo>
                <a:lnTo>
                  <a:pt x="44020" y="33330"/>
                </a:lnTo>
                <a:lnTo>
                  <a:pt x="44030" y="33330"/>
                </a:lnTo>
                <a:lnTo>
                  <a:pt x="44030" y="33340"/>
                </a:lnTo>
                <a:lnTo>
                  <a:pt x="44040" y="33340"/>
                </a:lnTo>
                <a:lnTo>
                  <a:pt x="44050" y="33350"/>
                </a:lnTo>
                <a:lnTo>
                  <a:pt x="44050" y="33360"/>
                </a:lnTo>
                <a:lnTo>
                  <a:pt x="44050" y="33370"/>
                </a:lnTo>
                <a:lnTo>
                  <a:pt x="44060" y="33370"/>
                </a:lnTo>
                <a:lnTo>
                  <a:pt x="44060" y="33380"/>
                </a:lnTo>
                <a:lnTo>
                  <a:pt x="44060" y="33390"/>
                </a:lnTo>
                <a:lnTo>
                  <a:pt x="44060" y="33400"/>
                </a:lnTo>
                <a:lnTo>
                  <a:pt x="44060" y="33410"/>
                </a:lnTo>
                <a:lnTo>
                  <a:pt x="44050" y="33410"/>
                </a:lnTo>
                <a:lnTo>
                  <a:pt x="44040" y="33410"/>
                </a:lnTo>
                <a:lnTo>
                  <a:pt x="44040" y="33400"/>
                </a:lnTo>
                <a:lnTo>
                  <a:pt x="44030" y="33400"/>
                </a:lnTo>
                <a:lnTo>
                  <a:pt x="44030" y="33390"/>
                </a:lnTo>
                <a:lnTo>
                  <a:pt x="44020" y="33390"/>
                </a:lnTo>
                <a:lnTo>
                  <a:pt x="44010" y="33390"/>
                </a:lnTo>
                <a:lnTo>
                  <a:pt x="44010" y="33380"/>
                </a:lnTo>
                <a:lnTo>
                  <a:pt x="44000" y="33380"/>
                </a:lnTo>
                <a:lnTo>
                  <a:pt x="43990" y="33390"/>
                </a:lnTo>
                <a:lnTo>
                  <a:pt x="43980" y="33390"/>
                </a:lnTo>
                <a:lnTo>
                  <a:pt x="43970" y="33390"/>
                </a:lnTo>
                <a:lnTo>
                  <a:pt x="43960" y="33390"/>
                </a:lnTo>
                <a:lnTo>
                  <a:pt x="43950" y="33390"/>
                </a:lnTo>
                <a:lnTo>
                  <a:pt x="43950" y="33380"/>
                </a:lnTo>
                <a:lnTo>
                  <a:pt x="43940" y="33380"/>
                </a:lnTo>
                <a:lnTo>
                  <a:pt x="43940" y="33370"/>
                </a:lnTo>
                <a:lnTo>
                  <a:pt x="43930" y="33370"/>
                </a:lnTo>
                <a:lnTo>
                  <a:pt x="43920" y="33380"/>
                </a:lnTo>
                <a:lnTo>
                  <a:pt x="43910" y="33370"/>
                </a:lnTo>
                <a:lnTo>
                  <a:pt x="43910" y="33360"/>
                </a:lnTo>
                <a:lnTo>
                  <a:pt x="43900" y="33360"/>
                </a:lnTo>
                <a:lnTo>
                  <a:pt x="43900" y="33350"/>
                </a:lnTo>
                <a:lnTo>
                  <a:pt x="43890" y="33350"/>
                </a:lnTo>
                <a:lnTo>
                  <a:pt x="43880" y="33350"/>
                </a:lnTo>
                <a:lnTo>
                  <a:pt x="43870" y="33340"/>
                </a:lnTo>
                <a:lnTo>
                  <a:pt x="43870" y="33330"/>
                </a:lnTo>
                <a:lnTo>
                  <a:pt x="43870" y="33320"/>
                </a:lnTo>
                <a:lnTo>
                  <a:pt x="43870" y="33310"/>
                </a:lnTo>
                <a:lnTo>
                  <a:pt x="43860" y="33310"/>
                </a:lnTo>
                <a:lnTo>
                  <a:pt x="43860" y="33300"/>
                </a:lnTo>
                <a:lnTo>
                  <a:pt x="43850" y="33300"/>
                </a:lnTo>
                <a:lnTo>
                  <a:pt x="43840" y="33300"/>
                </a:lnTo>
                <a:lnTo>
                  <a:pt x="43830" y="33300"/>
                </a:lnTo>
                <a:lnTo>
                  <a:pt x="43820" y="33300"/>
                </a:lnTo>
                <a:lnTo>
                  <a:pt x="43810" y="33300"/>
                </a:lnTo>
                <a:lnTo>
                  <a:pt x="43800" y="33300"/>
                </a:lnTo>
                <a:lnTo>
                  <a:pt x="43790" y="33300"/>
                </a:lnTo>
                <a:lnTo>
                  <a:pt x="43780" y="33300"/>
                </a:lnTo>
                <a:lnTo>
                  <a:pt x="43770" y="33300"/>
                </a:lnTo>
                <a:lnTo>
                  <a:pt x="43760" y="33300"/>
                </a:lnTo>
                <a:lnTo>
                  <a:pt x="43750" y="33300"/>
                </a:lnTo>
                <a:lnTo>
                  <a:pt x="43750" y="33310"/>
                </a:lnTo>
                <a:lnTo>
                  <a:pt x="43740" y="33310"/>
                </a:lnTo>
                <a:lnTo>
                  <a:pt x="43740" y="33320"/>
                </a:lnTo>
                <a:lnTo>
                  <a:pt x="43750" y="33320"/>
                </a:lnTo>
                <a:lnTo>
                  <a:pt x="43750" y="33330"/>
                </a:lnTo>
                <a:lnTo>
                  <a:pt x="43760" y="33330"/>
                </a:lnTo>
                <a:lnTo>
                  <a:pt x="43770" y="33330"/>
                </a:lnTo>
                <a:lnTo>
                  <a:pt x="43780" y="33330"/>
                </a:lnTo>
                <a:lnTo>
                  <a:pt x="43790" y="33330"/>
                </a:lnTo>
                <a:lnTo>
                  <a:pt x="43800" y="33330"/>
                </a:lnTo>
                <a:lnTo>
                  <a:pt x="43800" y="33340"/>
                </a:lnTo>
                <a:lnTo>
                  <a:pt x="43800" y="33350"/>
                </a:lnTo>
                <a:lnTo>
                  <a:pt x="43800" y="33360"/>
                </a:lnTo>
                <a:lnTo>
                  <a:pt x="43790" y="33360"/>
                </a:lnTo>
                <a:lnTo>
                  <a:pt x="43780" y="33360"/>
                </a:lnTo>
                <a:lnTo>
                  <a:pt x="43770" y="33360"/>
                </a:lnTo>
                <a:lnTo>
                  <a:pt x="43760" y="33360"/>
                </a:lnTo>
                <a:lnTo>
                  <a:pt x="43760" y="33370"/>
                </a:lnTo>
                <a:lnTo>
                  <a:pt x="43750" y="33370"/>
                </a:lnTo>
                <a:lnTo>
                  <a:pt x="43750" y="33380"/>
                </a:lnTo>
                <a:lnTo>
                  <a:pt x="43750" y="33390"/>
                </a:lnTo>
                <a:lnTo>
                  <a:pt x="43740" y="33390"/>
                </a:lnTo>
                <a:lnTo>
                  <a:pt x="43740" y="33400"/>
                </a:lnTo>
                <a:lnTo>
                  <a:pt x="43730" y="33400"/>
                </a:lnTo>
                <a:lnTo>
                  <a:pt x="43730" y="33410"/>
                </a:lnTo>
                <a:lnTo>
                  <a:pt x="43730" y="33420"/>
                </a:lnTo>
                <a:lnTo>
                  <a:pt x="43720" y="33420"/>
                </a:lnTo>
                <a:lnTo>
                  <a:pt x="43720" y="33430"/>
                </a:lnTo>
                <a:lnTo>
                  <a:pt x="43720" y="33440"/>
                </a:lnTo>
                <a:lnTo>
                  <a:pt x="43720" y="33450"/>
                </a:lnTo>
                <a:lnTo>
                  <a:pt x="43720" y="33460"/>
                </a:lnTo>
                <a:lnTo>
                  <a:pt x="43720" y="33470"/>
                </a:lnTo>
                <a:lnTo>
                  <a:pt x="43720" y="33480"/>
                </a:lnTo>
                <a:lnTo>
                  <a:pt x="43720" y="33490"/>
                </a:lnTo>
                <a:lnTo>
                  <a:pt x="43720" y="33500"/>
                </a:lnTo>
                <a:lnTo>
                  <a:pt x="43720" y="33510"/>
                </a:lnTo>
                <a:lnTo>
                  <a:pt x="43720" y="33520"/>
                </a:lnTo>
                <a:lnTo>
                  <a:pt x="43720" y="33530"/>
                </a:lnTo>
                <a:lnTo>
                  <a:pt x="43720" y="33540"/>
                </a:lnTo>
                <a:lnTo>
                  <a:pt x="43720" y="33550"/>
                </a:lnTo>
                <a:lnTo>
                  <a:pt x="43730" y="33550"/>
                </a:lnTo>
                <a:lnTo>
                  <a:pt x="43730" y="33560"/>
                </a:lnTo>
                <a:lnTo>
                  <a:pt x="43740" y="33560"/>
                </a:lnTo>
                <a:lnTo>
                  <a:pt x="43740" y="33570"/>
                </a:lnTo>
                <a:lnTo>
                  <a:pt x="43740" y="33580"/>
                </a:lnTo>
                <a:lnTo>
                  <a:pt x="43750" y="33580"/>
                </a:lnTo>
                <a:lnTo>
                  <a:pt x="43750" y="33590"/>
                </a:lnTo>
                <a:lnTo>
                  <a:pt x="43750" y="33600"/>
                </a:lnTo>
                <a:lnTo>
                  <a:pt x="43750" y="33610"/>
                </a:lnTo>
                <a:lnTo>
                  <a:pt x="43750" y="33620"/>
                </a:lnTo>
                <a:lnTo>
                  <a:pt x="43750" y="33630"/>
                </a:lnTo>
                <a:lnTo>
                  <a:pt x="43740" y="33640"/>
                </a:lnTo>
                <a:lnTo>
                  <a:pt x="43740" y="33650"/>
                </a:lnTo>
                <a:lnTo>
                  <a:pt x="43740" y="33660"/>
                </a:lnTo>
                <a:lnTo>
                  <a:pt x="43740" y="33670"/>
                </a:lnTo>
                <a:lnTo>
                  <a:pt x="43740" y="33680"/>
                </a:lnTo>
                <a:lnTo>
                  <a:pt x="43740" y="33690"/>
                </a:lnTo>
                <a:lnTo>
                  <a:pt x="43740" y="33700"/>
                </a:lnTo>
                <a:lnTo>
                  <a:pt x="43730" y="33700"/>
                </a:lnTo>
                <a:lnTo>
                  <a:pt x="43730" y="33710"/>
                </a:lnTo>
                <a:lnTo>
                  <a:pt x="43730" y="33720"/>
                </a:lnTo>
                <a:lnTo>
                  <a:pt x="43730" y="33730"/>
                </a:lnTo>
                <a:lnTo>
                  <a:pt x="43730" y="33740"/>
                </a:lnTo>
                <a:lnTo>
                  <a:pt x="43730" y="33750"/>
                </a:lnTo>
                <a:lnTo>
                  <a:pt x="43730" y="33760"/>
                </a:lnTo>
                <a:lnTo>
                  <a:pt x="43730" y="33770"/>
                </a:lnTo>
                <a:lnTo>
                  <a:pt x="43730" y="33780"/>
                </a:lnTo>
                <a:lnTo>
                  <a:pt x="43730" y="33790"/>
                </a:lnTo>
                <a:lnTo>
                  <a:pt x="43740" y="33790"/>
                </a:lnTo>
                <a:lnTo>
                  <a:pt x="43740" y="33800"/>
                </a:lnTo>
                <a:lnTo>
                  <a:pt x="43740" y="33810"/>
                </a:lnTo>
                <a:lnTo>
                  <a:pt x="43740" y="33820"/>
                </a:lnTo>
                <a:lnTo>
                  <a:pt x="43750" y="33820"/>
                </a:lnTo>
                <a:lnTo>
                  <a:pt x="43750" y="33830"/>
                </a:lnTo>
                <a:lnTo>
                  <a:pt x="43760" y="33840"/>
                </a:lnTo>
                <a:lnTo>
                  <a:pt x="43760" y="33850"/>
                </a:lnTo>
                <a:lnTo>
                  <a:pt x="43770" y="33850"/>
                </a:lnTo>
                <a:lnTo>
                  <a:pt x="43770" y="33860"/>
                </a:lnTo>
                <a:lnTo>
                  <a:pt x="43780" y="33860"/>
                </a:lnTo>
                <a:lnTo>
                  <a:pt x="43790" y="33860"/>
                </a:lnTo>
                <a:lnTo>
                  <a:pt x="43790" y="33870"/>
                </a:lnTo>
                <a:lnTo>
                  <a:pt x="43800" y="33870"/>
                </a:lnTo>
                <a:lnTo>
                  <a:pt x="43810" y="33870"/>
                </a:lnTo>
                <a:lnTo>
                  <a:pt x="43810" y="33880"/>
                </a:lnTo>
                <a:lnTo>
                  <a:pt x="43820" y="33880"/>
                </a:lnTo>
                <a:lnTo>
                  <a:pt x="43820" y="33890"/>
                </a:lnTo>
                <a:lnTo>
                  <a:pt x="43830" y="33890"/>
                </a:lnTo>
                <a:lnTo>
                  <a:pt x="43830" y="33900"/>
                </a:lnTo>
                <a:lnTo>
                  <a:pt x="43840" y="33900"/>
                </a:lnTo>
                <a:lnTo>
                  <a:pt x="43840" y="33910"/>
                </a:lnTo>
                <a:lnTo>
                  <a:pt x="43850" y="33910"/>
                </a:lnTo>
                <a:lnTo>
                  <a:pt x="43860" y="33920"/>
                </a:lnTo>
                <a:lnTo>
                  <a:pt x="43860" y="33930"/>
                </a:lnTo>
                <a:lnTo>
                  <a:pt x="43870" y="33930"/>
                </a:lnTo>
                <a:lnTo>
                  <a:pt x="43880" y="33940"/>
                </a:lnTo>
                <a:lnTo>
                  <a:pt x="43890" y="33940"/>
                </a:lnTo>
                <a:lnTo>
                  <a:pt x="43890" y="33950"/>
                </a:lnTo>
                <a:lnTo>
                  <a:pt x="43900" y="33950"/>
                </a:lnTo>
                <a:lnTo>
                  <a:pt x="43900" y="33960"/>
                </a:lnTo>
                <a:lnTo>
                  <a:pt x="43910" y="33960"/>
                </a:lnTo>
                <a:lnTo>
                  <a:pt x="43910" y="33970"/>
                </a:lnTo>
                <a:lnTo>
                  <a:pt x="43920" y="33970"/>
                </a:lnTo>
                <a:lnTo>
                  <a:pt x="43920" y="33980"/>
                </a:lnTo>
                <a:lnTo>
                  <a:pt x="43930" y="33980"/>
                </a:lnTo>
                <a:lnTo>
                  <a:pt x="43930" y="33990"/>
                </a:lnTo>
                <a:lnTo>
                  <a:pt x="43940" y="33990"/>
                </a:lnTo>
                <a:lnTo>
                  <a:pt x="43940" y="34000"/>
                </a:lnTo>
                <a:lnTo>
                  <a:pt x="43940" y="34010"/>
                </a:lnTo>
                <a:lnTo>
                  <a:pt x="43950" y="34010"/>
                </a:lnTo>
                <a:lnTo>
                  <a:pt x="43950" y="34020"/>
                </a:lnTo>
                <a:lnTo>
                  <a:pt x="43950" y="34030"/>
                </a:lnTo>
                <a:lnTo>
                  <a:pt x="43960" y="34030"/>
                </a:lnTo>
                <a:lnTo>
                  <a:pt x="43960" y="34040"/>
                </a:lnTo>
                <a:lnTo>
                  <a:pt x="43960" y="34050"/>
                </a:lnTo>
                <a:lnTo>
                  <a:pt x="43970" y="34050"/>
                </a:lnTo>
                <a:lnTo>
                  <a:pt x="43970" y="34060"/>
                </a:lnTo>
                <a:lnTo>
                  <a:pt x="43970" y="34070"/>
                </a:lnTo>
                <a:lnTo>
                  <a:pt x="43970" y="34080"/>
                </a:lnTo>
                <a:lnTo>
                  <a:pt x="43980" y="34080"/>
                </a:lnTo>
                <a:lnTo>
                  <a:pt x="43980" y="34090"/>
                </a:lnTo>
                <a:lnTo>
                  <a:pt x="43980" y="34100"/>
                </a:lnTo>
                <a:lnTo>
                  <a:pt x="43980" y="34110"/>
                </a:lnTo>
                <a:lnTo>
                  <a:pt x="43990" y="34110"/>
                </a:lnTo>
                <a:lnTo>
                  <a:pt x="43990" y="34120"/>
                </a:lnTo>
                <a:lnTo>
                  <a:pt x="43990" y="34130"/>
                </a:lnTo>
                <a:lnTo>
                  <a:pt x="44000" y="34140"/>
                </a:lnTo>
                <a:lnTo>
                  <a:pt x="44000" y="34150"/>
                </a:lnTo>
                <a:lnTo>
                  <a:pt x="44000" y="34160"/>
                </a:lnTo>
                <a:lnTo>
                  <a:pt x="44000" y="34170"/>
                </a:lnTo>
                <a:lnTo>
                  <a:pt x="44000" y="34180"/>
                </a:lnTo>
                <a:lnTo>
                  <a:pt x="44010" y="34180"/>
                </a:lnTo>
                <a:lnTo>
                  <a:pt x="44010" y="34190"/>
                </a:lnTo>
                <a:lnTo>
                  <a:pt x="44010" y="34200"/>
                </a:lnTo>
                <a:lnTo>
                  <a:pt x="44010" y="34210"/>
                </a:lnTo>
                <a:lnTo>
                  <a:pt x="44010" y="34220"/>
                </a:lnTo>
                <a:lnTo>
                  <a:pt x="44000" y="34220"/>
                </a:lnTo>
                <a:lnTo>
                  <a:pt x="43990" y="34230"/>
                </a:lnTo>
                <a:lnTo>
                  <a:pt x="43980" y="34230"/>
                </a:lnTo>
                <a:lnTo>
                  <a:pt x="43970" y="34240"/>
                </a:lnTo>
                <a:lnTo>
                  <a:pt x="43970" y="34250"/>
                </a:lnTo>
                <a:lnTo>
                  <a:pt x="43970" y="34260"/>
                </a:lnTo>
                <a:lnTo>
                  <a:pt x="43970" y="34270"/>
                </a:lnTo>
                <a:lnTo>
                  <a:pt x="43960" y="34280"/>
                </a:lnTo>
                <a:lnTo>
                  <a:pt x="43960" y="34290"/>
                </a:lnTo>
                <a:lnTo>
                  <a:pt x="43950" y="34300"/>
                </a:lnTo>
                <a:lnTo>
                  <a:pt x="43950" y="34310"/>
                </a:lnTo>
                <a:lnTo>
                  <a:pt x="43940" y="34310"/>
                </a:lnTo>
                <a:lnTo>
                  <a:pt x="43930" y="34320"/>
                </a:lnTo>
                <a:lnTo>
                  <a:pt x="43920" y="34320"/>
                </a:lnTo>
                <a:lnTo>
                  <a:pt x="43910" y="34330"/>
                </a:lnTo>
                <a:lnTo>
                  <a:pt x="43900" y="34330"/>
                </a:lnTo>
                <a:lnTo>
                  <a:pt x="43890" y="34330"/>
                </a:lnTo>
                <a:lnTo>
                  <a:pt x="43880" y="34330"/>
                </a:lnTo>
                <a:lnTo>
                  <a:pt x="43870" y="34330"/>
                </a:lnTo>
                <a:lnTo>
                  <a:pt x="43860" y="34330"/>
                </a:lnTo>
                <a:lnTo>
                  <a:pt x="43850" y="34330"/>
                </a:lnTo>
                <a:lnTo>
                  <a:pt x="43840" y="34330"/>
                </a:lnTo>
                <a:lnTo>
                  <a:pt x="43830" y="34330"/>
                </a:lnTo>
                <a:lnTo>
                  <a:pt x="43820" y="34330"/>
                </a:lnTo>
                <a:lnTo>
                  <a:pt x="43810" y="34330"/>
                </a:lnTo>
                <a:lnTo>
                  <a:pt x="43800" y="34320"/>
                </a:lnTo>
                <a:lnTo>
                  <a:pt x="43790" y="34320"/>
                </a:lnTo>
                <a:lnTo>
                  <a:pt x="43780" y="34320"/>
                </a:lnTo>
                <a:lnTo>
                  <a:pt x="43770" y="34310"/>
                </a:lnTo>
                <a:lnTo>
                  <a:pt x="43760" y="34310"/>
                </a:lnTo>
                <a:lnTo>
                  <a:pt x="43760" y="34300"/>
                </a:lnTo>
                <a:lnTo>
                  <a:pt x="43750" y="34300"/>
                </a:lnTo>
                <a:lnTo>
                  <a:pt x="43750" y="34290"/>
                </a:lnTo>
                <a:lnTo>
                  <a:pt x="43750" y="34280"/>
                </a:lnTo>
                <a:lnTo>
                  <a:pt x="43740" y="34280"/>
                </a:lnTo>
                <a:lnTo>
                  <a:pt x="43740" y="34270"/>
                </a:lnTo>
                <a:lnTo>
                  <a:pt x="43740" y="34260"/>
                </a:lnTo>
                <a:lnTo>
                  <a:pt x="43730" y="34260"/>
                </a:lnTo>
                <a:lnTo>
                  <a:pt x="43730" y="34250"/>
                </a:lnTo>
                <a:lnTo>
                  <a:pt x="43720" y="34250"/>
                </a:lnTo>
                <a:lnTo>
                  <a:pt x="43720" y="34260"/>
                </a:lnTo>
                <a:lnTo>
                  <a:pt x="43710" y="34260"/>
                </a:lnTo>
                <a:lnTo>
                  <a:pt x="43710" y="34270"/>
                </a:lnTo>
                <a:lnTo>
                  <a:pt x="43700" y="34270"/>
                </a:lnTo>
                <a:lnTo>
                  <a:pt x="43700" y="34280"/>
                </a:lnTo>
                <a:lnTo>
                  <a:pt x="43690" y="34290"/>
                </a:lnTo>
                <a:lnTo>
                  <a:pt x="43690" y="34300"/>
                </a:lnTo>
                <a:lnTo>
                  <a:pt x="43690" y="34310"/>
                </a:lnTo>
                <a:lnTo>
                  <a:pt x="43680" y="34320"/>
                </a:lnTo>
                <a:lnTo>
                  <a:pt x="43680" y="34330"/>
                </a:lnTo>
                <a:lnTo>
                  <a:pt x="43670" y="34330"/>
                </a:lnTo>
                <a:lnTo>
                  <a:pt x="43670" y="34340"/>
                </a:lnTo>
                <a:lnTo>
                  <a:pt x="43660" y="34340"/>
                </a:lnTo>
                <a:lnTo>
                  <a:pt x="43660" y="34350"/>
                </a:lnTo>
                <a:lnTo>
                  <a:pt x="43650" y="34360"/>
                </a:lnTo>
                <a:lnTo>
                  <a:pt x="43650" y="34370"/>
                </a:lnTo>
                <a:lnTo>
                  <a:pt x="43640" y="34370"/>
                </a:lnTo>
                <a:lnTo>
                  <a:pt x="43640" y="34380"/>
                </a:lnTo>
                <a:lnTo>
                  <a:pt x="43630" y="34380"/>
                </a:lnTo>
                <a:lnTo>
                  <a:pt x="43630" y="34390"/>
                </a:lnTo>
                <a:lnTo>
                  <a:pt x="43620" y="34400"/>
                </a:lnTo>
                <a:lnTo>
                  <a:pt x="43620" y="34410"/>
                </a:lnTo>
                <a:lnTo>
                  <a:pt x="43610" y="34410"/>
                </a:lnTo>
                <a:lnTo>
                  <a:pt x="43610" y="34420"/>
                </a:lnTo>
                <a:lnTo>
                  <a:pt x="43600" y="34420"/>
                </a:lnTo>
                <a:lnTo>
                  <a:pt x="43600" y="34430"/>
                </a:lnTo>
                <a:lnTo>
                  <a:pt x="43600" y="34440"/>
                </a:lnTo>
                <a:lnTo>
                  <a:pt x="43590" y="34440"/>
                </a:lnTo>
                <a:lnTo>
                  <a:pt x="43590" y="34450"/>
                </a:lnTo>
                <a:lnTo>
                  <a:pt x="43580" y="34450"/>
                </a:lnTo>
                <a:lnTo>
                  <a:pt x="43580" y="34460"/>
                </a:lnTo>
                <a:lnTo>
                  <a:pt x="43570" y="34460"/>
                </a:lnTo>
                <a:lnTo>
                  <a:pt x="43570" y="34470"/>
                </a:lnTo>
                <a:lnTo>
                  <a:pt x="43560" y="34470"/>
                </a:lnTo>
                <a:lnTo>
                  <a:pt x="43560" y="34480"/>
                </a:lnTo>
                <a:lnTo>
                  <a:pt x="43560" y="34490"/>
                </a:lnTo>
                <a:lnTo>
                  <a:pt x="43550" y="34490"/>
                </a:lnTo>
                <a:lnTo>
                  <a:pt x="43550" y="34500"/>
                </a:lnTo>
                <a:lnTo>
                  <a:pt x="43550" y="34510"/>
                </a:lnTo>
                <a:lnTo>
                  <a:pt x="43540" y="34510"/>
                </a:lnTo>
                <a:lnTo>
                  <a:pt x="43540" y="34520"/>
                </a:lnTo>
                <a:lnTo>
                  <a:pt x="43540" y="34530"/>
                </a:lnTo>
                <a:lnTo>
                  <a:pt x="43540" y="34540"/>
                </a:lnTo>
                <a:lnTo>
                  <a:pt x="43540" y="34550"/>
                </a:lnTo>
                <a:lnTo>
                  <a:pt x="43540" y="34560"/>
                </a:lnTo>
                <a:lnTo>
                  <a:pt x="43540" y="34570"/>
                </a:lnTo>
                <a:lnTo>
                  <a:pt x="43540" y="34580"/>
                </a:lnTo>
                <a:lnTo>
                  <a:pt x="43550" y="34580"/>
                </a:lnTo>
                <a:lnTo>
                  <a:pt x="43550" y="34590"/>
                </a:lnTo>
                <a:lnTo>
                  <a:pt x="43550" y="34600"/>
                </a:lnTo>
                <a:lnTo>
                  <a:pt x="43560" y="34600"/>
                </a:lnTo>
                <a:lnTo>
                  <a:pt x="43560" y="34610"/>
                </a:lnTo>
                <a:lnTo>
                  <a:pt x="43570" y="34620"/>
                </a:lnTo>
                <a:lnTo>
                  <a:pt x="43570" y="34630"/>
                </a:lnTo>
                <a:lnTo>
                  <a:pt x="43580" y="34630"/>
                </a:lnTo>
                <a:lnTo>
                  <a:pt x="43580" y="34640"/>
                </a:lnTo>
                <a:lnTo>
                  <a:pt x="43590" y="34640"/>
                </a:lnTo>
                <a:lnTo>
                  <a:pt x="43590" y="34650"/>
                </a:lnTo>
                <a:lnTo>
                  <a:pt x="43590" y="34660"/>
                </a:lnTo>
                <a:lnTo>
                  <a:pt x="43600" y="34660"/>
                </a:lnTo>
                <a:lnTo>
                  <a:pt x="43600" y="34670"/>
                </a:lnTo>
                <a:lnTo>
                  <a:pt x="43600" y="34680"/>
                </a:lnTo>
                <a:lnTo>
                  <a:pt x="43600" y="34690"/>
                </a:lnTo>
                <a:lnTo>
                  <a:pt x="43590" y="34700"/>
                </a:lnTo>
                <a:lnTo>
                  <a:pt x="43590" y="34710"/>
                </a:lnTo>
                <a:lnTo>
                  <a:pt x="43580" y="34710"/>
                </a:lnTo>
                <a:lnTo>
                  <a:pt x="43580" y="34720"/>
                </a:lnTo>
                <a:lnTo>
                  <a:pt x="43570" y="34720"/>
                </a:lnTo>
                <a:lnTo>
                  <a:pt x="43570" y="34730"/>
                </a:lnTo>
                <a:lnTo>
                  <a:pt x="43560" y="34730"/>
                </a:lnTo>
                <a:lnTo>
                  <a:pt x="43550" y="34730"/>
                </a:lnTo>
                <a:lnTo>
                  <a:pt x="43550" y="34740"/>
                </a:lnTo>
                <a:lnTo>
                  <a:pt x="43540" y="34740"/>
                </a:lnTo>
                <a:lnTo>
                  <a:pt x="43530" y="34740"/>
                </a:lnTo>
                <a:lnTo>
                  <a:pt x="43530" y="34750"/>
                </a:lnTo>
                <a:lnTo>
                  <a:pt x="43520" y="34750"/>
                </a:lnTo>
                <a:lnTo>
                  <a:pt x="43510" y="34750"/>
                </a:lnTo>
                <a:lnTo>
                  <a:pt x="43500" y="34750"/>
                </a:lnTo>
                <a:lnTo>
                  <a:pt x="43490" y="34750"/>
                </a:lnTo>
                <a:lnTo>
                  <a:pt x="43490" y="34760"/>
                </a:lnTo>
                <a:lnTo>
                  <a:pt x="43480" y="34760"/>
                </a:lnTo>
                <a:lnTo>
                  <a:pt x="43470" y="34760"/>
                </a:lnTo>
                <a:lnTo>
                  <a:pt x="43460" y="34760"/>
                </a:lnTo>
                <a:lnTo>
                  <a:pt x="43460" y="34770"/>
                </a:lnTo>
                <a:lnTo>
                  <a:pt x="43450" y="34770"/>
                </a:lnTo>
                <a:lnTo>
                  <a:pt x="43440" y="34770"/>
                </a:lnTo>
                <a:lnTo>
                  <a:pt x="43430" y="34770"/>
                </a:lnTo>
                <a:lnTo>
                  <a:pt x="43420" y="34770"/>
                </a:lnTo>
                <a:lnTo>
                  <a:pt x="43410" y="34760"/>
                </a:lnTo>
                <a:lnTo>
                  <a:pt x="43400" y="34760"/>
                </a:lnTo>
                <a:lnTo>
                  <a:pt x="43390" y="34760"/>
                </a:lnTo>
                <a:lnTo>
                  <a:pt x="43380" y="34760"/>
                </a:lnTo>
                <a:lnTo>
                  <a:pt x="43370" y="34760"/>
                </a:lnTo>
                <a:lnTo>
                  <a:pt x="43360" y="34760"/>
                </a:lnTo>
                <a:lnTo>
                  <a:pt x="43350" y="34760"/>
                </a:lnTo>
                <a:lnTo>
                  <a:pt x="43340" y="34760"/>
                </a:lnTo>
                <a:lnTo>
                  <a:pt x="43340" y="34750"/>
                </a:lnTo>
                <a:lnTo>
                  <a:pt x="43330" y="34750"/>
                </a:lnTo>
                <a:lnTo>
                  <a:pt x="43320" y="34750"/>
                </a:lnTo>
                <a:lnTo>
                  <a:pt x="43310" y="34750"/>
                </a:lnTo>
                <a:lnTo>
                  <a:pt x="43300" y="34750"/>
                </a:lnTo>
                <a:lnTo>
                  <a:pt x="43290" y="34750"/>
                </a:lnTo>
                <a:lnTo>
                  <a:pt x="43280" y="34750"/>
                </a:lnTo>
                <a:lnTo>
                  <a:pt x="43270" y="34760"/>
                </a:lnTo>
                <a:lnTo>
                  <a:pt x="43260" y="34760"/>
                </a:lnTo>
                <a:lnTo>
                  <a:pt x="43250" y="34760"/>
                </a:lnTo>
                <a:lnTo>
                  <a:pt x="43250" y="34770"/>
                </a:lnTo>
                <a:lnTo>
                  <a:pt x="43240" y="34770"/>
                </a:lnTo>
                <a:lnTo>
                  <a:pt x="43230" y="34770"/>
                </a:lnTo>
                <a:lnTo>
                  <a:pt x="43230" y="34780"/>
                </a:lnTo>
                <a:lnTo>
                  <a:pt x="43220" y="34780"/>
                </a:lnTo>
                <a:lnTo>
                  <a:pt x="43220" y="34790"/>
                </a:lnTo>
                <a:lnTo>
                  <a:pt x="43220" y="34800"/>
                </a:lnTo>
                <a:lnTo>
                  <a:pt x="43220" y="34810"/>
                </a:lnTo>
                <a:lnTo>
                  <a:pt x="43230" y="34820"/>
                </a:lnTo>
                <a:lnTo>
                  <a:pt x="43230" y="34830"/>
                </a:lnTo>
                <a:lnTo>
                  <a:pt x="43240" y="34830"/>
                </a:lnTo>
                <a:lnTo>
                  <a:pt x="43240" y="34840"/>
                </a:lnTo>
                <a:lnTo>
                  <a:pt x="43240" y="34850"/>
                </a:lnTo>
                <a:lnTo>
                  <a:pt x="43240" y="34860"/>
                </a:lnTo>
                <a:lnTo>
                  <a:pt x="43250" y="34860"/>
                </a:lnTo>
                <a:lnTo>
                  <a:pt x="43250" y="34870"/>
                </a:lnTo>
                <a:lnTo>
                  <a:pt x="43260" y="34870"/>
                </a:lnTo>
                <a:lnTo>
                  <a:pt x="43270" y="34870"/>
                </a:lnTo>
                <a:lnTo>
                  <a:pt x="43280" y="34870"/>
                </a:lnTo>
                <a:lnTo>
                  <a:pt x="43290" y="34880"/>
                </a:lnTo>
                <a:lnTo>
                  <a:pt x="43300" y="34880"/>
                </a:lnTo>
                <a:lnTo>
                  <a:pt x="43300" y="34890"/>
                </a:lnTo>
                <a:lnTo>
                  <a:pt x="43300" y="34900"/>
                </a:lnTo>
                <a:lnTo>
                  <a:pt x="43290" y="34900"/>
                </a:lnTo>
                <a:lnTo>
                  <a:pt x="43290" y="34910"/>
                </a:lnTo>
                <a:lnTo>
                  <a:pt x="43290" y="34920"/>
                </a:lnTo>
                <a:lnTo>
                  <a:pt x="43290" y="34930"/>
                </a:lnTo>
                <a:lnTo>
                  <a:pt x="43280" y="34940"/>
                </a:lnTo>
                <a:lnTo>
                  <a:pt x="43280" y="34950"/>
                </a:lnTo>
                <a:lnTo>
                  <a:pt x="43270" y="34950"/>
                </a:lnTo>
                <a:lnTo>
                  <a:pt x="43260" y="34950"/>
                </a:lnTo>
                <a:lnTo>
                  <a:pt x="43260" y="34940"/>
                </a:lnTo>
                <a:lnTo>
                  <a:pt x="43250" y="34940"/>
                </a:lnTo>
                <a:lnTo>
                  <a:pt x="43250" y="34950"/>
                </a:lnTo>
                <a:lnTo>
                  <a:pt x="43240" y="34950"/>
                </a:lnTo>
                <a:lnTo>
                  <a:pt x="43230" y="34950"/>
                </a:lnTo>
                <a:lnTo>
                  <a:pt x="43230" y="34960"/>
                </a:lnTo>
                <a:lnTo>
                  <a:pt x="43230" y="34970"/>
                </a:lnTo>
                <a:lnTo>
                  <a:pt x="43220" y="34970"/>
                </a:lnTo>
                <a:lnTo>
                  <a:pt x="43220" y="34980"/>
                </a:lnTo>
                <a:lnTo>
                  <a:pt x="43230" y="34990"/>
                </a:lnTo>
                <a:lnTo>
                  <a:pt x="43240" y="35000"/>
                </a:lnTo>
                <a:lnTo>
                  <a:pt x="43240" y="35010"/>
                </a:lnTo>
                <a:lnTo>
                  <a:pt x="43240" y="35030"/>
                </a:lnTo>
                <a:lnTo>
                  <a:pt x="43250" y="35040"/>
                </a:lnTo>
                <a:lnTo>
                  <a:pt x="43260" y="35040"/>
                </a:lnTo>
                <a:lnTo>
                  <a:pt x="43260" y="35050"/>
                </a:lnTo>
                <a:lnTo>
                  <a:pt x="43270" y="35060"/>
                </a:lnTo>
                <a:lnTo>
                  <a:pt x="43280" y="35070"/>
                </a:lnTo>
                <a:lnTo>
                  <a:pt x="43290" y="35070"/>
                </a:lnTo>
                <a:lnTo>
                  <a:pt x="43290" y="35080"/>
                </a:lnTo>
                <a:lnTo>
                  <a:pt x="43300" y="35080"/>
                </a:lnTo>
                <a:lnTo>
                  <a:pt x="43300" y="35090"/>
                </a:lnTo>
                <a:lnTo>
                  <a:pt x="43310" y="35090"/>
                </a:lnTo>
                <a:lnTo>
                  <a:pt x="43320" y="35090"/>
                </a:lnTo>
                <a:lnTo>
                  <a:pt x="43320" y="35100"/>
                </a:lnTo>
                <a:lnTo>
                  <a:pt x="43330" y="35100"/>
                </a:lnTo>
                <a:lnTo>
                  <a:pt x="43340" y="35100"/>
                </a:lnTo>
                <a:lnTo>
                  <a:pt x="43340" y="35110"/>
                </a:lnTo>
                <a:lnTo>
                  <a:pt x="43350" y="35110"/>
                </a:lnTo>
                <a:lnTo>
                  <a:pt x="43350" y="35120"/>
                </a:lnTo>
                <a:lnTo>
                  <a:pt x="43360" y="35120"/>
                </a:lnTo>
                <a:lnTo>
                  <a:pt x="43360" y="35130"/>
                </a:lnTo>
                <a:lnTo>
                  <a:pt x="43370" y="35130"/>
                </a:lnTo>
                <a:lnTo>
                  <a:pt x="43370" y="35140"/>
                </a:lnTo>
                <a:lnTo>
                  <a:pt x="43370" y="35150"/>
                </a:lnTo>
                <a:lnTo>
                  <a:pt x="43370" y="35160"/>
                </a:lnTo>
                <a:lnTo>
                  <a:pt x="43370" y="35170"/>
                </a:lnTo>
                <a:lnTo>
                  <a:pt x="43360" y="35170"/>
                </a:lnTo>
                <a:lnTo>
                  <a:pt x="43350" y="35180"/>
                </a:lnTo>
                <a:lnTo>
                  <a:pt x="43340" y="35180"/>
                </a:lnTo>
                <a:lnTo>
                  <a:pt x="43340" y="35170"/>
                </a:lnTo>
                <a:lnTo>
                  <a:pt x="43330" y="35170"/>
                </a:lnTo>
                <a:lnTo>
                  <a:pt x="43330" y="35160"/>
                </a:lnTo>
                <a:lnTo>
                  <a:pt x="43320" y="35160"/>
                </a:lnTo>
                <a:lnTo>
                  <a:pt x="43310" y="35150"/>
                </a:lnTo>
                <a:lnTo>
                  <a:pt x="43300" y="35150"/>
                </a:lnTo>
                <a:lnTo>
                  <a:pt x="43300" y="35140"/>
                </a:lnTo>
                <a:lnTo>
                  <a:pt x="43290" y="35140"/>
                </a:lnTo>
                <a:lnTo>
                  <a:pt x="43280" y="35140"/>
                </a:lnTo>
                <a:lnTo>
                  <a:pt x="43280" y="35130"/>
                </a:lnTo>
                <a:lnTo>
                  <a:pt x="43270" y="35130"/>
                </a:lnTo>
                <a:lnTo>
                  <a:pt x="43260" y="35130"/>
                </a:lnTo>
                <a:lnTo>
                  <a:pt x="43260" y="35120"/>
                </a:lnTo>
                <a:lnTo>
                  <a:pt x="43250" y="35120"/>
                </a:lnTo>
                <a:lnTo>
                  <a:pt x="43250" y="35110"/>
                </a:lnTo>
                <a:lnTo>
                  <a:pt x="43240" y="35110"/>
                </a:lnTo>
                <a:lnTo>
                  <a:pt x="43240" y="35100"/>
                </a:lnTo>
                <a:lnTo>
                  <a:pt x="43230" y="35100"/>
                </a:lnTo>
                <a:lnTo>
                  <a:pt x="43220" y="35100"/>
                </a:lnTo>
                <a:lnTo>
                  <a:pt x="43210" y="35100"/>
                </a:lnTo>
                <a:lnTo>
                  <a:pt x="43210" y="35110"/>
                </a:lnTo>
                <a:lnTo>
                  <a:pt x="43210" y="35120"/>
                </a:lnTo>
                <a:lnTo>
                  <a:pt x="43220" y="35120"/>
                </a:lnTo>
                <a:lnTo>
                  <a:pt x="43220" y="35130"/>
                </a:lnTo>
                <a:lnTo>
                  <a:pt x="43220" y="35140"/>
                </a:lnTo>
                <a:lnTo>
                  <a:pt x="43220" y="35150"/>
                </a:lnTo>
                <a:lnTo>
                  <a:pt x="43220" y="35160"/>
                </a:lnTo>
                <a:lnTo>
                  <a:pt x="43220" y="35170"/>
                </a:lnTo>
                <a:lnTo>
                  <a:pt x="43210" y="35170"/>
                </a:lnTo>
                <a:lnTo>
                  <a:pt x="43200" y="35170"/>
                </a:lnTo>
                <a:lnTo>
                  <a:pt x="43200" y="35180"/>
                </a:lnTo>
                <a:lnTo>
                  <a:pt x="43190" y="35180"/>
                </a:lnTo>
                <a:lnTo>
                  <a:pt x="43190" y="35190"/>
                </a:lnTo>
                <a:lnTo>
                  <a:pt x="43200" y="35200"/>
                </a:lnTo>
                <a:lnTo>
                  <a:pt x="43200" y="35210"/>
                </a:lnTo>
                <a:lnTo>
                  <a:pt x="43210" y="35210"/>
                </a:lnTo>
                <a:lnTo>
                  <a:pt x="43210" y="35220"/>
                </a:lnTo>
                <a:lnTo>
                  <a:pt x="43220" y="35220"/>
                </a:lnTo>
                <a:lnTo>
                  <a:pt x="43220" y="35230"/>
                </a:lnTo>
                <a:lnTo>
                  <a:pt x="43220" y="35240"/>
                </a:lnTo>
                <a:lnTo>
                  <a:pt x="43210" y="35240"/>
                </a:lnTo>
                <a:lnTo>
                  <a:pt x="43210" y="35250"/>
                </a:lnTo>
                <a:lnTo>
                  <a:pt x="43200" y="35250"/>
                </a:lnTo>
                <a:lnTo>
                  <a:pt x="43190" y="35250"/>
                </a:lnTo>
                <a:lnTo>
                  <a:pt x="43180" y="35250"/>
                </a:lnTo>
                <a:lnTo>
                  <a:pt x="43170" y="35250"/>
                </a:lnTo>
                <a:lnTo>
                  <a:pt x="43160" y="35250"/>
                </a:lnTo>
                <a:lnTo>
                  <a:pt x="43160" y="35260"/>
                </a:lnTo>
                <a:lnTo>
                  <a:pt x="43150" y="35260"/>
                </a:lnTo>
                <a:lnTo>
                  <a:pt x="43140" y="35260"/>
                </a:lnTo>
                <a:lnTo>
                  <a:pt x="43140" y="35270"/>
                </a:lnTo>
                <a:lnTo>
                  <a:pt x="43130" y="35270"/>
                </a:lnTo>
                <a:lnTo>
                  <a:pt x="43130" y="35280"/>
                </a:lnTo>
                <a:lnTo>
                  <a:pt x="43130" y="35290"/>
                </a:lnTo>
                <a:lnTo>
                  <a:pt x="43140" y="35290"/>
                </a:lnTo>
                <a:lnTo>
                  <a:pt x="43140" y="35300"/>
                </a:lnTo>
                <a:lnTo>
                  <a:pt x="43140" y="35310"/>
                </a:lnTo>
                <a:lnTo>
                  <a:pt x="43140" y="35320"/>
                </a:lnTo>
                <a:lnTo>
                  <a:pt x="43140" y="35330"/>
                </a:lnTo>
                <a:lnTo>
                  <a:pt x="43130" y="35330"/>
                </a:lnTo>
                <a:lnTo>
                  <a:pt x="43120" y="35330"/>
                </a:lnTo>
                <a:lnTo>
                  <a:pt x="43110" y="35330"/>
                </a:lnTo>
                <a:lnTo>
                  <a:pt x="43110" y="35320"/>
                </a:lnTo>
                <a:lnTo>
                  <a:pt x="43100" y="35320"/>
                </a:lnTo>
                <a:lnTo>
                  <a:pt x="43090" y="35320"/>
                </a:lnTo>
                <a:lnTo>
                  <a:pt x="43090" y="35310"/>
                </a:lnTo>
                <a:lnTo>
                  <a:pt x="43080" y="35310"/>
                </a:lnTo>
                <a:lnTo>
                  <a:pt x="43080" y="35300"/>
                </a:lnTo>
                <a:lnTo>
                  <a:pt x="43070" y="35300"/>
                </a:lnTo>
                <a:lnTo>
                  <a:pt x="43060" y="35300"/>
                </a:lnTo>
                <a:lnTo>
                  <a:pt x="43050" y="35300"/>
                </a:lnTo>
                <a:lnTo>
                  <a:pt x="43050" y="35310"/>
                </a:lnTo>
                <a:lnTo>
                  <a:pt x="43040" y="35310"/>
                </a:lnTo>
                <a:lnTo>
                  <a:pt x="43030" y="35310"/>
                </a:lnTo>
                <a:lnTo>
                  <a:pt x="43020" y="35320"/>
                </a:lnTo>
                <a:lnTo>
                  <a:pt x="43010" y="35320"/>
                </a:lnTo>
                <a:lnTo>
                  <a:pt x="43010" y="35330"/>
                </a:lnTo>
                <a:lnTo>
                  <a:pt x="43010" y="35340"/>
                </a:lnTo>
                <a:lnTo>
                  <a:pt x="43020" y="35340"/>
                </a:lnTo>
                <a:lnTo>
                  <a:pt x="43020" y="35350"/>
                </a:lnTo>
                <a:lnTo>
                  <a:pt x="43030" y="35360"/>
                </a:lnTo>
                <a:lnTo>
                  <a:pt x="43030" y="35370"/>
                </a:lnTo>
                <a:lnTo>
                  <a:pt x="43040" y="35370"/>
                </a:lnTo>
                <a:lnTo>
                  <a:pt x="43050" y="35380"/>
                </a:lnTo>
                <a:lnTo>
                  <a:pt x="43060" y="35380"/>
                </a:lnTo>
                <a:lnTo>
                  <a:pt x="43060" y="35390"/>
                </a:lnTo>
                <a:lnTo>
                  <a:pt x="43070" y="35390"/>
                </a:lnTo>
                <a:lnTo>
                  <a:pt x="43080" y="35390"/>
                </a:lnTo>
                <a:lnTo>
                  <a:pt x="43090" y="35390"/>
                </a:lnTo>
                <a:lnTo>
                  <a:pt x="43090" y="35400"/>
                </a:lnTo>
                <a:lnTo>
                  <a:pt x="43100" y="35400"/>
                </a:lnTo>
                <a:lnTo>
                  <a:pt x="43110" y="35400"/>
                </a:lnTo>
                <a:lnTo>
                  <a:pt x="43120" y="35400"/>
                </a:lnTo>
                <a:lnTo>
                  <a:pt x="43120" y="35410"/>
                </a:lnTo>
                <a:lnTo>
                  <a:pt x="43120" y="35420"/>
                </a:lnTo>
                <a:lnTo>
                  <a:pt x="43110" y="35420"/>
                </a:lnTo>
                <a:lnTo>
                  <a:pt x="43110" y="35430"/>
                </a:lnTo>
                <a:lnTo>
                  <a:pt x="43100" y="35430"/>
                </a:lnTo>
                <a:lnTo>
                  <a:pt x="43090" y="35430"/>
                </a:lnTo>
                <a:lnTo>
                  <a:pt x="43080" y="35430"/>
                </a:lnTo>
                <a:lnTo>
                  <a:pt x="43070" y="35430"/>
                </a:lnTo>
                <a:lnTo>
                  <a:pt x="43060" y="35430"/>
                </a:lnTo>
                <a:lnTo>
                  <a:pt x="43060" y="35440"/>
                </a:lnTo>
                <a:lnTo>
                  <a:pt x="43050" y="35440"/>
                </a:lnTo>
                <a:lnTo>
                  <a:pt x="43040" y="35440"/>
                </a:lnTo>
                <a:lnTo>
                  <a:pt x="43030" y="35440"/>
                </a:lnTo>
                <a:lnTo>
                  <a:pt x="43030" y="35450"/>
                </a:lnTo>
                <a:lnTo>
                  <a:pt x="43030" y="35460"/>
                </a:lnTo>
                <a:lnTo>
                  <a:pt x="43020" y="35470"/>
                </a:lnTo>
                <a:lnTo>
                  <a:pt x="43010" y="35480"/>
                </a:lnTo>
                <a:lnTo>
                  <a:pt x="43000" y="35490"/>
                </a:lnTo>
                <a:lnTo>
                  <a:pt x="42990" y="35490"/>
                </a:lnTo>
                <a:lnTo>
                  <a:pt x="42990" y="35500"/>
                </a:lnTo>
                <a:lnTo>
                  <a:pt x="42980" y="35500"/>
                </a:lnTo>
                <a:lnTo>
                  <a:pt x="42970" y="35510"/>
                </a:lnTo>
                <a:lnTo>
                  <a:pt x="42960" y="35520"/>
                </a:lnTo>
                <a:lnTo>
                  <a:pt x="42960" y="35530"/>
                </a:lnTo>
                <a:lnTo>
                  <a:pt x="42950" y="35530"/>
                </a:lnTo>
                <a:lnTo>
                  <a:pt x="42950" y="35540"/>
                </a:lnTo>
                <a:lnTo>
                  <a:pt x="42950" y="35560"/>
                </a:lnTo>
                <a:lnTo>
                  <a:pt x="42960" y="35560"/>
                </a:lnTo>
                <a:lnTo>
                  <a:pt x="42960" y="35570"/>
                </a:lnTo>
                <a:lnTo>
                  <a:pt x="42970" y="35580"/>
                </a:lnTo>
                <a:lnTo>
                  <a:pt x="42980" y="35580"/>
                </a:lnTo>
                <a:lnTo>
                  <a:pt x="42980" y="35590"/>
                </a:lnTo>
                <a:lnTo>
                  <a:pt x="42990" y="35590"/>
                </a:lnTo>
                <a:lnTo>
                  <a:pt x="43000" y="35590"/>
                </a:lnTo>
                <a:lnTo>
                  <a:pt x="43000" y="35600"/>
                </a:lnTo>
                <a:lnTo>
                  <a:pt x="43010" y="35600"/>
                </a:lnTo>
                <a:lnTo>
                  <a:pt x="43010" y="35610"/>
                </a:lnTo>
                <a:lnTo>
                  <a:pt x="43020" y="35610"/>
                </a:lnTo>
                <a:lnTo>
                  <a:pt x="43020" y="35620"/>
                </a:lnTo>
                <a:lnTo>
                  <a:pt x="43030" y="35620"/>
                </a:lnTo>
                <a:lnTo>
                  <a:pt x="43030" y="35630"/>
                </a:lnTo>
                <a:lnTo>
                  <a:pt x="43030" y="35640"/>
                </a:lnTo>
                <a:lnTo>
                  <a:pt x="43030" y="35650"/>
                </a:lnTo>
                <a:lnTo>
                  <a:pt x="43030" y="35660"/>
                </a:lnTo>
                <a:lnTo>
                  <a:pt x="43020" y="35660"/>
                </a:lnTo>
                <a:lnTo>
                  <a:pt x="43010" y="35660"/>
                </a:lnTo>
                <a:lnTo>
                  <a:pt x="43000" y="35660"/>
                </a:lnTo>
                <a:lnTo>
                  <a:pt x="42990" y="35660"/>
                </a:lnTo>
                <a:lnTo>
                  <a:pt x="42980" y="35650"/>
                </a:lnTo>
                <a:lnTo>
                  <a:pt x="42970" y="35650"/>
                </a:lnTo>
                <a:lnTo>
                  <a:pt x="42960" y="35650"/>
                </a:lnTo>
                <a:lnTo>
                  <a:pt x="42950" y="35650"/>
                </a:lnTo>
                <a:lnTo>
                  <a:pt x="42940" y="35650"/>
                </a:lnTo>
                <a:lnTo>
                  <a:pt x="42930" y="35650"/>
                </a:lnTo>
                <a:lnTo>
                  <a:pt x="42920" y="35660"/>
                </a:lnTo>
                <a:lnTo>
                  <a:pt x="42910" y="35670"/>
                </a:lnTo>
                <a:lnTo>
                  <a:pt x="42910" y="35680"/>
                </a:lnTo>
                <a:lnTo>
                  <a:pt x="42900" y="35680"/>
                </a:lnTo>
                <a:lnTo>
                  <a:pt x="42900" y="35690"/>
                </a:lnTo>
                <a:lnTo>
                  <a:pt x="42900" y="35700"/>
                </a:lnTo>
                <a:lnTo>
                  <a:pt x="42900" y="35710"/>
                </a:lnTo>
                <a:lnTo>
                  <a:pt x="42890" y="35710"/>
                </a:lnTo>
                <a:lnTo>
                  <a:pt x="42890" y="35720"/>
                </a:lnTo>
                <a:lnTo>
                  <a:pt x="42880" y="35720"/>
                </a:lnTo>
                <a:lnTo>
                  <a:pt x="42880" y="35730"/>
                </a:lnTo>
                <a:lnTo>
                  <a:pt x="42870" y="35740"/>
                </a:lnTo>
                <a:lnTo>
                  <a:pt x="42870" y="35750"/>
                </a:lnTo>
                <a:lnTo>
                  <a:pt x="42860" y="35750"/>
                </a:lnTo>
                <a:lnTo>
                  <a:pt x="42850" y="35750"/>
                </a:lnTo>
                <a:lnTo>
                  <a:pt x="42850" y="35740"/>
                </a:lnTo>
                <a:lnTo>
                  <a:pt x="42850" y="35730"/>
                </a:lnTo>
                <a:lnTo>
                  <a:pt x="42840" y="35730"/>
                </a:lnTo>
                <a:lnTo>
                  <a:pt x="42840" y="35720"/>
                </a:lnTo>
                <a:lnTo>
                  <a:pt x="42840" y="35710"/>
                </a:lnTo>
                <a:lnTo>
                  <a:pt x="42830" y="35710"/>
                </a:lnTo>
                <a:lnTo>
                  <a:pt x="42830" y="35700"/>
                </a:lnTo>
                <a:lnTo>
                  <a:pt x="42820" y="35700"/>
                </a:lnTo>
                <a:lnTo>
                  <a:pt x="42820" y="35690"/>
                </a:lnTo>
                <a:lnTo>
                  <a:pt x="42810" y="35690"/>
                </a:lnTo>
                <a:lnTo>
                  <a:pt x="42810" y="35680"/>
                </a:lnTo>
                <a:lnTo>
                  <a:pt x="42800" y="35680"/>
                </a:lnTo>
                <a:lnTo>
                  <a:pt x="42790" y="35690"/>
                </a:lnTo>
                <a:lnTo>
                  <a:pt x="42780" y="35690"/>
                </a:lnTo>
                <a:lnTo>
                  <a:pt x="42780" y="35700"/>
                </a:lnTo>
                <a:lnTo>
                  <a:pt x="42770" y="35710"/>
                </a:lnTo>
                <a:lnTo>
                  <a:pt x="42770" y="35720"/>
                </a:lnTo>
                <a:lnTo>
                  <a:pt x="42780" y="35720"/>
                </a:lnTo>
                <a:lnTo>
                  <a:pt x="42780" y="35730"/>
                </a:lnTo>
                <a:lnTo>
                  <a:pt x="42790" y="35730"/>
                </a:lnTo>
                <a:lnTo>
                  <a:pt x="42800" y="35730"/>
                </a:lnTo>
                <a:lnTo>
                  <a:pt x="42800" y="35740"/>
                </a:lnTo>
                <a:lnTo>
                  <a:pt x="42810" y="35740"/>
                </a:lnTo>
                <a:lnTo>
                  <a:pt x="42810" y="35750"/>
                </a:lnTo>
                <a:lnTo>
                  <a:pt x="42810" y="35760"/>
                </a:lnTo>
                <a:lnTo>
                  <a:pt x="42810" y="35770"/>
                </a:lnTo>
                <a:lnTo>
                  <a:pt x="42800" y="35770"/>
                </a:lnTo>
                <a:lnTo>
                  <a:pt x="42800" y="35780"/>
                </a:lnTo>
                <a:lnTo>
                  <a:pt x="42790" y="35780"/>
                </a:lnTo>
                <a:lnTo>
                  <a:pt x="42790" y="35790"/>
                </a:lnTo>
                <a:lnTo>
                  <a:pt x="42790" y="35800"/>
                </a:lnTo>
                <a:lnTo>
                  <a:pt x="42800" y="35800"/>
                </a:lnTo>
                <a:lnTo>
                  <a:pt x="42810" y="35800"/>
                </a:lnTo>
                <a:lnTo>
                  <a:pt x="42820" y="35800"/>
                </a:lnTo>
                <a:lnTo>
                  <a:pt x="42830" y="35800"/>
                </a:lnTo>
                <a:lnTo>
                  <a:pt x="42840" y="35800"/>
                </a:lnTo>
                <a:lnTo>
                  <a:pt x="42850" y="35800"/>
                </a:lnTo>
                <a:lnTo>
                  <a:pt x="42860" y="35800"/>
                </a:lnTo>
                <a:lnTo>
                  <a:pt x="42870" y="35800"/>
                </a:lnTo>
                <a:lnTo>
                  <a:pt x="42880" y="35810"/>
                </a:lnTo>
                <a:lnTo>
                  <a:pt x="42880" y="35820"/>
                </a:lnTo>
                <a:lnTo>
                  <a:pt x="42890" y="35820"/>
                </a:lnTo>
                <a:lnTo>
                  <a:pt x="42890" y="35830"/>
                </a:lnTo>
                <a:lnTo>
                  <a:pt x="42880" y="35830"/>
                </a:lnTo>
                <a:lnTo>
                  <a:pt x="42870" y="35830"/>
                </a:lnTo>
                <a:lnTo>
                  <a:pt x="42870" y="35840"/>
                </a:lnTo>
                <a:lnTo>
                  <a:pt x="42860" y="35840"/>
                </a:lnTo>
                <a:lnTo>
                  <a:pt x="42860" y="35830"/>
                </a:lnTo>
                <a:lnTo>
                  <a:pt x="42850" y="35830"/>
                </a:lnTo>
                <a:lnTo>
                  <a:pt x="42840" y="35830"/>
                </a:lnTo>
                <a:lnTo>
                  <a:pt x="42830" y="35830"/>
                </a:lnTo>
                <a:lnTo>
                  <a:pt x="42820" y="35830"/>
                </a:lnTo>
                <a:lnTo>
                  <a:pt x="42820" y="35840"/>
                </a:lnTo>
                <a:lnTo>
                  <a:pt x="42810" y="35840"/>
                </a:lnTo>
                <a:lnTo>
                  <a:pt x="42800" y="35840"/>
                </a:lnTo>
                <a:lnTo>
                  <a:pt x="42800" y="35850"/>
                </a:lnTo>
                <a:lnTo>
                  <a:pt x="42790" y="35850"/>
                </a:lnTo>
                <a:lnTo>
                  <a:pt x="42790" y="35860"/>
                </a:lnTo>
                <a:lnTo>
                  <a:pt x="42780" y="35860"/>
                </a:lnTo>
                <a:lnTo>
                  <a:pt x="42780" y="35870"/>
                </a:lnTo>
                <a:lnTo>
                  <a:pt x="42770" y="35870"/>
                </a:lnTo>
                <a:lnTo>
                  <a:pt x="42770" y="35880"/>
                </a:lnTo>
                <a:lnTo>
                  <a:pt x="42770" y="35890"/>
                </a:lnTo>
                <a:lnTo>
                  <a:pt x="42770" y="35900"/>
                </a:lnTo>
                <a:lnTo>
                  <a:pt x="42770" y="35910"/>
                </a:lnTo>
                <a:lnTo>
                  <a:pt x="42780" y="35910"/>
                </a:lnTo>
                <a:lnTo>
                  <a:pt x="42780" y="35920"/>
                </a:lnTo>
                <a:lnTo>
                  <a:pt x="42780" y="35930"/>
                </a:lnTo>
                <a:lnTo>
                  <a:pt x="42790" y="35930"/>
                </a:lnTo>
                <a:lnTo>
                  <a:pt x="42790" y="35940"/>
                </a:lnTo>
                <a:lnTo>
                  <a:pt x="42790" y="35950"/>
                </a:lnTo>
                <a:lnTo>
                  <a:pt x="42790" y="35960"/>
                </a:lnTo>
                <a:lnTo>
                  <a:pt x="42800" y="35960"/>
                </a:lnTo>
                <a:lnTo>
                  <a:pt x="42790" y="35960"/>
                </a:lnTo>
                <a:lnTo>
                  <a:pt x="42790" y="35970"/>
                </a:lnTo>
                <a:lnTo>
                  <a:pt x="42790" y="35960"/>
                </a:lnTo>
                <a:lnTo>
                  <a:pt x="42780" y="35960"/>
                </a:lnTo>
                <a:lnTo>
                  <a:pt x="42770" y="35950"/>
                </a:lnTo>
                <a:lnTo>
                  <a:pt x="42760" y="35950"/>
                </a:lnTo>
                <a:lnTo>
                  <a:pt x="42750" y="35950"/>
                </a:lnTo>
                <a:lnTo>
                  <a:pt x="42740" y="35950"/>
                </a:lnTo>
                <a:lnTo>
                  <a:pt x="42730" y="35950"/>
                </a:lnTo>
                <a:lnTo>
                  <a:pt x="42720" y="35950"/>
                </a:lnTo>
                <a:lnTo>
                  <a:pt x="42710" y="35960"/>
                </a:lnTo>
                <a:lnTo>
                  <a:pt x="42700" y="35960"/>
                </a:lnTo>
                <a:lnTo>
                  <a:pt x="42690" y="35960"/>
                </a:lnTo>
                <a:lnTo>
                  <a:pt x="42680" y="35960"/>
                </a:lnTo>
                <a:lnTo>
                  <a:pt x="42670" y="35960"/>
                </a:lnTo>
                <a:lnTo>
                  <a:pt x="42660" y="35960"/>
                </a:lnTo>
                <a:lnTo>
                  <a:pt x="42650" y="35960"/>
                </a:lnTo>
                <a:lnTo>
                  <a:pt x="42640" y="35960"/>
                </a:lnTo>
                <a:lnTo>
                  <a:pt x="42630" y="35960"/>
                </a:lnTo>
                <a:lnTo>
                  <a:pt x="42620" y="35960"/>
                </a:lnTo>
                <a:lnTo>
                  <a:pt x="42610" y="35960"/>
                </a:lnTo>
                <a:lnTo>
                  <a:pt x="42600" y="35960"/>
                </a:lnTo>
                <a:lnTo>
                  <a:pt x="42590" y="35960"/>
                </a:lnTo>
                <a:lnTo>
                  <a:pt x="42580" y="35960"/>
                </a:lnTo>
                <a:lnTo>
                  <a:pt x="42570" y="35960"/>
                </a:lnTo>
                <a:lnTo>
                  <a:pt x="42560" y="35960"/>
                </a:lnTo>
                <a:lnTo>
                  <a:pt x="42550" y="35950"/>
                </a:lnTo>
                <a:lnTo>
                  <a:pt x="42540" y="35950"/>
                </a:lnTo>
                <a:lnTo>
                  <a:pt x="42530" y="35950"/>
                </a:lnTo>
                <a:lnTo>
                  <a:pt x="42520" y="35950"/>
                </a:lnTo>
                <a:lnTo>
                  <a:pt x="42520" y="35940"/>
                </a:lnTo>
                <a:lnTo>
                  <a:pt x="42510" y="35940"/>
                </a:lnTo>
                <a:lnTo>
                  <a:pt x="42510" y="35930"/>
                </a:lnTo>
                <a:lnTo>
                  <a:pt x="42500" y="35930"/>
                </a:lnTo>
                <a:lnTo>
                  <a:pt x="42500" y="35920"/>
                </a:lnTo>
                <a:lnTo>
                  <a:pt x="42500" y="35910"/>
                </a:lnTo>
                <a:lnTo>
                  <a:pt x="42500" y="35900"/>
                </a:lnTo>
                <a:lnTo>
                  <a:pt x="42490" y="35900"/>
                </a:lnTo>
                <a:lnTo>
                  <a:pt x="42490" y="35890"/>
                </a:lnTo>
                <a:lnTo>
                  <a:pt x="42490" y="35880"/>
                </a:lnTo>
                <a:lnTo>
                  <a:pt x="42480" y="35880"/>
                </a:lnTo>
                <a:lnTo>
                  <a:pt x="42480" y="35870"/>
                </a:lnTo>
                <a:lnTo>
                  <a:pt x="42480" y="35860"/>
                </a:lnTo>
                <a:lnTo>
                  <a:pt x="42490" y="35860"/>
                </a:lnTo>
                <a:lnTo>
                  <a:pt x="42490" y="35850"/>
                </a:lnTo>
                <a:lnTo>
                  <a:pt x="42490" y="35840"/>
                </a:lnTo>
                <a:lnTo>
                  <a:pt x="42490" y="35830"/>
                </a:lnTo>
                <a:lnTo>
                  <a:pt x="42480" y="35830"/>
                </a:lnTo>
                <a:lnTo>
                  <a:pt x="42470" y="35820"/>
                </a:lnTo>
                <a:lnTo>
                  <a:pt x="42460" y="35820"/>
                </a:lnTo>
                <a:lnTo>
                  <a:pt x="42460" y="35810"/>
                </a:lnTo>
                <a:lnTo>
                  <a:pt x="42450" y="35810"/>
                </a:lnTo>
                <a:lnTo>
                  <a:pt x="42440" y="35800"/>
                </a:lnTo>
                <a:lnTo>
                  <a:pt x="42430" y="35800"/>
                </a:lnTo>
                <a:lnTo>
                  <a:pt x="42430" y="35790"/>
                </a:lnTo>
                <a:lnTo>
                  <a:pt x="42420" y="35790"/>
                </a:lnTo>
                <a:lnTo>
                  <a:pt x="42420" y="35780"/>
                </a:lnTo>
                <a:lnTo>
                  <a:pt x="42410" y="35780"/>
                </a:lnTo>
                <a:lnTo>
                  <a:pt x="42410" y="35770"/>
                </a:lnTo>
                <a:lnTo>
                  <a:pt x="42400" y="35770"/>
                </a:lnTo>
                <a:lnTo>
                  <a:pt x="42400" y="35760"/>
                </a:lnTo>
                <a:lnTo>
                  <a:pt x="42400" y="35750"/>
                </a:lnTo>
                <a:lnTo>
                  <a:pt x="42400" y="35740"/>
                </a:lnTo>
                <a:lnTo>
                  <a:pt x="42400" y="35730"/>
                </a:lnTo>
                <a:lnTo>
                  <a:pt x="42400" y="35720"/>
                </a:lnTo>
                <a:lnTo>
                  <a:pt x="42400" y="35710"/>
                </a:lnTo>
                <a:lnTo>
                  <a:pt x="42400" y="35700"/>
                </a:lnTo>
                <a:lnTo>
                  <a:pt x="42400" y="35690"/>
                </a:lnTo>
                <a:lnTo>
                  <a:pt x="42400" y="35680"/>
                </a:lnTo>
                <a:lnTo>
                  <a:pt x="42390" y="35680"/>
                </a:lnTo>
                <a:lnTo>
                  <a:pt x="42390" y="35670"/>
                </a:lnTo>
                <a:lnTo>
                  <a:pt x="42390" y="35660"/>
                </a:lnTo>
                <a:lnTo>
                  <a:pt x="42390" y="35650"/>
                </a:lnTo>
                <a:lnTo>
                  <a:pt x="42380" y="35650"/>
                </a:lnTo>
                <a:lnTo>
                  <a:pt x="42380" y="35640"/>
                </a:lnTo>
                <a:lnTo>
                  <a:pt x="42380" y="35630"/>
                </a:lnTo>
                <a:lnTo>
                  <a:pt x="42380" y="35620"/>
                </a:lnTo>
                <a:lnTo>
                  <a:pt x="42370" y="35620"/>
                </a:lnTo>
                <a:lnTo>
                  <a:pt x="42370" y="35610"/>
                </a:lnTo>
                <a:lnTo>
                  <a:pt x="42370" y="35600"/>
                </a:lnTo>
                <a:lnTo>
                  <a:pt x="42370" y="35590"/>
                </a:lnTo>
                <a:lnTo>
                  <a:pt x="42360" y="35580"/>
                </a:lnTo>
                <a:lnTo>
                  <a:pt x="42360" y="35570"/>
                </a:lnTo>
                <a:lnTo>
                  <a:pt x="42350" y="35570"/>
                </a:lnTo>
                <a:lnTo>
                  <a:pt x="42350" y="35560"/>
                </a:lnTo>
                <a:lnTo>
                  <a:pt x="42340" y="35550"/>
                </a:lnTo>
                <a:lnTo>
                  <a:pt x="42340" y="35540"/>
                </a:lnTo>
                <a:lnTo>
                  <a:pt x="42330" y="35530"/>
                </a:lnTo>
                <a:lnTo>
                  <a:pt x="42320" y="35530"/>
                </a:lnTo>
                <a:lnTo>
                  <a:pt x="42320" y="35520"/>
                </a:lnTo>
                <a:lnTo>
                  <a:pt x="42310" y="35520"/>
                </a:lnTo>
                <a:lnTo>
                  <a:pt x="42300" y="35510"/>
                </a:lnTo>
                <a:lnTo>
                  <a:pt x="42290" y="35510"/>
                </a:lnTo>
                <a:lnTo>
                  <a:pt x="42290" y="35500"/>
                </a:lnTo>
                <a:lnTo>
                  <a:pt x="42280" y="35500"/>
                </a:lnTo>
                <a:lnTo>
                  <a:pt x="42280" y="35490"/>
                </a:lnTo>
                <a:lnTo>
                  <a:pt x="42270" y="35490"/>
                </a:lnTo>
                <a:lnTo>
                  <a:pt x="42270" y="35480"/>
                </a:lnTo>
                <a:lnTo>
                  <a:pt x="42260" y="35480"/>
                </a:lnTo>
                <a:lnTo>
                  <a:pt x="42260" y="35470"/>
                </a:lnTo>
                <a:lnTo>
                  <a:pt x="42250" y="35470"/>
                </a:lnTo>
                <a:lnTo>
                  <a:pt x="42250" y="35460"/>
                </a:lnTo>
                <a:lnTo>
                  <a:pt x="42240" y="35460"/>
                </a:lnTo>
                <a:lnTo>
                  <a:pt x="42240" y="35450"/>
                </a:lnTo>
                <a:lnTo>
                  <a:pt x="42240" y="35440"/>
                </a:lnTo>
                <a:lnTo>
                  <a:pt x="42230" y="35430"/>
                </a:lnTo>
                <a:lnTo>
                  <a:pt x="42230" y="35420"/>
                </a:lnTo>
                <a:lnTo>
                  <a:pt x="42230" y="35410"/>
                </a:lnTo>
                <a:lnTo>
                  <a:pt x="42230" y="35400"/>
                </a:lnTo>
                <a:lnTo>
                  <a:pt x="42230" y="35390"/>
                </a:lnTo>
                <a:lnTo>
                  <a:pt x="42230" y="35380"/>
                </a:lnTo>
                <a:lnTo>
                  <a:pt x="42220" y="35380"/>
                </a:lnTo>
                <a:lnTo>
                  <a:pt x="42220" y="35370"/>
                </a:lnTo>
                <a:lnTo>
                  <a:pt x="42220" y="35360"/>
                </a:lnTo>
                <a:lnTo>
                  <a:pt x="42220" y="35350"/>
                </a:lnTo>
                <a:lnTo>
                  <a:pt x="42210" y="35350"/>
                </a:lnTo>
                <a:lnTo>
                  <a:pt x="42210" y="35340"/>
                </a:lnTo>
                <a:lnTo>
                  <a:pt x="42200" y="35330"/>
                </a:lnTo>
                <a:lnTo>
                  <a:pt x="42200" y="35320"/>
                </a:lnTo>
                <a:lnTo>
                  <a:pt x="42190" y="35320"/>
                </a:lnTo>
                <a:lnTo>
                  <a:pt x="42190" y="35310"/>
                </a:lnTo>
                <a:lnTo>
                  <a:pt x="42190" y="35300"/>
                </a:lnTo>
                <a:lnTo>
                  <a:pt x="42180" y="35300"/>
                </a:lnTo>
                <a:lnTo>
                  <a:pt x="42180" y="35290"/>
                </a:lnTo>
                <a:lnTo>
                  <a:pt x="42170" y="35280"/>
                </a:lnTo>
                <a:lnTo>
                  <a:pt x="42170" y="35270"/>
                </a:lnTo>
                <a:lnTo>
                  <a:pt x="42160" y="35270"/>
                </a:lnTo>
                <a:lnTo>
                  <a:pt x="42160" y="35260"/>
                </a:lnTo>
                <a:lnTo>
                  <a:pt x="42160" y="35250"/>
                </a:lnTo>
                <a:lnTo>
                  <a:pt x="42150" y="35250"/>
                </a:lnTo>
                <a:lnTo>
                  <a:pt x="42150" y="35240"/>
                </a:lnTo>
                <a:lnTo>
                  <a:pt x="42150" y="35230"/>
                </a:lnTo>
                <a:lnTo>
                  <a:pt x="42150" y="35220"/>
                </a:lnTo>
                <a:lnTo>
                  <a:pt x="42150" y="35210"/>
                </a:lnTo>
                <a:lnTo>
                  <a:pt x="42150" y="35200"/>
                </a:lnTo>
                <a:lnTo>
                  <a:pt x="42160" y="35200"/>
                </a:lnTo>
                <a:lnTo>
                  <a:pt x="42160" y="35190"/>
                </a:lnTo>
                <a:lnTo>
                  <a:pt x="42160" y="35180"/>
                </a:lnTo>
                <a:lnTo>
                  <a:pt x="42160" y="35170"/>
                </a:lnTo>
                <a:lnTo>
                  <a:pt x="42170" y="35170"/>
                </a:lnTo>
                <a:lnTo>
                  <a:pt x="42170" y="35160"/>
                </a:lnTo>
                <a:lnTo>
                  <a:pt x="42170" y="35150"/>
                </a:lnTo>
                <a:lnTo>
                  <a:pt x="42170" y="35140"/>
                </a:lnTo>
                <a:lnTo>
                  <a:pt x="42160" y="35130"/>
                </a:lnTo>
                <a:lnTo>
                  <a:pt x="42160" y="35120"/>
                </a:lnTo>
                <a:lnTo>
                  <a:pt x="42160" y="35110"/>
                </a:lnTo>
                <a:lnTo>
                  <a:pt x="42160" y="35100"/>
                </a:lnTo>
                <a:lnTo>
                  <a:pt x="42170" y="35100"/>
                </a:lnTo>
                <a:lnTo>
                  <a:pt x="42180" y="35100"/>
                </a:lnTo>
                <a:lnTo>
                  <a:pt x="42190" y="35100"/>
                </a:lnTo>
                <a:lnTo>
                  <a:pt x="42200" y="35100"/>
                </a:lnTo>
                <a:lnTo>
                  <a:pt x="42220" y="35100"/>
                </a:lnTo>
                <a:lnTo>
                  <a:pt x="42230" y="35100"/>
                </a:lnTo>
                <a:lnTo>
                  <a:pt x="42240" y="35100"/>
                </a:lnTo>
                <a:lnTo>
                  <a:pt x="42250" y="35100"/>
                </a:lnTo>
                <a:lnTo>
                  <a:pt x="42260" y="35100"/>
                </a:lnTo>
                <a:lnTo>
                  <a:pt x="42270" y="35100"/>
                </a:lnTo>
                <a:lnTo>
                  <a:pt x="42280" y="35100"/>
                </a:lnTo>
                <a:lnTo>
                  <a:pt x="42290" y="35100"/>
                </a:lnTo>
                <a:lnTo>
                  <a:pt x="42300" y="35100"/>
                </a:lnTo>
                <a:lnTo>
                  <a:pt x="42300" y="35090"/>
                </a:lnTo>
                <a:lnTo>
                  <a:pt x="42300" y="35100"/>
                </a:lnTo>
                <a:lnTo>
                  <a:pt x="42310" y="35100"/>
                </a:lnTo>
                <a:lnTo>
                  <a:pt x="42320" y="35100"/>
                </a:lnTo>
                <a:lnTo>
                  <a:pt x="42320" y="35090"/>
                </a:lnTo>
                <a:lnTo>
                  <a:pt x="42330" y="35090"/>
                </a:lnTo>
                <a:lnTo>
                  <a:pt x="42340" y="35090"/>
                </a:lnTo>
                <a:lnTo>
                  <a:pt x="42340" y="35080"/>
                </a:lnTo>
                <a:lnTo>
                  <a:pt x="42350" y="35080"/>
                </a:lnTo>
                <a:lnTo>
                  <a:pt x="42360" y="35080"/>
                </a:lnTo>
                <a:lnTo>
                  <a:pt x="42370" y="35080"/>
                </a:lnTo>
                <a:lnTo>
                  <a:pt x="42380" y="35080"/>
                </a:lnTo>
                <a:lnTo>
                  <a:pt x="42390" y="35080"/>
                </a:lnTo>
                <a:lnTo>
                  <a:pt x="42400" y="35080"/>
                </a:lnTo>
                <a:lnTo>
                  <a:pt x="42400" y="35070"/>
                </a:lnTo>
                <a:lnTo>
                  <a:pt x="42410" y="35070"/>
                </a:lnTo>
                <a:lnTo>
                  <a:pt x="42420" y="35070"/>
                </a:lnTo>
                <a:lnTo>
                  <a:pt x="42430" y="35070"/>
                </a:lnTo>
                <a:lnTo>
                  <a:pt x="42430" y="35060"/>
                </a:lnTo>
                <a:lnTo>
                  <a:pt x="42430" y="35050"/>
                </a:lnTo>
                <a:lnTo>
                  <a:pt x="42420" y="35050"/>
                </a:lnTo>
                <a:lnTo>
                  <a:pt x="42420" y="35040"/>
                </a:lnTo>
                <a:lnTo>
                  <a:pt x="42420" y="35030"/>
                </a:lnTo>
                <a:lnTo>
                  <a:pt x="42420" y="35020"/>
                </a:lnTo>
                <a:lnTo>
                  <a:pt x="42420" y="35010"/>
                </a:lnTo>
                <a:lnTo>
                  <a:pt x="42420" y="35000"/>
                </a:lnTo>
                <a:lnTo>
                  <a:pt x="42420" y="34990"/>
                </a:lnTo>
                <a:lnTo>
                  <a:pt x="42410" y="34980"/>
                </a:lnTo>
                <a:lnTo>
                  <a:pt x="42410" y="34970"/>
                </a:lnTo>
                <a:lnTo>
                  <a:pt x="42410" y="34960"/>
                </a:lnTo>
                <a:lnTo>
                  <a:pt x="42410" y="34950"/>
                </a:lnTo>
                <a:lnTo>
                  <a:pt x="42410" y="34940"/>
                </a:lnTo>
                <a:lnTo>
                  <a:pt x="42410" y="34930"/>
                </a:lnTo>
                <a:lnTo>
                  <a:pt x="42410" y="34920"/>
                </a:lnTo>
                <a:lnTo>
                  <a:pt x="42410" y="34910"/>
                </a:lnTo>
                <a:lnTo>
                  <a:pt x="42410" y="34900"/>
                </a:lnTo>
                <a:lnTo>
                  <a:pt x="42410" y="34890"/>
                </a:lnTo>
                <a:lnTo>
                  <a:pt x="42410" y="34880"/>
                </a:lnTo>
                <a:lnTo>
                  <a:pt x="42410" y="34870"/>
                </a:lnTo>
                <a:lnTo>
                  <a:pt x="42410" y="34860"/>
                </a:lnTo>
                <a:lnTo>
                  <a:pt x="42410" y="34850"/>
                </a:lnTo>
                <a:lnTo>
                  <a:pt x="42400" y="34840"/>
                </a:lnTo>
                <a:lnTo>
                  <a:pt x="42410" y="34840"/>
                </a:lnTo>
                <a:lnTo>
                  <a:pt x="42410" y="34830"/>
                </a:lnTo>
                <a:lnTo>
                  <a:pt x="42410" y="34820"/>
                </a:lnTo>
                <a:lnTo>
                  <a:pt x="42410" y="34810"/>
                </a:lnTo>
                <a:lnTo>
                  <a:pt x="42410" y="34800"/>
                </a:lnTo>
                <a:lnTo>
                  <a:pt x="42410" y="34790"/>
                </a:lnTo>
                <a:lnTo>
                  <a:pt x="42410" y="34780"/>
                </a:lnTo>
                <a:lnTo>
                  <a:pt x="42410" y="34770"/>
                </a:lnTo>
                <a:lnTo>
                  <a:pt x="42410" y="34760"/>
                </a:lnTo>
                <a:lnTo>
                  <a:pt x="42410" y="34750"/>
                </a:lnTo>
                <a:lnTo>
                  <a:pt x="42410" y="34740"/>
                </a:lnTo>
                <a:lnTo>
                  <a:pt x="42410" y="34730"/>
                </a:lnTo>
                <a:lnTo>
                  <a:pt x="42420" y="34730"/>
                </a:lnTo>
                <a:lnTo>
                  <a:pt x="42420" y="34720"/>
                </a:lnTo>
                <a:lnTo>
                  <a:pt x="42420" y="34710"/>
                </a:lnTo>
                <a:lnTo>
                  <a:pt x="42420" y="34700"/>
                </a:lnTo>
                <a:lnTo>
                  <a:pt x="42420" y="34690"/>
                </a:lnTo>
                <a:lnTo>
                  <a:pt x="42420" y="34680"/>
                </a:lnTo>
                <a:lnTo>
                  <a:pt x="42420" y="34670"/>
                </a:lnTo>
                <a:lnTo>
                  <a:pt x="42420" y="34660"/>
                </a:lnTo>
                <a:lnTo>
                  <a:pt x="42420" y="34650"/>
                </a:lnTo>
                <a:lnTo>
                  <a:pt x="42420" y="34640"/>
                </a:lnTo>
                <a:lnTo>
                  <a:pt x="42430" y="34640"/>
                </a:lnTo>
                <a:lnTo>
                  <a:pt x="42430" y="34630"/>
                </a:lnTo>
                <a:lnTo>
                  <a:pt x="42430" y="34620"/>
                </a:lnTo>
                <a:lnTo>
                  <a:pt x="42430" y="34610"/>
                </a:lnTo>
                <a:lnTo>
                  <a:pt x="42430" y="34600"/>
                </a:lnTo>
                <a:lnTo>
                  <a:pt x="42430" y="34590"/>
                </a:lnTo>
                <a:lnTo>
                  <a:pt x="42430" y="34580"/>
                </a:lnTo>
                <a:lnTo>
                  <a:pt x="42430" y="34570"/>
                </a:lnTo>
                <a:lnTo>
                  <a:pt x="42430" y="34560"/>
                </a:lnTo>
                <a:lnTo>
                  <a:pt x="42430" y="34550"/>
                </a:lnTo>
                <a:lnTo>
                  <a:pt x="42430" y="34540"/>
                </a:lnTo>
                <a:lnTo>
                  <a:pt x="42430" y="34530"/>
                </a:lnTo>
                <a:lnTo>
                  <a:pt x="42430" y="34520"/>
                </a:lnTo>
                <a:lnTo>
                  <a:pt x="42440" y="34510"/>
                </a:lnTo>
                <a:lnTo>
                  <a:pt x="42430" y="34500"/>
                </a:lnTo>
                <a:lnTo>
                  <a:pt x="42430" y="34490"/>
                </a:lnTo>
                <a:lnTo>
                  <a:pt x="42430" y="34480"/>
                </a:lnTo>
                <a:lnTo>
                  <a:pt x="42430" y="34470"/>
                </a:lnTo>
                <a:lnTo>
                  <a:pt x="42430" y="34460"/>
                </a:lnTo>
                <a:lnTo>
                  <a:pt x="42430" y="34450"/>
                </a:lnTo>
                <a:lnTo>
                  <a:pt x="42420" y="34450"/>
                </a:lnTo>
                <a:lnTo>
                  <a:pt x="42420" y="34440"/>
                </a:lnTo>
                <a:lnTo>
                  <a:pt x="42410" y="34430"/>
                </a:lnTo>
                <a:lnTo>
                  <a:pt x="42410" y="34420"/>
                </a:lnTo>
                <a:lnTo>
                  <a:pt x="42410" y="34410"/>
                </a:lnTo>
                <a:lnTo>
                  <a:pt x="42400" y="34410"/>
                </a:lnTo>
                <a:lnTo>
                  <a:pt x="42410" y="34400"/>
                </a:lnTo>
                <a:lnTo>
                  <a:pt x="42420" y="34400"/>
                </a:lnTo>
                <a:lnTo>
                  <a:pt x="42430" y="34400"/>
                </a:lnTo>
                <a:lnTo>
                  <a:pt x="42430" y="34390"/>
                </a:lnTo>
                <a:lnTo>
                  <a:pt x="42440" y="34390"/>
                </a:lnTo>
                <a:lnTo>
                  <a:pt x="42450" y="34390"/>
                </a:lnTo>
                <a:lnTo>
                  <a:pt x="42460" y="34380"/>
                </a:lnTo>
                <a:lnTo>
                  <a:pt x="42470" y="34380"/>
                </a:lnTo>
                <a:lnTo>
                  <a:pt x="42480" y="34380"/>
                </a:lnTo>
                <a:lnTo>
                  <a:pt x="42490" y="34380"/>
                </a:lnTo>
                <a:lnTo>
                  <a:pt x="42490" y="34370"/>
                </a:lnTo>
                <a:lnTo>
                  <a:pt x="42500" y="34370"/>
                </a:lnTo>
                <a:lnTo>
                  <a:pt x="42510" y="34360"/>
                </a:lnTo>
                <a:lnTo>
                  <a:pt x="42520" y="34360"/>
                </a:lnTo>
                <a:lnTo>
                  <a:pt x="42520" y="34350"/>
                </a:lnTo>
                <a:lnTo>
                  <a:pt x="42530" y="34350"/>
                </a:lnTo>
                <a:lnTo>
                  <a:pt x="42540" y="34350"/>
                </a:lnTo>
                <a:lnTo>
                  <a:pt x="42540" y="34340"/>
                </a:lnTo>
                <a:lnTo>
                  <a:pt x="42550" y="34330"/>
                </a:lnTo>
                <a:lnTo>
                  <a:pt x="42560" y="34320"/>
                </a:lnTo>
                <a:lnTo>
                  <a:pt x="42570" y="34310"/>
                </a:lnTo>
                <a:lnTo>
                  <a:pt x="42580" y="34300"/>
                </a:lnTo>
                <a:lnTo>
                  <a:pt x="42590" y="34300"/>
                </a:lnTo>
                <a:lnTo>
                  <a:pt x="42590" y="34290"/>
                </a:lnTo>
                <a:lnTo>
                  <a:pt x="42600" y="34290"/>
                </a:lnTo>
                <a:lnTo>
                  <a:pt x="42600" y="34280"/>
                </a:lnTo>
                <a:lnTo>
                  <a:pt x="42610" y="34280"/>
                </a:lnTo>
                <a:lnTo>
                  <a:pt x="42610" y="34270"/>
                </a:lnTo>
                <a:lnTo>
                  <a:pt x="42620" y="34260"/>
                </a:lnTo>
                <a:lnTo>
                  <a:pt x="42620" y="34250"/>
                </a:lnTo>
                <a:lnTo>
                  <a:pt x="42620" y="34240"/>
                </a:lnTo>
                <a:lnTo>
                  <a:pt x="42620" y="34230"/>
                </a:lnTo>
                <a:lnTo>
                  <a:pt x="42620" y="34220"/>
                </a:lnTo>
                <a:lnTo>
                  <a:pt x="42620" y="34210"/>
                </a:lnTo>
                <a:lnTo>
                  <a:pt x="42620" y="34200"/>
                </a:lnTo>
                <a:lnTo>
                  <a:pt x="42610" y="34200"/>
                </a:lnTo>
                <a:lnTo>
                  <a:pt x="42610" y="34190"/>
                </a:lnTo>
                <a:lnTo>
                  <a:pt x="42610" y="34180"/>
                </a:lnTo>
                <a:lnTo>
                  <a:pt x="42600" y="34170"/>
                </a:lnTo>
                <a:lnTo>
                  <a:pt x="42600" y="34160"/>
                </a:lnTo>
                <a:lnTo>
                  <a:pt x="42590" y="34160"/>
                </a:lnTo>
                <a:lnTo>
                  <a:pt x="42580" y="34150"/>
                </a:lnTo>
                <a:lnTo>
                  <a:pt x="42570" y="34150"/>
                </a:lnTo>
                <a:lnTo>
                  <a:pt x="42560" y="34150"/>
                </a:lnTo>
                <a:lnTo>
                  <a:pt x="42550" y="34160"/>
                </a:lnTo>
                <a:lnTo>
                  <a:pt x="42540" y="34160"/>
                </a:lnTo>
                <a:lnTo>
                  <a:pt x="42530" y="34160"/>
                </a:lnTo>
                <a:lnTo>
                  <a:pt x="42520" y="34160"/>
                </a:lnTo>
                <a:lnTo>
                  <a:pt x="42510" y="34160"/>
                </a:lnTo>
                <a:lnTo>
                  <a:pt x="42500" y="34160"/>
                </a:lnTo>
                <a:lnTo>
                  <a:pt x="42500" y="34150"/>
                </a:lnTo>
                <a:lnTo>
                  <a:pt x="42500" y="34140"/>
                </a:lnTo>
                <a:lnTo>
                  <a:pt x="42500" y="34130"/>
                </a:lnTo>
                <a:lnTo>
                  <a:pt x="42500" y="34120"/>
                </a:lnTo>
                <a:lnTo>
                  <a:pt x="42500" y="34110"/>
                </a:lnTo>
                <a:lnTo>
                  <a:pt x="42500" y="34100"/>
                </a:lnTo>
                <a:lnTo>
                  <a:pt x="42500" y="34090"/>
                </a:lnTo>
                <a:lnTo>
                  <a:pt x="42510" y="34090"/>
                </a:lnTo>
                <a:lnTo>
                  <a:pt x="42520" y="34090"/>
                </a:lnTo>
                <a:lnTo>
                  <a:pt x="42530" y="34090"/>
                </a:lnTo>
                <a:lnTo>
                  <a:pt x="42540" y="34090"/>
                </a:lnTo>
                <a:lnTo>
                  <a:pt x="42540" y="34080"/>
                </a:lnTo>
                <a:lnTo>
                  <a:pt x="42530" y="34080"/>
                </a:lnTo>
                <a:lnTo>
                  <a:pt x="42530" y="34070"/>
                </a:lnTo>
                <a:lnTo>
                  <a:pt x="42520" y="34070"/>
                </a:lnTo>
                <a:lnTo>
                  <a:pt x="42510" y="34070"/>
                </a:lnTo>
                <a:lnTo>
                  <a:pt x="42510" y="34060"/>
                </a:lnTo>
                <a:lnTo>
                  <a:pt x="42500" y="34060"/>
                </a:lnTo>
                <a:lnTo>
                  <a:pt x="42500" y="34050"/>
                </a:lnTo>
                <a:lnTo>
                  <a:pt x="42490" y="34050"/>
                </a:lnTo>
                <a:lnTo>
                  <a:pt x="42490" y="34040"/>
                </a:lnTo>
                <a:lnTo>
                  <a:pt x="42480" y="34030"/>
                </a:lnTo>
                <a:lnTo>
                  <a:pt x="42480" y="34020"/>
                </a:lnTo>
                <a:lnTo>
                  <a:pt x="42480" y="34010"/>
                </a:lnTo>
                <a:lnTo>
                  <a:pt x="42470" y="34010"/>
                </a:lnTo>
                <a:lnTo>
                  <a:pt x="42470" y="34000"/>
                </a:lnTo>
                <a:lnTo>
                  <a:pt x="42470" y="33990"/>
                </a:lnTo>
                <a:lnTo>
                  <a:pt x="42480" y="33980"/>
                </a:lnTo>
                <a:lnTo>
                  <a:pt x="42490" y="33980"/>
                </a:lnTo>
                <a:lnTo>
                  <a:pt x="42490" y="33970"/>
                </a:lnTo>
                <a:lnTo>
                  <a:pt x="42500" y="33970"/>
                </a:lnTo>
                <a:lnTo>
                  <a:pt x="42510" y="33970"/>
                </a:lnTo>
                <a:lnTo>
                  <a:pt x="42510" y="33960"/>
                </a:lnTo>
                <a:lnTo>
                  <a:pt x="42510" y="33950"/>
                </a:lnTo>
                <a:lnTo>
                  <a:pt x="42520" y="33950"/>
                </a:lnTo>
                <a:lnTo>
                  <a:pt x="42520" y="33940"/>
                </a:lnTo>
                <a:lnTo>
                  <a:pt x="42520" y="33930"/>
                </a:lnTo>
                <a:lnTo>
                  <a:pt x="42530" y="33930"/>
                </a:lnTo>
                <a:lnTo>
                  <a:pt x="42530" y="33920"/>
                </a:lnTo>
                <a:lnTo>
                  <a:pt x="42530" y="33910"/>
                </a:lnTo>
                <a:lnTo>
                  <a:pt x="42530" y="33900"/>
                </a:lnTo>
                <a:lnTo>
                  <a:pt x="42530" y="33890"/>
                </a:lnTo>
                <a:lnTo>
                  <a:pt x="42520" y="33880"/>
                </a:lnTo>
                <a:lnTo>
                  <a:pt x="42510" y="33880"/>
                </a:lnTo>
                <a:lnTo>
                  <a:pt x="42500" y="33870"/>
                </a:lnTo>
                <a:lnTo>
                  <a:pt x="42490" y="33860"/>
                </a:lnTo>
                <a:lnTo>
                  <a:pt x="42480" y="33860"/>
                </a:lnTo>
                <a:lnTo>
                  <a:pt x="42470" y="33860"/>
                </a:lnTo>
                <a:lnTo>
                  <a:pt x="42460" y="33860"/>
                </a:lnTo>
                <a:lnTo>
                  <a:pt x="42450" y="33860"/>
                </a:lnTo>
                <a:lnTo>
                  <a:pt x="42450" y="33870"/>
                </a:lnTo>
                <a:lnTo>
                  <a:pt x="42440" y="33870"/>
                </a:lnTo>
                <a:lnTo>
                  <a:pt x="42430" y="33870"/>
                </a:lnTo>
                <a:lnTo>
                  <a:pt x="42430" y="33880"/>
                </a:lnTo>
                <a:lnTo>
                  <a:pt x="42420" y="33880"/>
                </a:lnTo>
                <a:lnTo>
                  <a:pt x="42410" y="33880"/>
                </a:lnTo>
                <a:lnTo>
                  <a:pt x="42400" y="33880"/>
                </a:lnTo>
                <a:lnTo>
                  <a:pt x="42400" y="33870"/>
                </a:lnTo>
                <a:lnTo>
                  <a:pt x="42400" y="33860"/>
                </a:lnTo>
                <a:lnTo>
                  <a:pt x="42400" y="33850"/>
                </a:lnTo>
                <a:lnTo>
                  <a:pt x="42400" y="33840"/>
                </a:lnTo>
                <a:lnTo>
                  <a:pt x="42400" y="33830"/>
                </a:lnTo>
                <a:lnTo>
                  <a:pt x="42400" y="33820"/>
                </a:lnTo>
                <a:lnTo>
                  <a:pt x="42400" y="33810"/>
                </a:lnTo>
                <a:lnTo>
                  <a:pt x="42390" y="33810"/>
                </a:lnTo>
                <a:lnTo>
                  <a:pt x="42390" y="33800"/>
                </a:lnTo>
                <a:lnTo>
                  <a:pt x="42380" y="33800"/>
                </a:lnTo>
                <a:lnTo>
                  <a:pt x="42370" y="33800"/>
                </a:lnTo>
                <a:lnTo>
                  <a:pt x="42360" y="33800"/>
                </a:lnTo>
                <a:lnTo>
                  <a:pt x="42360" y="33790"/>
                </a:lnTo>
                <a:lnTo>
                  <a:pt x="42350" y="33790"/>
                </a:lnTo>
                <a:lnTo>
                  <a:pt x="42350" y="33780"/>
                </a:lnTo>
                <a:lnTo>
                  <a:pt x="42340" y="33780"/>
                </a:lnTo>
                <a:lnTo>
                  <a:pt x="42340" y="33770"/>
                </a:lnTo>
                <a:lnTo>
                  <a:pt x="42340" y="33760"/>
                </a:lnTo>
                <a:lnTo>
                  <a:pt x="42330" y="33760"/>
                </a:lnTo>
                <a:lnTo>
                  <a:pt x="42330" y="33750"/>
                </a:lnTo>
                <a:lnTo>
                  <a:pt x="42330" y="33740"/>
                </a:lnTo>
                <a:lnTo>
                  <a:pt x="42330" y="33730"/>
                </a:lnTo>
                <a:lnTo>
                  <a:pt x="42330" y="33720"/>
                </a:lnTo>
                <a:lnTo>
                  <a:pt x="42330" y="33710"/>
                </a:lnTo>
                <a:lnTo>
                  <a:pt x="42320" y="33700"/>
                </a:lnTo>
                <a:lnTo>
                  <a:pt x="42320" y="33690"/>
                </a:lnTo>
                <a:lnTo>
                  <a:pt x="42310" y="33690"/>
                </a:lnTo>
                <a:lnTo>
                  <a:pt x="42300" y="33690"/>
                </a:lnTo>
                <a:lnTo>
                  <a:pt x="42300" y="33700"/>
                </a:lnTo>
                <a:lnTo>
                  <a:pt x="42290" y="33700"/>
                </a:lnTo>
                <a:lnTo>
                  <a:pt x="42280" y="33690"/>
                </a:lnTo>
                <a:lnTo>
                  <a:pt x="42270" y="33690"/>
                </a:lnTo>
                <a:lnTo>
                  <a:pt x="42270" y="33680"/>
                </a:lnTo>
                <a:lnTo>
                  <a:pt x="42270" y="33670"/>
                </a:lnTo>
                <a:lnTo>
                  <a:pt x="42270" y="33660"/>
                </a:lnTo>
                <a:lnTo>
                  <a:pt x="42270" y="33650"/>
                </a:lnTo>
                <a:lnTo>
                  <a:pt x="42270" y="33640"/>
                </a:lnTo>
                <a:lnTo>
                  <a:pt x="42270" y="33630"/>
                </a:lnTo>
                <a:lnTo>
                  <a:pt x="42260" y="33630"/>
                </a:lnTo>
                <a:lnTo>
                  <a:pt x="42260" y="33620"/>
                </a:lnTo>
                <a:lnTo>
                  <a:pt x="42260" y="33610"/>
                </a:lnTo>
                <a:lnTo>
                  <a:pt x="42260" y="33600"/>
                </a:lnTo>
                <a:lnTo>
                  <a:pt x="42260" y="33590"/>
                </a:lnTo>
                <a:lnTo>
                  <a:pt x="42260" y="33580"/>
                </a:lnTo>
                <a:lnTo>
                  <a:pt x="42250" y="33570"/>
                </a:lnTo>
                <a:lnTo>
                  <a:pt x="42260" y="33570"/>
                </a:lnTo>
                <a:lnTo>
                  <a:pt x="42260" y="33560"/>
                </a:lnTo>
                <a:lnTo>
                  <a:pt x="42270" y="33560"/>
                </a:lnTo>
                <a:lnTo>
                  <a:pt x="42270" y="33550"/>
                </a:lnTo>
                <a:lnTo>
                  <a:pt x="42280" y="33550"/>
                </a:lnTo>
                <a:lnTo>
                  <a:pt x="42290" y="33550"/>
                </a:lnTo>
                <a:lnTo>
                  <a:pt x="42300" y="33550"/>
                </a:lnTo>
                <a:lnTo>
                  <a:pt x="42310" y="33550"/>
                </a:lnTo>
                <a:lnTo>
                  <a:pt x="42320" y="33550"/>
                </a:lnTo>
                <a:lnTo>
                  <a:pt x="42330" y="33550"/>
                </a:lnTo>
                <a:lnTo>
                  <a:pt x="42340" y="33550"/>
                </a:lnTo>
                <a:lnTo>
                  <a:pt x="42350" y="33550"/>
                </a:lnTo>
                <a:lnTo>
                  <a:pt x="42360" y="33550"/>
                </a:lnTo>
                <a:lnTo>
                  <a:pt x="42370" y="33550"/>
                </a:lnTo>
                <a:lnTo>
                  <a:pt x="42380" y="33550"/>
                </a:lnTo>
                <a:lnTo>
                  <a:pt x="42380" y="33560"/>
                </a:lnTo>
                <a:lnTo>
                  <a:pt x="42390" y="33560"/>
                </a:lnTo>
                <a:lnTo>
                  <a:pt x="42390" y="33570"/>
                </a:lnTo>
                <a:lnTo>
                  <a:pt x="42400" y="33570"/>
                </a:lnTo>
                <a:lnTo>
                  <a:pt x="42410" y="33570"/>
                </a:lnTo>
                <a:lnTo>
                  <a:pt x="42410" y="33560"/>
                </a:lnTo>
                <a:lnTo>
                  <a:pt x="42410" y="33550"/>
                </a:lnTo>
                <a:lnTo>
                  <a:pt x="42410" y="33540"/>
                </a:lnTo>
                <a:lnTo>
                  <a:pt x="42420" y="33540"/>
                </a:lnTo>
                <a:lnTo>
                  <a:pt x="42420" y="33530"/>
                </a:lnTo>
                <a:lnTo>
                  <a:pt x="42430" y="33530"/>
                </a:lnTo>
                <a:lnTo>
                  <a:pt x="42430" y="33520"/>
                </a:lnTo>
                <a:lnTo>
                  <a:pt x="42440" y="33520"/>
                </a:lnTo>
                <a:lnTo>
                  <a:pt x="42450" y="33520"/>
                </a:lnTo>
                <a:lnTo>
                  <a:pt x="42460" y="33520"/>
                </a:lnTo>
                <a:lnTo>
                  <a:pt x="42460" y="33510"/>
                </a:lnTo>
                <a:lnTo>
                  <a:pt x="42470" y="33510"/>
                </a:lnTo>
                <a:lnTo>
                  <a:pt x="42470" y="33500"/>
                </a:lnTo>
                <a:lnTo>
                  <a:pt x="42470" y="33490"/>
                </a:lnTo>
                <a:lnTo>
                  <a:pt x="42470" y="33480"/>
                </a:lnTo>
                <a:lnTo>
                  <a:pt x="42470" y="33470"/>
                </a:lnTo>
                <a:lnTo>
                  <a:pt x="42470" y="33460"/>
                </a:lnTo>
                <a:lnTo>
                  <a:pt x="42470" y="33450"/>
                </a:lnTo>
                <a:lnTo>
                  <a:pt x="42480" y="33450"/>
                </a:lnTo>
                <a:lnTo>
                  <a:pt x="42480" y="33440"/>
                </a:lnTo>
                <a:lnTo>
                  <a:pt x="42480" y="33430"/>
                </a:lnTo>
                <a:lnTo>
                  <a:pt x="42490" y="33430"/>
                </a:lnTo>
                <a:lnTo>
                  <a:pt x="42490" y="33420"/>
                </a:lnTo>
                <a:lnTo>
                  <a:pt x="42500" y="33420"/>
                </a:lnTo>
                <a:lnTo>
                  <a:pt x="42500" y="33410"/>
                </a:lnTo>
                <a:lnTo>
                  <a:pt x="42510" y="33410"/>
                </a:lnTo>
                <a:lnTo>
                  <a:pt x="42510" y="33400"/>
                </a:lnTo>
                <a:lnTo>
                  <a:pt x="42510" y="33390"/>
                </a:lnTo>
                <a:lnTo>
                  <a:pt x="42510" y="33380"/>
                </a:lnTo>
                <a:lnTo>
                  <a:pt x="42510" y="33370"/>
                </a:lnTo>
                <a:lnTo>
                  <a:pt x="42510" y="33360"/>
                </a:lnTo>
                <a:lnTo>
                  <a:pt x="42500" y="33360"/>
                </a:lnTo>
                <a:lnTo>
                  <a:pt x="42500" y="33350"/>
                </a:lnTo>
                <a:lnTo>
                  <a:pt x="42500" y="33340"/>
                </a:lnTo>
                <a:lnTo>
                  <a:pt x="42490" y="33340"/>
                </a:lnTo>
                <a:lnTo>
                  <a:pt x="42490" y="33330"/>
                </a:lnTo>
                <a:lnTo>
                  <a:pt x="42480" y="33330"/>
                </a:lnTo>
                <a:lnTo>
                  <a:pt x="42470" y="33330"/>
                </a:lnTo>
                <a:lnTo>
                  <a:pt x="42470" y="33320"/>
                </a:lnTo>
                <a:lnTo>
                  <a:pt x="42460" y="33320"/>
                </a:lnTo>
                <a:lnTo>
                  <a:pt x="42450" y="33320"/>
                </a:lnTo>
                <a:lnTo>
                  <a:pt x="42440" y="33320"/>
                </a:lnTo>
                <a:lnTo>
                  <a:pt x="42440" y="33310"/>
                </a:lnTo>
                <a:lnTo>
                  <a:pt x="42430" y="33310"/>
                </a:lnTo>
                <a:lnTo>
                  <a:pt x="42420" y="33310"/>
                </a:lnTo>
                <a:lnTo>
                  <a:pt x="42410" y="33310"/>
                </a:lnTo>
                <a:lnTo>
                  <a:pt x="42400" y="33310"/>
                </a:lnTo>
                <a:lnTo>
                  <a:pt x="42390" y="33310"/>
                </a:lnTo>
                <a:lnTo>
                  <a:pt x="42380" y="33310"/>
                </a:lnTo>
                <a:lnTo>
                  <a:pt x="42380" y="33300"/>
                </a:lnTo>
                <a:lnTo>
                  <a:pt x="42370" y="33300"/>
                </a:lnTo>
                <a:lnTo>
                  <a:pt x="42360" y="33300"/>
                </a:lnTo>
                <a:lnTo>
                  <a:pt x="42350" y="33300"/>
                </a:lnTo>
                <a:lnTo>
                  <a:pt x="42350" y="33290"/>
                </a:lnTo>
                <a:lnTo>
                  <a:pt x="42340" y="33290"/>
                </a:lnTo>
                <a:lnTo>
                  <a:pt x="42330" y="33290"/>
                </a:lnTo>
                <a:lnTo>
                  <a:pt x="42320" y="33290"/>
                </a:lnTo>
                <a:lnTo>
                  <a:pt x="42320" y="33280"/>
                </a:lnTo>
                <a:lnTo>
                  <a:pt x="42320" y="33270"/>
                </a:lnTo>
                <a:lnTo>
                  <a:pt x="42330" y="33270"/>
                </a:lnTo>
                <a:lnTo>
                  <a:pt x="42330" y="33260"/>
                </a:lnTo>
                <a:lnTo>
                  <a:pt x="42340" y="33260"/>
                </a:lnTo>
                <a:lnTo>
                  <a:pt x="42350" y="33260"/>
                </a:lnTo>
                <a:lnTo>
                  <a:pt x="42350" y="33250"/>
                </a:lnTo>
                <a:lnTo>
                  <a:pt x="42360" y="33250"/>
                </a:lnTo>
                <a:lnTo>
                  <a:pt x="42370" y="33250"/>
                </a:lnTo>
                <a:lnTo>
                  <a:pt x="42370" y="33240"/>
                </a:lnTo>
                <a:lnTo>
                  <a:pt x="42370" y="33230"/>
                </a:lnTo>
                <a:lnTo>
                  <a:pt x="42380" y="33230"/>
                </a:lnTo>
                <a:lnTo>
                  <a:pt x="42380" y="33220"/>
                </a:lnTo>
                <a:lnTo>
                  <a:pt x="42390" y="33210"/>
                </a:lnTo>
                <a:lnTo>
                  <a:pt x="42390" y="33200"/>
                </a:lnTo>
                <a:lnTo>
                  <a:pt x="42390" y="33190"/>
                </a:lnTo>
                <a:lnTo>
                  <a:pt x="42400" y="33190"/>
                </a:lnTo>
                <a:lnTo>
                  <a:pt x="42400" y="33180"/>
                </a:lnTo>
                <a:lnTo>
                  <a:pt x="42400" y="33170"/>
                </a:lnTo>
                <a:lnTo>
                  <a:pt x="42400" y="33160"/>
                </a:lnTo>
                <a:lnTo>
                  <a:pt x="42400" y="33150"/>
                </a:lnTo>
                <a:lnTo>
                  <a:pt x="42400" y="33140"/>
                </a:lnTo>
                <a:lnTo>
                  <a:pt x="42400" y="33130"/>
                </a:lnTo>
                <a:lnTo>
                  <a:pt x="42400" y="33120"/>
                </a:lnTo>
                <a:lnTo>
                  <a:pt x="42400" y="33110"/>
                </a:lnTo>
                <a:lnTo>
                  <a:pt x="42400" y="33100"/>
                </a:lnTo>
                <a:lnTo>
                  <a:pt x="42400" y="33090"/>
                </a:lnTo>
                <a:lnTo>
                  <a:pt x="42400" y="33080"/>
                </a:lnTo>
                <a:lnTo>
                  <a:pt x="42400" y="33070"/>
                </a:lnTo>
                <a:lnTo>
                  <a:pt x="42400" y="33060"/>
                </a:lnTo>
                <a:lnTo>
                  <a:pt x="42400" y="33050"/>
                </a:lnTo>
                <a:lnTo>
                  <a:pt x="42390" y="33050"/>
                </a:lnTo>
                <a:lnTo>
                  <a:pt x="42390" y="33040"/>
                </a:lnTo>
                <a:lnTo>
                  <a:pt x="42390" y="33030"/>
                </a:lnTo>
                <a:lnTo>
                  <a:pt x="42390" y="33020"/>
                </a:lnTo>
                <a:lnTo>
                  <a:pt x="42390" y="33010"/>
                </a:lnTo>
                <a:lnTo>
                  <a:pt x="42380" y="33000"/>
                </a:lnTo>
                <a:lnTo>
                  <a:pt x="42380" y="32990"/>
                </a:lnTo>
                <a:lnTo>
                  <a:pt x="42380" y="32980"/>
                </a:lnTo>
                <a:lnTo>
                  <a:pt x="42380" y="32970"/>
                </a:lnTo>
                <a:lnTo>
                  <a:pt x="42370" y="32970"/>
                </a:lnTo>
                <a:lnTo>
                  <a:pt x="42370" y="32960"/>
                </a:lnTo>
                <a:lnTo>
                  <a:pt x="42360" y="32950"/>
                </a:lnTo>
                <a:lnTo>
                  <a:pt x="42360" y="32940"/>
                </a:lnTo>
                <a:lnTo>
                  <a:pt x="42350" y="32940"/>
                </a:lnTo>
                <a:lnTo>
                  <a:pt x="42350" y="32930"/>
                </a:lnTo>
                <a:lnTo>
                  <a:pt x="42340" y="32930"/>
                </a:lnTo>
                <a:lnTo>
                  <a:pt x="42340" y="32920"/>
                </a:lnTo>
                <a:lnTo>
                  <a:pt x="42330" y="32920"/>
                </a:lnTo>
                <a:lnTo>
                  <a:pt x="42330" y="32910"/>
                </a:lnTo>
                <a:lnTo>
                  <a:pt x="42330" y="32900"/>
                </a:lnTo>
                <a:lnTo>
                  <a:pt x="42320" y="32900"/>
                </a:lnTo>
                <a:lnTo>
                  <a:pt x="42310" y="32890"/>
                </a:lnTo>
                <a:lnTo>
                  <a:pt x="42300" y="32890"/>
                </a:lnTo>
                <a:lnTo>
                  <a:pt x="42300" y="32880"/>
                </a:lnTo>
                <a:lnTo>
                  <a:pt x="42290" y="32870"/>
                </a:lnTo>
                <a:lnTo>
                  <a:pt x="42280" y="32860"/>
                </a:lnTo>
                <a:lnTo>
                  <a:pt x="42280" y="32850"/>
                </a:lnTo>
                <a:lnTo>
                  <a:pt x="42270" y="32850"/>
                </a:lnTo>
                <a:lnTo>
                  <a:pt x="42260" y="32840"/>
                </a:lnTo>
                <a:lnTo>
                  <a:pt x="42250" y="32840"/>
                </a:lnTo>
                <a:lnTo>
                  <a:pt x="42250" y="32830"/>
                </a:lnTo>
                <a:lnTo>
                  <a:pt x="42240" y="32830"/>
                </a:lnTo>
                <a:lnTo>
                  <a:pt x="42230" y="32830"/>
                </a:lnTo>
                <a:lnTo>
                  <a:pt x="42220" y="32840"/>
                </a:lnTo>
                <a:lnTo>
                  <a:pt x="42210" y="32840"/>
                </a:lnTo>
                <a:lnTo>
                  <a:pt x="42200" y="32850"/>
                </a:lnTo>
                <a:lnTo>
                  <a:pt x="42190" y="32850"/>
                </a:lnTo>
                <a:lnTo>
                  <a:pt x="42180" y="32860"/>
                </a:lnTo>
                <a:lnTo>
                  <a:pt x="42170" y="32860"/>
                </a:lnTo>
                <a:lnTo>
                  <a:pt x="42170" y="32870"/>
                </a:lnTo>
                <a:lnTo>
                  <a:pt x="42160" y="32870"/>
                </a:lnTo>
                <a:lnTo>
                  <a:pt x="42150" y="32870"/>
                </a:lnTo>
                <a:lnTo>
                  <a:pt x="42150" y="32880"/>
                </a:lnTo>
                <a:lnTo>
                  <a:pt x="42140" y="32880"/>
                </a:lnTo>
                <a:lnTo>
                  <a:pt x="42130" y="32880"/>
                </a:lnTo>
                <a:lnTo>
                  <a:pt x="42130" y="32890"/>
                </a:lnTo>
                <a:lnTo>
                  <a:pt x="42120" y="32890"/>
                </a:lnTo>
                <a:lnTo>
                  <a:pt x="42110" y="32900"/>
                </a:lnTo>
                <a:lnTo>
                  <a:pt x="42100" y="32900"/>
                </a:lnTo>
                <a:lnTo>
                  <a:pt x="42090" y="32900"/>
                </a:lnTo>
                <a:lnTo>
                  <a:pt x="42080" y="32910"/>
                </a:lnTo>
                <a:lnTo>
                  <a:pt x="42070" y="32910"/>
                </a:lnTo>
                <a:lnTo>
                  <a:pt x="42060" y="32920"/>
                </a:lnTo>
                <a:lnTo>
                  <a:pt x="42050" y="32920"/>
                </a:lnTo>
                <a:lnTo>
                  <a:pt x="42050" y="32910"/>
                </a:lnTo>
                <a:lnTo>
                  <a:pt x="42040" y="32910"/>
                </a:lnTo>
                <a:lnTo>
                  <a:pt x="42030" y="32910"/>
                </a:lnTo>
                <a:lnTo>
                  <a:pt x="42030" y="32900"/>
                </a:lnTo>
                <a:lnTo>
                  <a:pt x="42020" y="32900"/>
                </a:lnTo>
                <a:lnTo>
                  <a:pt x="42020" y="32890"/>
                </a:lnTo>
                <a:lnTo>
                  <a:pt x="42010" y="32890"/>
                </a:lnTo>
                <a:lnTo>
                  <a:pt x="42000" y="32890"/>
                </a:lnTo>
                <a:lnTo>
                  <a:pt x="42000" y="32880"/>
                </a:lnTo>
                <a:lnTo>
                  <a:pt x="41990" y="32880"/>
                </a:lnTo>
                <a:lnTo>
                  <a:pt x="41980" y="32880"/>
                </a:lnTo>
                <a:lnTo>
                  <a:pt x="41980" y="32870"/>
                </a:lnTo>
                <a:lnTo>
                  <a:pt x="41970" y="32870"/>
                </a:lnTo>
                <a:lnTo>
                  <a:pt x="41960" y="32860"/>
                </a:lnTo>
                <a:lnTo>
                  <a:pt x="41950" y="32860"/>
                </a:lnTo>
                <a:lnTo>
                  <a:pt x="41950" y="32850"/>
                </a:lnTo>
                <a:lnTo>
                  <a:pt x="41940" y="32850"/>
                </a:lnTo>
                <a:lnTo>
                  <a:pt x="41930" y="32850"/>
                </a:lnTo>
                <a:lnTo>
                  <a:pt x="41930" y="32840"/>
                </a:lnTo>
                <a:lnTo>
                  <a:pt x="41920" y="32840"/>
                </a:lnTo>
                <a:lnTo>
                  <a:pt x="41910" y="32840"/>
                </a:lnTo>
                <a:lnTo>
                  <a:pt x="41910" y="32830"/>
                </a:lnTo>
                <a:lnTo>
                  <a:pt x="41900" y="32830"/>
                </a:lnTo>
                <a:lnTo>
                  <a:pt x="41890" y="32830"/>
                </a:lnTo>
                <a:lnTo>
                  <a:pt x="41880" y="32820"/>
                </a:lnTo>
                <a:lnTo>
                  <a:pt x="41870" y="32820"/>
                </a:lnTo>
                <a:lnTo>
                  <a:pt x="41870" y="32810"/>
                </a:lnTo>
                <a:lnTo>
                  <a:pt x="41860" y="32810"/>
                </a:lnTo>
                <a:lnTo>
                  <a:pt x="41850" y="32810"/>
                </a:lnTo>
                <a:lnTo>
                  <a:pt x="41850" y="32800"/>
                </a:lnTo>
                <a:lnTo>
                  <a:pt x="41840" y="32800"/>
                </a:lnTo>
                <a:lnTo>
                  <a:pt x="41830" y="32800"/>
                </a:lnTo>
                <a:lnTo>
                  <a:pt x="41820" y="32810"/>
                </a:lnTo>
                <a:lnTo>
                  <a:pt x="41810" y="32810"/>
                </a:lnTo>
                <a:lnTo>
                  <a:pt x="41800" y="32820"/>
                </a:lnTo>
                <a:lnTo>
                  <a:pt x="41800" y="32830"/>
                </a:lnTo>
                <a:lnTo>
                  <a:pt x="41800" y="32840"/>
                </a:lnTo>
                <a:lnTo>
                  <a:pt x="41800" y="32850"/>
                </a:lnTo>
                <a:lnTo>
                  <a:pt x="41800" y="32860"/>
                </a:lnTo>
                <a:lnTo>
                  <a:pt x="41810" y="32860"/>
                </a:lnTo>
                <a:lnTo>
                  <a:pt x="41810" y="32870"/>
                </a:lnTo>
                <a:lnTo>
                  <a:pt x="41820" y="32870"/>
                </a:lnTo>
                <a:lnTo>
                  <a:pt x="41820" y="32880"/>
                </a:lnTo>
                <a:lnTo>
                  <a:pt x="41820" y="32890"/>
                </a:lnTo>
                <a:lnTo>
                  <a:pt x="41810" y="32890"/>
                </a:lnTo>
                <a:lnTo>
                  <a:pt x="41810" y="32900"/>
                </a:lnTo>
                <a:lnTo>
                  <a:pt x="41810" y="32910"/>
                </a:lnTo>
                <a:lnTo>
                  <a:pt x="41800" y="32910"/>
                </a:lnTo>
                <a:lnTo>
                  <a:pt x="41800" y="32920"/>
                </a:lnTo>
                <a:lnTo>
                  <a:pt x="41790" y="32920"/>
                </a:lnTo>
                <a:lnTo>
                  <a:pt x="41790" y="32930"/>
                </a:lnTo>
                <a:lnTo>
                  <a:pt x="41780" y="32940"/>
                </a:lnTo>
                <a:lnTo>
                  <a:pt x="41780" y="32950"/>
                </a:lnTo>
                <a:lnTo>
                  <a:pt x="41770" y="32950"/>
                </a:lnTo>
                <a:lnTo>
                  <a:pt x="41770" y="32960"/>
                </a:lnTo>
                <a:lnTo>
                  <a:pt x="41770" y="32970"/>
                </a:lnTo>
                <a:lnTo>
                  <a:pt x="41770" y="32980"/>
                </a:lnTo>
                <a:lnTo>
                  <a:pt x="41760" y="32980"/>
                </a:lnTo>
                <a:lnTo>
                  <a:pt x="41760" y="32990"/>
                </a:lnTo>
                <a:lnTo>
                  <a:pt x="41750" y="33000"/>
                </a:lnTo>
                <a:lnTo>
                  <a:pt x="41740" y="33010"/>
                </a:lnTo>
                <a:lnTo>
                  <a:pt x="41730" y="33010"/>
                </a:lnTo>
                <a:lnTo>
                  <a:pt x="41730" y="33000"/>
                </a:lnTo>
                <a:lnTo>
                  <a:pt x="41730" y="32990"/>
                </a:lnTo>
                <a:lnTo>
                  <a:pt x="41740" y="32990"/>
                </a:lnTo>
                <a:lnTo>
                  <a:pt x="41740" y="32980"/>
                </a:lnTo>
                <a:lnTo>
                  <a:pt x="41740" y="32970"/>
                </a:lnTo>
                <a:lnTo>
                  <a:pt x="41740" y="32960"/>
                </a:lnTo>
                <a:lnTo>
                  <a:pt x="41740" y="32950"/>
                </a:lnTo>
                <a:lnTo>
                  <a:pt x="41740" y="32940"/>
                </a:lnTo>
                <a:lnTo>
                  <a:pt x="41740" y="32930"/>
                </a:lnTo>
                <a:lnTo>
                  <a:pt x="41730" y="32930"/>
                </a:lnTo>
                <a:lnTo>
                  <a:pt x="41730" y="32920"/>
                </a:lnTo>
                <a:lnTo>
                  <a:pt x="41730" y="32910"/>
                </a:lnTo>
                <a:lnTo>
                  <a:pt x="41720" y="32910"/>
                </a:lnTo>
                <a:lnTo>
                  <a:pt x="41720" y="32900"/>
                </a:lnTo>
                <a:lnTo>
                  <a:pt x="41720" y="32890"/>
                </a:lnTo>
                <a:lnTo>
                  <a:pt x="41710" y="32890"/>
                </a:lnTo>
                <a:lnTo>
                  <a:pt x="41710" y="32880"/>
                </a:lnTo>
                <a:lnTo>
                  <a:pt x="41710" y="32870"/>
                </a:lnTo>
                <a:lnTo>
                  <a:pt x="41700" y="32870"/>
                </a:lnTo>
                <a:lnTo>
                  <a:pt x="41690" y="32870"/>
                </a:lnTo>
                <a:lnTo>
                  <a:pt x="41690" y="32860"/>
                </a:lnTo>
                <a:lnTo>
                  <a:pt x="41680" y="32860"/>
                </a:lnTo>
                <a:lnTo>
                  <a:pt x="41670" y="32860"/>
                </a:lnTo>
                <a:lnTo>
                  <a:pt x="41660" y="32860"/>
                </a:lnTo>
                <a:lnTo>
                  <a:pt x="41650" y="32860"/>
                </a:lnTo>
                <a:lnTo>
                  <a:pt x="41640" y="32860"/>
                </a:lnTo>
                <a:lnTo>
                  <a:pt x="41640" y="32850"/>
                </a:lnTo>
                <a:lnTo>
                  <a:pt x="41630" y="32850"/>
                </a:lnTo>
                <a:lnTo>
                  <a:pt x="41630" y="32840"/>
                </a:lnTo>
                <a:lnTo>
                  <a:pt x="41620" y="32840"/>
                </a:lnTo>
                <a:lnTo>
                  <a:pt x="41620" y="32830"/>
                </a:lnTo>
                <a:lnTo>
                  <a:pt x="41610" y="32830"/>
                </a:lnTo>
                <a:lnTo>
                  <a:pt x="41610" y="32820"/>
                </a:lnTo>
                <a:lnTo>
                  <a:pt x="41600" y="32820"/>
                </a:lnTo>
                <a:lnTo>
                  <a:pt x="41590" y="32820"/>
                </a:lnTo>
                <a:lnTo>
                  <a:pt x="41580" y="32820"/>
                </a:lnTo>
                <a:lnTo>
                  <a:pt x="41580" y="32810"/>
                </a:lnTo>
                <a:lnTo>
                  <a:pt x="41570" y="32810"/>
                </a:lnTo>
                <a:lnTo>
                  <a:pt x="41570" y="32800"/>
                </a:lnTo>
                <a:lnTo>
                  <a:pt x="41560" y="32800"/>
                </a:lnTo>
                <a:lnTo>
                  <a:pt x="41550" y="32800"/>
                </a:lnTo>
                <a:lnTo>
                  <a:pt x="41550" y="32790"/>
                </a:lnTo>
                <a:lnTo>
                  <a:pt x="41540" y="32790"/>
                </a:lnTo>
                <a:lnTo>
                  <a:pt x="41530" y="32790"/>
                </a:lnTo>
                <a:lnTo>
                  <a:pt x="41520" y="32790"/>
                </a:lnTo>
                <a:lnTo>
                  <a:pt x="41510" y="32790"/>
                </a:lnTo>
                <a:lnTo>
                  <a:pt x="41510" y="32780"/>
                </a:lnTo>
                <a:lnTo>
                  <a:pt x="41500" y="32780"/>
                </a:lnTo>
                <a:lnTo>
                  <a:pt x="41490" y="32780"/>
                </a:lnTo>
                <a:lnTo>
                  <a:pt x="41490" y="32770"/>
                </a:lnTo>
                <a:lnTo>
                  <a:pt x="41480" y="32770"/>
                </a:lnTo>
                <a:lnTo>
                  <a:pt x="41470" y="32770"/>
                </a:lnTo>
                <a:lnTo>
                  <a:pt x="41470" y="32760"/>
                </a:lnTo>
                <a:lnTo>
                  <a:pt x="41470" y="32750"/>
                </a:lnTo>
                <a:lnTo>
                  <a:pt x="41470" y="32740"/>
                </a:lnTo>
                <a:lnTo>
                  <a:pt x="41480" y="32740"/>
                </a:lnTo>
                <a:lnTo>
                  <a:pt x="41480" y="32730"/>
                </a:lnTo>
                <a:lnTo>
                  <a:pt x="41490" y="32730"/>
                </a:lnTo>
                <a:lnTo>
                  <a:pt x="41490" y="32720"/>
                </a:lnTo>
                <a:lnTo>
                  <a:pt x="41500" y="32710"/>
                </a:lnTo>
                <a:lnTo>
                  <a:pt x="41510" y="32700"/>
                </a:lnTo>
                <a:lnTo>
                  <a:pt x="41520" y="32700"/>
                </a:lnTo>
                <a:lnTo>
                  <a:pt x="41520" y="32690"/>
                </a:lnTo>
                <a:lnTo>
                  <a:pt x="41520" y="32680"/>
                </a:lnTo>
                <a:lnTo>
                  <a:pt x="41530" y="32680"/>
                </a:lnTo>
                <a:lnTo>
                  <a:pt x="41530" y="32670"/>
                </a:lnTo>
                <a:lnTo>
                  <a:pt x="41540" y="32670"/>
                </a:lnTo>
                <a:lnTo>
                  <a:pt x="41540" y="32660"/>
                </a:lnTo>
                <a:lnTo>
                  <a:pt x="41550" y="32660"/>
                </a:lnTo>
                <a:lnTo>
                  <a:pt x="41550" y="32650"/>
                </a:lnTo>
                <a:lnTo>
                  <a:pt x="41560" y="32650"/>
                </a:lnTo>
                <a:lnTo>
                  <a:pt x="41560" y="32640"/>
                </a:lnTo>
                <a:lnTo>
                  <a:pt x="41570" y="32640"/>
                </a:lnTo>
                <a:lnTo>
                  <a:pt x="41570" y="32630"/>
                </a:lnTo>
                <a:lnTo>
                  <a:pt x="41580" y="32620"/>
                </a:lnTo>
                <a:lnTo>
                  <a:pt x="41580" y="32610"/>
                </a:lnTo>
                <a:lnTo>
                  <a:pt x="41590" y="32610"/>
                </a:lnTo>
                <a:lnTo>
                  <a:pt x="41590" y="32600"/>
                </a:lnTo>
                <a:lnTo>
                  <a:pt x="41590" y="32590"/>
                </a:lnTo>
                <a:lnTo>
                  <a:pt x="41600" y="32590"/>
                </a:lnTo>
                <a:lnTo>
                  <a:pt x="41600" y="32580"/>
                </a:lnTo>
                <a:lnTo>
                  <a:pt x="41610" y="32570"/>
                </a:lnTo>
                <a:lnTo>
                  <a:pt x="41610" y="32560"/>
                </a:lnTo>
                <a:lnTo>
                  <a:pt x="41620" y="32560"/>
                </a:lnTo>
                <a:lnTo>
                  <a:pt x="41620" y="32550"/>
                </a:lnTo>
                <a:lnTo>
                  <a:pt x="41620" y="32540"/>
                </a:lnTo>
                <a:lnTo>
                  <a:pt x="41630" y="32540"/>
                </a:lnTo>
                <a:lnTo>
                  <a:pt x="41630" y="32530"/>
                </a:lnTo>
                <a:lnTo>
                  <a:pt x="41630" y="32520"/>
                </a:lnTo>
                <a:lnTo>
                  <a:pt x="41640" y="32520"/>
                </a:lnTo>
                <a:lnTo>
                  <a:pt x="41640" y="32510"/>
                </a:lnTo>
                <a:lnTo>
                  <a:pt x="41640" y="32500"/>
                </a:lnTo>
                <a:lnTo>
                  <a:pt x="41650" y="32490"/>
                </a:lnTo>
                <a:lnTo>
                  <a:pt x="41650" y="32480"/>
                </a:lnTo>
                <a:lnTo>
                  <a:pt x="41650" y="32470"/>
                </a:lnTo>
                <a:lnTo>
                  <a:pt x="41660" y="32470"/>
                </a:lnTo>
                <a:lnTo>
                  <a:pt x="41660" y="32460"/>
                </a:lnTo>
                <a:lnTo>
                  <a:pt x="41660" y="32450"/>
                </a:lnTo>
                <a:lnTo>
                  <a:pt x="41670" y="32450"/>
                </a:lnTo>
                <a:lnTo>
                  <a:pt x="41670" y="32440"/>
                </a:lnTo>
                <a:lnTo>
                  <a:pt x="41660" y="32440"/>
                </a:lnTo>
                <a:lnTo>
                  <a:pt x="41650" y="32440"/>
                </a:lnTo>
                <a:lnTo>
                  <a:pt x="41650" y="32430"/>
                </a:lnTo>
                <a:lnTo>
                  <a:pt x="41640" y="32430"/>
                </a:lnTo>
                <a:lnTo>
                  <a:pt x="41630" y="32430"/>
                </a:lnTo>
                <a:lnTo>
                  <a:pt x="41620" y="32430"/>
                </a:lnTo>
                <a:lnTo>
                  <a:pt x="41620" y="32420"/>
                </a:lnTo>
                <a:lnTo>
                  <a:pt x="41610" y="32420"/>
                </a:lnTo>
                <a:lnTo>
                  <a:pt x="41600" y="32420"/>
                </a:lnTo>
                <a:lnTo>
                  <a:pt x="41590" y="32420"/>
                </a:lnTo>
                <a:lnTo>
                  <a:pt x="41590" y="32410"/>
                </a:lnTo>
                <a:lnTo>
                  <a:pt x="41580" y="32410"/>
                </a:lnTo>
                <a:lnTo>
                  <a:pt x="41570" y="32410"/>
                </a:lnTo>
                <a:lnTo>
                  <a:pt x="41570" y="32400"/>
                </a:lnTo>
                <a:lnTo>
                  <a:pt x="41560" y="32400"/>
                </a:lnTo>
                <a:lnTo>
                  <a:pt x="41550" y="32400"/>
                </a:lnTo>
                <a:lnTo>
                  <a:pt x="41550" y="32390"/>
                </a:lnTo>
                <a:lnTo>
                  <a:pt x="41540" y="32390"/>
                </a:lnTo>
                <a:lnTo>
                  <a:pt x="41530" y="32390"/>
                </a:lnTo>
                <a:lnTo>
                  <a:pt x="41530" y="32380"/>
                </a:lnTo>
                <a:lnTo>
                  <a:pt x="41520" y="32380"/>
                </a:lnTo>
                <a:lnTo>
                  <a:pt x="41510" y="32380"/>
                </a:lnTo>
                <a:lnTo>
                  <a:pt x="41510" y="32370"/>
                </a:lnTo>
                <a:lnTo>
                  <a:pt x="41500" y="32370"/>
                </a:lnTo>
                <a:lnTo>
                  <a:pt x="41490" y="32360"/>
                </a:lnTo>
                <a:lnTo>
                  <a:pt x="41480" y="32360"/>
                </a:lnTo>
                <a:lnTo>
                  <a:pt x="41480" y="32350"/>
                </a:lnTo>
                <a:lnTo>
                  <a:pt x="41470" y="32350"/>
                </a:lnTo>
                <a:lnTo>
                  <a:pt x="41460" y="32350"/>
                </a:lnTo>
                <a:lnTo>
                  <a:pt x="41460" y="32340"/>
                </a:lnTo>
                <a:lnTo>
                  <a:pt x="41450" y="32340"/>
                </a:lnTo>
                <a:lnTo>
                  <a:pt x="41440" y="32340"/>
                </a:lnTo>
                <a:lnTo>
                  <a:pt x="41440" y="32330"/>
                </a:lnTo>
                <a:lnTo>
                  <a:pt x="41430" y="32330"/>
                </a:lnTo>
                <a:lnTo>
                  <a:pt x="41420" y="32330"/>
                </a:lnTo>
                <a:lnTo>
                  <a:pt x="41420" y="32320"/>
                </a:lnTo>
                <a:lnTo>
                  <a:pt x="41410" y="32320"/>
                </a:lnTo>
                <a:lnTo>
                  <a:pt x="41400" y="32310"/>
                </a:lnTo>
                <a:lnTo>
                  <a:pt x="41390" y="32310"/>
                </a:lnTo>
                <a:lnTo>
                  <a:pt x="41390" y="32300"/>
                </a:lnTo>
                <a:lnTo>
                  <a:pt x="41380" y="32300"/>
                </a:lnTo>
                <a:lnTo>
                  <a:pt x="41370" y="32290"/>
                </a:lnTo>
                <a:lnTo>
                  <a:pt x="41360" y="32280"/>
                </a:lnTo>
                <a:lnTo>
                  <a:pt x="41350" y="32280"/>
                </a:lnTo>
                <a:lnTo>
                  <a:pt x="41340" y="32270"/>
                </a:lnTo>
                <a:lnTo>
                  <a:pt x="41330" y="32260"/>
                </a:lnTo>
                <a:lnTo>
                  <a:pt x="41320" y="32260"/>
                </a:lnTo>
                <a:lnTo>
                  <a:pt x="41320" y="32250"/>
                </a:lnTo>
                <a:lnTo>
                  <a:pt x="41310" y="32250"/>
                </a:lnTo>
                <a:lnTo>
                  <a:pt x="41310" y="32240"/>
                </a:lnTo>
                <a:lnTo>
                  <a:pt x="41300" y="32240"/>
                </a:lnTo>
                <a:lnTo>
                  <a:pt x="41300" y="32230"/>
                </a:lnTo>
                <a:lnTo>
                  <a:pt x="41290" y="32230"/>
                </a:lnTo>
                <a:lnTo>
                  <a:pt x="41280" y="32230"/>
                </a:lnTo>
                <a:lnTo>
                  <a:pt x="41280" y="32220"/>
                </a:lnTo>
                <a:lnTo>
                  <a:pt x="41270" y="32220"/>
                </a:lnTo>
                <a:lnTo>
                  <a:pt x="41270" y="32210"/>
                </a:lnTo>
                <a:lnTo>
                  <a:pt x="41260" y="32210"/>
                </a:lnTo>
                <a:lnTo>
                  <a:pt x="41260" y="32200"/>
                </a:lnTo>
                <a:lnTo>
                  <a:pt x="41250" y="32200"/>
                </a:lnTo>
                <a:lnTo>
                  <a:pt x="41240" y="32190"/>
                </a:lnTo>
                <a:lnTo>
                  <a:pt x="41240" y="32180"/>
                </a:lnTo>
                <a:lnTo>
                  <a:pt x="41230" y="32180"/>
                </a:lnTo>
                <a:lnTo>
                  <a:pt x="41230" y="32170"/>
                </a:lnTo>
                <a:lnTo>
                  <a:pt x="41220" y="32170"/>
                </a:lnTo>
                <a:lnTo>
                  <a:pt x="41220" y="32160"/>
                </a:lnTo>
                <a:lnTo>
                  <a:pt x="41210" y="32160"/>
                </a:lnTo>
                <a:lnTo>
                  <a:pt x="41210" y="32150"/>
                </a:lnTo>
                <a:lnTo>
                  <a:pt x="41200" y="32150"/>
                </a:lnTo>
                <a:lnTo>
                  <a:pt x="41200" y="32140"/>
                </a:lnTo>
                <a:lnTo>
                  <a:pt x="41190" y="32140"/>
                </a:lnTo>
                <a:lnTo>
                  <a:pt x="41190" y="32130"/>
                </a:lnTo>
                <a:lnTo>
                  <a:pt x="41180" y="32130"/>
                </a:lnTo>
                <a:lnTo>
                  <a:pt x="41180" y="32120"/>
                </a:lnTo>
                <a:lnTo>
                  <a:pt x="41170" y="32120"/>
                </a:lnTo>
                <a:lnTo>
                  <a:pt x="41170" y="32110"/>
                </a:lnTo>
                <a:lnTo>
                  <a:pt x="41160" y="32110"/>
                </a:lnTo>
                <a:lnTo>
                  <a:pt x="41150" y="32100"/>
                </a:lnTo>
                <a:lnTo>
                  <a:pt x="41150" y="32090"/>
                </a:lnTo>
                <a:lnTo>
                  <a:pt x="41140" y="32090"/>
                </a:lnTo>
                <a:lnTo>
                  <a:pt x="41140" y="32080"/>
                </a:lnTo>
                <a:lnTo>
                  <a:pt x="41130" y="32080"/>
                </a:lnTo>
                <a:lnTo>
                  <a:pt x="41130" y="32070"/>
                </a:lnTo>
                <a:lnTo>
                  <a:pt x="41120" y="32070"/>
                </a:lnTo>
                <a:lnTo>
                  <a:pt x="41120" y="32060"/>
                </a:lnTo>
                <a:lnTo>
                  <a:pt x="41110" y="32060"/>
                </a:lnTo>
                <a:lnTo>
                  <a:pt x="41110" y="32050"/>
                </a:lnTo>
                <a:lnTo>
                  <a:pt x="41100" y="32050"/>
                </a:lnTo>
                <a:lnTo>
                  <a:pt x="41100" y="32040"/>
                </a:lnTo>
                <a:lnTo>
                  <a:pt x="41090" y="32040"/>
                </a:lnTo>
                <a:lnTo>
                  <a:pt x="41090" y="32030"/>
                </a:lnTo>
                <a:lnTo>
                  <a:pt x="41080" y="32030"/>
                </a:lnTo>
                <a:lnTo>
                  <a:pt x="41080" y="32020"/>
                </a:lnTo>
                <a:lnTo>
                  <a:pt x="41070" y="32020"/>
                </a:lnTo>
                <a:lnTo>
                  <a:pt x="41070" y="32010"/>
                </a:lnTo>
                <a:lnTo>
                  <a:pt x="41060" y="32010"/>
                </a:lnTo>
                <a:lnTo>
                  <a:pt x="41060" y="32000"/>
                </a:lnTo>
                <a:lnTo>
                  <a:pt x="41060" y="31990"/>
                </a:lnTo>
                <a:lnTo>
                  <a:pt x="41050" y="31990"/>
                </a:lnTo>
                <a:lnTo>
                  <a:pt x="41040" y="31980"/>
                </a:lnTo>
                <a:lnTo>
                  <a:pt x="41040" y="31970"/>
                </a:lnTo>
                <a:lnTo>
                  <a:pt x="41030" y="31960"/>
                </a:lnTo>
                <a:lnTo>
                  <a:pt x="41030" y="31950"/>
                </a:lnTo>
                <a:lnTo>
                  <a:pt x="41020" y="31950"/>
                </a:lnTo>
                <a:lnTo>
                  <a:pt x="41020" y="31940"/>
                </a:lnTo>
                <a:lnTo>
                  <a:pt x="41020" y="31930"/>
                </a:lnTo>
                <a:lnTo>
                  <a:pt x="41010" y="31930"/>
                </a:lnTo>
                <a:lnTo>
                  <a:pt x="41010" y="31920"/>
                </a:lnTo>
                <a:lnTo>
                  <a:pt x="41010" y="31910"/>
                </a:lnTo>
                <a:lnTo>
                  <a:pt x="41000" y="31910"/>
                </a:lnTo>
                <a:lnTo>
                  <a:pt x="41000" y="31900"/>
                </a:lnTo>
                <a:lnTo>
                  <a:pt x="41000" y="31890"/>
                </a:lnTo>
                <a:lnTo>
                  <a:pt x="40990" y="31890"/>
                </a:lnTo>
                <a:lnTo>
                  <a:pt x="40990" y="31880"/>
                </a:lnTo>
                <a:lnTo>
                  <a:pt x="40990" y="31870"/>
                </a:lnTo>
                <a:lnTo>
                  <a:pt x="40990" y="31860"/>
                </a:lnTo>
                <a:lnTo>
                  <a:pt x="40990" y="31850"/>
                </a:lnTo>
                <a:lnTo>
                  <a:pt x="40980" y="31850"/>
                </a:lnTo>
                <a:lnTo>
                  <a:pt x="40980" y="31840"/>
                </a:lnTo>
                <a:lnTo>
                  <a:pt x="40990" y="31840"/>
                </a:lnTo>
                <a:lnTo>
                  <a:pt x="40990" y="31830"/>
                </a:lnTo>
                <a:lnTo>
                  <a:pt x="40990" y="31820"/>
                </a:lnTo>
                <a:lnTo>
                  <a:pt x="40980" y="31820"/>
                </a:lnTo>
                <a:lnTo>
                  <a:pt x="40980" y="31810"/>
                </a:lnTo>
                <a:lnTo>
                  <a:pt x="40980" y="31800"/>
                </a:lnTo>
                <a:lnTo>
                  <a:pt x="40980" y="31790"/>
                </a:lnTo>
                <a:lnTo>
                  <a:pt x="40980" y="31780"/>
                </a:lnTo>
                <a:lnTo>
                  <a:pt x="40970" y="31770"/>
                </a:lnTo>
                <a:lnTo>
                  <a:pt x="40970" y="31760"/>
                </a:lnTo>
                <a:lnTo>
                  <a:pt x="40970" y="31750"/>
                </a:lnTo>
                <a:lnTo>
                  <a:pt x="40970" y="31740"/>
                </a:lnTo>
                <a:lnTo>
                  <a:pt x="40970" y="31730"/>
                </a:lnTo>
                <a:lnTo>
                  <a:pt x="40970" y="31720"/>
                </a:lnTo>
                <a:lnTo>
                  <a:pt x="40970" y="31710"/>
                </a:lnTo>
                <a:lnTo>
                  <a:pt x="40960" y="31700"/>
                </a:lnTo>
                <a:lnTo>
                  <a:pt x="40960" y="31690"/>
                </a:lnTo>
                <a:lnTo>
                  <a:pt x="40950" y="31680"/>
                </a:lnTo>
                <a:lnTo>
                  <a:pt x="40950" y="31670"/>
                </a:lnTo>
                <a:lnTo>
                  <a:pt x="40940" y="31670"/>
                </a:lnTo>
                <a:lnTo>
                  <a:pt x="40940" y="31660"/>
                </a:lnTo>
                <a:lnTo>
                  <a:pt x="40930" y="31650"/>
                </a:lnTo>
                <a:lnTo>
                  <a:pt x="40930" y="31640"/>
                </a:lnTo>
                <a:lnTo>
                  <a:pt x="40930" y="31630"/>
                </a:lnTo>
                <a:lnTo>
                  <a:pt x="40920" y="31630"/>
                </a:lnTo>
                <a:lnTo>
                  <a:pt x="40920" y="31620"/>
                </a:lnTo>
                <a:lnTo>
                  <a:pt x="40920" y="31610"/>
                </a:lnTo>
                <a:lnTo>
                  <a:pt x="40910" y="31600"/>
                </a:lnTo>
                <a:lnTo>
                  <a:pt x="40910" y="31590"/>
                </a:lnTo>
                <a:lnTo>
                  <a:pt x="40900" y="31580"/>
                </a:lnTo>
                <a:lnTo>
                  <a:pt x="40900" y="31570"/>
                </a:lnTo>
                <a:lnTo>
                  <a:pt x="40890" y="31570"/>
                </a:lnTo>
                <a:lnTo>
                  <a:pt x="40890" y="31560"/>
                </a:lnTo>
                <a:lnTo>
                  <a:pt x="40880" y="31550"/>
                </a:lnTo>
                <a:lnTo>
                  <a:pt x="40880" y="31540"/>
                </a:lnTo>
                <a:lnTo>
                  <a:pt x="40880" y="31530"/>
                </a:lnTo>
                <a:lnTo>
                  <a:pt x="40870" y="31530"/>
                </a:lnTo>
                <a:lnTo>
                  <a:pt x="40870" y="31520"/>
                </a:lnTo>
                <a:lnTo>
                  <a:pt x="40860" y="31520"/>
                </a:lnTo>
                <a:lnTo>
                  <a:pt x="40860" y="31510"/>
                </a:lnTo>
                <a:lnTo>
                  <a:pt x="40860" y="31500"/>
                </a:lnTo>
                <a:lnTo>
                  <a:pt x="40850" y="31500"/>
                </a:lnTo>
                <a:lnTo>
                  <a:pt x="40850" y="31490"/>
                </a:lnTo>
                <a:lnTo>
                  <a:pt x="40840" y="31480"/>
                </a:lnTo>
                <a:lnTo>
                  <a:pt x="40840" y="31470"/>
                </a:lnTo>
                <a:lnTo>
                  <a:pt x="40830" y="31460"/>
                </a:lnTo>
                <a:lnTo>
                  <a:pt x="40830" y="31450"/>
                </a:lnTo>
                <a:lnTo>
                  <a:pt x="40830" y="31440"/>
                </a:lnTo>
                <a:lnTo>
                  <a:pt x="40820" y="31440"/>
                </a:lnTo>
                <a:lnTo>
                  <a:pt x="40820" y="31430"/>
                </a:lnTo>
                <a:lnTo>
                  <a:pt x="40820" y="31420"/>
                </a:lnTo>
                <a:lnTo>
                  <a:pt x="40820" y="31410"/>
                </a:lnTo>
                <a:lnTo>
                  <a:pt x="40820" y="31400"/>
                </a:lnTo>
                <a:lnTo>
                  <a:pt x="40810" y="31390"/>
                </a:lnTo>
                <a:lnTo>
                  <a:pt x="40820" y="31390"/>
                </a:lnTo>
                <a:lnTo>
                  <a:pt x="40820" y="31380"/>
                </a:lnTo>
                <a:lnTo>
                  <a:pt x="40820" y="31370"/>
                </a:lnTo>
                <a:lnTo>
                  <a:pt x="40820" y="31360"/>
                </a:lnTo>
                <a:lnTo>
                  <a:pt x="40820" y="31350"/>
                </a:lnTo>
                <a:lnTo>
                  <a:pt x="40810" y="31350"/>
                </a:lnTo>
                <a:lnTo>
                  <a:pt x="40810" y="31340"/>
                </a:lnTo>
                <a:lnTo>
                  <a:pt x="40810" y="31330"/>
                </a:lnTo>
                <a:lnTo>
                  <a:pt x="40810" y="31320"/>
                </a:lnTo>
                <a:lnTo>
                  <a:pt x="40810" y="31310"/>
                </a:lnTo>
                <a:lnTo>
                  <a:pt x="40810" y="31300"/>
                </a:lnTo>
                <a:lnTo>
                  <a:pt x="40810" y="31290"/>
                </a:lnTo>
                <a:lnTo>
                  <a:pt x="40810" y="31280"/>
                </a:lnTo>
                <a:lnTo>
                  <a:pt x="40810" y="31270"/>
                </a:lnTo>
                <a:lnTo>
                  <a:pt x="40810" y="31260"/>
                </a:lnTo>
                <a:lnTo>
                  <a:pt x="40800" y="31260"/>
                </a:lnTo>
                <a:lnTo>
                  <a:pt x="40800" y="31250"/>
                </a:lnTo>
                <a:lnTo>
                  <a:pt x="40800" y="31240"/>
                </a:lnTo>
                <a:lnTo>
                  <a:pt x="40800" y="31230"/>
                </a:lnTo>
                <a:lnTo>
                  <a:pt x="40800" y="31220"/>
                </a:lnTo>
                <a:lnTo>
                  <a:pt x="40790" y="31210"/>
                </a:lnTo>
                <a:lnTo>
                  <a:pt x="40790" y="31200"/>
                </a:lnTo>
                <a:lnTo>
                  <a:pt x="40790" y="31190"/>
                </a:lnTo>
                <a:lnTo>
                  <a:pt x="40780" y="31190"/>
                </a:lnTo>
                <a:lnTo>
                  <a:pt x="40780" y="31180"/>
                </a:lnTo>
                <a:lnTo>
                  <a:pt x="40780" y="31170"/>
                </a:lnTo>
                <a:lnTo>
                  <a:pt x="40770" y="31170"/>
                </a:lnTo>
                <a:lnTo>
                  <a:pt x="40770" y="31160"/>
                </a:lnTo>
                <a:lnTo>
                  <a:pt x="40760" y="31150"/>
                </a:lnTo>
                <a:lnTo>
                  <a:pt x="40750" y="31140"/>
                </a:lnTo>
                <a:lnTo>
                  <a:pt x="40740" y="31130"/>
                </a:lnTo>
                <a:lnTo>
                  <a:pt x="40740" y="31120"/>
                </a:lnTo>
                <a:lnTo>
                  <a:pt x="40730" y="31110"/>
                </a:lnTo>
                <a:lnTo>
                  <a:pt x="40730" y="31100"/>
                </a:lnTo>
                <a:lnTo>
                  <a:pt x="40720" y="31100"/>
                </a:lnTo>
                <a:lnTo>
                  <a:pt x="40720" y="31090"/>
                </a:lnTo>
                <a:lnTo>
                  <a:pt x="40720" y="31080"/>
                </a:lnTo>
                <a:lnTo>
                  <a:pt x="40710" y="31080"/>
                </a:lnTo>
                <a:lnTo>
                  <a:pt x="40720" y="31080"/>
                </a:lnTo>
                <a:lnTo>
                  <a:pt x="40720" y="31070"/>
                </a:lnTo>
                <a:lnTo>
                  <a:pt x="40730" y="31070"/>
                </a:lnTo>
                <a:lnTo>
                  <a:pt x="40730" y="31060"/>
                </a:lnTo>
                <a:lnTo>
                  <a:pt x="40740" y="31060"/>
                </a:lnTo>
                <a:lnTo>
                  <a:pt x="40750" y="31060"/>
                </a:lnTo>
                <a:lnTo>
                  <a:pt x="40750" y="31050"/>
                </a:lnTo>
                <a:lnTo>
                  <a:pt x="40760" y="31050"/>
                </a:lnTo>
                <a:lnTo>
                  <a:pt x="40770" y="31050"/>
                </a:lnTo>
                <a:lnTo>
                  <a:pt x="40780" y="31050"/>
                </a:lnTo>
                <a:lnTo>
                  <a:pt x="40780" y="31040"/>
                </a:lnTo>
                <a:lnTo>
                  <a:pt x="40790" y="31040"/>
                </a:lnTo>
                <a:lnTo>
                  <a:pt x="40800" y="31040"/>
                </a:lnTo>
                <a:lnTo>
                  <a:pt x="40800" y="31030"/>
                </a:lnTo>
                <a:lnTo>
                  <a:pt x="40810" y="31030"/>
                </a:lnTo>
                <a:lnTo>
                  <a:pt x="40820" y="31030"/>
                </a:lnTo>
                <a:lnTo>
                  <a:pt x="40820" y="31020"/>
                </a:lnTo>
                <a:lnTo>
                  <a:pt x="40830" y="31020"/>
                </a:lnTo>
                <a:lnTo>
                  <a:pt x="40840" y="31020"/>
                </a:lnTo>
                <a:lnTo>
                  <a:pt x="40840" y="31010"/>
                </a:lnTo>
                <a:lnTo>
                  <a:pt x="40850" y="31010"/>
                </a:lnTo>
                <a:lnTo>
                  <a:pt x="40860" y="31000"/>
                </a:lnTo>
                <a:lnTo>
                  <a:pt x="40870" y="31000"/>
                </a:lnTo>
                <a:lnTo>
                  <a:pt x="40880" y="30990"/>
                </a:lnTo>
                <a:lnTo>
                  <a:pt x="40890" y="30990"/>
                </a:lnTo>
                <a:lnTo>
                  <a:pt x="40890" y="30980"/>
                </a:lnTo>
                <a:lnTo>
                  <a:pt x="40900" y="30980"/>
                </a:lnTo>
                <a:lnTo>
                  <a:pt x="40900" y="30970"/>
                </a:lnTo>
                <a:lnTo>
                  <a:pt x="40900" y="30960"/>
                </a:lnTo>
                <a:lnTo>
                  <a:pt x="40910" y="30960"/>
                </a:lnTo>
                <a:lnTo>
                  <a:pt x="40910" y="30950"/>
                </a:lnTo>
                <a:lnTo>
                  <a:pt x="40910" y="30940"/>
                </a:lnTo>
                <a:lnTo>
                  <a:pt x="40910" y="30930"/>
                </a:lnTo>
                <a:lnTo>
                  <a:pt x="40910" y="30920"/>
                </a:lnTo>
                <a:lnTo>
                  <a:pt x="40920" y="30920"/>
                </a:lnTo>
                <a:lnTo>
                  <a:pt x="40920" y="30910"/>
                </a:lnTo>
                <a:lnTo>
                  <a:pt x="40920" y="30900"/>
                </a:lnTo>
                <a:lnTo>
                  <a:pt x="40930" y="30900"/>
                </a:lnTo>
                <a:lnTo>
                  <a:pt x="40940" y="30900"/>
                </a:lnTo>
                <a:lnTo>
                  <a:pt x="40950" y="30900"/>
                </a:lnTo>
                <a:lnTo>
                  <a:pt x="40950" y="30890"/>
                </a:lnTo>
                <a:lnTo>
                  <a:pt x="40950" y="30880"/>
                </a:lnTo>
                <a:lnTo>
                  <a:pt x="40950" y="30870"/>
                </a:lnTo>
                <a:lnTo>
                  <a:pt x="40950" y="30860"/>
                </a:lnTo>
                <a:lnTo>
                  <a:pt x="40950" y="30850"/>
                </a:lnTo>
                <a:lnTo>
                  <a:pt x="40960" y="30850"/>
                </a:lnTo>
                <a:lnTo>
                  <a:pt x="40970" y="30850"/>
                </a:lnTo>
                <a:lnTo>
                  <a:pt x="40980" y="30850"/>
                </a:lnTo>
                <a:lnTo>
                  <a:pt x="40990" y="30850"/>
                </a:lnTo>
                <a:lnTo>
                  <a:pt x="41000" y="30850"/>
                </a:lnTo>
                <a:lnTo>
                  <a:pt x="41010" y="30850"/>
                </a:lnTo>
                <a:lnTo>
                  <a:pt x="41020" y="30850"/>
                </a:lnTo>
                <a:lnTo>
                  <a:pt x="41030" y="30850"/>
                </a:lnTo>
                <a:lnTo>
                  <a:pt x="41040" y="30850"/>
                </a:lnTo>
                <a:lnTo>
                  <a:pt x="41050" y="30850"/>
                </a:lnTo>
                <a:lnTo>
                  <a:pt x="41060" y="30850"/>
                </a:lnTo>
                <a:lnTo>
                  <a:pt x="41060" y="30840"/>
                </a:lnTo>
                <a:lnTo>
                  <a:pt x="41060" y="30830"/>
                </a:lnTo>
                <a:lnTo>
                  <a:pt x="41060" y="30820"/>
                </a:lnTo>
                <a:lnTo>
                  <a:pt x="41060" y="30810"/>
                </a:lnTo>
                <a:lnTo>
                  <a:pt x="41050" y="30810"/>
                </a:lnTo>
                <a:lnTo>
                  <a:pt x="41050" y="30800"/>
                </a:lnTo>
                <a:lnTo>
                  <a:pt x="41050" y="30790"/>
                </a:lnTo>
                <a:lnTo>
                  <a:pt x="41050" y="30780"/>
                </a:lnTo>
                <a:lnTo>
                  <a:pt x="41050" y="30770"/>
                </a:lnTo>
                <a:lnTo>
                  <a:pt x="41040" y="30770"/>
                </a:lnTo>
                <a:lnTo>
                  <a:pt x="41040" y="30760"/>
                </a:lnTo>
                <a:lnTo>
                  <a:pt x="41040" y="30750"/>
                </a:lnTo>
                <a:lnTo>
                  <a:pt x="41040" y="30740"/>
                </a:lnTo>
                <a:lnTo>
                  <a:pt x="41040" y="30730"/>
                </a:lnTo>
                <a:lnTo>
                  <a:pt x="41040" y="30720"/>
                </a:lnTo>
                <a:lnTo>
                  <a:pt x="41030" y="30720"/>
                </a:lnTo>
                <a:lnTo>
                  <a:pt x="41030" y="30710"/>
                </a:lnTo>
                <a:lnTo>
                  <a:pt x="41030" y="30700"/>
                </a:lnTo>
                <a:lnTo>
                  <a:pt x="41030" y="30690"/>
                </a:lnTo>
                <a:lnTo>
                  <a:pt x="41030" y="30680"/>
                </a:lnTo>
                <a:lnTo>
                  <a:pt x="41030" y="30670"/>
                </a:lnTo>
                <a:lnTo>
                  <a:pt x="41030" y="30660"/>
                </a:lnTo>
                <a:lnTo>
                  <a:pt x="41020" y="30650"/>
                </a:lnTo>
                <a:lnTo>
                  <a:pt x="41010" y="30650"/>
                </a:lnTo>
                <a:lnTo>
                  <a:pt x="41000" y="30650"/>
                </a:lnTo>
                <a:lnTo>
                  <a:pt x="40990" y="30650"/>
                </a:lnTo>
                <a:lnTo>
                  <a:pt x="40990" y="30660"/>
                </a:lnTo>
                <a:lnTo>
                  <a:pt x="40980" y="30650"/>
                </a:lnTo>
                <a:lnTo>
                  <a:pt x="40970" y="30650"/>
                </a:lnTo>
                <a:lnTo>
                  <a:pt x="40960" y="30650"/>
                </a:lnTo>
                <a:lnTo>
                  <a:pt x="40950" y="30650"/>
                </a:lnTo>
                <a:lnTo>
                  <a:pt x="40950" y="30640"/>
                </a:lnTo>
                <a:lnTo>
                  <a:pt x="40940" y="30640"/>
                </a:lnTo>
                <a:lnTo>
                  <a:pt x="40940" y="30630"/>
                </a:lnTo>
                <a:lnTo>
                  <a:pt x="40930" y="30630"/>
                </a:lnTo>
                <a:lnTo>
                  <a:pt x="40930" y="30620"/>
                </a:lnTo>
                <a:lnTo>
                  <a:pt x="40920" y="30620"/>
                </a:lnTo>
                <a:lnTo>
                  <a:pt x="40920" y="30610"/>
                </a:lnTo>
                <a:lnTo>
                  <a:pt x="40910" y="30610"/>
                </a:lnTo>
                <a:lnTo>
                  <a:pt x="40910" y="30600"/>
                </a:lnTo>
                <a:lnTo>
                  <a:pt x="40910" y="30590"/>
                </a:lnTo>
                <a:lnTo>
                  <a:pt x="40900" y="30590"/>
                </a:lnTo>
                <a:lnTo>
                  <a:pt x="40900" y="30580"/>
                </a:lnTo>
                <a:lnTo>
                  <a:pt x="40900" y="30570"/>
                </a:lnTo>
                <a:lnTo>
                  <a:pt x="40900" y="30560"/>
                </a:lnTo>
                <a:lnTo>
                  <a:pt x="40900" y="30550"/>
                </a:lnTo>
                <a:lnTo>
                  <a:pt x="40890" y="30550"/>
                </a:lnTo>
                <a:lnTo>
                  <a:pt x="40890" y="30540"/>
                </a:lnTo>
                <a:lnTo>
                  <a:pt x="40890" y="30530"/>
                </a:lnTo>
                <a:lnTo>
                  <a:pt x="40890" y="30520"/>
                </a:lnTo>
                <a:lnTo>
                  <a:pt x="40890" y="30510"/>
                </a:lnTo>
                <a:lnTo>
                  <a:pt x="40880" y="30510"/>
                </a:lnTo>
                <a:lnTo>
                  <a:pt x="40880" y="30500"/>
                </a:lnTo>
                <a:lnTo>
                  <a:pt x="40880" y="30490"/>
                </a:lnTo>
                <a:lnTo>
                  <a:pt x="40880" y="30480"/>
                </a:lnTo>
                <a:lnTo>
                  <a:pt x="40880" y="30470"/>
                </a:lnTo>
                <a:lnTo>
                  <a:pt x="40870" y="30470"/>
                </a:lnTo>
                <a:lnTo>
                  <a:pt x="40870" y="30460"/>
                </a:lnTo>
                <a:lnTo>
                  <a:pt x="40870" y="30450"/>
                </a:lnTo>
                <a:lnTo>
                  <a:pt x="40870" y="30440"/>
                </a:lnTo>
                <a:lnTo>
                  <a:pt x="40870" y="30430"/>
                </a:lnTo>
                <a:lnTo>
                  <a:pt x="40880" y="30420"/>
                </a:lnTo>
                <a:lnTo>
                  <a:pt x="40880" y="30410"/>
                </a:lnTo>
                <a:lnTo>
                  <a:pt x="40880" y="30400"/>
                </a:lnTo>
                <a:lnTo>
                  <a:pt x="40880" y="30390"/>
                </a:lnTo>
                <a:lnTo>
                  <a:pt x="40880" y="30380"/>
                </a:lnTo>
                <a:lnTo>
                  <a:pt x="40880" y="30370"/>
                </a:lnTo>
                <a:lnTo>
                  <a:pt x="40880" y="30360"/>
                </a:lnTo>
                <a:lnTo>
                  <a:pt x="40890" y="30360"/>
                </a:lnTo>
                <a:lnTo>
                  <a:pt x="40890" y="30350"/>
                </a:lnTo>
                <a:lnTo>
                  <a:pt x="40890" y="30340"/>
                </a:lnTo>
                <a:lnTo>
                  <a:pt x="40890" y="30330"/>
                </a:lnTo>
                <a:lnTo>
                  <a:pt x="40900" y="30320"/>
                </a:lnTo>
                <a:lnTo>
                  <a:pt x="40900" y="30310"/>
                </a:lnTo>
                <a:lnTo>
                  <a:pt x="40900" y="30300"/>
                </a:lnTo>
                <a:lnTo>
                  <a:pt x="40910" y="30300"/>
                </a:lnTo>
                <a:lnTo>
                  <a:pt x="40910" y="30290"/>
                </a:lnTo>
                <a:lnTo>
                  <a:pt x="40910" y="30280"/>
                </a:lnTo>
                <a:lnTo>
                  <a:pt x="40920" y="30280"/>
                </a:lnTo>
                <a:lnTo>
                  <a:pt x="40920" y="30270"/>
                </a:lnTo>
                <a:lnTo>
                  <a:pt x="40930" y="30270"/>
                </a:lnTo>
                <a:lnTo>
                  <a:pt x="40930" y="30260"/>
                </a:lnTo>
                <a:lnTo>
                  <a:pt x="40940" y="30260"/>
                </a:lnTo>
                <a:lnTo>
                  <a:pt x="40940" y="30250"/>
                </a:lnTo>
                <a:lnTo>
                  <a:pt x="40950" y="30250"/>
                </a:lnTo>
                <a:lnTo>
                  <a:pt x="40950" y="30240"/>
                </a:lnTo>
                <a:lnTo>
                  <a:pt x="40950" y="30230"/>
                </a:lnTo>
                <a:lnTo>
                  <a:pt x="40950" y="30220"/>
                </a:lnTo>
                <a:lnTo>
                  <a:pt x="40950" y="30210"/>
                </a:lnTo>
                <a:lnTo>
                  <a:pt x="40950" y="30200"/>
                </a:lnTo>
                <a:lnTo>
                  <a:pt x="40950" y="30190"/>
                </a:lnTo>
                <a:lnTo>
                  <a:pt x="40950" y="30180"/>
                </a:lnTo>
                <a:lnTo>
                  <a:pt x="40960" y="30170"/>
                </a:lnTo>
                <a:lnTo>
                  <a:pt x="40950" y="30170"/>
                </a:lnTo>
                <a:lnTo>
                  <a:pt x="40960" y="30170"/>
                </a:lnTo>
                <a:lnTo>
                  <a:pt x="40960" y="30160"/>
                </a:lnTo>
                <a:lnTo>
                  <a:pt x="40950" y="30160"/>
                </a:lnTo>
                <a:lnTo>
                  <a:pt x="40950" y="30150"/>
                </a:lnTo>
                <a:lnTo>
                  <a:pt x="40950" y="30140"/>
                </a:lnTo>
                <a:lnTo>
                  <a:pt x="40950" y="30130"/>
                </a:lnTo>
                <a:lnTo>
                  <a:pt x="40950" y="30120"/>
                </a:lnTo>
                <a:lnTo>
                  <a:pt x="40950" y="30110"/>
                </a:lnTo>
                <a:lnTo>
                  <a:pt x="40950" y="30100"/>
                </a:lnTo>
                <a:lnTo>
                  <a:pt x="40940" y="30100"/>
                </a:lnTo>
                <a:lnTo>
                  <a:pt x="40940" y="30090"/>
                </a:lnTo>
                <a:lnTo>
                  <a:pt x="40940" y="30080"/>
                </a:lnTo>
                <a:lnTo>
                  <a:pt x="40940" y="30070"/>
                </a:lnTo>
                <a:lnTo>
                  <a:pt x="40940" y="30060"/>
                </a:lnTo>
                <a:lnTo>
                  <a:pt x="40940" y="30050"/>
                </a:lnTo>
                <a:lnTo>
                  <a:pt x="40930" y="30040"/>
                </a:lnTo>
                <a:lnTo>
                  <a:pt x="40940" y="30040"/>
                </a:lnTo>
                <a:lnTo>
                  <a:pt x="40940" y="30030"/>
                </a:lnTo>
                <a:lnTo>
                  <a:pt x="40940" y="30020"/>
                </a:lnTo>
                <a:lnTo>
                  <a:pt x="40940" y="30010"/>
                </a:lnTo>
                <a:lnTo>
                  <a:pt x="40940" y="30000"/>
                </a:lnTo>
                <a:lnTo>
                  <a:pt x="40940" y="29990"/>
                </a:lnTo>
                <a:lnTo>
                  <a:pt x="40940" y="29980"/>
                </a:lnTo>
                <a:lnTo>
                  <a:pt x="40940" y="29970"/>
                </a:lnTo>
                <a:lnTo>
                  <a:pt x="40940" y="29960"/>
                </a:lnTo>
                <a:lnTo>
                  <a:pt x="40940" y="29950"/>
                </a:lnTo>
                <a:lnTo>
                  <a:pt x="40930" y="29950"/>
                </a:lnTo>
                <a:lnTo>
                  <a:pt x="40930" y="29940"/>
                </a:lnTo>
                <a:lnTo>
                  <a:pt x="40930" y="29930"/>
                </a:lnTo>
                <a:lnTo>
                  <a:pt x="40930" y="29920"/>
                </a:lnTo>
                <a:lnTo>
                  <a:pt x="40930" y="29910"/>
                </a:lnTo>
                <a:lnTo>
                  <a:pt x="40930" y="29900"/>
                </a:lnTo>
                <a:lnTo>
                  <a:pt x="40930" y="29890"/>
                </a:lnTo>
                <a:lnTo>
                  <a:pt x="40930" y="29880"/>
                </a:lnTo>
                <a:lnTo>
                  <a:pt x="40920" y="29880"/>
                </a:lnTo>
                <a:lnTo>
                  <a:pt x="40920" y="29870"/>
                </a:lnTo>
                <a:lnTo>
                  <a:pt x="40920" y="29860"/>
                </a:lnTo>
                <a:lnTo>
                  <a:pt x="40910" y="29860"/>
                </a:lnTo>
                <a:lnTo>
                  <a:pt x="40910" y="29850"/>
                </a:lnTo>
                <a:lnTo>
                  <a:pt x="40910" y="29840"/>
                </a:lnTo>
                <a:lnTo>
                  <a:pt x="40900" y="29840"/>
                </a:lnTo>
                <a:lnTo>
                  <a:pt x="40900" y="29830"/>
                </a:lnTo>
                <a:lnTo>
                  <a:pt x="40890" y="29820"/>
                </a:lnTo>
                <a:lnTo>
                  <a:pt x="40890" y="29810"/>
                </a:lnTo>
                <a:lnTo>
                  <a:pt x="40890" y="29800"/>
                </a:lnTo>
                <a:lnTo>
                  <a:pt x="40880" y="29790"/>
                </a:lnTo>
                <a:lnTo>
                  <a:pt x="40880" y="29780"/>
                </a:lnTo>
                <a:lnTo>
                  <a:pt x="40870" y="29770"/>
                </a:lnTo>
                <a:lnTo>
                  <a:pt x="40870" y="29760"/>
                </a:lnTo>
                <a:lnTo>
                  <a:pt x="40870" y="29750"/>
                </a:lnTo>
                <a:lnTo>
                  <a:pt x="40880" y="29750"/>
                </a:lnTo>
                <a:lnTo>
                  <a:pt x="40870" y="29750"/>
                </a:lnTo>
                <a:lnTo>
                  <a:pt x="40870" y="29740"/>
                </a:lnTo>
                <a:lnTo>
                  <a:pt x="40860" y="29730"/>
                </a:lnTo>
                <a:lnTo>
                  <a:pt x="40850" y="29720"/>
                </a:lnTo>
                <a:lnTo>
                  <a:pt x="40850" y="29710"/>
                </a:lnTo>
                <a:lnTo>
                  <a:pt x="40850" y="29700"/>
                </a:lnTo>
                <a:lnTo>
                  <a:pt x="40840" y="29700"/>
                </a:lnTo>
                <a:lnTo>
                  <a:pt x="40830" y="29690"/>
                </a:lnTo>
                <a:lnTo>
                  <a:pt x="40820" y="29690"/>
                </a:lnTo>
                <a:lnTo>
                  <a:pt x="40820" y="29680"/>
                </a:lnTo>
                <a:lnTo>
                  <a:pt x="40810" y="29680"/>
                </a:lnTo>
                <a:lnTo>
                  <a:pt x="40810" y="29670"/>
                </a:lnTo>
                <a:lnTo>
                  <a:pt x="40800" y="29670"/>
                </a:lnTo>
                <a:lnTo>
                  <a:pt x="40800" y="29660"/>
                </a:lnTo>
                <a:lnTo>
                  <a:pt x="40790" y="29660"/>
                </a:lnTo>
                <a:lnTo>
                  <a:pt x="40790" y="29650"/>
                </a:lnTo>
                <a:lnTo>
                  <a:pt x="40780" y="29650"/>
                </a:lnTo>
                <a:lnTo>
                  <a:pt x="40780" y="29640"/>
                </a:lnTo>
                <a:lnTo>
                  <a:pt x="40770" y="29640"/>
                </a:lnTo>
                <a:lnTo>
                  <a:pt x="40770" y="29630"/>
                </a:lnTo>
                <a:lnTo>
                  <a:pt x="40760" y="29630"/>
                </a:lnTo>
                <a:lnTo>
                  <a:pt x="40760" y="29620"/>
                </a:lnTo>
                <a:lnTo>
                  <a:pt x="40750" y="29620"/>
                </a:lnTo>
                <a:lnTo>
                  <a:pt x="40750" y="29610"/>
                </a:lnTo>
                <a:lnTo>
                  <a:pt x="40750" y="29600"/>
                </a:lnTo>
                <a:lnTo>
                  <a:pt x="40740" y="29600"/>
                </a:lnTo>
                <a:lnTo>
                  <a:pt x="40740" y="29590"/>
                </a:lnTo>
                <a:lnTo>
                  <a:pt x="40730" y="29590"/>
                </a:lnTo>
                <a:lnTo>
                  <a:pt x="40730" y="29580"/>
                </a:lnTo>
                <a:lnTo>
                  <a:pt x="40730" y="29570"/>
                </a:lnTo>
                <a:lnTo>
                  <a:pt x="40720" y="29570"/>
                </a:lnTo>
                <a:lnTo>
                  <a:pt x="40720" y="29560"/>
                </a:lnTo>
                <a:lnTo>
                  <a:pt x="40720" y="29550"/>
                </a:lnTo>
                <a:lnTo>
                  <a:pt x="40720" y="29540"/>
                </a:lnTo>
                <a:lnTo>
                  <a:pt x="40710" y="29540"/>
                </a:lnTo>
                <a:lnTo>
                  <a:pt x="40710" y="29530"/>
                </a:lnTo>
                <a:lnTo>
                  <a:pt x="40710" y="29520"/>
                </a:lnTo>
                <a:lnTo>
                  <a:pt x="40720" y="29520"/>
                </a:lnTo>
                <a:lnTo>
                  <a:pt x="40720" y="29510"/>
                </a:lnTo>
                <a:lnTo>
                  <a:pt x="40720" y="29500"/>
                </a:lnTo>
                <a:lnTo>
                  <a:pt x="40720" y="29490"/>
                </a:lnTo>
                <a:lnTo>
                  <a:pt x="40720" y="29480"/>
                </a:lnTo>
                <a:lnTo>
                  <a:pt x="40720" y="29470"/>
                </a:lnTo>
                <a:lnTo>
                  <a:pt x="40730" y="29470"/>
                </a:lnTo>
                <a:lnTo>
                  <a:pt x="40730" y="29460"/>
                </a:lnTo>
                <a:lnTo>
                  <a:pt x="40730" y="29450"/>
                </a:lnTo>
                <a:lnTo>
                  <a:pt x="40730" y="29440"/>
                </a:lnTo>
                <a:lnTo>
                  <a:pt x="40730" y="29430"/>
                </a:lnTo>
                <a:lnTo>
                  <a:pt x="40730" y="29420"/>
                </a:lnTo>
                <a:lnTo>
                  <a:pt x="40720" y="29410"/>
                </a:lnTo>
                <a:lnTo>
                  <a:pt x="40720" y="29400"/>
                </a:lnTo>
                <a:lnTo>
                  <a:pt x="40720" y="29390"/>
                </a:lnTo>
                <a:lnTo>
                  <a:pt x="40720" y="29380"/>
                </a:lnTo>
                <a:lnTo>
                  <a:pt x="40720" y="29370"/>
                </a:lnTo>
                <a:lnTo>
                  <a:pt x="40720" y="29360"/>
                </a:lnTo>
                <a:lnTo>
                  <a:pt x="40720" y="29350"/>
                </a:lnTo>
                <a:lnTo>
                  <a:pt x="40720" y="29340"/>
                </a:lnTo>
                <a:lnTo>
                  <a:pt x="40720" y="29330"/>
                </a:lnTo>
                <a:lnTo>
                  <a:pt x="40720" y="29320"/>
                </a:lnTo>
                <a:lnTo>
                  <a:pt x="40720" y="29310"/>
                </a:lnTo>
                <a:lnTo>
                  <a:pt x="40720" y="29300"/>
                </a:lnTo>
                <a:lnTo>
                  <a:pt x="40720" y="29290"/>
                </a:lnTo>
                <a:lnTo>
                  <a:pt x="40720" y="29280"/>
                </a:lnTo>
                <a:lnTo>
                  <a:pt x="40720" y="29270"/>
                </a:lnTo>
                <a:lnTo>
                  <a:pt x="40720" y="29260"/>
                </a:lnTo>
                <a:lnTo>
                  <a:pt x="40710" y="29250"/>
                </a:lnTo>
                <a:lnTo>
                  <a:pt x="40710" y="29240"/>
                </a:lnTo>
                <a:lnTo>
                  <a:pt x="40710" y="29230"/>
                </a:lnTo>
                <a:lnTo>
                  <a:pt x="40710" y="29220"/>
                </a:lnTo>
                <a:lnTo>
                  <a:pt x="40700" y="29220"/>
                </a:lnTo>
                <a:lnTo>
                  <a:pt x="40700" y="29210"/>
                </a:lnTo>
                <a:lnTo>
                  <a:pt x="40700" y="29200"/>
                </a:lnTo>
                <a:lnTo>
                  <a:pt x="40700" y="29190"/>
                </a:lnTo>
                <a:lnTo>
                  <a:pt x="40700" y="29180"/>
                </a:lnTo>
                <a:lnTo>
                  <a:pt x="40690" y="29180"/>
                </a:lnTo>
                <a:lnTo>
                  <a:pt x="40690" y="29170"/>
                </a:lnTo>
                <a:lnTo>
                  <a:pt x="40690" y="29160"/>
                </a:lnTo>
                <a:lnTo>
                  <a:pt x="40680" y="29150"/>
                </a:lnTo>
                <a:lnTo>
                  <a:pt x="40680" y="29140"/>
                </a:lnTo>
                <a:lnTo>
                  <a:pt x="40680" y="29130"/>
                </a:lnTo>
                <a:lnTo>
                  <a:pt x="40670" y="29130"/>
                </a:lnTo>
                <a:lnTo>
                  <a:pt x="40670" y="29120"/>
                </a:lnTo>
                <a:lnTo>
                  <a:pt x="40670" y="29110"/>
                </a:lnTo>
                <a:lnTo>
                  <a:pt x="40670" y="29100"/>
                </a:lnTo>
                <a:lnTo>
                  <a:pt x="40670" y="29090"/>
                </a:lnTo>
                <a:lnTo>
                  <a:pt x="40660" y="29090"/>
                </a:lnTo>
                <a:lnTo>
                  <a:pt x="40660" y="29080"/>
                </a:lnTo>
                <a:lnTo>
                  <a:pt x="40660" y="29070"/>
                </a:lnTo>
                <a:lnTo>
                  <a:pt x="40650" y="29070"/>
                </a:lnTo>
                <a:lnTo>
                  <a:pt x="40650" y="29060"/>
                </a:lnTo>
                <a:lnTo>
                  <a:pt x="40650" y="29050"/>
                </a:lnTo>
                <a:lnTo>
                  <a:pt x="40640" y="29050"/>
                </a:lnTo>
                <a:lnTo>
                  <a:pt x="40640" y="29040"/>
                </a:lnTo>
                <a:lnTo>
                  <a:pt x="40640" y="29030"/>
                </a:lnTo>
                <a:lnTo>
                  <a:pt x="40630" y="29030"/>
                </a:lnTo>
                <a:lnTo>
                  <a:pt x="40630" y="29020"/>
                </a:lnTo>
                <a:lnTo>
                  <a:pt x="40630" y="29010"/>
                </a:lnTo>
                <a:lnTo>
                  <a:pt x="40620" y="29010"/>
                </a:lnTo>
                <a:lnTo>
                  <a:pt x="40620" y="29000"/>
                </a:lnTo>
                <a:lnTo>
                  <a:pt x="40620" y="28990"/>
                </a:lnTo>
                <a:lnTo>
                  <a:pt x="40620" y="28980"/>
                </a:lnTo>
                <a:lnTo>
                  <a:pt x="40610" y="28980"/>
                </a:lnTo>
                <a:lnTo>
                  <a:pt x="40610" y="28970"/>
                </a:lnTo>
                <a:lnTo>
                  <a:pt x="40610" y="28960"/>
                </a:lnTo>
                <a:lnTo>
                  <a:pt x="40610" y="28950"/>
                </a:lnTo>
                <a:lnTo>
                  <a:pt x="40600" y="28950"/>
                </a:lnTo>
                <a:lnTo>
                  <a:pt x="40600" y="28940"/>
                </a:lnTo>
                <a:lnTo>
                  <a:pt x="40600" y="28930"/>
                </a:lnTo>
                <a:lnTo>
                  <a:pt x="40600" y="28920"/>
                </a:lnTo>
                <a:lnTo>
                  <a:pt x="40600" y="28910"/>
                </a:lnTo>
                <a:lnTo>
                  <a:pt x="40590" y="28900"/>
                </a:lnTo>
                <a:lnTo>
                  <a:pt x="40590" y="28890"/>
                </a:lnTo>
                <a:lnTo>
                  <a:pt x="40590" y="28880"/>
                </a:lnTo>
                <a:lnTo>
                  <a:pt x="40580" y="28880"/>
                </a:lnTo>
                <a:lnTo>
                  <a:pt x="40580" y="28870"/>
                </a:lnTo>
                <a:lnTo>
                  <a:pt x="40580" y="28860"/>
                </a:lnTo>
                <a:lnTo>
                  <a:pt x="40580" y="28850"/>
                </a:lnTo>
                <a:lnTo>
                  <a:pt x="40570" y="28840"/>
                </a:lnTo>
                <a:lnTo>
                  <a:pt x="40570" y="28830"/>
                </a:lnTo>
                <a:lnTo>
                  <a:pt x="40570" y="28820"/>
                </a:lnTo>
                <a:lnTo>
                  <a:pt x="40560" y="28820"/>
                </a:lnTo>
                <a:lnTo>
                  <a:pt x="40560" y="28810"/>
                </a:lnTo>
                <a:lnTo>
                  <a:pt x="40560" y="28800"/>
                </a:lnTo>
                <a:lnTo>
                  <a:pt x="40560" y="28790"/>
                </a:lnTo>
                <a:lnTo>
                  <a:pt x="40550" y="28790"/>
                </a:lnTo>
                <a:lnTo>
                  <a:pt x="40550" y="28780"/>
                </a:lnTo>
                <a:lnTo>
                  <a:pt x="40550" y="28770"/>
                </a:lnTo>
                <a:lnTo>
                  <a:pt x="40550" y="28760"/>
                </a:lnTo>
                <a:lnTo>
                  <a:pt x="40550" y="28750"/>
                </a:lnTo>
                <a:lnTo>
                  <a:pt x="40540" y="28750"/>
                </a:lnTo>
                <a:lnTo>
                  <a:pt x="40540" y="28740"/>
                </a:lnTo>
                <a:lnTo>
                  <a:pt x="40540" y="28730"/>
                </a:lnTo>
                <a:lnTo>
                  <a:pt x="40540" y="28720"/>
                </a:lnTo>
                <a:lnTo>
                  <a:pt x="40540" y="28710"/>
                </a:lnTo>
                <a:lnTo>
                  <a:pt x="40540" y="28700"/>
                </a:lnTo>
                <a:lnTo>
                  <a:pt x="40540" y="28690"/>
                </a:lnTo>
                <a:lnTo>
                  <a:pt x="40540" y="28680"/>
                </a:lnTo>
                <a:lnTo>
                  <a:pt x="40530" y="28680"/>
                </a:lnTo>
                <a:lnTo>
                  <a:pt x="40530" y="28670"/>
                </a:lnTo>
                <a:lnTo>
                  <a:pt x="40530" y="28660"/>
                </a:lnTo>
                <a:lnTo>
                  <a:pt x="40540" y="28660"/>
                </a:lnTo>
                <a:lnTo>
                  <a:pt x="40540" y="28650"/>
                </a:lnTo>
                <a:lnTo>
                  <a:pt x="40550" y="28650"/>
                </a:lnTo>
                <a:lnTo>
                  <a:pt x="40560" y="28650"/>
                </a:lnTo>
                <a:lnTo>
                  <a:pt x="40570" y="28640"/>
                </a:lnTo>
                <a:lnTo>
                  <a:pt x="40580" y="28640"/>
                </a:lnTo>
                <a:lnTo>
                  <a:pt x="40590" y="28640"/>
                </a:lnTo>
                <a:lnTo>
                  <a:pt x="40590" y="28630"/>
                </a:lnTo>
                <a:lnTo>
                  <a:pt x="40600" y="28630"/>
                </a:lnTo>
                <a:lnTo>
                  <a:pt x="40610" y="28630"/>
                </a:lnTo>
                <a:lnTo>
                  <a:pt x="40610" y="28620"/>
                </a:lnTo>
                <a:lnTo>
                  <a:pt x="40620" y="28620"/>
                </a:lnTo>
                <a:lnTo>
                  <a:pt x="40630" y="28620"/>
                </a:lnTo>
                <a:lnTo>
                  <a:pt x="40640" y="28620"/>
                </a:lnTo>
                <a:lnTo>
                  <a:pt x="40640" y="28610"/>
                </a:lnTo>
                <a:lnTo>
                  <a:pt x="40650" y="28610"/>
                </a:lnTo>
                <a:lnTo>
                  <a:pt x="40650" y="28600"/>
                </a:lnTo>
                <a:lnTo>
                  <a:pt x="40650" y="28590"/>
                </a:lnTo>
                <a:lnTo>
                  <a:pt x="40650" y="28580"/>
                </a:lnTo>
                <a:lnTo>
                  <a:pt x="40650" y="28570"/>
                </a:lnTo>
                <a:lnTo>
                  <a:pt x="40650" y="28560"/>
                </a:lnTo>
                <a:lnTo>
                  <a:pt x="40650" y="28550"/>
                </a:lnTo>
                <a:lnTo>
                  <a:pt x="40650" y="28540"/>
                </a:lnTo>
                <a:lnTo>
                  <a:pt x="40650" y="28530"/>
                </a:lnTo>
                <a:lnTo>
                  <a:pt x="40640" y="28530"/>
                </a:lnTo>
                <a:lnTo>
                  <a:pt x="40640" y="28520"/>
                </a:lnTo>
                <a:lnTo>
                  <a:pt x="40640" y="28510"/>
                </a:lnTo>
                <a:lnTo>
                  <a:pt x="40640" y="28500"/>
                </a:lnTo>
                <a:lnTo>
                  <a:pt x="40640" y="28490"/>
                </a:lnTo>
                <a:lnTo>
                  <a:pt x="40640" y="28480"/>
                </a:lnTo>
                <a:lnTo>
                  <a:pt x="40640" y="28470"/>
                </a:lnTo>
                <a:lnTo>
                  <a:pt x="40640" y="28460"/>
                </a:lnTo>
                <a:lnTo>
                  <a:pt x="40640" y="28450"/>
                </a:lnTo>
                <a:lnTo>
                  <a:pt x="40640" y="28440"/>
                </a:lnTo>
                <a:lnTo>
                  <a:pt x="40640" y="28430"/>
                </a:lnTo>
                <a:lnTo>
                  <a:pt x="40640" y="28420"/>
                </a:lnTo>
                <a:lnTo>
                  <a:pt x="40640" y="28410"/>
                </a:lnTo>
                <a:lnTo>
                  <a:pt x="40640" y="28400"/>
                </a:lnTo>
                <a:lnTo>
                  <a:pt x="40640" y="28390"/>
                </a:lnTo>
                <a:lnTo>
                  <a:pt x="40630" y="28390"/>
                </a:lnTo>
                <a:lnTo>
                  <a:pt x="40630" y="28380"/>
                </a:lnTo>
                <a:lnTo>
                  <a:pt x="40630" y="28370"/>
                </a:lnTo>
                <a:lnTo>
                  <a:pt x="40620" y="28370"/>
                </a:lnTo>
                <a:lnTo>
                  <a:pt x="40620" y="28360"/>
                </a:lnTo>
                <a:lnTo>
                  <a:pt x="40620" y="28350"/>
                </a:lnTo>
                <a:lnTo>
                  <a:pt x="40610" y="28340"/>
                </a:lnTo>
                <a:lnTo>
                  <a:pt x="40610" y="28330"/>
                </a:lnTo>
                <a:lnTo>
                  <a:pt x="40610" y="28320"/>
                </a:lnTo>
                <a:lnTo>
                  <a:pt x="40600" y="28320"/>
                </a:lnTo>
                <a:lnTo>
                  <a:pt x="40600" y="28310"/>
                </a:lnTo>
                <a:lnTo>
                  <a:pt x="40600" y="28300"/>
                </a:lnTo>
                <a:lnTo>
                  <a:pt x="40600" y="28290"/>
                </a:lnTo>
                <a:lnTo>
                  <a:pt x="40600" y="28280"/>
                </a:lnTo>
                <a:lnTo>
                  <a:pt x="40600" y="28270"/>
                </a:lnTo>
                <a:lnTo>
                  <a:pt x="40600" y="28260"/>
                </a:lnTo>
                <a:lnTo>
                  <a:pt x="40600" y="28250"/>
                </a:lnTo>
                <a:lnTo>
                  <a:pt x="40600" y="28240"/>
                </a:lnTo>
                <a:lnTo>
                  <a:pt x="40600" y="28230"/>
                </a:lnTo>
                <a:lnTo>
                  <a:pt x="40600" y="28220"/>
                </a:lnTo>
                <a:lnTo>
                  <a:pt x="40610" y="28220"/>
                </a:lnTo>
                <a:lnTo>
                  <a:pt x="40610" y="28210"/>
                </a:lnTo>
                <a:lnTo>
                  <a:pt x="40610" y="28200"/>
                </a:lnTo>
                <a:lnTo>
                  <a:pt x="40610" y="28190"/>
                </a:lnTo>
                <a:lnTo>
                  <a:pt x="40610" y="28180"/>
                </a:lnTo>
                <a:lnTo>
                  <a:pt x="40600" y="28180"/>
                </a:lnTo>
                <a:lnTo>
                  <a:pt x="40590" y="28180"/>
                </a:lnTo>
                <a:lnTo>
                  <a:pt x="40580" y="28180"/>
                </a:lnTo>
                <a:lnTo>
                  <a:pt x="40570" y="28180"/>
                </a:lnTo>
                <a:lnTo>
                  <a:pt x="40560" y="28180"/>
                </a:lnTo>
                <a:lnTo>
                  <a:pt x="40560" y="28170"/>
                </a:lnTo>
                <a:lnTo>
                  <a:pt x="40550" y="28170"/>
                </a:lnTo>
                <a:lnTo>
                  <a:pt x="40540" y="28170"/>
                </a:lnTo>
                <a:lnTo>
                  <a:pt x="40540" y="28160"/>
                </a:lnTo>
                <a:lnTo>
                  <a:pt x="40530" y="28160"/>
                </a:lnTo>
                <a:lnTo>
                  <a:pt x="40520" y="28150"/>
                </a:lnTo>
                <a:lnTo>
                  <a:pt x="40510" y="28140"/>
                </a:lnTo>
                <a:lnTo>
                  <a:pt x="40500" y="28140"/>
                </a:lnTo>
                <a:lnTo>
                  <a:pt x="40500" y="28130"/>
                </a:lnTo>
                <a:lnTo>
                  <a:pt x="40490" y="28130"/>
                </a:lnTo>
                <a:lnTo>
                  <a:pt x="40490" y="28120"/>
                </a:lnTo>
                <a:lnTo>
                  <a:pt x="40490" y="28110"/>
                </a:lnTo>
                <a:lnTo>
                  <a:pt x="40480" y="28110"/>
                </a:lnTo>
                <a:lnTo>
                  <a:pt x="40470" y="28110"/>
                </a:lnTo>
                <a:lnTo>
                  <a:pt x="40470" y="28100"/>
                </a:lnTo>
                <a:lnTo>
                  <a:pt x="40470" y="28090"/>
                </a:lnTo>
                <a:lnTo>
                  <a:pt x="40460" y="28090"/>
                </a:lnTo>
                <a:lnTo>
                  <a:pt x="40460" y="28080"/>
                </a:lnTo>
                <a:lnTo>
                  <a:pt x="40460" y="28070"/>
                </a:lnTo>
                <a:lnTo>
                  <a:pt x="40450" y="28070"/>
                </a:lnTo>
                <a:lnTo>
                  <a:pt x="40450" y="28060"/>
                </a:lnTo>
                <a:lnTo>
                  <a:pt x="40450" y="28050"/>
                </a:lnTo>
                <a:lnTo>
                  <a:pt x="40440" y="28040"/>
                </a:lnTo>
                <a:lnTo>
                  <a:pt x="40440" y="28030"/>
                </a:lnTo>
                <a:lnTo>
                  <a:pt x="40440" y="28020"/>
                </a:lnTo>
                <a:lnTo>
                  <a:pt x="40430" y="28020"/>
                </a:lnTo>
                <a:lnTo>
                  <a:pt x="40430" y="28010"/>
                </a:lnTo>
                <a:lnTo>
                  <a:pt x="40420" y="28010"/>
                </a:lnTo>
                <a:lnTo>
                  <a:pt x="40410" y="28000"/>
                </a:lnTo>
                <a:lnTo>
                  <a:pt x="40410" y="27990"/>
                </a:lnTo>
                <a:lnTo>
                  <a:pt x="40420" y="27990"/>
                </a:lnTo>
                <a:lnTo>
                  <a:pt x="40420" y="27980"/>
                </a:lnTo>
                <a:lnTo>
                  <a:pt x="40430" y="27980"/>
                </a:lnTo>
                <a:lnTo>
                  <a:pt x="40430" y="27970"/>
                </a:lnTo>
                <a:lnTo>
                  <a:pt x="40440" y="27960"/>
                </a:lnTo>
                <a:lnTo>
                  <a:pt x="40440" y="27950"/>
                </a:lnTo>
                <a:lnTo>
                  <a:pt x="40450" y="27950"/>
                </a:lnTo>
                <a:lnTo>
                  <a:pt x="40450" y="27940"/>
                </a:lnTo>
                <a:lnTo>
                  <a:pt x="40460" y="27940"/>
                </a:lnTo>
                <a:lnTo>
                  <a:pt x="40460" y="27930"/>
                </a:lnTo>
                <a:lnTo>
                  <a:pt x="40460" y="27920"/>
                </a:lnTo>
                <a:lnTo>
                  <a:pt x="40470" y="27910"/>
                </a:lnTo>
                <a:lnTo>
                  <a:pt x="40470" y="27900"/>
                </a:lnTo>
                <a:lnTo>
                  <a:pt x="40470" y="27890"/>
                </a:lnTo>
                <a:lnTo>
                  <a:pt x="40480" y="27890"/>
                </a:lnTo>
                <a:lnTo>
                  <a:pt x="40480" y="27880"/>
                </a:lnTo>
                <a:lnTo>
                  <a:pt x="40480" y="27870"/>
                </a:lnTo>
                <a:lnTo>
                  <a:pt x="40480" y="27860"/>
                </a:lnTo>
                <a:lnTo>
                  <a:pt x="40490" y="27860"/>
                </a:lnTo>
                <a:lnTo>
                  <a:pt x="40490" y="27850"/>
                </a:lnTo>
                <a:lnTo>
                  <a:pt x="40490" y="27840"/>
                </a:lnTo>
                <a:lnTo>
                  <a:pt x="40480" y="27840"/>
                </a:lnTo>
                <a:lnTo>
                  <a:pt x="40480" y="27830"/>
                </a:lnTo>
                <a:lnTo>
                  <a:pt x="40490" y="27830"/>
                </a:lnTo>
                <a:lnTo>
                  <a:pt x="40480" y="27830"/>
                </a:lnTo>
                <a:lnTo>
                  <a:pt x="40490" y="27830"/>
                </a:lnTo>
                <a:lnTo>
                  <a:pt x="40480" y="27830"/>
                </a:lnTo>
                <a:lnTo>
                  <a:pt x="40480" y="27820"/>
                </a:lnTo>
                <a:lnTo>
                  <a:pt x="40490" y="27820"/>
                </a:lnTo>
                <a:lnTo>
                  <a:pt x="40490" y="27810"/>
                </a:lnTo>
                <a:lnTo>
                  <a:pt x="40490" y="27800"/>
                </a:lnTo>
                <a:lnTo>
                  <a:pt x="40490" y="27790"/>
                </a:lnTo>
                <a:lnTo>
                  <a:pt x="40490" y="27780"/>
                </a:lnTo>
                <a:lnTo>
                  <a:pt x="40490" y="27770"/>
                </a:lnTo>
                <a:lnTo>
                  <a:pt x="40490" y="27760"/>
                </a:lnTo>
                <a:lnTo>
                  <a:pt x="40490" y="27750"/>
                </a:lnTo>
                <a:lnTo>
                  <a:pt x="40500" y="27750"/>
                </a:lnTo>
                <a:lnTo>
                  <a:pt x="40510" y="27750"/>
                </a:lnTo>
                <a:lnTo>
                  <a:pt x="40520" y="27760"/>
                </a:lnTo>
                <a:lnTo>
                  <a:pt x="40530" y="27760"/>
                </a:lnTo>
                <a:lnTo>
                  <a:pt x="40540" y="27760"/>
                </a:lnTo>
                <a:lnTo>
                  <a:pt x="40550" y="27760"/>
                </a:lnTo>
                <a:lnTo>
                  <a:pt x="40560" y="27760"/>
                </a:lnTo>
                <a:lnTo>
                  <a:pt x="40560" y="27750"/>
                </a:lnTo>
                <a:lnTo>
                  <a:pt x="40560" y="27740"/>
                </a:lnTo>
                <a:lnTo>
                  <a:pt x="40560" y="27730"/>
                </a:lnTo>
                <a:lnTo>
                  <a:pt x="40560" y="27720"/>
                </a:lnTo>
                <a:lnTo>
                  <a:pt x="40560" y="27710"/>
                </a:lnTo>
                <a:lnTo>
                  <a:pt x="40560" y="27700"/>
                </a:lnTo>
                <a:lnTo>
                  <a:pt x="40560" y="27690"/>
                </a:lnTo>
                <a:lnTo>
                  <a:pt x="40560" y="27680"/>
                </a:lnTo>
                <a:lnTo>
                  <a:pt x="40560" y="27670"/>
                </a:lnTo>
                <a:lnTo>
                  <a:pt x="40560" y="27660"/>
                </a:lnTo>
                <a:lnTo>
                  <a:pt x="40560" y="27650"/>
                </a:lnTo>
                <a:lnTo>
                  <a:pt x="40560" y="27640"/>
                </a:lnTo>
                <a:lnTo>
                  <a:pt x="40560" y="27630"/>
                </a:lnTo>
                <a:lnTo>
                  <a:pt x="40560" y="27620"/>
                </a:lnTo>
                <a:lnTo>
                  <a:pt x="40560" y="27610"/>
                </a:lnTo>
                <a:lnTo>
                  <a:pt x="40560" y="27600"/>
                </a:lnTo>
                <a:lnTo>
                  <a:pt x="40560" y="27590"/>
                </a:lnTo>
                <a:lnTo>
                  <a:pt x="40560" y="27580"/>
                </a:lnTo>
                <a:lnTo>
                  <a:pt x="40560" y="27570"/>
                </a:lnTo>
                <a:lnTo>
                  <a:pt x="40560" y="27560"/>
                </a:lnTo>
                <a:lnTo>
                  <a:pt x="40560" y="27550"/>
                </a:lnTo>
                <a:lnTo>
                  <a:pt x="40560" y="27540"/>
                </a:lnTo>
                <a:lnTo>
                  <a:pt x="40550" y="27540"/>
                </a:lnTo>
                <a:lnTo>
                  <a:pt x="40540" y="27540"/>
                </a:lnTo>
                <a:lnTo>
                  <a:pt x="40540" y="27530"/>
                </a:lnTo>
                <a:lnTo>
                  <a:pt x="40540" y="27520"/>
                </a:lnTo>
                <a:lnTo>
                  <a:pt x="40540" y="27510"/>
                </a:lnTo>
                <a:lnTo>
                  <a:pt x="40540" y="27500"/>
                </a:lnTo>
                <a:lnTo>
                  <a:pt x="40540" y="27490"/>
                </a:lnTo>
                <a:lnTo>
                  <a:pt x="40550" y="27490"/>
                </a:lnTo>
                <a:lnTo>
                  <a:pt x="40550" y="27480"/>
                </a:lnTo>
                <a:lnTo>
                  <a:pt x="40550" y="27470"/>
                </a:lnTo>
                <a:lnTo>
                  <a:pt x="40550" y="27460"/>
                </a:lnTo>
                <a:lnTo>
                  <a:pt x="40550" y="27450"/>
                </a:lnTo>
                <a:lnTo>
                  <a:pt x="40550" y="27440"/>
                </a:lnTo>
                <a:lnTo>
                  <a:pt x="40560" y="27440"/>
                </a:lnTo>
                <a:lnTo>
                  <a:pt x="40560" y="27430"/>
                </a:lnTo>
                <a:lnTo>
                  <a:pt x="40560" y="27420"/>
                </a:lnTo>
                <a:lnTo>
                  <a:pt x="40560" y="27410"/>
                </a:lnTo>
                <a:lnTo>
                  <a:pt x="40560" y="27400"/>
                </a:lnTo>
                <a:lnTo>
                  <a:pt x="40560" y="27390"/>
                </a:lnTo>
                <a:lnTo>
                  <a:pt x="40560" y="27380"/>
                </a:lnTo>
                <a:lnTo>
                  <a:pt x="40560" y="27370"/>
                </a:lnTo>
                <a:lnTo>
                  <a:pt x="40560" y="27360"/>
                </a:lnTo>
                <a:lnTo>
                  <a:pt x="40560" y="27350"/>
                </a:lnTo>
                <a:lnTo>
                  <a:pt x="40570" y="27350"/>
                </a:lnTo>
                <a:lnTo>
                  <a:pt x="40570" y="27340"/>
                </a:lnTo>
                <a:lnTo>
                  <a:pt x="40570" y="27330"/>
                </a:lnTo>
                <a:lnTo>
                  <a:pt x="40570" y="27320"/>
                </a:lnTo>
                <a:lnTo>
                  <a:pt x="40570" y="27310"/>
                </a:lnTo>
                <a:lnTo>
                  <a:pt x="40570" y="27300"/>
                </a:lnTo>
                <a:lnTo>
                  <a:pt x="40580" y="27300"/>
                </a:lnTo>
                <a:lnTo>
                  <a:pt x="40580" y="27290"/>
                </a:lnTo>
                <a:lnTo>
                  <a:pt x="40580" y="27280"/>
                </a:lnTo>
                <a:lnTo>
                  <a:pt x="40580" y="27270"/>
                </a:lnTo>
                <a:lnTo>
                  <a:pt x="40580" y="27260"/>
                </a:lnTo>
                <a:lnTo>
                  <a:pt x="40590" y="27260"/>
                </a:lnTo>
                <a:lnTo>
                  <a:pt x="40590" y="27250"/>
                </a:lnTo>
                <a:lnTo>
                  <a:pt x="40590" y="27240"/>
                </a:lnTo>
                <a:lnTo>
                  <a:pt x="40600" y="27230"/>
                </a:lnTo>
                <a:lnTo>
                  <a:pt x="40600" y="27220"/>
                </a:lnTo>
                <a:lnTo>
                  <a:pt x="40600" y="27210"/>
                </a:lnTo>
                <a:lnTo>
                  <a:pt x="40600" y="27200"/>
                </a:lnTo>
                <a:lnTo>
                  <a:pt x="40600" y="27190"/>
                </a:lnTo>
                <a:lnTo>
                  <a:pt x="40590" y="27190"/>
                </a:lnTo>
                <a:lnTo>
                  <a:pt x="40590" y="27180"/>
                </a:lnTo>
                <a:lnTo>
                  <a:pt x="40590" y="27170"/>
                </a:lnTo>
                <a:lnTo>
                  <a:pt x="40600" y="27170"/>
                </a:lnTo>
                <a:lnTo>
                  <a:pt x="40600" y="27160"/>
                </a:lnTo>
                <a:lnTo>
                  <a:pt x="40610" y="27160"/>
                </a:lnTo>
                <a:lnTo>
                  <a:pt x="40610" y="27150"/>
                </a:lnTo>
                <a:lnTo>
                  <a:pt x="40620" y="27150"/>
                </a:lnTo>
                <a:lnTo>
                  <a:pt x="40620" y="27140"/>
                </a:lnTo>
                <a:lnTo>
                  <a:pt x="40630" y="27130"/>
                </a:lnTo>
                <a:lnTo>
                  <a:pt x="40630" y="27120"/>
                </a:lnTo>
                <a:lnTo>
                  <a:pt x="40640" y="27120"/>
                </a:lnTo>
                <a:lnTo>
                  <a:pt x="40640" y="27110"/>
                </a:lnTo>
                <a:lnTo>
                  <a:pt x="40650" y="27110"/>
                </a:lnTo>
                <a:lnTo>
                  <a:pt x="40650" y="27100"/>
                </a:lnTo>
                <a:lnTo>
                  <a:pt x="40660" y="27100"/>
                </a:lnTo>
                <a:lnTo>
                  <a:pt x="40660" y="27090"/>
                </a:lnTo>
                <a:lnTo>
                  <a:pt x="40670" y="27090"/>
                </a:lnTo>
                <a:lnTo>
                  <a:pt x="40670" y="27080"/>
                </a:lnTo>
                <a:lnTo>
                  <a:pt x="40680" y="27080"/>
                </a:lnTo>
                <a:lnTo>
                  <a:pt x="40680" y="27070"/>
                </a:lnTo>
                <a:lnTo>
                  <a:pt x="40690" y="27060"/>
                </a:lnTo>
                <a:lnTo>
                  <a:pt x="40690" y="27050"/>
                </a:lnTo>
                <a:lnTo>
                  <a:pt x="40700" y="27050"/>
                </a:lnTo>
                <a:lnTo>
                  <a:pt x="40700" y="27040"/>
                </a:lnTo>
                <a:lnTo>
                  <a:pt x="40710" y="27030"/>
                </a:lnTo>
                <a:lnTo>
                  <a:pt x="40710" y="27020"/>
                </a:lnTo>
                <a:lnTo>
                  <a:pt x="40720" y="27020"/>
                </a:lnTo>
                <a:lnTo>
                  <a:pt x="40720" y="27010"/>
                </a:lnTo>
                <a:lnTo>
                  <a:pt x="40730" y="27010"/>
                </a:lnTo>
                <a:lnTo>
                  <a:pt x="40730" y="27000"/>
                </a:lnTo>
                <a:lnTo>
                  <a:pt x="40730" y="26990"/>
                </a:lnTo>
                <a:lnTo>
                  <a:pt x="40740" y="26990"/>
                </a:lnTo>
                <a:lnTo>
                  <a:pt x="40740" y="26980"/>
                </a:lnTo>
                <a:lnTo>
                  <a:pt x="40740" y="26970"/>
                </a:lnTo>
                <a:lnTo>
                  <a:pt x="40740" y="26960"/>
                </a:lnTo>
                <a:lnTo>
                  <a:pt x="40750" y="26950"/>
                </a:lnTo>
                <a:lnTo>
                  <a:pt x="40750" y="26940"/>
                </a:lnTo>
                <a:lnTo>
                  <a:pt x="40760" y="26940"/>
                </a:lnTo>
                <a:lnTo>
                  <a:pt x="40760" y="26930"/>
                </a:lnTo>
                <a:lnTo>
                  <a:pt x="40770" y="26930"/>
                </a:lnTo>
                <a:lnTo>
                  <a:pt x="40770" y="26920"/>
                </a:lnTo>
                <a:lnTo>
                  <a:pt x="40780" y="26920"/>
                </a:lnTo>
                <a:lnTo>
                  <a:pt x="40780" y="26910"/>
                </a:lnTo>
                <a:lnTo>
                  <a:pt x="40790" y="26910"/>
                </a:lnTo>
                <a:lnTo>
                  <a:pt x="40790" y="26900"/>
                </a:lnTo>
                <a:lnTo>
                  <a:pt x="40790" y="26890"/>
                </a:lnTo>
                <a:lnTo>
                  <a:pt x="40800" y="26890"/>
                </a:lnTo>
                <a:lnTo>
                  <a:pt x="40800" y="26880"/>
                </a:lnTo>
                <a:lnTo>
                  <a:pt x="40810" y="26870"/>
                </a:lnTo>
                <a:lnTo>
                  <a:pt x="40810" y="26860"/>
                </a:lnTo>
                <a:lnTo>
                  <a:pt x="40820" y="26860"/>
                </a:lnTo>
                <a:lnTo>
                  <a:pt x="40820" y="26850"/>
                </a:lnTo>
                <a:lnTo>
                  <a:pt x="40830" y="26850"/>
                </a:lnTo>
                <a:lnTo>
                  <a:pt x="40830" y="26840"/>
                </a:lnTo>
                <a:lnTo>
                  <a:pt x="40830" y="26830"/>
                </a:lnTo>
                <a:lnTo>
                  <a:pt x="40840" y="26830"/>
                </a:lnTo>
                <a:lnTo>
                  <a:pt x="40840" y="26820"/>
                </a:lnTo>
                <a:lnTo>
                  <a:pt x="40850" y="26810"/>
                </a:lnTo>
                <a:lnTo>
                  <a:pt x="40850" y="26800"/>
                </a:lnTo>
                <a:lnTo>
                  <a:pt x="40860" y="26800"/>
                </a:lnTo>
                <a:lnTo>
                  <a:pt x="40860" y="26790"/>
                </a:lnTo>
                <a:lnTo>
                  <a:pt x="40870" y="26790"/>
                </a:lnTo>
                <a:lnTo>
                  <a:pt x="40870" y="26780"/>
                </a:lnTo>
                <a:lnTo>
                  <a:pt x="40870" y="26770"/>
                </a:lnTo>
                <a:lnTo>
                  <a:pt x="40880" y="26760"/>
                </a:lnTo>
                <a:lnTo>
                  <a:pt x="40880" y="26750"/>
                </a:lnTo>
                <a:lnTo>
                  <a:pt x="40890" y="26740"/>
                </a:lnTo>
                <a:lnTo>
                  <a:pt x="40890" y="26730"/>
                </a:lnTo>
                <a:lnTo>
                  <a:pt x="40890" y="26720"/>
                </a:lnTo>
                <a:lnTo>
                  <a:pt x="40900" y="26720"/>
                </a:lnTo>
                <a:lnTo>
                  <a:pt x="40900" y="26710"/>
                </a:lnTo>
                <a:lnTo>
                  <a:pt x="40910" y="26710"/>
                </a:lnTo>
                <a:lnTo>
                  <a:pt x="40910" y="26700"/>
                </a:lnTo>
                <a:lnTo>
                  <a:pt x="40910" y="26690"/>
                </a:lnTo>
                <a:lnTo>
                  <a:pt x="40910" y="26680"/>
                </a:lnTo>
                <a:lnTo>
                  <a:pt x="40910" y="26670"/>
                </a:lnTo>
                <a:lnTo>
                  <a:pt x="40910" y="26660"/>
                </a:lnTo>
                <a:lnTo>
                  <a:pt x="40910" y="26650"/>
                </a:lnTo>
                <a:lnTo>
                  <a:pt x="40910" y="26640"/>
                </a:lnTo>
                <a:lnTo>
                  <a:pt x="40910" y="26630"/>
                </a:lnTo>
                <a:lnTo>
                  <a:pt x="40920" y="26630"/>
                </a:lnTo>
                <a:lnTo>
                  <a:pt x="40920" y="26620"/>
                </a:lnTo>
                <a:lnTo>
                  <a:pt x="40920" y="26610"/>
                </a:lnTo>
                <a:lnTo>
                  <a:pt x="40920" y="26600"/>
                </a:lnTo>
                <a:lnTo>
                  <a:pt x="40920" y="26590"/>
                </a:lnTo>
                <a:lnTo>
                  <a:pt x="40920" y="26580"/>
                </a:lnTo>
                <a:lnTo>
                  <a:pt x="40930" y="26580"/>
                </a:lnTo>
                <a:lnTo>
                  <a:pt x="40930" y="26570"/>
                </a:lnTo>
                <a:lnTo>
                  <a:pt x="40940" y="26570"/>
                </a:lnTo>
                <a:lnTo>
                  <a:pt x="40940" y="26560"/>
                </a:lnTo>
                <a:lnTo>
                  <a:pt x="40940" y="26550"/>
                </a:lnTo>
                <a:lnTo>
                  <a:pt x="40940" y="26540"/>
                </a:lnTo>
                <a:lnTo>
                  <a:pt x="40950" y="26530"/>
                </a:lnTo>
                <a:lnTo>
                  <a:pt x="40950" y="26520"/>
                </a:lnTo>
                <a:lnTo>
                  <a:pt x="40950" y="26510"/>
                </a:lnTo>
                <a:lnTo>
                  <a:pt x="40960" y="26510"/>
                </a:lnTo>
                <a:lnTo>
                  <a:pt x="40960" y="26500"/>
                </a:lnTo>
                <a:lnTo>
                  <a:pt x="40970" y="26500"/>
                </a:lnTo>
                <a:lnTo>
                  <a:pt x="40970" y="26490"/>
                </a:lnTo>
                <a:lnTo>
                  <a:pt x="40970" y="26480"/>
                </a:lnTo>
                <a:lnTo>
                  <a:pt x="40980" y="26480"/>
                </a:lnTo>
                <a:lnTo>
                  <a:pt x="40980" y="26470"/>
                </a:lnTo>
                <a:lnTo>
                  <a:pt x="40980" y="26460"/>
                </a:lnTo>
                <a:lnTo>
                  <a:pt x="40990" y="26460"/>
                </a:lnTo>
                <a:lnTo>
                  <a:pt x="40990" y="26450"/>
                </a:lnTo>
                <a:lnTo>
                  <a:pt x="40990" y="26440"/>
                </a:lnTo>
                <a:lnTo>
                  <a:pt x="41000" y="26440"/>
                </a:lnTo>
                <a:lnTo>
                  <a:pt x="41000" y="26430"/>
                </a:lnTo>
                <a:lnTo>
                  <a:pt x="41000" y="26420"/>
                </a:lnTo>
                <a:lnTo>
                  <a:pt x="41000" y="26410"/>
                </a:lnTo>
                <a:lnTo>
                  <a:pt x="41010" y="26410"/>
                </a:lnTo>
                <a:lnTo>
                  <a:pt x="41010" y="26400"/>
                </a:lnTo>
                <a:lnTo>
                  <a:pt x="41010" y="26390"/>
                </a:lnTo>
                <a:lnTo>
                  <a:pt x="41010" y="26380"/>
                </a:lnTo>
                <a:lnTo>
                  <a:pt x="41020" y="26380"/>
                </a:lnTo>
                <a:lnTo>
                  <a:pt x="41020" y="26370"/>
                </a:lnTo>
                <a:lnTo>
                  <a:pt x="41020" y="26360"/>
                </a:lnTo>
                <a:lnTo>
                  <a:pt x="41030" y="26360"/>
                </a:lnTo>
                <a:lnTo>
                  <a:pt x="41030" y="26350"/>
                </a:lnTo>
                <a:lnTo>
                  <a:pt x="41030" y="26340"/>
                </a:lnTo>
                <a:lnTo>
                  <a:pt x="41040" y="26330"/>
                </a:lnTo>
                <a:lnTo>
                  <a:pt x="41040" y="26320"/>
                </a:lnTo>
                <a:lnTo>
                  <a:pt x="41040" y="26310"/>
                </a:lnTo>
                <a:lnTo>
                  <a:pt x="41040" y="26300"/>
                </a:lnTo>
                <a:lnTo>
                  <a:pt x="41050" y="26300"/>
                </a:lnTo>
                <a:lnTo>
                  <a:pt x="41050" y="26290"/>
                </a:lnTo>
                <a:lnTo>
                  <a:pt x="41050" y="26280"/>
                </a:lnTo>
                <a:lnTo>
                  <a:pt x="41060" y="26280"/>
                </a:lnTo>
                <a:lnTo>
                  <a:pt x="41060" y="26270"/>
                </a:lnTo>
                <a:lnTo>
                  <a:pt x="41060" y="26260"/>
                </a:lnTo>
                <a:lnTo>
                  <a:pt x="41060" y="26250"/>
                </a:lnTo>
                <a:lnTo>
                  <a:pt x="41070" y="26250"/>
                </a:lnTo>
                <a:lnTo>
                  <a:pt x="41070" y="26240"/>
                </a:lnTo>
                <a:lnTo>
                  <a:pt x="41070" y="26230"/>
                </a:lnTo>
                <a:lnTo>
                  <a:pt x="41080" y="26230"/>
                </a:lnTo>
                <a:lnTo>
                  <a:pt x="41080" y="26220"/>
                </a:lnTo>
                <a:lnTo>
                  <a:pt x="41090" y="26210"/>
                </a:lnTo>
                <a:lnTo>
                  <a:pt x="41090" y="26200"/>
                </a:lnTo>
                <a:lnTo>
                  <a:pt x="41100" y="26200"/>
                </a:lnTo>
                <a:lnTo>
                  <a:pt x="41100" y="26190"/>
                </a:lnTo>
                <a:lnTo>
                  <a:pt x="41100" y="26180"/>
                </a:lnTo>
                <a:lnTo>
                  <a:pt x="41110" y="26180"/>
                </a:lnTo>
                <a:lnTo>
                  <a:pt x="41110" y="26170"/>
                </a:lnTo>
                <a:lnTo>
                  <a:pt x="41120" y="26170"/>
                </a:lnTo>
                <a:lnTo>
                  <a:pt x="41120" y="26160"/>
                </a:lnTo>
                <a:lnTo>
                  <a:pt x="41130" y="26160"/>
                </a:lnTo>
                <a:lnTo>
                  <a:pt x="41130" y="26150"/>
                </a:lnTo>
                <a:lnTo>
                  <a:pt x="41140" y="26150"/>
                </a:lnTo>
                <a:lnTo>
                  <a:pt x="41140" y="26140"/>
                </a:lnTo>
                <a:lnTo>
                  <a:pt x="41140" y="26130"/>
                </a:lnTo>
                <a:lnTo>
                  <a:pt x="41150" y="26130"/>
                </a:lnTo>
                <a:lnTo>
                  <a:pt x="41150" y="26120"/>
                </a:lnTo>
                <a:lnTo>
                  <a:pt x="41150" y="26110"/>
                </a:lnTo>
                <a:lnTo>
                  <a:pt x="41160" y="26110"/>
                </a:lnTo>
                <a:lnTo>
                  <a:pt x="41160" y="26100"/>
                </a:lnTo>
                <a:lnTo>
                  <a:pt x="41170" y="26100"/>
                </a:lnTo>
                <a:lnTo>
                  <a:pt x="41170" y="26090"/>
                </a:lnTo>
                <a:lnTo>
                  <a:pt x="41170" y="26080"/>
                </a:lnTo>
                <a:lnTo>
                  <a:pt x="41180" y="26080"/>
                </a:lnTo>
                <a:lnTo>
                  <a:pt x="41180" y="26070"/>
                </a:lnTo>
                <a:lnTo>
                  <a:pt x="41180" y="26060"/>
                </a:lnTo>
                <a:lnTo>
                  <a:pt x="41190" y="26060"/>
                </a:lnTo>
                <a:lnTo>
                  <a:pt x="41190" y="26050"/>
                </a:lnTo>
                <a:lnTo>
                  <a:pt x="41200" y="26050"/>
                </a:lnTo>
                <a:lnTo>
                  <a:pt x="41200" y="26040"/>
                </a:lnTo>
                <a:lnTo>
                  <a:pt x="41200" y="26030"/>
                </a:lnTo>
                <a:lnTo>
                  <a:pt x="41210" y="26020"/>
                </a:lnTo>
                <a:lnTo>
                  <a:pt x="41210" y="26010"/>
                </a:lnTo>
                <a:lnTo>
                  <a:pt x="41210" y="26000"/>
                </a:lnTo>
                <a:lnTo>
                  <a:pt x="41220" y="26000"/>
                </a:lnTo>
                <a:lnTo>
                  <a:pt x="41220" y="25990"/>
                </a:lnTo>
                <a:lnTo>
                  <a:pt x="41220" y="25980"/>
                </a:lnTo>
                <a:lnTo>
                  <a:pt x="41220" y="25970"/>
                </a:lnTo>
                <a:lnTo>
                  <a:pt x="41220" y="25960"/>
                </a:lnTo>
                <a:lnTo>
                  <a:pt x="41230" y="25960"/>
                </a:lnTo>
                <a:lnTo>
                  <a:pt x="41230" y="25950"/>
                </a:lnTo>
                <a:lnTo>
                  <a:pt x="41230" y="25940"/>
                </a:lnTo>
                <a:lnTo>
                  <a:pt x="41230" y="25930"/>
                </a:lnTo>
                <a:lnTo>
                  <a:pt x="41240" y="25930"/>
                </a:lnTo>
                <a:lnTo>
                  <a:pt x="41240" y="25920"/>
                </a:lnTo>
                <a:lnTo>
                  <a:pt x="41240" y="25910"/>
                </a:lnTo>
                <a:lnTo>
                  <a:pt x="41240" y="25900"/>
                </a:lnTo>
                <a:lnTo>
                  <a:pt x="41250" y="25900"/>
                </a:lnTo>
                <a:lnTo>
                  <a:pt x="41250" y="25890"/>
                </a:lnTo>
                <a:lnTo>
                  <a:pt x="41250" y="25880"/>
                </a:lnTo>
                <a:lnTo>
                  <a:pt x="41250" y="25870"/>
                </a:lnTo>
                <a:lnTo>
                  <a:pt x="41260" y="25860"/>
                </a:lnTo>
                <a:lnTo>
                  <a:pt x="41260" y="25850"/>
                </a:lnTo>
                <a:lnTo>
                  <a:pt x="41260" y="25840"/>
                </a:lnTo>
                <a:lnTo>
                  <a:pt x="41270" y="25840"/>
                </a:lnTo>
                <a:lnTo>
                  <a:pt x="41270" y="25830"/>
                </a:lnTo>
                <a:lnTo>
                  <a:pt x="41280" y="25830"/>
                </a:lnTo>
                <a:lnTo>
                  <a:pt x="41280" y="25820"/>
                </a:lnTo>
                <a:lnTo>
                  <a:pt x="41290" y="25820"/>
                </a:lnTo>
                <a:lnTo>
                  <a:pt x="41300" y="25820"/>
                </a:lnTo>
                <a:lnTo>
                  <a:pt x="41300" y="25810"/>
                </a:lnTo>
                <a:lnTo>
                  <a:pt x="41310" y="25810"/>
                </a:lnTo>
                <a:lnTo>
                  <a:pt x="41320" y="25810"/>
                </a:lnTo>
                <a:lnTo>
                  <a:pt x="41330" y="25800"/>
                </a:lnTo>
                <a:lnTo>
                  <a:pt x="41340" y="25800"/>
                </a:lnTo>
                <a:lnTo>
                  <a:pt x="41340" y="25790"/>
                </a:lnTo>
                <a:lnTo>
                  <a:pt x="41350" y="25790"/>
                </a:lnTo>
                <a:lnTo>
                  <a:pt x="41360" y="25790"/>
                </a:lnTo>
                <a:lnTo>
                  <a:pt x="41370" y="25790"/>
                </a:lnTo>
                <a:lnTo>
                  <a:pt x="41380" y="25790"/>
                </a:lnTo>
                <a:lnTo>
                  <a:pt x="41390" y="25790"/>
                </a:lnTo>
                <a:lnTo>
                  <a:pt x="41390" y="25780"/>
                </a:lnTo>
                <a:lnTo>
                  <a:pt x="41400" y="25780"/>
                </a:lnTo>
                <a:lnTo>
                  <a:pt x="41410" y="25780"/>
                </a:lnTo>
                <a:lnTo>
                  <a:pt x="41420" y="25780"/>
                </a:lnTo>
                <a:lnTo>
                  <a:pt x="41430" y="25780"/>
                </a:lnTo>
                <a:lnTo>
                  <a:pt x="41440" y="25770"/>
                </a:lnTo>
                <a:lnTo>
                  <a:pt x="41450" y="25770"/>
                </a:lnTo>
                <a:lnTo>
                  <a:pt x="41460" y="25770"/>
                </a:lnTo>
                <a:lnTo>
                  <a:pt x="41470" y="25770"/>
                </a:lnTo>
                <a:lnTo>
                  <a:pt x="41480" y="25780"/>
                </a:lnTo>
                <a:lnTo>
                  <a:pt x="41490" y="25780"/>
                </a:lnTo>
                <a:lnTo>
                  <a:pt x="41500" y="25780"/>
                </a:lnTo>
                <a:lnTo>
                  <a:pt x="41510" y="25780"/>
                </a:lnTo>
                <a:lnTo>
                  <a:pt x="41520" y="25780"/>
                </a:lnTo>
                <a:lnTo>
                  <a:pt x="41530" y="25780"/>
                </a:lnTo>
                <a:lnTo>
                  <a:pt x="41540" y="25790"/>
                </a:lnTo>
                <a:lnTo>
                  <a:pt x="41550" y="25790"/>
                </a:lnTo>
                <a:lnTo>
                  <a:pt x="41560" y="25790"/>
                </a:lnTo>
                <a:lnTo>
                  <a:pt x="41570" y="25790"/>
                </a:lnTo>
                <a:lnTo>
                  <a:pt x="41580" y="25790"/>
                </a:lnTo>
                <a:lnTo>
                  <a:pt x="41590" y="25800"/>
                </a:lnTo>
                <a:lnTo>
                  <a:pt x="41600" y="25800"/>
                </a:lnTo>
                <a:lnTo>
                  <a:pt x="41610" y="25800"/>
                </a:lnTo>
                <a:lnTo>
                  <a:pt x="41620" y="25800"/>
                </a:lnTo>
                <a:lnTo>
                  <a:pt x="41630" y="25800"/>
                </a:lnTo>
                <a:lnTo>
                  <a:pt x="41640" y="25800"/>
                </a:lnTo>
                <a:lnTo>
                  <a:pt x="41650" y="25800"/>
                </a:lnTo>
                <a:lnTo>
                  <a:pt x="41660" y="25800"/>
                </a:lnTo>
                <a:lnTo>
                  <a:pt x="41670" y="25800"/>
                </a:lnTo>
                <a:lnTo>
                  <a:pt x="41680" y="25810"/>
                </a:lnTo>
                <a:lnTo>
                  <a:pt x="41690" y="25810"/>
                </a:lnTo>
                <a:lnTo>
                  <a:pt x="41700" y="25810"/>
                </a:lnTo>
                <a:lnTo>
                  <a:pt x="41710" y="25810"/>
                </a:lnTo>
                <a:lnTo>
                  <a:pt x="41720" y="25810"/>
                </a:lnTo>
                <a:lnTo>
                  <a:pt x="41730" y="25810"/>
                </a:lnTo>
                <a:lnTo>
                  <a:pt x="41740" y="25810"/>
                </a:lnTo>
                <a:lnTo>
                  <a:pt x="41750" y="25810"/>
                </a:lnTo>
                <a:lnTo>
                  <a:pt x="41760" y="25810"/>
                </a:lnTo>
                <a:lnTo>
                  <a:pt x="41770" y="25810"/>
                </a:lnTo>
                <a:lnTo>
                  <a:pt x="41780" y="25810"/>
                </a:lnTo>
                <a:lnTo>
                  <a:pt x="41790" y="25810"/>
                </a:lnTo>
                <a:lnTo>
                  <a:pt x="41800" y="25810"/>
                </a:lnTo>
                <a:lnTo>
                  <a:pt x="41810" y="25810"/>
                </a:lnTo>
                <a:lnTo>
                  <a:pt x="41820" y="25810"/>
                </a:lnTo>
                <a:lnTo>
                  <a:pt x="41830" y="25810"/>
                </a:lnTo>
                <a:lnTo>
                  <a:pt x="41840" y="25810"/>
                </a:lnTo>
                <a:lnTo>
                  <a:pt x="41840" y="25800"/>
                </a:lnTo>
                <a:lnTo>
                  <a:pt x="41850" y="25800"/>
                </a:lnTo>
                <a:lnTo>
                  <a:pt x="41860" y="25800"/>
                </a:lnTo>
                <a:lnTo>
                  <a:pt x="41870" y="25800"/>
                </a:lnTo>
                <a:lnTo>
                  <a:pt x="41880" y="25800"/>
                </a:lnTo>
                <a:lnTo>
                  <a:pt x="41880" y="25790"/>
                </a:lnTo>
                <a:lnTo>
                  <a:pt x="41890" y="25790"/>
                </a:lnTo>
                <a:lnTo>
                  <a:pt x="41900" y="25790"/>
                </a:lnTo>
                <a:lnTo>
                  <a:pt x="41910" y="25790"/>
                </a:lnTo>
                <a:lnTo>
                  <a:pt x="41920" y="25790"/>
                </a:lnTo>
                <a:lnTo>
                  <a:pt x="41920" y="25780"/>
                </a:lnTo>
                <a:lnTo>
                  <a:pt x="41930" y="25770"/>
                </a:lnTo>
                <a:lnTo>
                  <a:pt x="41930" y="25760"/>
                </a:lnTo>
                <a:lnTo>
                  <a:pt x="41930" y="25750"/>
                </a:lnTo>
                <a:lnTo>
                  <a:pt x="41930" y="25740"/>
                </a:lnTo>
                <a:lnTo>
                  <a:pt x="41940" y="25740"/>
                </a:lnTo>
                <a:lnTo>
                  <a:pt x="41940" y="25730"/>
                </a:lnTo>
                <a:lnTo>
                  <a:pt x="41940" y="25720"/>
                </a:lnTo>
                <a:lnTo>
                  <a:pt x="41940" y="25710"/>
                </a:lnTo>
                <a:lnTo>
                  <a:pt x="41940" y="25700"/>
                </a:lnTo>
                <a:lnTo>
                  <a:pt x="41940" y="25690"/>
                </a:lnTo>
                <a:lnTo>
                  <a:pt x="41940" y="25680"/>
                </a:lnTo>
                <a:lnTo>
                  <a:pt x="41940" y="25670"/>
                </a:lnTo>
                <a:lnTo>
                  <a:pt x="41940" y="25660"/>
                </a:lnTo>
                <a:lnTo>
                  <a:pt x="41940" y="25650"/>
                </a:lnTo>
                <a:lnTo>
                  <a:pt x="41950" y="25650"/>
                </a:lnTo>
                <a:lnTo>
                  <a:pt x="41950" y="25640"/>
                </a:lnTo>
                <a:lnTo>
                  <a:pt x="41950" y="25630"/>
                </a:lnTo>
                <a:lnTo>
                  <a:pt x="41950" y="25620"/>
                </a:lnTo>
                <a:lnTo>
                  <a:pt x="41950" y="25610"/>
                </a:lnTo>
                <a:lnTo>
                  <a:pt x="41950" y="25600"/>
                </a:lnTo>
                <a:lnTo>
                  <a:pt x="41950" y="25590"/>
                </a:lnTo>
                <a:lnTo>
                  <a:pt x="41950" y="25580"/>
                </a:lnTo>
                <a:lnTo>
                  <a:pt x="41950" y="25570"/>
                </a:lnTo>
                <a:lnTo>
                  <a:pt x="41950" y="25560"/>
                </a:lnTo>
                <a:lnTo>
                  <a:pt x="41950" y="25550"/>
                </a:lnTo>
                <a:lnTo>
                  <a:pt x="41950" y="25540"/>
                </a:lnTo>
                <a:lnTo>
                  <a:pt x="41950" y="25530"/>
                </a:lnTo>
                <a:lnTo>
                  <a:pt x="41950" y="25520"/>
                </a:lnTo>
                <a:lnTo>
                  <a:pt x="41950" y="25510"/>
                </a:lnTo>
                <a:lnTo>
                  <a:pt x="41950" y="25500"/>
                </a:lnTo>
                <a:lnTo>
                  <a:pt x="41940" y="25500"/>
                </a:lnTo>
                <a:lnTo>
                  <a:pt x="41940" y="25490"/>
                </a:lnTo>
                <a:lnTo>
                  <a:pt x="41940" y="25480"/>
                </a:lnTo>
                <a:lnTo>
                  <a:pt x="41940" y="25470"/>
                </a:lnTo>
                <a:lnTo>
                  <a:pt x="41940" y="25460"/>
                </a:lnTo>
                <a:lnTo>
                  <a:pt x="41930" y="25460"/>
                </a:lnTo>
                <a:lnTo>
                  <a:pt x="41930" y="25450"/>
                </a:lnTo>
                <a:lnTo>
                  <a:pt x="41930" y="25440"/>
                </a:lnTo>
                <a:lnTo>
                  <a:pt x="41930" y="25430"/>
                </a:lnTo>
                <a:lnTo>
                  <a:pt x="41930" y="25420"/>
                </a:lnTo>
                <a:lnTo>
                  <a:pt x="41930" y="25410"/>
                </a:lnTo>
                <a:lnTo>
                  <a:pt x="41930" y="25400"/>
                </a:lnTo>
                <a:lnTo>
                  <a:pt x="41930" y="25390"/>
                </a:lnTo>
                <a:lnTo>
                  <a:pt x="41930" y="25380"/>
                </a:lnTo>
                <a:lnTo>
                  <a:pt x="41930" y="25370"/>
                </a:lnTo>
                <a:lnTo>
                  <a:pt x="41930" y="25360"/>
                </a:lnTo>
                <a:lnTo>
                  <a:pt x="41930" y="25350"/>
                </a:lnTo>
                <a:lnTo>
                  <a:pt x="41940" y="25350"/>
                </a:lnTo>
                <a:lnTo>
                  <a:pt x="41940" y="25340"/>
                </a:lnTo>
                <a:lnTo>
                  <a:pt x="41940" y="25330"/>
                </a:lnTo>
                <a:lnTo>
                  <a:pt x="41940" y="25320"/>
                </a:lnTo>
                <a:lnTo>
                  <a:pt x="41940" y="25310"/>
                </a:lnTo>
                <a:lnTo>
                  <a:pt x="41940" y="25300"/>
                </a:lnTo>
                <a:lnTo>
                  <a:pt x="41940" y="25290"/>
                </a:lnTo>
                <a:lnTo>
                  <a:pt x="41940" y="25280"/>
                </a:lnTo>
                <a:lnTo>
                  <a:pt x="41930" y="25280"/>
                </a:lnTo>
                <a:lnTo>
                  <a:pt x="41930" y="25290"/>
                </a:lnTo>
                <a:lnTo>
                  <a:pt x="41930" y="25280"/>
                </a:lnTo>
                <a:lnTo>
                  <a:pt x="41930" y="25270"/>
                </a:lnTo>
                <a:lnTo>
                  <a:pt x="41930" y="25260"/>
                </a:lnTo>
                <a:lnTo>
                  <a:pt x="41930" y="25250"/>
                </a:lnTo>
                <a:lnTo>
                  <a:pt x="41930" y="25240"/>
                </a:lnTo>
                <a:lnTo>
                  <a:pt x="41940" y="25240"/>
                </a:lnTo>
                <a:lnTo>
                  <a:pt x="41940" y="25230"/>
                </a:lnTo>
                <a:lnTo>
                  <a:pt x="41950" y="25230"/>
                </a:lnTo>
                <a:lnTo>
                  <a:pt x="41960" y="25230"/>
                </a:lnTo>
                <a:lnTo>
                  <a:pt x="41970" y="25230"/>
                </a:lnTo>
                <a:lnTo>
                  <a:pt x="41980" y="25230"/>
                </a:lnTo>
                <a:lnTo>
                  <a:pt x="41980" y="25220"/>
                </a:lnTo>
                <a:lnTo>
                  <a:pt x="41990" y="25220"/>
                </a:lnTo>
                <a:lnTo>
                  <a:pt x="41990" y="25210"/>
                </a:lnTo>
                <a:lnTo>
                  <a:pt x="41990" y="25200"/>
                </a:lnTo>
                <a:lnTo>
                  <a:pt x="42000" y="25200"/>
                </a:lnTo>
                <a:lnTo>
                  <a:pt x="42000" y="25190"/>
                </a:lnTo>
                <a:lnTo>
                  <a:pt x="42000" y="25180"/>
                </a:lnTo>
                <a:lnTo>
                  <a:pt x="42000" y="25170"/>
                </a:lnTo>
                <a:lnTo>
                  <a:pt x="42010" y="25170"/>
                </a:lnTo>
                <a:lnTo>
                  <a:pt x="42010" y="25160"/>
                </a:lnTo>
                <a:lnTo>
                  <a:pt x="42010" y="25150"/>
                </a:lnTo>
                <a:lnTo>
                  <a:pt x="42020" y="25150"/>
                </a:lnTo>
                <a:lnTo>
                  <a:pt x="42020" y="25140"/>
                </a:lnTo>
                <a:lnTo>
                  <a:pt x="42020" y="25130"/>
                </a:lnTo>
                <a:lnTo>
                  <a:pt x="42020" y="25120"/>
                </a:lnTo>
                <a:lnTo>
                  <a:pt x="42020" y="25110"/>
                </a:lnTo>
                <a:lnTo>
                  <a:pt x="42030" y="25110"/>
                </a:lnTo>
                <a:lnTo>
                  <a:pt x="42030" y="25100"/>
                </a:lnTo>
                <a:lnTo>
                  <a:pt x="42030" y="25090"/>
                </a:lnTo>
                <a:lnTo>
                  <a:pt x="42030" y="25080"/>
                </a:lnTo>
                <a:lnTo>
                  <a:pt x="42030" y="25070"/>
                </a:lnTo>
                <a:lnTo>
                  <a:pt x="42020" y="25070"/>
                </a:lnTo>
                <a:lnTo>
                  <a:pt x="42020" y="25060"/>
                </a:lnTo>
                <a:lnTo>
                  <a:pt x="42010" y="25050"/>
                </a:lnTo>
                <a:lnTo>
                  <a:pt x="42010" y="25040"/>
                </a:lnTo>
                <a:lnTo>
                  <a:pt x="42010" y="25030"/>
                </a:lnTo>
                <a:lnTo>
                  <a:pt x="42000" y="25030"/>
                </a:lnTo>
                <a:lnTo>
                  <a:pt x="42000" y="25020"/>
                </a:lnTo>
                <a:lnTo>
                  <a:pt x="42000" y="25010"/>
                </a:lnTo>
                <a:lnTo>
                  <a:pt x="41990" y="25010"/>
                </a:lnTo>
                <a:lnTo>
                  <a:pt x="41990" y="25000"/>
                </a:lnTo>
                <a:lnTo>
                  <a:pt x="41990" y="24990"/>
                </a:lnTo>
                <a:lnTo>
                  <a:pt x="41980" y="24990"/>
                </a:lnTo>
                <a:lnTo>
                  <a:pt x="41980" y="24980"/>
                </a:lnTo>
                <a:lnTo>
                  <a:pt x="41980" y="24970"/>
                </a:lnTo>
                <a:lnTo>
                  <a:pt x="41980" y="24960"/>
                </a:lnTo>
                <a:lnTo>
                  <a:pt x="41970" y="24960"/>
                </a:lnTo>
                <a:lnTo>
                  <a:pt x="41970" y="24950"/>
                </a:lnTo>
                <a:lnTo>
                  <a:pt x="41960" y="24940"/>
                </a:lnTo>
                <a:lnTo>
                  <a:pt x="41960" y="24930"/>
                </a:lnTo>
                <a:lnTo>
                  <a:pt x="41950" y="24930"/>
                </a:lnTo>
                <a:lnTo>
                  <a:pt x="41950" y="24920"/>
                </a:lnTo>
                <a:lnTo>
                  <a:pt x="41940" y="24920"/>
                </a:lnTo>
                <a:lnTo>
                  <a:pt x="41940" y="24910"/>
                </a:lnTo>
                <a:lnTo>
                  <a:pt x="41930" y="24910"/>
                </a:lnTo>
                <a:lnTo>
                  <a:pt x="41930" y="24900"/>
                </a:lnTo>
                <a:lnTo>
                  <a:pt x="41930" y="24890"/>
                </a:lnTo>
                <a:lnTo>
                  <a:pt x="41920" y="24890"/>
                </a:lnTo>
                <a:lnTo>
                  <a:pt x="41920" y="24880"/>
                </a:lnTo>
                <a:lnTo>
                  <a:pt x="41920" y="24870"/>
                </a:lnTo>
                <a:lnTo>
                  <a:pt x="41910" y="24870"/>
                </a:lnTo>
                <a:lnTo>
                  <a:pt x="41910" y="24860"/>
                </a:lnTo>
                <a:lnTo>
                  <a:pt x="41900" y="24860"/>
                </a:lnTo>
                <a:lnTo>
                  <a:pt x="41900" y="24850"/>
                </a:lnTo>
                <a:lnTo>
                  <a:pt x="41890" y="24850"/>
                </a:lnTo>
                <a:lnTo>
                  <a:pt x="41890" y="24840"/>
                </a:lnTo>
                <a:lnTo>
                  <a:pt x="41880" y="24840"/>
                </a:lnTo>
                <a:lnTo>
                  <a:pt x="41880" y="24830"/>
                </a:lnTo>
                <a:lnTo>
                  <a:pt x="41880" y="24820"/>
                </a:lnTo>
                <a:lnTo>
                  <a:pt x="41870" y="24820"/>
                </a:lnTo>
                <a:lnTo>
                  <a:pt x="41870" y="24810"/>
                </a:lnTo>
                <a:lnTo>
                  <a:pt x="41870" y="24800"/>
                </a:lnTo>
                <a:lnTo>
                  <a:pt x="41870" y="24790"/>
                </a:lnTo>
                <a:lnTo>
                  <a:pt x="41870" y="24780"/>
                </a:lnTo>
                <a:lnTo>
                  <a:pt x="41870" y="24770"/>
                </a:lnTo>
                <a:lnTo>
                  <a:pt x="41860" y="24760"/>
                </a:lnTo>
                <a:lnTo>
                  <a:pt x="41860" y="24750"/>
                </a:lnTo>
                <a:lnTo>
                  <a:pt x="41860" y="24740"/>
                </a:lnTo>
                <a:lnTo>
                  <a:pt x="41860" y="24730"/>
                </a:lnTo>
                <a:lnTo>
                  <a:pt x="41860" y="24720"/>
                </a:lnTo>
                <a:lnTo>
                  <a:pt x="41860" y="24710"/>
                </a:lnTo>
                <a:lnTo>
                  <a:pt x="41850" y="24710"/>
                </a:lnTo>
                <a:lnTo>
                  <a:pt x="41850" y="24700"/>
                </a:lnTo>
                <a:lnTo>
                  <a:pt x="41850" y="24690"/>
                </a:lnTo>
                <a:lnTo>
                  <a:pt x="41850" y="24680"/>
                </a:lnTo>
                <a:lnTo>
                  <a:pt x="41850" y="24670"/>
                </a:lnTo>
                <a:lnTo>
                  <a:pt x="41840" y="24670"/>
                </a:lnTo>
                <a:lnTo>
                  <a:pt x="41840" y="24660"/>
                </a:lnTo>
                <a:lnTo>
                  <a:pt x="41840" y="24650"/>
                </a:lnTo>
                <a:lnTo>
                  <a:pt x="41840" y="24640"/>
                </a:lnTo>
                <a:lnTo>
                  <a:pt x="41840" y="24630"/>
                </a:lnTo>
                <a:lnTo>
                  <a:pt x="41830" y="24620"/>
                </a:lnTo>
                <a:lnTo>
                  <a:pt x="41830" y="24610"/>
                </a:lnTo>
                <a:lnTo>
                  <a:pt x="41830" y="24600"/>
                </a:lnTo>
                <a:lnTo>
                  <a:pt x="41830" y="24590"/>
                </a:lnTo>
                <a:lnTo>
                  <a:pt x="41830" y="24580"/>
                </a:lnTo>
                <a:lnTo>
                  <a:pt x="41830" y="24570"/>
                </a:lnTo>
                <a:lnTo>
                  <a:pt x="41830" y="24560"/>
                </a:lnTo>
                <a:lnTo>
                  <a:pt x="41830" y="24550"/>
                </a:lnTo>
                <a:lnTo>
                  <a:pt x="41830" y="24540"/>
                </a:lnTo>
                <a:lnTo>
                  <a:pt x="41830" y="24530"/>
                </a:lnTo>
                <a:lnTo>
                  <a:pt x="41830" y="24520"/>
                </a:lnTo>
                <a:lnTo>
                  <a:pt x="41830" y="24510"/>
                </a:lnTo>
                <a:lnTo>
                  <a:pt x="41840" y="24510"/>
                </a:lnTo>
                <a:lnTo>
                  <a:pt x="41840" y="24500"/>
                </a:lnTo>
                <a:lnTo>
                  <a:pt x="41830" y="24490"/>
                </a:lnTo>
                <a:lnTo>
                  <a:pt x="41820" y="24490"/>
                </a:lnTo>
                <a:lnTo>
                  <a:pt x="41810" y="24490"/>
                </a:lnTo>
                <a:lnTo>
                  <a:pt x="41800" y="24490"/>
                </a:lnTo>
                <a:lnTo>
                  <a:pt x="41790" y="24490"/>
                </a:lnTo>
                <a:lnTo>
                  <a:pt x="41790" y="24480"/>
                </a:lnTo>
                <a:lnTo>
                  <a:pt x="41790" y="24470"/>
                </a:lnTo>
                <a:lnTo>
                  <a:pt x="41790" y="24460"/>
                </a:lnTo>
                <a:lnTo>
                  <a:pt x="41790" y="24450"/>
                </a:lnTo>
                <a:lnTo>
                  <a:pt x="41780" y="24450"/>
                </a:lnTo>
                <a:lnTo>
                  <a:pt x="41780" y="24440"/>
                </a:lnTo>
                <a:lnTo>
                  <a:pt x="41780" y="24430"/>
                </a:lnTo>
                <a:lnTo>
                  <a:pt x="41780" y="24420"/>
                </a:lnTo>
                <a:lnTo>
                  <a:pt x="41780" y="24410"/>
                </a:lnTo>
                <a:lnTo>
                  <a:pt x="41770" y="24400"/>
                </a:lnTo>
                <a:lnTo>
                  <a:pt x="41770" y="24390"/>
                </a:lnTo>
                <a:lnTo>
                  <a:pt x="41770" y="24380"/>
                </a:lnTo>
                <a:lnTo>
                  <a:pt x="41760" y="24380"/>
                </a:lnTo>
                <a:lnTo>
                  <a:pt x="41760" y="24370"/>
                </a:lnTo>
                <a:lnTo>
                  <a:pt x="41760" y="24360"/>
                </a:lnTo>
                <a:lnTo>
                  <a:pt x="41760" y="24350"/>
                </a:lnTo>
                <a:lnTo>
                  <a:pt x="41750" y="24350"/>
                </a:lnTo>
                <a:lnTo>
                  <a:pt x="41750" y="24340"/>
                </a:lnTo>
                <a:lnTo>
                  <a:pt x="41750" y="24330"/>
                </a:lnTo>
                <a:lnTo>
                  <a:pt x="41750" y="24320"/>
                </a:lnTo>
                <a:lnTo>
                  <a:pt x="41740" y="24320"/>
                </a:lnTo>
                <a:lnTo>
                  <a:pt x="41740" y="24310"/>
                </a:lnTo>
                <a:lnTo>
                  <a:pt x="41740" y="24300"/>
                </a:lnTo>
                <a:lnTo>
                  <a:pt x="41740" y="24290"/>
                </a:lnTo>
                <a:lnTo>
                  <a:pt x="41730" y="24290"/>
                </a:lnTo>
                <a:lnTo>
                  <a:pt x="41730" y="24280"/>
                </a:lnTo>
                <a:lnTo>
                  <a:pt x="41730" y="24270"/>
                </a:lnTo>
                <a:lnTo>
                  <a:pt x="41730" y="24260"/>
                </a:lnTo>
                <a:lnTo>
                  <a:pt x="41720" y="24250"/>
                </a:lnTo>
                <a:lnTo>
                  <a:pt x="41720" y="24240"/>
                </a:lnTo>
                <a:lnTo>
                  <a:pt x="41710" y="24230"/>
                </a:lnTo>
                <a:lnTo>
                  <a:pt x="41710" y="24220"/>
                </a:lnTo>
                <a:lnTo>
                  <a:pt x="41710" y="24210"/>
                </a:lnTo>
                <a:lnTo>
                  <a:pt x="41710" y="24200"/>
                </a:lnTo>
                <a:lnTo>
                  <a:pt x="41710" y="24190"/>
                </a:lnTo>
                <a:lnTo>
                  <a:pt x="41700" y="24180"/>
                </a:lnTo>
                <a:lnTo>
                  <a:pt x="41700" y="24170"/>
                </a:lnTo>
                <a:lnTo>
                  <a:pt x="41700" y="24160"/>
                </a:lnTo>
                <a:lnTo>
                  <a:pt x="41700" y="24150"/>
                </a:lnTo>
                <a:lnTo>
                  <a:pt x="41700" y="24140"/>
                </a:lnTo>
                <a:lnTo>
                  <a:pt x="41690" y="24130"/>
                </a:lnTo>
                <a:lnTo>
                  <a:pt x="41690" y="24120"/>
                </a:lnTo>
                <a:lnTo>
                  <a:pt x="41680" y="24120"/>
                </a:lnTo>
                <a:lnTo>
                  <a:pt x="41680" y="24110"/>
                </a:lnTo>
                <a:lnTo>
                  <a:pt x="41680" y="24100"/>
                </a:lnTo>
                <a:lnTo>
                  <a:pt x="41670" y="24100"/>
                </a:lnTo>
                <a:lnTo>
                  <a:pt x="41670" y="24090"/>
                </a:lnTo>
                <a:lnTo>
                  <a:pt x="41660" y="24090"/>
                </a:lnTo>
                <a:lnTo>
                  <a:pt x="41660" y="24080"/>
                </a:lnTo>
                <a:lnTo>
                  <a:pt x="41650" y="24070"/>
                </a:lnTo>
                <a:lnTo>
                  <a:pt x="41650" y="24060"/>
                </a:lnTo>
                <a:lnTo>
                  <a:pt x="41640" y="24050"/>
                </a:lnTo>
                <a:lnTo>
                  <a:pt x="41640" y="24040"/>
                </a:lnTo>
                <a:lnTo>
                  <a:pt x="41640" y="24030"/>
                </a:lnTo>
                <a:lnTo>
                  <a:pt x="41630" y="24020"/>
                </a:lnTo>
                <a:lnTo>
                  <a:pt x="41630" y="24010"/>
                </a:lnTo>
                <a:lnTo>
                  <a:pt x="41630" y="24000"/>
                </a:lnTo>
                <a:lnTo>
                  <a:pt x="41630" y="23990"/>
                </a:lnTo>
                <a:lnTo>
                  <a:pt x="41620" y="23990"/>
                </a:lnTo>
                <a:lnTo>
                  <a:pt x="41620" y="23980"/>
                </a:lnTo>
                <a:lnTo>
                  <a:pt x="41620" y="23970"/>
                </a:lnTo>
                <a:lnTo>
                  <a:pt x="41610" y="23970"/>
                </a:lnTo>
                <a:lnTo>
                  <a:pt x="41600" y="23970"/>
                </a:lnTo>
                <a:lnTo>
                  <a:pt x="41600" y="23960"/>
                </a:lnTo>
                <a:lnTo>
                  <a:pt x="41590" y="23960"/>
                </a:lnTo>
                <a:lnTo>
                  <a:pt x="41580" y="23960"/>
                </a:lnTo>
                <a:lnTo>
                  <a:pt x="41570" y="23950"/>
                </a:lnTo>
                <a:lnTo>
                  <a:pt x="41560" y="23950"/>
                </a:lnTo>
                <a:lnTo>
                  <a:pt x="41560" y="23940"/>
                </a:lnTo>
                <a:lnTo>
                  <a:pt x="41560" y="23930"/>
                </a:lnTo>
                <a:lnTo>
                  <a:pt x="41560" y="23920"/>
                </a:lnTo>
                <a:lnTo>
                  <a:pt x="41570" y="23920"/>
                </a:lnTo>
                <a:lnTo>
                  <a:pt x="41570" y="23910"/>
                </a:lnTo>
                <a:lnTo>
                  <a:pt x="41580" y="23910"/>
                </a:lnTo>
                <a:lnTo>
                  <a:pt x="41580" y="23900"/>
                </a:lnTo>
                <a:lnTo>
                  <a:pt x="41590" y="23900"/>
                </a:lnTo>
                <a:lnTo>
                  <a:pt x="41600" y="23900"/>
                </a:lnTo>
                <a:lnTo>
                  <a:pt x="41610" y="23890"/>
                </a:lnTo>
                <a:lnTo>
                  <a:pt x="41620" y="23890"/>
                </a:lnTo>
                <a:lnTo>
                  <a:pt x="41630" y="23880"/>
                </a:lnTo>
                <a:lnTo>
                  <a:pt x="41630" y="23870"/>
                </a:lnTo>
                <a:lnTo>
                  <a:pt x="41640" y="23870"/>
                </a:lnTo>
                <a:lnTo>
                  <a:pt x="41650" y="23860"/>
                </a:lnTo>
                <a:lnTo>
                  <a:pt x="41660" y="23860"/>
                </a:lnTo>
                <a:lnTo>
                  <a:pt x="41670" y="23860"/>
                </a:lnTo>
                <a:lnTo>
                  <a:pt x="41670" y="23850"/>
                </a:lnTo>
                <a:lnTo>
                  <a:pt x="41680" y="23850"/>
                </a:lnTo>
                <a:lnTo>
                  <a:pt x="41690" y="23840"/>
                </a:lnTo>
                <a:lnTo>
                  <a:pt x="41700" y="23840"/>
                </a:lnTo>
                <a:lnTo>
                  <a:pt x="41700" y="23830"/>
                </a:lnTo>
                <a:lnTo>
                  <a:pt x="41710" y="23830"/>
                </a:lnTo>
                <a:lnTo>
                  <a:pt x="41710" y="23820"/>
                </a:lnTo>
                <a:lnTo>
                  <a:pt x="41720" y="23820"/>
                </a:lnTo>
                <a:lnTo>
                  <a:pt x="41730" y="23810"/>
                </a:lnTo>
                <a:lnTo>
                  <a:pt x="41740" y="23800"/>
                </a:lnTo>
                <a:lnTo>
                  <a:pt x="41750" y="23800"/>
                </a:lnTo>
                <a:lnTo>
                  <a:pt x="41750" y="23790"/>
                </a:lnTo>
                <a:lnTo>
                  <a:pt x="41760" y="23780"/>
                </a:lnTo>
                <a:lnTo>
                  <a:pt x="41770" y="23770"/>
                </a:lnTo>
                <a:lnTo>
                  <a:pt x="41770" y="23760"/>
                </a:lnTo>
                <a:lnTo>
                  <a:pt x="41780" y="23760"/>
                </a:lnTo>
                <a:lnTo>
                  <a:pt x="41790" y="23750"/>
                </a:lnTo>
                <a:lnTo>
                  <a:pt x="41800" y="23740"/>
                </a:lnTo>
                <a:lnTo>
                  <a:pt x="41810" y="23730"/>
                </a:lnTo>
                <a:lnTo>
                  <a:pt x="41820" y="23720"/>
                </a:lnTo>
                <a:lnTo>
                  <a:pt x="41830" y="23720"/>
                </a:lnTo>
                <a:lnTo>
                  <a:pt x="41830" y="23710"/>
                </a:lnTo>
                <a:lnTo>
                  <a:pt x="41840" y="23710"/>
                </a:lnTo>
                <a:lnTo>
                  <a:pt x="41840" y="23700"/>
                </a:lnTo>
                <a:lnTo>
                  <a:pt x="41850" y="23700"/>
                </a:lnTo>
                <a:lnTo>
                  <a:pt x="41850" y="23690"/>
                </a:lnTo>
                <a:lnTo>
                  <a:pt x="41860" y="23690"/>
                </a:lnTo>
                <a:lnTo>
                  <a:pt x="41860" y="23680"/>
                </a:lnTo>
                <a:lnTo>
                  <a:pt x="41870" y="23680"/>
                </a:lnTo>
                <a:lnTo>
                  <a:pt x="41870" y="23670"/>
                </a:lnTo>
                <a:lnTo>
                  <a:pt x="41870" y="23660"/>
                </a:lnTo>
                <a:lnTo>
                  <a:pt x="41870" y="23650"/>
                </a:lnTo>
                <a:lnTo>
                  <a:pt x="41880" y="23650"/>
                </a:lnTo>
                <a:lnTo>
                  <a:pt x="41880" y="23640"/>
                </a:lnTo>
                <a:lnTo>
                  <a:pt x="41880" y="23630"/>
                </a:lnTo>
                <a:lnTo>
                  <a:pt x="41890" y="23630"/>
                </a:lnTo>
                <a:lnTo>
                  <a:pt x="41890" y="23620"/>
                </a:lnTo>
                <a:lnTo>
                  <a:pt x="41890" y="23610"/>
                </a:lnTo>
                <a:lnTo>
                  <a:pt x="41900" y="23610"/>
                </a:lnTo>
                <a:lnTo>
                  <a:pt x="41900" y="23600"/>
                </a:lnTo>
                <a:lnTo>
                  <a:pt x="41910" y="23600"/>
                </a:lnTo>
                <a:lnTo>
                  <a:pt x="41920" y="23590"/>
                </a:lnTo>
                <a:lnTo>
                  <a:pt x="41930" y="23590"/>
                </a:lnTo>
                <a:lnTo>
                  <a:pt x="41940" y="23590"/>
                </a:lnTo>
                <a:lnTo>
                  <a:pt x="41950" y="23590"/>
                </a:lnTo>
                <a:lnTo>
                  <a:pt x="41960" y="23590"/>
                </a:lnTo>
                <a:lnTo>
                  <a:pt x="41970" y="23590"/>
                </a:lnTo>
                <a:lnTo>
                  <a:pt x="41980" y="23590"/>
                </a:lnTo>
                <a:lnTo>
                  <a:pt x="41990" y="23590"/>
                </a:lnTo>
                <a:lnTo>
                  <a:pt x="42000" y="23580"/>
                </a:lnTo>
                <a:lnTo>
                  <a:pt x="42010" y="23580"/>
                </a:lnTo>
                <a:lnTo>
                  <a:pt x="42020" y="23580"/>
                </a:lnTo>
                <a:lnTo>
                  <a:pt x="42030" y="23580"/>
                </a:lnTo>
                <a:lnTo>
                  <a:pt x="42040" y="23580"/>
                </a:lnTo>
                <a:lnTo>
                  <a:pt x="42050" y="23580"/>
                </a:lnTo>
                <a:lnTo>
                  <a:pt x="42060" y="23580"/>
                </a:lnTo>
                <a:lnTo>
                  <a:pt x="42070" y="23580"/>
                </a:lnTo>
                <a:lnTo>
                  <a:pt x="42080" y="23580"/>
                </a:lnTo>
                <a:lnTo>
                  <a:pt x="42080" y="23570"/>
                </a:lnTo>
                <a:lnTo>
                  <a:pt x="42090" y="23570"/>
                </a:lnTo>
                <a:lnTo>
                  <a:pt x="42100" y="23570"/>
                </a:lnTo>
                <a:lnTo>
                  <a:pt x="42110" y="23570"/>
                </a:lnTo>
                <a:lnTo>
                  <a:pt x="42120" y="23570"/>
                </a:lnTo>
                <a:lnTo>
                  <a:pt x="42130" y="23570"/>
                </a:lnTo>
                <a:lnTo>
                  <a:pt x="42140" y="23570"/>
                </a:lnTo>
                <a:lnTo>
                  <a:pt x="42150" y="23570"/>
                </a:lnTo>
                <a:lnTo>
                  <a:pt x="42150" y="23560"/>
                </a:lnTo>
                <a:lnTo>
                  <a:pt x="42160" y="23560"/>
                </a:lnTo>
                <a:lnTo>
                  <a:pt x="42170" y="23560"/>
                </a:lnTo>
                <a:lnTo>
                  <a:pt x="42180" y="23560"/>
                </a:lnTo>
                <a:lnTo>
                  <a:pt x="42190" y="23560"/>
                </a:lnTo>
                <a:lnTo>
                  <a:pt x="42200" y="23560"/>
                </a:lnTo>
                <a:lnTo>
                  <a:pt x="42200" y="23550"/>
                </a:lnTo>
                <a:lnTo>
                  <a:pt x="42210" y="23550"/>
                </a:lnTo>
                <a:lnTo>
                  <a:pt x="42220" y="23550"/>
                </a:lnTo>
                <a:lnTo>
                  <a:pt x="42230" y="23550"/>
                </a:lnTo>
                <a:lnTo>
                  <a:pt x="42240" y="23550"/>
                </a:lnTo>
                <a:lnTo>
                  <a:pt x="42240" y="23540"/>
                </a:lnTo>
                <a:lnTo>
                  <a:pt x="42250" y="23540"/>
                </a:lnTo>
                <a:lnTo>
                  <a:pt x="42260" y="23540"/>
                </a:lnTo>
                <a:lnTo>
                  <a:pt x="42260" y="23530"/>
                </a:lnTo>
                <a:lnTo>
                  <a:pt x="42270" y="23530"/>
                </a:lnTo>
                <a:lnTo>
                  <a:pt x="42280" y="23530"/>
                </a:lnTo>
                <a:lnTo>
                  <a:pt x="42290" y="23520"/>
                </a:lnTo>
                <a:lnTo>
                  <a:pt x="42300" y="23520"/>
                </a:lnTo>
                <a:lnTo>
                  <a:pt x="42300" y="23510"/>
                </a:lnTo>
                <a:lnTo>
                  <a:pt x="42310" y="23510"/>
                </a:lnTo>
                <a:lnTo>
                  <a:pt x="42320" y="23510"/>
                </a:lnTo>
                <a:lnTo>
                  <a:pt x="42320" y="23500"/>
                </a:lnTo>
                <a:lnTo>
                  <a:pt x="42330" y="23500"/>
                </a:lnTo>
                <a:lnTo>
                  <a:pt x="42340" y="23490"/>
                </a:lnTo>
                <a:lnTo>
                  <a:pt x="42340" y="23480"/>
                </a:lnTo>
                <a:lnTo>
                  <a:pt x="42350" y="23480"/>
                </a:lnTo>
                <a:lnTo>
                  <a:pt x="42350" y="23470"/>
                </a:lnTo>
                <a:lnTo>
                  <a:pt x="42360" y="23460"/>
                </a:lnTo>
                <a:lnTo>
                  <a:pt x="42360" y="23450"/>
                </a:lnTo>
                <a:lnTo>
                  <a:pt x="42360" y="23440"/>
                </a:lnTo>
                <a:lnTo>
                  <a:pt x="42360" y="23430"/>
                </a:lnTo>
                <a:lnTo>
                  <a:pt x="42360" y="23420"/>
                </a:lnTo>
                <a:lnTo>
                  <a:pt x="42370" y="23420"/>
                </a:lnTo>
                <a:lnTo>
                  <a:pt x="42370" y="23410"/>
                </a:lnTo>
                <a:lnTo>
                  <a:pt x="42370" y="23400"/>
                </a:lnTo>
                <a:lnTo>
                  <a:pt x="42370" y="23390"/>
                </a:lnTo>
                <a:lnTo>
                  <a:pt x="42370" y="23380"/>
                </a:lnTo>
                <a:lnTo>
                  <a:pt x="42380" y="23370"/>
                </a:lnTo>
                <a:lnTo>
                  <a:pt x="42380" y="23360"/>
                </a:lnTo>
                <a:lnTo>
                  <a:pt x="42380" y="23350"/>
                </a:lnTo>
                <a:lnTo>
                  <a:pt x="42380" y="23340"/>
                </a:lnTo>
                <a:lnTo>
                  <a:pt x="42390" y="23340"/>
                </a:lnTo>
                <a:lnTo>
                  <a:pt x="42390" y="23330"/>
                </a:lnTo>
                <a:lnTo>
                  <a:pt x="42390" y="23320"/>
                </a:lnTo>
                <a:lnTo>
                  <a:pt x="42390" y="23310"/>
                </a:lnTo>
                <a:lnTo>
                  <a:pt x="42390" y="23300"/>
                </a:lnTo>
                <a:lnTo>
                  <a:pt x="42390" y="23290"/>
                </a:lnTo>
                <a:lnTo>
                  <a:pt x="42400" y="23290"/>
                </a:lnTo>
                <a:lnTo>
                  <a:pt x="42400" y="23280"/>
                </a:lnTo>
                <a:lnTo>
                  <a:pt x="42400" y="23270"/>
                </a:lnTo>
                <a:lnTo>
                  <a:pt x="42400" y="23260"/>
                </a:lnTo>
                <a:lnTo>
                  <a:pt x="42400" y="23250"/>
                </a:lnTo>
                <a:lnTo>
                  <a:pt x="42400" y="23240"/>
                </a:lnTo>
                <a:lnTo>
                  <a:pt x="42400" y="23230"/>
                </a:lnTo>
                <a:lnTo>
                  <a:pt x="42400" y="23220"/>
                </a:lnTo>
                <a:lnTo>
                  <a:pt x="42400" y="23210"/>
                </a:lnTo>
                <a:lnTo>
                  <a:pt x="42400" y="23200"/>
                </a:lnTo>
                <a:lnTo>
                  <a:pt x="42400" y="23190"/>
                </a:lnTo>
                <a:lnTo>
                  <a:pt x="42410" y="23190"/>
                </a:lnTo>
                <a:lnTo>
                  <a:pt x="42410" y="23180"/>
                </a:lnTo>
                <a:lnTo>
                  <a:pt x="42410" y="23170"/>
                </a:lnTo>
                <a:lnTo>
                  <a:pt x="42420" y="23160"/>
                </a:lnTo>
                <a:lnTo>
                  <a:pt x="42420" y="23150"/>
                </a:lnTo>
                <a:lnTo>
                  <a:pt x="42420" y="23140"/>
                </a:lnTo>
                <a:lnTo>
                  <a:pt x="42420" y="23130"/>
                </a:lnTo>
                <a:lnTo>
                  <a:pt x="42420" y="23120"/>
                </a:lnTo>
                <a:lnTo>
                  <a:pt x="42420" y="23110"/>
                </a:lnTo>
                <a:lnTo>
                  <a:pt x="42420" y="23100"/>
                </a:lnTo>
                <a:lnTo>
                  <a:pt x="42420" y="23090"/>
                </a:lnTo>
                <a:lnTo>
                  <a:pt x="42420" y="23080"/>
                </a:lnTo>
                <a:lnTo>
                  <a:pt x="42420" y="23070"/>
                </a:lnTo>
                <a:lnTo>
                  <a:pt x="42410" y="23070"/>
                </a:lnTo>
                <a:lnTo>
                  <a:pt x="42410" y="23060"/>
                </a:lnTo>
                <a:lnTo>
                  <a:pt x="42410" y="23050"/>
                </a:lnTo>
                <a:lnTo>
                  <a:pt x="42400" y="23040"/>
                </a:lnTo>
                <a:lnTo>
                  <a:pt x="42400" y="23030"/>
                </a:lnTo>
                <a:lnTo>
                  <a:pt x="42390" y="23020"/>
                </a:lnTo>
                <a:lnTo>
                  <a:pt x="42390" y="23010"/>
                </a:lnTo>
                <a:lnTo>
                  <a:pt x="42380" y="23010"/>
                </a:lnTo>
                <a:lnTo>
                  <a:pt x="42380" y="23000"/>
                </a:lnTo>
                <a:lnTo>
                  <a:pt x="42370" y="23000"/>
                </a:lnTo>
                <a:lnTo>
                  <a:pt x="42370" y="23010"/>
                </a:lnTo>
                <a:lnTo>
                  <a:pt x="42370" y="23020"/>
                </a:lnTo>
                <a:lnTo>
                  <a:pt x="42370" y="23030"/>
                </a:lnTo>
                <a:lnTo>
                  <a:pt x="42370" y="23040"/>
                </a:lnTo>
                <a:lnTo>
                  <a:pt x="42370" y="23050"/>
                </a:lnTo>
                <a:lnTo>
                  <a:pt x="42380" y="23050"/>
                </a:lnTo>
                <a:lnTo>
                  <a:pt x="42390" y="23050"/>
                </a:lnTo>
                <a:lnTo>
                  <a:pt x="42390" y="23060"/>
                </a:lnTo>
                <a:lnTo>
                  <a:pt x="42390" y="23070"/>
                </a:lnTo>
                <a:lnTo>
                  <a:pt x="42380" y="23070"/>
                </a:lnTo>
                <a:lnTo>
                  <a:pt x="42380" y="23060"/>
                </a:lnTo>
                <a:lnTo>
                  <a:pt x="42370" y="23060"/>
                </a:lnTo>
                <a:lnTo>
                  <a:pt x="42370" y="23050"/>
                </a:lnTo>
                <a:lnTo>
                  <a:pt x="42360" y="23050"/>
                </a:lnTo>
                <a:lnTo>
                  <a:pt x="42360" y="23040"/>
                </a:lnTo>
                <a:lnTo>
                  <a:pt x="42360" y="23030"/>
                </a:lnTo>
                <a:lnTo>
                  <a:pt x="42350" y="23030"/>
                </a:lnTo>
                <a:lnTo>
                  <a:pt x="42350" y="23020"/>
                </a:lnTo>
                <a:lnTo>
                  <a:pt x="42340" y="23020"/>
                </a:lnTo>
                <a:lnTo>
                  <a:pt x="42330" y="23020"/>
                </a:lnTo>
                <a:lnTo>
                  <a:pt x="42320" y="23020"/>
                </a:lnTo>
                <a:lnTo>
                  <a:pt x="42320" y="23030"/>
                </a:lnTo>
                <a:lnTo>
                  <a:pt x="42310" y="23030"/>
                </a:lnTo>
                <a:lnTo>
                  <a:pt x="42310" y="23040"/>
                </a:lnTo>
                <a:lnTo>
                  <a:pt x="42300" y="23040"/>
                </a:lnTo>
                <a:lnTo>
                  <a:pt x="42290" y="23040"/>
                </a:lnTo>
                <a:lnTo>
                  <a:pt x="42280" y="23040"/>
                </a:lnTo>
                <a:lnTo>
                  <a:pt x="42270" y="23040"/>
                </a:lnTo>
                <a:lnTo>
                  <a:pt x="42260" y="23040"/>
                </a:lnTo>
                <a:lnTo>
                  <a:pt x="42250" y="23040"/>
                </a:lnTo>
                <a:lnTo>
                  <a:pt x="42240" y="23030"/>
                </a:lnTo>
                <a:lnTo>
                  <a:pt x="42240" y="23020"/>
                </a:lnTo>
                <a:lnTo>
                  <a:pt x="42250" y="23020"/>
                </a:lnTo>
                <a:lnTo>
                  <a:pt x="42250" y="23010"/>
                </a:lnTo>
                <a:lnTo>
                  <a:pt x="42260" y="23010"/>
                </a:lnTo>
                <a:lnTo>
                  <a:pt x="42260" y="23000"/>
                </a:lnTo>
                <a:lnTo>
                  <a:pt x="42260" y="22990"/>
                </a:lnTo>
                <a:lnTo>
                  <a:pt x="42270" y="22990"/>
                </a:lnTo>
                <a:lnTo>
                  <a:pt x="42270" y="22980"/>
                </a:lnTo>
                <a:lnTo>
                  <a:pt x="42260" y="22970"/>
                </a:lnTo>
                <a:lnTo>
                  <a:pt x="42270" y="22960"/>
                </a:lnTo>
                <a:lnTo>
                  <a:pt x="42270" y="22950"/>
                </a:lnTo>
                <a:lnTo>
                  <a:pt x="42280" y="22950"/>
                </a:lnTo>
                <a:lnTo>
                  <a:pt x="42280" y="22940"/>
                </a:lnTo>
                <a:lnTo>
                  <a:pt x="42280" y="22930"/>
                </a:lnTo>
                <a:lnTo>
                  <a:pt x="42280" y="22920"/>
                </a:lnTo>
                <a:lnTo>
                  <a:pt x="42280" y="22910"/>
                </a:lnTo>
                <a:lnTo>
                  <a:pt x="42280" y="22900"/>
                </a:lnTo>
                <a:lnTo>
                  <a:pt x="42270" y="22900"/>
                </a:lnTo>
                <a:lnTo>
                  <a:pt x="42270" y="22890"/>
                </a:lnTo>
                <a:lnTo>
                  <a:pt x="42270" y="22880"/>
                </a:lnTo>
                <a:lnTo>
                  <a:pt x="42270" y="22870"/>
                </a:lnTo>
                <a:lnTo>
                  <a:pt x="42270" y="22860"/>
                </a:lnTo>
                <a:lnTo>
                  <a:pt x="42260" y="22860"/>
                </a:lnTo>
                <a:lnTo>
                  <a:pt x="42250" y="22860"/>
                </a:lnTo>
                <a:lnTo>
                  <a:pt x="42250" y="22850"/>
                </a:lnTo>
                <a:lnTo>
                  <a:pt x="42240" y="22850"/>
                </a:lnTo>
                <a:lnTo>
                  <a:pt x="42230" y="22850"/>
                </a:lnTo>
                <a:lnTo>
                  <a:pt x="42220" y="22850"/>
                </a:lnTo>
                <a:lnTo>
                  <a:pt x="42210" y="22850"/>
                </a:lnTo>
                <a:lnTo>
                  <a:pt x="42200" y="22850"/>
                </a:lnTo>
                <a:lnTo>
                  <a:pt x="42190" y="22850"/>
                </a:lnTo>
                <a:lnTo>
                  <a:pt x="42190" y="22840"/>
                </a:lnTo>
                <a:lnTo>
                  <a:pt x="42190" y="22830"/>
                </a:lnTo>
                <a:lnTo>
                  <a:pt x="42190" y="22820"/>
                </a:lnTo>
                <a:lnTo>
                  <a:pt x="42190" y="22810"/>
                </a:lnTo>
                <a:lnTo>
                  <a:pt x="42190" y="22800"/>
                </a:lnTo>
                <a:lnTo>
                  <a:pt x="42190" y="22790"/>
                </a:lnTo>
                <a:lnTo>
                  <a:pt x="42190" y="22780"/>
                </a:lnTo>
                <a:lnTo>
                  <a:pt x="42180" y="22780"/>
                </a:lnTo>
                <a:lnTo>
                  <a:pt x="42180" y="22770"/>
                </a:lnTo>
                <a:lnTo>
                  <a:pt x="42190" y="22770"/>
                </a:lnTo>
                <a:lnTo>
                  <a:pt x="42200" y="22770"/>
                </a:lnTo>
                <a:lnTo>
                  <a:pt x="42210" y="22770"/>
                </a:lnTo>
                <a:lnTo>
                  <a:pt x="42220" y="22770"/>
                </a:lnTo>
                <a:lnTo>
                  <a:pt x="42220" y="22780"/>
                </a:lnTo>
                <a:lnTo>
                  <a:pt x="42230" y="22780"/>
                </a:lnTo>
                <a:lnTo>
                  <a:pt x="42240" y="22780"/>
                </a:lnTo>
                <a:lnTo>
                  <a:pt x="42250" y="22780"/>
                </a:lnTo>
                <a:lnTo>
                  <a:pt x="42250" y="22790"/>
                </a:lnTo>
                <a:lnTo>
                  <a:pt x="42260" y="22790"/>
                </a:lnTo>
                <a:lnTo>
                  <a:pt x="42270" y="22790"/>
                </a:lnTo>
                <a:lnTo>
                  <a:pt x="42270" y="22800"/>
                </a:lnTo>
                <a:lnTo>
                  <a:pt x="42280" y="22800"/>
                </a:lnTo>
                <a:lnTo>
                  <a:pt x="42290" y="22800"/>
                </a:lnTo>
                <a:lnTo>
                  <a:pt x="42300" y="22800"/>
                </a:lnTo>
                <a:lnTo>
                  <a:pt x="42310" y="22800"/>
                </a:lnTo>
                <a:lnTo>
                  <a:pt x="42320" y="22800"/>
                </a:lnTo>
                <a:lnTo>
                  <a:pt x="42330" y="22800"/>
                </a:lnTo>
                <a:lnTo>
                  <a:pt x="42330" y="22810"/>
                </a:lnTo>
                <a:lnTo>
                  <a:pt x="42340" y="22810"/>
                </a:lnTo>
                <a:lnTo>
                  <a:pt x="42350" y="22810"/>
                </a:lnTo>
                <a:lnTo>
                  <a:pt x="42360" y="22810"/>
                </a:lnTo>
                <a:lnTo>
                  <a:pt x="42360" y="22820"/>
                </a:lnTo>
                <a:lnTo>
                  <a:pt x="42370" y="22820"/>
                </a:lnTo>
                <a:lnTo>
                  <a:pt x="42380" y="22820"/>
                </a:lnTo>
                <a:lnTo>
                  <a:pt x="42390" y="22820"/>
                </a:lnTo>
                <a:lnTo>
                  <a:pt x="42400" y="22820"/>
                </a:lnTo>
                <a:lnTo>
                  <a:pt x="42410" y="22820"/>
                </a:lnTo>
                <a:lnTo>
                  <a:pt x="42410" y="22830"/>
                </a:lnTo>
                <a:lnTo>
                  <a:pt x="42420" y="22830"/>
                </a:lnTo>
                <a:lnTo>
                  <a:pt x="42430" y="22830"/>
                </a:lnTo>
                <a:lnTo>
                  <a:pt x="42440" y="22830"/>
                </a:lnTo>
                <a:lnTo>
                  <a:pt x="42450" y="22830"/>
                </a:lnTo>
                <a:lnTo>
                  <a:pt x="42450" y="22840"/>
                </a:lnTo>
                <a:lnTo>
                  <a:pt x="42460" y="22840"/>
                </a:lnTo>
                <a:lnTo>
                  <a:pt x="42460" y="22850"/>
                </a:lnTo>
                <a:lnTo>
                  <a:pt x="42460" y="22860"/>
                </a:lnTo>
                <a:lnTo>
                  <a:pt x="42470" y="22860"/>
                </a:lnTo>
                <a:lnTo>
                  <a:pt x="42470" y="22870"/>
                </a:lnTo>
                <a:lnTo>
                  <a:pt x="42480" y="22870"/>
                </a:lnTo>
                <a:lnTo>
                  <a:pt x="42480" y="22880"/>
                </a:lnTo>
                <a:lnTo>
                  <a:pt x="42490" y="22880"/>
                </a:lnTo>
                <a:lnTo>
                  <a:pt x="42490" y="22890"/>
                </a:lnTo>
                <a:lnTo>
                  <a:pt x="42500" y="22890"/>
                </a:lnTo>
                <a:lnTo>
                  <a:pt x="42500" y="22900"/>
                </a:lnTo>
                <a:lnTo>
                  <a:pt x="42510" y="22900"/>
                </a:lnTo>
                <a:lnTo>
                  <a:pt x="42520" y="22900"/>
                </a:lnTo>
                <a:lnTo>
                  <a:pt x="42520" y="22910"/>
                </a:lnTo>
                <a:lnTo>
                  <a:pt x="42530" y="22910"/>
                </a:lnTo>
                <a:lnTo>
                  <a:pt x="42540" y="22910"/>
                </a:lnTo>
                <a:lnTo>
                  <a:pt x="42540" y="22920"/>
                </a:lnTo>
                <a:lnTo>
                  <a:pt x="42550" y="22920"/>
                </a:lnTo>
                <a:lnTo>
                  <a:pt x="42550" y="22930"/>
                </a:lnTo>
                <a:lnTo>
                  <a:pt x="42560" y="22930"/>
                </a:lnTo>
                <a:lnTo>
                  <a:pt x="42570" y="22940"/>
                </a:lnTo>
                <a:lnTo>
                  <a:pt x="42580" y="22940"/>
                </a:lnTo>
                <a:lnTo>
                  <a:pt x="42590" y="22940"/>
                </a:lnTo>
                <a:lnTo>
                  <a:pt x="42590" y="22950"/>
                </a:lnTo>
                <a:lnTo>
                  <a:pt x="42600" y="22950"/>
                </a:lnTo>
                <a:lnTo>
                  <a:pt x="42610" y="22950"/>
                </a:lnTo>
                <a:lnTo>
                  <a:pt x="42610" y="22960"/>
                </a:lnTo>
                <a:lnTo>
                  <a:pt x="42620" y="22960"/>
                </a:lnTo>
                <a:lnTo>
                  <a:pt x="42630" y="22960"/>
                </a:lnTo>
                <a:lnTo>
                  <a:pt x="42640" y="22970"/>
                </a:lnTo>
                <a:lnTo>
                  <a:pt x="42650" y="22970"/>
                </a:lnTo>
                <a:lnTo>
                  <a:pt x="42660" y="22970"/>
                </a:lnTo>
                <a:lnTo>
                  <a:pt x="42670" y="22970"/>
                </a:lnTo>
                <a:lnTo>
                  <a:pt x="42650" y="23070"/>
                </a:lnTo>
                <a:lnTo>
                  <a:pt x="42630" y="23220"/>
                </a:lnTo>
                <a:lnTo>
                  <a:pt x="42570" y="23660"/>
                </a:lnTo>
                <a:lnTo>
                  <a:pt x="42620" y="24180"/>
                </a:lnTo>
                <a:lnTo>
                  <a:pt x="42740" y="24730"/>
                </a:lnTo>
                <a:lnTo>
                  <a:pt x="42900" y="25020"/>
                </a:lnTo>
                <a:lnTo>
                  <a:pt x="43110" y="25060"/>
                </a:lnTo>
                <a:lnTo>
                  <a:pt x="43380" y="24950"/>
                </a:lnTo>
                <a:lnTo>
                  <a:pt x="43390" y="24970"/>
                </a:lnTo>
                <a:lnTo>
                  <a:pt x="43390" y="24980"/>
                </a:lnTo>
                <a:lnTo>
                  <a:pt x="43400" y="24980"/>
                </a:lnTo>
                <a:lnTo>
                  <a:pt x="43410" y="24980"/>
                </a:lnTo>
                <a:lnTo>
                  <a:pt x="43420" y="24990"/>
                </a:lnTo>
                <a:lnTo>
                  <a:pt x="43420" y="25000"/>
                </a:lnTo>
                <a:lnTo>
                  <a:pt x="43440" y="25000"/>
                </a:lnTo>
                <a:lnTo>
                  <a:pt x="43450" y="25000"/>
                </a:lnTo>
                <a:lnTo>
                  <a:pt x="43450" y="25010"/>
                </a:lnTo>
                <a:lnTo>
                  <a:pt x="43460" y="24990"/>
                </a:lnTo>
                <a:lnTo>
                  <a:pt x="43480" y="24990"/>
                </a:lnTo>
                <a:lnTo>
                  <a:pt x="43490" y="24990"/>
                </a:lnTo>
                <a:lnTo>
                  <a:pt x="43500" y="24980"/>
                </a:lnTo>
                <a:lnTo>
                  <a:pt x="43510" y="24980"/>
                </a:lnTo>
                <a:lnTo>
                  <a:pt x="43520" y="24980"/>
                </a:lnTo>
                <a:lnTo>
                  <a:pt x="43530" y="24980"/>
                </a:lnTo>
                <a:lnTo>
                  <a:pt x="43540" y="24980"/>
                </a:lnTo>
                <a:lnTo>
                  <a:pt x="43550" y="24980"/>
                </a:lnTo>
                <a:lnTo>
                  <a:pt x="43570" y="24990"/>
                </a:lnTo>
                <a:lnTo>
                  <a:pt x="43580" y="24990"/>
                </a:lnTo>
                <a:lnTo>
                  <a:pt x="43590" y="24990"/>
                </a:lnTo>
                <a:lnTo>
                  <a:pt x="43600" y="25000"/>
                </a:lnTo>
                <a:lnTo>
                  <a:pt x="43610" y="25000"/>
                </a:lnTo>
                <a:lnTo>
                  <a:pt x="43620" y="25000"/>
                </a:lnTo>
                <a:lnTo>
                  <a:pt x="43630" y="25000"/>
                </a:lnTo>
                <a:lnTo>
                  <a:pt x="43640" y="25000"/>
                </a:lnTo>
                <a:lnTo>
                  <a:pt x="43650" y="25010"/>
                </a:lnTo>
                <a:lnTo>
                  <a:pt x="43660" y="25010"/>
                </a:lnTo>
                <a:lnTo>
                  <a:pt x="43670" y="25020"/>
                </a:lnTo>
                <a:lnTo>
                  <a:pt x="43690" y="25020"/>
                </a:lnTo>
                <a:lnTo>
                  <a:pt x="43710" y="25010"/>
                </a:lnTo>
                <a:lnTo>
                  <a:pt x="43750" y="25000"/>
                </a:lnTo>
                <a:lnTo>
                  <a:pt x="43770" y="25000"/>
                </a:lnTo>
                <a:lnTo>
                  <a:pt x="43790" y="24980"/>
                </a:lnTo>
                <a:lnTo>
                  <a:pt x="43800" y="24980"/>
                </a:lnTo>
                <a:lnTo>
                  <a:pt x="43810" y="24980"/>
                </a:lnTo>
                <a:lnTo>
                  <a:pt x="43820" y="24960"/>
                </a:lnTo>
                <a:lnTo>
                  <a:pt x="43830" y="24940"/>
                </a:lnTo>
                <a:lnTo>
                  <a:pt x="43830" y="24930"/>
                </a:lnTo>
                <a:lnTo>
                  <a:pt x="43830" y="24920"/>
                </a:lnTo>
                <a:lnTo>
                  <a:pt x="43840" y="24920"/>
                </a:lnTo>
                <a:lnTo>
                  <a:pt x="43850" y="24920"/>
                </a:lnTo>
                <a:lnTo>
                  <a:pt x="43860" y="24920"/>
                </a:lnTo>
                <a:lnTo>
                  <a:pt x="43870" y="24920"/>
                </a:lnTo>
                <a:lnTo>
                  <a:pt x="43880" y="24920"/>
                </a:lnTo>
                <a:lnTo>
                  <a:pt x="43890" y="24900"/>
                </a:lnTo>
                <a:lnTo>
                  <a:pt x="43900" y="24890"/>
                </a:lnTo>
                <a:lnTo>
                  <a:pt x="43900" y="24880"/>
                </a:lnTo>
                <a:lnTo>
                  <a:pt x="43910" y="24870"/>
                </a:lnTo>
                <a:lnTo>
                  <a:pt x="43910" y="24860"/>
                </a:lnTo>
                <a:lnTo>
                  <a:pt x="43910" y="24850"/>
                </a:lnTo>
                <a:lnTo>
                  <a:pt x="44130" y="24840"/>
                </a:lnTo>
                <a:lnTo>
                  <a:pt x="47190" y="26140"/>
                </a:lnTo>
                <a:lnTo>
                  <a:pt x="49360" y="26630"/>
                </a:lnTo>
                <a:lnTo>
                  <a:pt x="50430" y="27080"/>
                </a:lnTo>
                <a:lnTo>
                  <a:pt x="50920" y="27100"/>
                </a:lnTo>
                <a:lnTo>
                  <a:pt x="51160" y="27050"/>
                </a:lnTo>
                <a:lnTo>
                  <a:pt x="51170" y="27050"/>
                </a:lnTo>
                <a:lnTo>
                  <a:pt x="51180" y="27060"/>
                </a:lnTo>
                <a:lnTo>
                  <a:pt x="51180" y="27070"/>
                </a:lnTo>
                <a:lnTo>
                  <a:pt x="51190" y="27070"/>
                </a:lnTo>
                <a:lnTo>
                  <a:pt x="51200" y="27070"/>
                </a:lnTo>
                <a:lnTo>
                  <a:pt x="51210" y="27070"/>
                </a:lnTo>
                <a:lnTo>
                  <a:pt x="51210" y="27080"/>
                </a:lnTo>
                <a:lnTo>
                  <a:pt x="51210" y="27070"/>
                </a:lnTo>
                <a:lnTo>
                  <a:pt x="51220" y="27070"/>
                </a:lnTo>
                <a:lnTo>
                  <a:pt x="51220" y="27080"/>
                </a:lnTo>
                <a:lnTo>
                  <a:pt x="51230" y="27070"/>
                </a:lnTo>
                <a:lnTo>
                  <a:pt x="51240" y="27090"/>
                </a:lnTo>
                <a:lnTo>
                  <a:pt x="51250" y="27090"/>
                </a:lnTo>
                <a:lnTo>
                  <a:pt x="51260" y="27090"/>
                </a:lnTo>
                <a:lnTo>
                  <a:pt x="51270" y="27100"/>
                </a:lnTo>
                <a:lnTo>
                  <a:pt x="51300" y="27100"/>
                </a:lnTo>
                <a:lnTo>
                  <a:pt x="51310" y="27110"/>
                </a:lnTo>
                <a:lnTo>
                  <a:pt x="51340" y="27110"/>
                </a:lnTo>
                <a:lnTo>
                  <a:pt x="51350" y="27120"/>
                </a:lnTo>
                <a:lnTo>
                  <a:pt x="51360" y="27120"/>
                </a:lnTo>
                <a:lnTo>
                  <a:pt x="51390" y="27130"/>
                </a:lnTo>
                <a:lnTo>
                  <a:pt x="51400" y="27130"/>
                </a:lnTo>
                <a:lnTo>
                  <a:pt x="51420" y="27130"/>
                </a:lnTo>
                <a:lnTo>
                  <a:pt x="51430" y="27140"/>
                </a:lnTo>
                <a:lnTo>
                  <a:pt x="51440" y="27140"/>
                </a:lnTo>
                <a:lnTo>
                  <a:pt x="51450" y="27150"/>
                </a:lnTo>
                <a:lnTo>
                  <a:pt x="51460" y="27150"/>
                </a:lnTo>
                <a:lnTo>
                  <a:pt x="51470" y="27160"/>
                </a:lnTo>
                <a:lnTo>
                  <a:pt x="51480" y="27160"/>
                </a:lnTo>
                <a:lnTo>
                  <a:pt x="51490" y="27170"/>
                </a:lnTo>
                <a:lnTo>
                  <a:pt x="51500" y="27170"/>
                </a:lnTo>
                <a:lnTo>
                  <a:pt x="51510" y="27170"/>
                </a:lnTo>
                <a:lnTo>
                  <a:pt x="51530" y="27160"/>
                </a:lnTo>
                <a:lnTo>
                  <a:pt x="51540" y="27160"/>
                </a:lnTo>
                <a:lnTo>
                  <a:pt x="51560" y="27160"/>
                </a:lnTo>
                <a:lnTo>
                  <a:pt x="51570" y="27160"/>
                </a:lnTo>
                <a:lnTo>
                  <a:pt x="51580" y="27160"/>
                </a:lnTo>
                <a:lnTo>
                  <a:pt x="51590" y="27160"/>
                </a:lnTo>
                <a:lnTo>
                  <a:pt x="51600" y="27160"/>
                </a:lnTo>
                <a:lnTo>
                  <a:pt x="51600" y="27150"/>
                </a:lnTo>
                <a:lnTo>
                  <a:pt x="51600" y="27140"/>
                </a:lnTo>
                <a:lnTo>
                  <a:pt x="51600" y="27130"/>
                </a:lnTo>
                <a:lnTo>
                  <a:pt x="51600" y="27120"/>
                </a:lnTo>
                <a:lnTo>
                  <a:pt x="51610" y="27110"/>
                </a:lnTo>
                <a:lnTo>
                  <a:pt x="51610" y="27100"/>
                </a:lnTo>
                <a:lnTo>
                  <a:pt x="51620" y="27050"/>
                </a:lnTo>
                <a:lnTo>
                  <a:pt x="51640" y="27040"/>
                </a:lnTo>
                <a:lnTo>
                  <a:pt x="51650" y="27040"/>
                </a:lnTo>
                <a:lnTo>
                  <a:pt x="51660" y="27040"/>
                </a:lnTo>
                <a:lnTo>
                  <a:pt x="51670" y="27040"/>
                </a:lnTo>
                <a:lnTo>
                  <a:pt x="51690" y="27040"/>
                </a:lnTo>
                <a:lnTo>
                  <a:pt x="51710" y="27040"/>
                </a:lnTo>
                <a:lnTo>
                  <a:pt x="51720" y="27040"/>
                </a:lnTo>
                <a:lnTo>
                  <a:pt x="51750" y="27030"/>
                </a:lnTo>
                <a:lnTo>
                  <a:pt x="51770" y="27020"/>
                </a:lnTo>
                <a:lnTo>
                  <a:pt x="51790" y="27020"/>
                </a:lnTo>
                <a:lnTo>
                  <a:pt x="51800" y="27020"/>
                </a:lnTo>
                <a:lnTo>
                  <a:pt x="51800" y="27010"/>
                </a:lnTo>
                <a:lnTo>
                  <a:pt x="51810" y="27010"/>
                </a:lnTo>
                <a:lnTo>
                  <a:pt x="51820" y="27010"/>
                </a:lnTo>
                <a:lnTo>
                  <a:pt x="51840" y="27000"/>
                </a:lnTo>
                <a:lnTo>
                  <a:pt x="51860" y="27000"/>
                </a:lnTo>
                <a:lnTo>
                  <a:pt x="51860" y="26990"/>
                </a:lnTo>
                <a:lnTo>
                  <a:pt x="51870" y="26990"/>
                </a:lnTo>
                <a:lnTo>
                  <a:pt x="51880" y="26990"/>
                </a:lnTo>
                <a:lnTo>
                  <a:pt x="51890" y="26990"/>
                </a:lnTo>
                <a:lnTo>
                  <a:pt x="51890" y="26980"/>
                </a:lnTo>
                <a:lnTo>
                  <a:pt x="51900" y="26980"/>
                </a:lnTo>
                <a:lnTo>
                  <a:pt x="51910" y="26980"/>
                </a:lnTo>
                <a:lnTo>
                  <a:pt x="51910" y="26970"/>
                </a:lnTo>
                <a:lnTo>
                  <a:pt x="51920" y="26970"/>
                </a:lnTo>
                <a:lnTo>
                  <a:pt x="51930" y="26970"/>
                </a:lnTo>
                <a:lnTo>
                  <a:pt x="51940" y="26970"/>
                </a:lnTo>
                <a:lnTo>
                  <a:pt x="51940" y="26960"/>
                </a:lnTo>
                <a:lnTo>
                  <a:pt x="51950" y="26960"/>
                </a:lnTo>
                <a:lnTo>
                  <a:pt x="51960" y="26960"/>
                </a:lnTo>
                <a:lnTo>
                  <a:pt x="51960" y="26950"/>
                </a:lnTo>
                <a:lnTo>
                  <a:pt x="51980" y="26950"/>
                </a:lnTo>
                <a:lnTo>
                  <a:pt x="51990" y="26950"/>
                </a:lnTo>
                <a:lnTo>
                  <a:pt x="52000" y="26950"/>
                </a:lnTo>
                <a:lnTo>
                  <a:pt x="52010" y="26940"/>
                </a:lnTo>
                <a:lnTo>
                  <a:pt x="52020" y="26940"/>
                </a:lnTo>
                <a:lnTo>
                  <a:pt x="52030" y="26940"/>
                </a:lnTo>
                <a:lnTo>
                  <a:pt x="52040" y="26940"/>
                </a:lnTo>
                <a:lnTo>
                  <a:pt x="52050" y="26930"/>
                </a:lnTo>
                <a:lnTo>
                  <a:pt x="52060" y="26930"/>
                </a:lnTo>
                <a:lnTo>
                  <a:pt x="52070" y="26930"/>
                </a:lnTo>
                <a:lnTo>
                  <a:pt x="52080" y="26920"/>
                </a:lnTo>
                <a:lnTo>
                  <a:pt x="52100" y="26920"/>
                </a:lnTo>
                <a:lnTo>
                  <a:pt x="52100" y="26910"/>
                </a:lnTo>
                <a:lnTo>
                  <a:pt x="52110" y="26910"/>
                </a:lnTo>
                <a:lnTo>
                  <a:pt x="52120" y="26910"/>
                </a:lnTo>
                <a:lnTo>
                  <a:pt x="52120" y="26900"/>
                </a:lnTo>
                <a:lnTo>
                  <a:pt x="52120" y="26890"/>
                </a:lnTo>
                <a:lnTo>
                  <a:pt x="52130" y="26890"/>
                </a:lnTo>
                <a:lnTo>
                  <a:pt x="52130" y="26880"/>
                </a:lnTo>
                <a:lnTo>
                  <a:pt x="52140" y="26880"/>
                </a:lnTo>
                <a:lnTo>
                  <a:pt x="52140" y="26870"/>
                </a:lnTo>
                <a:lnTo>
                  <a:pt x="52150" y="26870"/>
                </a:lnTo>
                <a:lnTo>
                  <a:pt x="52150" y="26860"/>
                </a:lnTo>
                <a:lnTo>
                  <a:pt x="52160" y="26860"/>
                </a:lnTo>
                <a:lnTo>
                  <a:pt x="52170" y="26860"/>
                </a:lnTo>
                <a:lnTo>
                  <a:pt x="52170" y="26850"/>
                </a:lnTo>
                <a:lnTo>
                  <a:pt x="52180" y="26850"/>
                </a:lnTo>
                <a:lnTo>
                  <a:pt x="52190" y="26850"/>
                </a:lnTo>
                <a:lnTo>
                  <a:pt x="52200" y="26850"/>
                </a:lnTo>
                <a:lnTo>
                  <a:pt x="52200" y="26840"/>
                </a:lnTo>
                <a:lnTo>
                  <a:pt x="52210" y="26840"/>
                </a:lnTo>
                <a:lnTo>
                  <a:pt x="52220" y="26840"/>
                </a:lnTo>
                <a:lnTo>
                  <a:pt x="52230" y="26830"/>
                </a:lnTo>
                <a:lnTo>
                  <a:pt x="52240" y="26830"/>
                </a:lnTo>
                <a:lnTo>
                  <a:pt x="52250" y="26820"/>
                </a:lnTo>
                <a:lnTo>
                  <a:pt x="52270" y="26810"/>
                </a:lnTo>
                <a:lnTo>
                  <a:pt x="52320" y="26800"/>
                </a:lnTo>
                <a:lnTo>
                  <a:pt x="53450" y="26900"/>
                </a:lnTo>
                <a:lnTo>
                  <a:pt x="54010" y="26760"/>
                </a:lnTo>
                <a:lnTo>
                  <a:pt x="54200" y="26760"/>
                </a:lnTo>
                <a:lnTo>
                  <a:pt x="54360" y="26810"/>
                </a:lnTo>
                <a:lnTo>
                  <a:pt x="54660" y="26950"/>
                </a:lnTo>
                <a:lnTo>
                  <a:pt x="55170" y="27040"/>
                </a:lnTo>
                <a:lnTo>
                  <a:pt x="55290" y="27030"/>
                </a:lnTo>
                <a:lnTo>
                  <a:pt x="55370" y="26980"/>
                </a:lnTo>
                <a:lnTo>
                  <a:pt x="55420" y="26930"/>
                </a:lnTo>
                <a:lnTo>
                  <a:pt x="55520" y="26830"/>
                </a:lnTo>
                <a:lnTo>
                  <a:pt x="55590" y="26790"/>
                </a:lnTo>
                <a:lnTo>
                  <a:pt x="55620" y="26790"/>
                </a:lnTo>
                <a:lnTo>
                  <a:pt x="55650" y="26800"/>
                </a:lnTo>
                <a:lnTo>
                  <a:pt x="55780" y="26810"/>
                </a:lnTo>
                <a:lnTo>
                  <a:pt x="55810" y="26820"/>
                </a:lnTo>
                <a:lnTo>
                  <a:pt x="55990" y="26920"/>
                </a:lnTo>
                <a:lnTo>
                  <a:pt x="56160" y="27060"/>
                </a:lnTo>
                <a:lnTo>
                  <a:pt x="56360" y="27160"/>
                </a:lnTo>
                <a:lnTo>
                  <a:pt x="56750" y="27200"/>
                </a:lnTo>
                <a:lnTo>
                  <a:pt x="58310" y="26990"/>
                </a:lnTo>
                <a:lnTo>
                  <a:pt x="58430" y="26970"/>
                </a:lnTo>
                <a:lnTo>
                  <a:pt x="58750" y="2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