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Khulna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Bangladesh • State Map | Fully Editable Vector Shape</a:t>
            </a:r>
          </a:p>
        </p:txBody>
      </p:sp>
      <p:sp>
        <p:nvSpPr>
          <p:cNvPr id="101" name="Khul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990" y="79190"/>
                </a:moveTo>
                <a:lnTo>
                  <a:pt x="35020" y="79190"/>
                </a:lnTo>
                <a:lnTo>
                  <a:pt x="35040" y="79180"/>
                </a:lnTo>
                <a:lnTo>
                  <a:pt x="35060" y="79170"/>
                </a:lnTo>
                <a:lnTo>
                  <a:pt x="35080" y="79150"/>
                </a:lnTo>
                <a:lnTo>
                  <a:pt x="35090" y="79130"/>
                </a:lnTo>
                <a:lnTo>
                  <a:pt x="35110" y="79100"/>
                </a:lnTo>
                <a:lnTo>
                  <a:pt x="35120" y="79080"/>
                </a:lnTo>
                <a:lnTo>
                  <a:pt x="35140" y="79070"/>
                </a:lnTo>
                <a:lnTo>
                  <a:pt x="35150" y="79070"/>
                </a:lnTo>
                <a:lnTo>
                  <a:pt x="35160" y="79070"/>
                </a:lnTo>
                <a:lnTo>
                  <a:pt x="35210" y="79080"/>
                </a:lnTo>
                <a:lnTo>
                  <a:pt x="35260" y="79080"/>
                </a:lnTo>
                <a:lnTo>
                  <a:pt x="35310" y="79090"/>
                </a:lnTo>
                <a:lnTo>
                  <a:pt x="35380" y="79090"/>
                </a:lnTo>
                <a:lnTo>
                  <a:pt x="35420" y="79100"/>
                </a:lnTo>
                <a:lnTo>
                  <a:pt x="35450" y="79110"/>
                </a:lnTo>
                <a:lnTo>
                  <a:pt x="35490" y="79120"/>
                </a:lnTo>
                <a:lnTo>
                  <a:pt x="35520" y="79130"/>
                </a:lnTo>
                <a:lnTo>
                  <a:pt x="35530" y="79140"/>
                </a:lnTo>
                <a:lnTo>
                  <a:pt x="35550" y="79140"/>
                </a:lnTo>
                <a:lnTo>
                  <a:pt x="35580" y="79150"/>
                </a:lnTo>
                <a:lnTo>
                  <a:pt x="35600" y="79160"/>
                </a:lnTo>
                <a:lnTo>
                  <a:pt x="35610" y="79170"/>
                </a:lnTo>
                <a:lnTo>
                  <a:pt x="35620" y="79190"/>
                </a:lnTo>
                <a:lnTo>
                  <a:pt x="35620" y="79210"/>
                </a:lnTo>
                <a:lnTo>
                  <a:pt x="35620" y="79250"/>
                </a:lnTo>
                <a:lnTo>
                  <a:pt x="35620" y="79280"/>
                </a:lnTo>
                <a:lnTo>
                  <a:pt x="35610" y="79300"/>
                </a:lnTo>
                <a:lnTo>
                  <a:pt x="35580" y="79340"/>
                </a:lnTo>
                <a:lnTo>
                  <a:pt x="35570" y="79350"/>
                </a:lnTo>
                <a:lnTo>
                  <a:pt x="35560" y="79360"/>
                </a:lnTo>
                <a:lnTo>
                  <a:pt x="35550" y="79370"/>
                </a:lnTo>
                <a:lnTo>
                  <a:pt x="35530" y="79380"/>
                </a:lnTo>
                <a:lnTo>
                  <a:pt x="35510" y="79400"/>
                </a:lnTo>
                <a:lnTo>
                  <a:pt x="35500" y="79420"/>
                </a:lnTo>
                <a:lnTo>
                  <a:pt x="35470" y="79450"/>
                </a:lnTo>
                <a:lnTo>
                  <a:pt x="35450" y="79480"/>
                </a:lnTo>
                <a:lnTo>
                  <a:pt x="35420" y="79510"/>
                </a:lnTo>
                <a:lnTo>
                  <a:pt x="35380" y="79520"/>
                </a:lnTo>
                <a:lnTo>
                  <a:pt x="35330" y="79530"/>
                </a:lnTo>
                <a:lnTo>
                  <a:pt x="35310" y="79540"/>
                </a:lnTo>
                <a:lnTo>
                  <a:pt x="35290" y="79530"/>
                </a:lnTo>
                <a:lnTo>
                  <a:pt x="35270" y="79530"/>
                </a:lnTo>
                <a:lnTo>
                  <a:pt x="35240" y="79530"/>
                </a:lnTo>
                <a:lnTo>
                  <a:pt x="35220" y="79520"/>
                </a:lnTo>
                <a:lnTo>
                  <a:pt x="35210" y="79510"/>
                </a:lnTo>
                <a:lnTo>
                  <a:pt x="35200" y="79500"/>
                </a:lnTo>
                <a:lnTo>
                  <a:pt x="35180" y="79510"/>
                </a:lnTo>
                <a:lnTo>
                  <a:pt x="35190" y="79530"/>
                </a:lnTo>
                <a:lnTo>
                  <a:pt x="35190" y="79550"/>
                </a:lnTo>
                <a:lnTo>
                  <a:pt x="35210" y="79570"/>
                </a:lnTo>
                <a:lnTo>
                  <a:pt x="35220" y="79590"/>
                </a:lnTo>
                <a:lnTo>
                  <a:pt x="35210" y="79600"/>
                </a:lnTo>
                <a:lnTo>
                  <a:pt x="35200" y="79620"/>
                </a:lnTo>
                <a:lnTo>
                  <a:pt x="35180" y="79630"/>
                </a:lnTo>
                <a:lnTo>
                  <a:pt x="35160" y="79650"/>
                </a:lnTo>
                <a:lnTo>
                  <a:pt x="35110" y="79650"/>
                </a:lnTo>
                <a:lnTo>
                  <a:pt x="35070" y="79660"/>
                </a:lnTo>
                <a:lnTo>
                  <a:pt x="35050" y="79660"/>
                </a:lnTo>
                <a:lnTo>
                  <a:pt x="35020" y="79660"/>
                </a:lnTo>
                <a:lnTo>
                  <a:pt x="35010" y="79660"/>
                </a:lnTo>
                <a:lnTo>
                  <a:pt x="35000" y="79670"/>
                </a:lnTo>
                <a:lnTo>
                  <a:pt x="34990" y="79680"/>
                </a:lnTo>
                <a:lnTo>
                  <a:pt x="34980" y="79680"/>
                </a:lnTo>
                <a:lnTo>
                  <a:pt x="34970" y="79690"/>
                </a:lnTo>
                <a:lnTo>
                  <a:pt x="34960" y="79690"/>
                </a:lnTo>
                <a:lnTo>
                  <a:pt x="34950" y="79700"/>
                </a:lnTo>
                <a:lnTo>
                  <a:pt x="34940" y="79710"/>
                </a:lnTo>
                <a:lnTo>
                  <a:pt x="34930" y="79710"/>
                </a:lnTo>
                <a:lnTo>
                  <a:pt x="34910" y="79710"/>
                </a:lnTo>
                <a:lnTo>
                  <a:pt x="34900" y="79710"/>
                </a:lnTo>
                <a:lnTo>
                  <a:pt x="34880" y="79720"/>
                </a:lnTo>
                <a:lnTo>
                  <a:pt x="34860" y="79720"/>
                </a:lnTo>
                <a:lnTo>
                  <a:pt x="34840" y="79710"/>
                </a:lnTo>
                <a:lnTo>
                  <a:pt x="34820" y="79710"/>
                </a:lnTo>
                <a:lnTo>
                  <a:pt x="34800" y="79720"/>
                </a:lnTo>
                <a:lnTo>
                  <a:pt x="34780" y="79730"/>
                </a:lnTo>
                <a:lnTo>
                  <a:pt x="34770" y="79730"/>
                </a:lnTo>
                <a:lnTo>
                  <a:pt x="34760" y="79720"/>
                </a:lnTo>
                <a:lnTo>
                  <a:pt x="34750" y="79710"/>
                </a:lnTo>
                <a:lnTo>
                  <a:pt x="34730" y="79700"/>
                </a:lnTo>
                <a:lnTo>
                  <a:pt x="34700" y="79700"/>
                </a:lnTo>
                <a:lnTo>
                  <a:pt x="34680" y="79710"/>
                </a:lnTo>
                <a:lnTo>
                  <a:pt x="34650" y="79710"/>
                </a:lnTo>
                <a:lnTo>
                  <a:pt x="34640" y="79700"/>
                </a:lnTo>
                <a:lnTo>
                  <a:pt x="34630" y="79700"/>
                </a:lnTo>
                <a:lnTo>
                  <a:pt x="34630" y="79690"/>
                </a:lnTo>
                <a:lnTo>
                  <a:pt x="34620" y="79680"/>
                </a:lnTo>
                <a:lnTo>
                  <a:pt x="34610" y="79680"/>
                </a:lnTo>
                <a:lnTo>
                  <a:pt x="34600" y="79690"/>
                </a:lnTo>
                <a:lnTo>
                  <a:pt x="34580" y="79700"/>
                </a:lnTo>
                <a:lnTo>
                  <a:pt x="34570" y="79700"/>
                </a:lnTo>
                <a:lnTo>
                  <a:pt x="34550" y="79720"/>
                </a:lnTo>
                <a:lnTo>
                  <a:pt x="34530" y="79720"/>
                </a:lnTo>
                <a:lnTo>
                  <a:pt x="34520" y="79720"/>
                </a:lnTo>
                <a:lnTo>
                  <a:pt x="34510" y="79730"/>
                </a:lnTo>
                <a:lnTo>
                  <a:pt x="34500" y="79730"/>
                </a:lnTo>
                <a:lnTo>
                  <a:pt x="34490" y="79720"/>
                </a:lnTo>
                <a:lnTo>
                  <a:pt x="34490" y="79700"/>
                </a:lnTo>
                <a:lnTo>
                  <a:pt x="34480" y="79690"/>
                </a:lnTo>
                <a:lnTo>
                  <a:pt x="34470" y="79680"/>
                </a:lnTo>
                <a:lnTo>
                  <a:pt x="34460" y="79660"/>
                </a:lnTo>
                <a:lnTo>
                  <a:pt x="34460" y="79650"/>
                </a:lnTo>
                <a:lnTo>
                  <a:pt x="34460" y="79630"/>
                </a:lnTo>
                <a:lnTo>
                  <a:pt x="34470" y="79620"/>
                </a:lnTo>
                <a:lnTo>
                  <a:pt x="34470" y="79600"/>
                </a:lnTo>
                <a:lnTo>
                  <a:pt x="34470" y="79580"/>
                </a:lnTo>
                <a:lnTo>
                  <a:pt x="34470" y="79550"/>
                </a:lnTo>
                <a:lnTo>
                  <a:pt x="34480" y="79530"/>
                </a:lnTo>
                <a:lnTo>
                  <a:pt x="34490" y="79520"/>
                </a:lnTo>
                <a:lnTo>
                  <a:pt x="34500" y="79500"/>
                </a:lnTo>
                <a:lnTo>
                  <a:pt x="34510" y="79500"/>
                </a:lnTo>
                <a:lnTo>
                  <a:pt x="34520" y="79480"/>
                </a:lnTo>
                <a:lnTo>
                  <a:pt x="34530" y="79450"/>
                </a:lnTo>
                <a:lnTo>
                  <a:pt x="34530" y="79440"/>
                </a:lnTo>
                <a:lnTo>
                  <a:pt x="34530" y="79430"/>
                </a:lnTo>
                <a:lnTo>
                  <a:pt x="34540" y="79430"/>
                </a:lnTo>
                <a:lnTo>
                  <a:pt x="34550" y="79410"/>
                </a:lnTo>
                <a:lnTo>
                  <a:pt x="34570" y="79370"/>
                </a:lnTo>
                <a:lnTo>
                  <a:pt x="34580" y="79350"/>
                </a:lnTo>
                <a:lnTo>
                  <a:pt x="34590" y="79340"/>
                </a:lnTo>
                <a:lnTo>
                  <a:pt x="34590" y="79330"/>
                </a:lnTo>
                <a:lnTo>
                  <a:pt x="34580" y="79320"/>
                </a:lnTo>
                <a:lnTo>
                  <a:pt x="34580" y="79310"/>
                </a:lnTo>
                <a:lnTo>
                  <a:pt x="34590" y="79280"/>
                </a:lnTo>
                <a:lnTo>
                  <a:pt x="34590" y="79270"/>
                </a:lnTo>
                <a:lnTo>
                  <a:pt x="34610" y="79250"/>
                </a:lnTo>
                <a:lnTo>
                  <a:pt x="34610" y="79240"/>
                </a:lnTo>
                <a:lnTo>
                  <a:pt x="34610" y="79230"/>
                </a:lnTo>
                <a:lnTo>
                  <a:pt x="34610" y="79220"/>
                </a:lnTo>
                <a:lnTo>
                  <a:pt x="34620" y="79210"/>
                </a:lnTo>
                <a:lnTo>
                  <a:pt x="34630" y="79190"/>
                </a:lnTo>
                <a:lnTo>
                  <a:pt x="34640" y="79170"/>
                </a:lnTo>
                <a:lnTo>
                  <a:pt x="34640" y="79160"/>
                </a:lnTo>
                <a:lnTo>
                  <a:pt x="34640" y="79150"/>
                </a:lnTo>
                <a:lnTo>
                  <a:pt x="34650" y="79140"/>
                </a:lnTo>
                <a:lnTo>
                  <a:pt x="34660" y="79120"/>
                </a:lnTo>
                <a:lnTo>
                  <a:pt x="34680" y="79090"/>
                </a:lnTo>
                <a:lnTo>
                  <a:pt x="34680" y="79070"/>
                </a:lnTo>
                <a:lnTo>
                  <a:pt x="34680" y="79050"/>
                </a:lnTo>
                <a:lnTo>
                  <a:pt x="34690" y="79040"/>
                </a:lnTo>
                <a:lnTo>
                  <a:pt x="34710" y="79030"/>
                </a:lnTo>
                <a:lnTo>
                  <a:pt x="34740" y="79020"/>
                </a:lnTo>
                <a:lnTo>
                  <a:pt x="34760" y="79020"/>
                </a:lnTo>
                <a:lnTo>
                  <a:pt x="34770" y="79020"/>
                </a:lnTo>
                <a:lnTo>
                  <a:pt x="34780" y="79040"/>
                </a:lnTo>
                <a:lnTo>
                  <a:pt x="34780" y="79060"/>
                </a:lnTo>
                <a:lnTo>
                  <a:pt x="34790" y="79080"/>
                </a:lnTo>
                <a:lnTo>
                  <a:pt x="34810" y="79110"/>
                </a:lnTo>
                <a:lnTo>
                  <a:pt x="34820" y="79130"/>
                </a:lnTo>
                <a:lnTo>
                  <a:pt x="34850" y="79140"/>
                </a:lnTo>
                <a:lnTo>
                  <a:pt x="34870" y="79150"/>
                </a:lnTo>
                <a:lnTo>
                  <a:pt x="34900" y="79160"/>
                </a:lnTo>
                <a:lnTo>
                  <a:pt x="34930" y="79170"/>
                </a:lnTo>
                <a:lnTo>
                  <a:pt x="34990" y="79190"/>
                </a:lnTo>
                <a:close/>
                <a:moveTo>
                  <a:pt x="36280" y="79080"/>
                </a:moveTo>
                <a:lnTo>
                  <a:pt x="36260" y="79080"/>
                </a:lnTo>
                <a:lnTo>
                  <a:pt x="36230" y="79080"/>
                </a:lnTo>
                <a:lnTo>
                  <a:pt x="36200" y="79080"/>
                </a:lnTo>
                <a:lnTo>
                  <a:pt x="36200" y="79070"/>
                </a:lnTo>
                <a:lnTo>
                  <a:pt x="36190" y="79060"/>
                </a:lnTo>
                <a:lnTo>
                  <a:pt x="36170" y="79040"/>
                </a:lnTo>
                <a:lnTo>
                  <a:pt x="36150" y="79020"/>
                </a:lnTo>
                <a:lnTo>
                  <a:pt x="36150" y="79000"/>
                </a:lnTo>
                <a:lnTo>
                  <a:pt x="36150" y="78990"/>
                </a:lnTo>
                <a:lnTo>
                  <a:pt x="36150" y="78980"/>
                </a:lnTo>
                <a:lnTo>
                  <a:pt x="36160" y="78960"/>
                </a:lnTo>
                <a:lnTo>
                  <a:pt x="36180" y="78930"/>
                </a:lnTo>
                <a:lnTo>
                  <a:pt x="36180" y="78910"/>
                </a:lnTo>
                <a:lnTo>
                  <a:pt x="36190" y="78900"/>
                </a:lnTo>
                <a:lnTo>
                  <a:pt x="36200" y="78850"/>
                </a:lnTo>
                <a:lnTo>
                  <a:pt x="36210" y="78820"/>
                </a:lnTo>
                <a:lnTo>
                  <a:pt x="36210" y="78790"/>
                </a:lnTo>
                <a:lnTo>
                  <a:pt x="36220" y="78770"/>
                </a:lnTo>
                <a:lnTo>
                  <a:pt x="36230" y="78760"/>
                </a:lnTo>
                <a:lnTo>
                  <a:pt x="36240" y="78750"/>
                </a:lnTo>
                <a:lnTo>
                  <a:pt x="36250" y="78750"/>
                </a:lnTo>
                <a:lnTo>
                  <a:pt x="36260" y="78760"/>
                </a:lnTo>
                <a:lnTo>
                  <a:pt x="36270" y="78770"/>
                </a:lnTo>
                <a:lnTo>
                  <a:pt x="36280" y="78800"/>
                </a:lnTo>
                <a:lnTo>
                  <a:pt x="36280" y="78810"/>
                </a:lnTo>
                <a:lnTo>
                  <a:pt x="36290" y="78830"/>
                </a:lnTo>
                <a:lnTo>
                  <a:pt x="36300" y="78840"/>
                </a:lnTo>
                <a:lnTo>
                  <a:pt x="36310" y="78860"/>
                </a:lnTo>
                <a:lnTo>
                  <a:pt x="36330" y="78880"/>
                </a:lnTo>
                <a:lnTo>
                  <a:pt x="36340" y="78890"/>
                </a:lnTo>
                <a:lnTo>
                  <a:pt x="36360" y="78890"/>
                </a:lnTo>
                <a:lnTo>
                  <a:pt x="36370" y="78900"/>
                </a:lnTo>
                <a:lnTo>
                  <a:pt x="36380" y="78920"/>
                </a:lnTo>
                <a:lnTo>
                  <a:pt x="36380" y="78930"/>
                </a:lnTo>
                <a:lnTo>
                  <a:pt x="36390" y="78940"/>
                </a:lnTo>
                <a:lnTo>
                  <a:pt x="36390" y="78950"/>
                </a:lnTo>
                <a:lnTo>
                  <a:pt x="36400" y="78960"/>
                </a:lnTo>
                <a:lnTo>
                  <a:pt x="36410" y="78970"/>
                </a:lnTo>
                <a:lnTo>
                  <a:pt x="36400" y="78980"/>
                </a:lnTo>
                <a:lnTo>
                  <a:pt x="36390" y="79000"/>
                </a:lnTo>
                <a:lnTo>
                  <a:pt x="36360" y="79030"/>
                </a:lnTo>
                <a:lnTo>
                  <a:pt x="36350" y="79040"/>
                </a:lnTo>
                <a:lnTo>
                  <a:pt x="36340" y="79050"/>
                </a:lnTo>
                <a:lnTo>
                  <a:pt x="36330" y="79060"/>
                </a:lnTo>
                <a:lnTo>
                  <a:pt x="36320" y="79060"/>
                </a:lnTo>
                <a:lnTo>
                  <a:pt x="36310" y="79070"/>
                </a:lnTo>
                <a:lnTo>
                  <a:pt x="36280" y="79080"/>
                </a:lnTo>
                <a:close/>
                <a:moveTo>
                  <a:pt x="35390" y="78200"/>
                </a:moveTo>
                <a:lnTo>
                  <a:pt x="35430" y="78230"/>
                </a:lnTo>
                <a:lnTo>
                  <a:pt x="35480" y="78260"/>
                </a:lnTo>
                <a:lnTo>
                  <a:pt x="35500" y="78270"/>
                </a:lnTo>
                <a:lnTo>
                  <a:pt x="35510" y="78280"/>
                </a:lnTo>
                <a:lnTo>
                  <a:pt x="35520" y="78290"/>
                </a:lnTo>
                <a:lnTo>
                  <a:pt x="35520" y="78300"/>
                </a:lnTo>
                <a:lnTo>
                  <a:pt x="35520" y="78310"/>
                </a:lnTo>
                <a:lnTo>
                  <a:pt x="35520" y="78320"/>
                </a:lnTo>
                <a:lnTo>
                  <a:pt x="35520" y="78330"/>
                </a:lnTo>
                <a:lnTo>
                  <a:pt x="35530" y="78340"/>
                </a:lnTo>
                <a:lnTo>
                  <a:pt x="35530" y="78360"/>
                </a:lnTo>
                <a:lnTo>
                  <a:pt x="35540" y="78390"/>
                </a:lnTo>
                <a:lnTo>
                  <a:pt x="35540" y="78400"/>
                </a:lnTo>
                <a:lnTo>
                  <a:pt x="35550" y="78420"/>
                </a:lnTo>
                <a:lnTo>
                  <a:pt x="35550" y="78430"/>
                </a:lnTo>
                <a:lnTo>
                  <a:pt x="35550" y="78450"/>
                </a:lnTo>
                <a:lnTo>
                  <a:pt x="35550" y="78470"/>
                </a:lnTo>
                <a:lnTo>
                  <a:pt x="35550" y="78480"/>
                </a:lnTo>
                <a:lnTo>
                  <a:pt x="35550" y="78490"/>
                </a:lnTo>
                <a:lnTo>
                  <a:pt x="35550" y="78510"/>
                </a:lnTo>
                <a:lnTo>
                  <a:pt x="35560" y="78520"/>
                </a:lnTo>
                <a:lnTo>
                  <a:pt x="35570" y="78550"/>
                </a:lnTo>
                <a:lnTo>
                  <a:pt x="35570" y="78560"/>
                </a:lnTo>
                <a:lnTo>
                  <a:pt x="35560" y="78560"/>
                </a:lnTo>
                <a:lnTo>
                  <a:pt x="35560" y="78570"/>
                </a:lnTo>
                <a:lnTo>
                  <a:pt x="35550" y="78580"/>
                </a:lnTo>
                <a:lnTo>
                  <a:pt x="35550" y="78590"/>
                </a:lnTo>
                <a:lnTo>
                  <a:pt x="35550" y="78600"/>
                </a:lnTo>
                <a:lnTo>
                  <a:pt x="35540" y="78620"/>
                </a:lnTo>
                <a:lnTo>
                  <a:pt x="35520" y="78640"/>
                </a:lnTo>
                <a:lnTo>
                  <a:pt x="35510" y="78660"/>
                </a:lnTo>
                <a:lnTo>
                  <a:pt x="35510" y="78670"/>
                </a:lnTo>
                <a:lnTo>
                  <a:pt x="35500" y="78710"/>
                </a:lnTo>
                <a:lnTo>
                  <a:pt x="35500" y="78730"/>
                </a:lnTo>
                <a:lnTo>
                  <a:pt x="35490" y="78760"/>
                </a:lnTo>
                <a:lnTo>
                  <a:pt x="35480" y="78770"/>
                </a:lnTo>
                <a:lnTo>
                  <a:pt x="35480" y="78780"/>
                </a:lnTo>
                <a:lnTo>
                  <a:pt x="35480" y="78800"/>
                </a:lnTo>
                <a:lnTo>
                  <a:pt x="35470" y="78810"/>
                </a:lnTo>
                <a:lnTo>
                  <a:pt x="35460" y="78830"/>
                </a:lnTo>
                <a:lnTo>
                  <a:pt x="35450" y="78850"/>
                </a:lnTo>
                <a:lnTo>
                  <a:pt x="35450" y="78860"/>
                </a:lnTo>
                <a:lnTo>
                  <a:pt x="35440" y="78860"/>
                </a:lnTo>
                <a:lnTo>
                  <a:pt x="35450" y="78880"/>
                </a:lnTo>
                <a:lnTo>
                  <a:pt x="35450" y="78890"/>
                </a:lnTo>
                <a:lnTo>
                  <a:pt x="35450" y="78900"/>
                </a:lnTo>
                <a:lnTo>
                  <a:pt x="35460" y="78910"/>
                </a:lnTo>
                <a:lnTo>
                  <a:pt x="35460" y="78920"/>
                </a:lnTo>
                <a:lnTo>
                  <a:pt x="35460" y="78930"/>
                </a:lnTo>
                <a:lnTo>
                  <a:pt x="35460" y="78940"/>
                </a:lnTo>
                <a:lnTo>
                  <a:pt x="35440" y="78960"/>
                </a:lnTo>
                <a:lnTo>
                  <a:pt x="35430" y="78970"/>
                </a:lnTo>
                <a:lnTo>
                  <a:pt x="35420" y="78980"/>
                </a:lnTo>
                <a:lnTo>
                  <a:pt x="35380" y="78980"/>
                </a:lnTo>
                <a:lnTo>
                  <a:pt x="35350" y="78990"/>
                </a:lnTo>
                <a:lnTo>
                  <a:pt x="35310" y="78990"/>
                </a:lnTo>
                <a:lnTo>
                  <a:pt x="35280" y="78990"/>
                </a:lnTo>
                <a:lnTo>
                  <a:pt x="35270" y="78980"/>
                </a:lnTo>
                <a:lnTo>
                  <a:pt x="35260" y="78990"/>
                </a:lnTo>
                <a:lnTo>
                  <a:pt x="35240" y="79000"/>
                </a:lnTo>
                <a:lnTo>
                  <a:pt x="35240" y="79010"/>
                </a:lnTo>
                <a:lnTo>
                  <a:pt x="35230" y="79020"/>
                </a:lnTo>
                <a:lnTo>
                  <a:pt x="35220" y="79020"/>
                </a:lnTo>
                <a:lnTo>
                  <a:pt x="35200" y="79020"/>
                </a:lnTo>
                <a:lnTo>
                  <a:pt x="35180" y="79030"/>
                </a:lnTo>
                <a:lnTo>
                  <a:pt x="35140" y="79030"/>
                </a:lnTo>
                <a:lnTo>
                  <a:pt x="35120" y="79030"/>
                </a:lnTo>
                <a:lnTo>
                  <a:pt x="35100" y="79040"/>
                </a:lnTo>
                <a:lnTo>
                  <a:pt x="35090" y="79050"/>
                </a:lnTo>
                <a:lnTo>
                  <a:pt x="35080" y="79060"/>
                </a:lnTo>
                <a:lnTo>
                  <a:pt x="35070" y="79070"/>
                </a:lnTo>
                <a:lnTo>
                  <a:pt x="35060" y="79080"/>
                </a:lnTo>
                <a:lnTo>
                  <a:pt x="35050" y="79100"/>
                </a:lnTo>
                <a:lnTo>
                  <a:pt x="35040" y="79120"/>
                </a:lnTo>
                <a:lnTo>
                  <a:pt x="35030" y="79130"/>
                </a:lnTo>
                <a:lnTo>
                  <a:pt x="35020" y="79140"/>
                </a:lnTo>
                <a:lnTo>
                  <a:pt x="35010" y="79140"/>
                </a:lnTo>
                <a:lnTo>
                  <a:pt x="34990" y="79140"/>
                </a:lnTo>
                <a:lnTo>
                  <a:pt x="34960" y="79130"/>
                </a:lnTo>
                <a:lnTo>
                  <a:pt x="34920" y="79120"/>
                </a:lnTo>
                <a:lnTo>
                  <a:pt x="34890" y="79110"/>
                </a:lnTo>
                <a:lnTo>
                  <a:pt x="34870" y="79090"/>
                </a:lnTo>
                <a:lnTo>
                  <a:pt x="34850" y="79090"/>
                </a:lnTo>
                <a:lnTo>
                  <a:pt x="34840" y="79070"/>
                </a:lnTo>
                <a:lnTo>
                  <a:pt x="34840" y="79060"/>
                </a:lnTo>
                <a:lnTo>
                  <a:pt x="34840" y="79040"/>
                </a:lnTo>
                <a:lnTo>
                  <a:pt x="34830" y="79020"/>
                </a:lnTo>
                <a:lnTo>
                  <a:pt x="34830" y="78980"/>
                </a:lnTo>
                <a:lnTo>
                  <a:pt x="34820" y="78970"/>
                </a:lnTo>
                <a:lnTo>
                  <a:pt x="34810" y="78960"/>
                </a:lnTo>
                <a:lnTo>
                  <a:pt x="34800" y="78950"/>
                </a:lnTo>
                <a:lnTo>
                  <a:pt x="34770" y="78950"/>
                </a:lnTo>
                <a:lnTo>
                  <a:pt x="34750" y="78950"/>
                </a:lnTo>
                <a:lnTo>
                  <a:pt x="34740" y="78950"/>
                </a:lnTo>
                <a:lnTo>
                  <a:pt x="34720" y="78950"/>
                </a:lnTo>
                <a:lnTo>
                  <a:pt x="34710" y="78950"/>
                </a:lnTo>
                <a:lnTo>
                  <a:pt x="34700" y="78950"/>
                </a:lnTo>
                <a:lnTo>
                  <a:pt x="34700" y="78940"/>
                </a:lnTo>
                <a:lnTo>
                  <a:pt x="34710" y="78930"/>
                </a:lnTo>
                <a:lnTo>
                  <a:pt x="34710" y="78920"/>
                </a:lnTo>
                <a:lnTo>
                  <a:pt x="34720" y="78910"/>
                </a:lnTo>
                <a:lnTo>
                  <a:pt x="34720" y="78900"/>
                </a:lnTo>
                <a:lnTo>
                  <a:pt x="34730" y="78890"/>
                </a:lnTo>
                <a:lnTo>
                  <a:pt x="34740" y="78890"/>
                </a:lnTo>
                <a:lnTo>
                  <a:pt x="34740" y="78880"/>
                </a:lnTo>
                <a:lnTo>
                  <a:pt x="34730" y="78880"/>
                </a:lnTo>
                <a:lnTo>
                  <a:pt x="34730" y="78870"/>
                </a:lnTo>
                <a:lnTo>
                  <a:pt x="34730" y="78860"/>
                </a:lnTo>
                <a:lnTo>
                  <a:pt x="34740" y="78850"/>
                </a:lnTo>
                <a:lnTo>
                  <a:pt x="34740" y="78840"/>
                </a:lnTo>
                <a:lnTo>
                  <a:pt x="34730" y="78810"/>
                </a:lnTo>
                <a:lnTo>
                  <a:pt x="34730" y="78800"/>
                </a:lnTo>
                <a:lnTo>
                  <a:pt x="34720" y="78800"/>
                </a:lnTo>
                <a:lnTo>
                  <a:pt x="34720" y="78790"/>
                </a:lnTo>
                <a:lnTo>
                  <a:pt x="34710" y="78770"/>
                </a:lnTo>
                <a:lnTo>
                  <a:pt x="34710" y="78750"/>
                </a:lnTo>
                <a:lnTo>
                  <a:pt x="34700" y="78730"/>
                </a:lnTo>
                <a:lnTo>
                  <a:pt x="34690" y="78720"/>
                </a:lnTo>
                <a:lnTo>
                  <a:pt x="34690" y="78710"/>
                </a:lnTo>
                <a:lnTo>
                  <a:pt x="34700" y="78710"/>
                </a:lnTo>
                <a:lnTo>
                  <a:pt x="34700" y="78700"/>
                </a:lnTo>
                <a:lnTo>
                  <a:pt x="34700" y="78690"/>
                </a:lnTo>
                <a:lnTo>
                  <a:pt x="34690" y="78690"/>
                </a:lnTo>
                <a:lnTo>
                  <a:pt x="34680" y="78690"/>
                </a:lnTo>
                <a:lnTo>
                  <a:pt x="34680" y="78680"/>
                </a:lnTo>
                <a:lnTo>
                  <a:pt x="34680" y="78670"/>
                </a:lnTo>
                <a:lnTo>
                  <a:pt x="34670" y="78670"/>
                </a:lnTo>
                <a:lnTo>
                  <a:pt x="34670" y="78660"/>
                </a:lnTo>
                <a:lnTo>
                  <a:pt x="34680" y="78650"/>
                </a:lnTo>
                <a:lnTo>
                  <a:pt x="34680" y="78640"/>
                </a:lnTo>
                <a:lnTo>
                  <a:pt x="34680" y="78630"/>
                </a:lnTo>
                <a:lnTo>
                  <a:pt x="34690" y="78620"/>
                </a:lnTo>
                <a:lnTo>
                  <a:pt x="34690" y="78610"/>
                </a:lnTo>
                <a:lnTo>
                  <a:pt x="34670" y="78610"/>
                </a:lnTo>
                <a:lnTo>
                  <a:pt x="34670" y="78600"/>
                </a:lnTo>
                <a:lnTo>
                  <a:pt x="34670" y="78590"/>
                </a:lnTo>
                <a:lnTo>
                  <a:pt x="34660" y="78590"/>
                </a:lnTo>
                <a:lnTo>
                  <a:pt x="34660" y="78580"/>
                </a:lnTo>
                <a:lnTo>
                  <a:pt x="34660" y="78570"/>
                </a:lnTo>
                <a:lnTo>
                  <a:pt x="34670" y="78570"/>
                </a:lnTo>
                <a:lnTo>
                  <a:pt x="34660" y="78550"/>
                </a:lnTo>
                <a:lnTo>
                  <a:pt x="34660" y="78540"/>
                </a:lnTo>
                <a:lnTo>
                  <a:pt x="34670" y="78540"/>
                </a:lnTo>
                <a:lnTo>
                  <a:pt x="34680" y="78530"/>
                </a:lnTo>
                <a:lnTo>
                  <a:pt x="34670" y="78520"/>
                </a:lnTo>
                <a:lnTo>
                  <a:pt x="34660" y="78520"/>
                </a:lnTo>
                <a:lnTo>
                  <a:pt x="34660" y="78510"/>
                </a:lnTo>
                <a:lnTo>
                  <a:pt x="34650" y="78510"/>
                </a:lnTo>
                <a:lnTo>
                  <a:pt x="34640" y="78500"/>
                </a:lnTo>
                <a:lnTo>
                  <a:pt x="34630" y="78480"/>
                </a:lnTo>
                <a:lnTo>
                  <a:pt x="34620" y="78460"/>
                </a:lnTo>
                <a:lnTo>
                  <a:pt x="34620" y="78450"/>
                </a:lnTo>
                <a:lnTo>
                  <a:pt x="34630" y="78440"/>
                </a:lnTo>
                <a:lnTo>
                  <a:pt x="34630" y="78430"/>
                </a:lnTo>
                <a:lnTo>
                  <a:pt x="34630" y="78420"/>
                </a:lnTo>
                <a:lnTo>
                  <a:pt x="34630" y="78410"/>
                </a:lnTo>
                <a:lnTo>
                  <a:pt x="34640" y="78410"/>
                </a:lnTo>
                <a:lnTo>
                  <a:pt x="34650" y="78410"/>
                </a:lnTo>
                <a:lnTo>
                  <a:pt x="34660" y="78390"/>
                </a:lnTo>
                <a:lnTo>
                  <a:pt x="34660" y="78380"/>
                </a:lnTo>
                <a:lnTo>
                  <a:pt x="34670" y="78370"/>
                </a:lnTo>
                <a:lnTo>
                  <a:pt x="34660" y="78370"/>
                </a:lnTo>
                <a:lnTo>
                  <a:pt x="34660" y="78360"/>
                </a:lnTo>
                <a:lnTo>
                  <a:pt x="34650" y="78350"/>
                </a:lnTo>
                <a:lnTo>
                  <a:pt x="34650" y="78340"/>
                </a:lnTo>
                <a:lnTo>
                  <a:pt x="34640" y="78330"/>
                </a:lnTo>
                <a:lnTo>
                  <a:pt x="34650" y="78320"/>
                </a:lnTo>
                <a:lnTo>
                  <a:pt x="34660" y="78310"/>
                </a:lnTo>
                <a:lnTo>
                  <a:pt x="34680" y="78300"/>
                </a:lnTo>
                <a:lnTo>
                  <a:pt x="34710" y="78290"/>
                </a:lnTo>
                <a:lnTo>
                  <a:pt x="34720" y="78280"/>
                </a:lnTo>
                <a:lnTo>
                  <a:pt x="34740" y="78270"/>
                </a:lnTo>
                <a:lnTo>
                  <a:pt x="34760" y="78250"/>
                </a:lnTo>
                <a:lnTo>
                  <a:pt x="34770" y="78250"/>
                </a:lnTo>
                <a:lnTo>
                  <a:pt x="34790" y="78240"/>
                </a:lnTo>
                <a:lnTo>
                  <a:pt x="34800" y="78240"/>
                </a:lnTo>
                <a:lnTo>
                  <a:pt x="34840" y="78240"/>
                </a:lnTo>
                <a:lnTo>
                  <a:pt x="34860" y="78240"/>
                </a:lnTo>
                <a:lnTo>
                  <a:pt x="34870" y="78240"/>
                </a:lnTo>
                <a:lnTo>
                  <a:pt x="34890" y="78230"/>
                </a:lnTo>
                <a:lnTo>
                  <a:pt x="34900" y="78230"/>
                </a:lnTo>
                <a:lnTo>
                  <a:pt x="34910" y="78220"/>
                </a:lnTo>
                <a:lnTo>
                  <a:pt x="34950" y="78200"/>
                </a:lnTo>
                <a:lnTo>
                  <a:pt x="34970" y="78190"/>
                </a:lnTo>
                <a:lnTo>
                  <a:pt x="34990" y="78190"/>
                </a:lnTo>
                <a:lnTo>
                  <a:pt x="35020" y="78200"/>
                </a:lnTo>
                <a:lnTo>
                  <a:pt x="35040" y="78200"/>
                </a:lnTo>
                <a:lnTo>
                  <a:pt x="35070" y="78200"/>
                </a:lnTo>
                <a:lnTo>
                  <a:pt x="35100" y="78200"/>
                </a:lnTo>
                <a:lnTo>
                  <a:pt x="35140" y="78180"/>
                </a:lnTo>
                <a:lnTo>
                  <a:pt x="35180" y="78170"/>
                </a:lnTo>
                <a:lnTo>
                  <a:pt x="35200" y="78160"/>
                </a:lnTo>
                <a:lnTo>
                  <a:pt x="35220" y="78160"/>
                </a:lnTo>
                <a:lnTo>
                  <a:pt x="35240" y="78170"/>
                </a:lnTo>
                <a:lnTo>
                  <a:pt x="35270" y="78170"/>
                </a:lnTo>
                <a:lnTo>
                  <a:pt x="35290" y="78180"/>
                </a:lnTo>
                <a:lnTo>
                  <a:pt x="35320" y="78180"/>
                </a:lnTo>
                <a:lnTo>
                  <a:pt x="35350" y="78180"/>
                </a:lnTo>
                <a:lnTo>
                  <a:pt x="35370" y="78190"/>
                </a:lnTo>
                <a:lnTo>
                  <a:pt x="35390" y="78200"/>
                </a:lnTo>
                <a:close/>
                <a:moveTo>
                  <a:pt x="34520" y="77210"/>
                </a:moveTo>
                <a:lnTo>
                  <a:pt x="34570" y="77220"/>
                </a:lnTo>
                <a:lnTo>
                  <a:pt x="34640" y="77220"/>
                </a:lnTo>
                <a:lnTo>
                  <a:pt x="34680" y="77210"/>
                </a:lnTo>
                <a:lnTo>
                  <a:pt x="34720" y="77210"/>
                </a:lnTo>
                <a:lnTo>
                  <a:pt x="34750" y="77210"/>
                </a:lnTo>
                <a:lnTo>
                  <a:pt x="34760" y="77220"/>
                </a:lnTo>
                <a:lnTo>
                  <a:pt x="34780" y="77220"/>
                </a:lnTo>
                <a:lnTo>
                  <a:pt x="34800" y="77230"/>
                </a:lnTo>
                <a:lnTo>
                  <a:pt x="34810" y="77240"/>
                </a:lnTo>
                <a:lnTo>
                  <a:pt x="34800" y="77270"/>
                </a:lnTo>
                <a:lnTo>
                  <a:pt x="34800" y="77300"/>
                </a:lnTo>
                <a:lnTo>
                  <a:pt x="34800" y="77330"/>
                </a:lnTo>
                <a:lnTo>
                  <a:pt x="34810" y="77350"/>
                </a:lnTo>
                <a:lnTo>
                  <a:pt x="34820" y="77360"/>
                </a:lnTo>
                <a:lnTo>
                  <a:pt x="34830" y="77370"/>
                </a:lnTo>
                <a:lnTo>
                  <a:pt x="34840" y="77380"/>
                </a:lnTo>
                <a:lnTo>
                  <a:pt x="34850" y="77390"/>
                </a:lnTo>
                <a:lnTo>
                  <a:pt x="34860" y="77390"/>
                </a:lnTo>
                <a:lnTo>
                  <a:pt x="34870" y="77380"/>
                </a:lnTo>
                <a:lnTo>
                  <a:pt x="34870" y="77370"/>
                </a:lnTo>
                <a:lnTo>
                  <a:pt x="34870" y="77360"/>
                </a:lnTo>
                <a:lnTo>
                  <a:pt x="34870" y="77340"/>
                </a:lnTo>
                <a:lnTo>
                  <a:pt x="34880" y="77330"/>
                </a:lnTo>
                <a:lnTo>
                  <a:pt x="34890" y="77330"/>
                </a:lnTo>
                <a:lnTo>
                  <a:pt x="34890" y="77340"/>
                </a:lnTo>
                <a:lnTo>
                  <a:pt x="34900" y="77340"/>
                </a:lnTo>
                <a:lnTo>
                  <a:pt x="34900" y="77350"/>
                </a:lnTo>
                <a:lnTo>
                  <a:pt x="34900" y="77360"/>
                </a:lnTo>
                <a:lnTo>
                  <a:pt x="34910" y="77370"/>
                </a:lnTo>
                <a:lnTo>
                  <a:pt x="34920" y="77400"/>
                </a:lnTo>
                <a:lnTo>
                  <a:pt x="34930" y="77420"/>
                </a:lnTo>
                <a:lnTo>
                  <a:pt x="34940" y="77430"/>
                </a:lnTo>
                <a:lnTo>
                  <a:pt x="34960" y="77440"/>
                </a:lnTo>
                <a:lnTo>
                  <a:pt x="34980" y="77450"/>
                </a:lnTo>
                <a:lnTo>
                  <a:pt x="35000" y="77460"/>
                </a:lnTo>
                <a:lnTo>
                  <a:pt x="35010" y="77460"/>
                </a:lnTo>
                <a:lnTo>
                  <a:pt x="35020" y="77480"/>
                </a:lnTo>
                <a:lnTo>
                  <a:pt x="35060" y="77510"/>
                </a:lnTo>
                <a:lnTo>
                  <a:pt x="35070" y="77540"/>
                </a:lnTo>
                <a:lnTo>
                  <a:pt x="35090" y="77570"/>
                </a:lnTo>
                <a:lnTo>
                  <a:pt x="35120" y="77600"/>
                </a:lnTo>
                <a:lnTo>
                  <a:pt x="35150" y="77620"/>
                </a:lnTo>
                <a:lnTo>
                  <a:pt x="35270" y="77640"/>
                </a:lnTo>
                <a:lnTo>
                  <a:pt x="35310" y="77650"/>
                </a:lnTo>
                <a:lnTo>
                  <a:pt x="35350" y="77650"/>
                </a:lnTo>
                <a:lnTo>
                  <a:pt x="35370" y="77640"/>
                </a:lnTo>
                <a:lnTo>
                  <a:pt x="35410" y="77640"/>
                </a:lnTo>
                <a:lnTo>
                  <a:pt x="35440" y="77640"/>
                </a:lnTo>
                <a:lnTo>
                  <a:pt x="35470" y="77640"/>
                </a:lnTo>
                <a:lnTo>
                  <a:pt x="35480" y="77650"/>
                </a:lnTo>
                <a:lnTo>
                  <a:pt x="35490" y="77670"/>
                </a:lnTo>
                <a:lnTo>
                  <a:pt x="35500" y="77690"/>
                </a:lnTo>
                <a:lnTo>
                  <a:pt x="35520" y="77720"/>
                </a:lnTo>
                <a:lnTo>
                  <a:pt x="35530" y="77750"/>
                </a:lnTo>
                <a:lnTo>
                  <a:pt x="35540" y="77790"/>
                </a:lnTo>
                <a:lnTo>
                  <a:pt x="35550" y="77810"/>
                </a:lnTo>
                <a:lnTo>
                  <a:pt x="35550" y="77850"/>
                </a:lnTo>
                <a:lnTo>
                  <a:pt x="35550" y="77880"/>
                </a:lnTo>
                <a:lnTo>
                  <a:pt x="35540" y="77910"/>
                </a:lnTo>
                <a:lnTo>
                  <a:pt x="35530" y="77920"/>
                </a:lnTo>
                <a:lnTo>
                  <a:pt x="35520" y="77930"/>
                </a:lnTo>
                <a:lnTo>
                  <a:pt x="35520" y="77950"/>
                </a:lnTo>
                <a:lnTo>
                  <a:pt x="35520" y="77960"/>
                </a:lnTo>
                <a:lnTo>
                  <a:pt x="35520" y="77970"/>
                </a:lnTo>
                <a:lnTo>
                  <a:pt x="35520" y="77980"/>
                </a:lnTo>
                <a:lnTo>
                  <a:pt x="35520" y="77990"/>
                </a:lnTo>
                <a:lnTo>
                  <a:pt x="35520" y="78000"/>
                </a:lnTo>
                <a:lnTo>
                  <a:pt x="35530" y="78010"/>
                </a:lnTo>
                <a:lnTo>
                  <a:pt x="35530" y="78020"/>
                </a:lnTo>
                <a:lnTo>
                  <a:pt x="35520" y="78030"/>
                </a:lnTo>
                <a:lnTo>
                  <a:pt x="35510" y="78030"/>
                </a:lnTo>
                <a:lnTo>
                  <a:pt x="35510" y="78040"/>
                </a:lnTo>
                <a:lnTo>
                  <a:pt x="35510" y="78060"/>
                </a:lnTo>
                <a:lnTo>
                  <a:pt x="35510" y="78070"/>
                </a:lnTo>
                <a:lnTo>
                  <a:pt x="35520" y="78090"/>
                </a:lnTo>
                <a:lnTo>
                  <a:pt x="35520" y="78100"/>
                </a:lnTo>
                <a:lnTo>
                  <a:pt x="35530" y="78100"/>
                </a:lnTo>
                <a:lnTo>
                  <a:pt x="35530" y="78110"/>
                </a:lnTo>
                <a:lnTo>
                  <a:pt x="35530" y="78120"/>
                </a:lnTo>
                <a:lnTo>
                  <a:pt x="35540" y="78130"/>
                </a:lnTo>
                <a:lnTo>
                  <a:pt x="35550" y="78140"/>
                </a:lnTo>
                <a:lnTo>
                  <a:pt x="35550" y="78150"/>
                </a:lnTo>
                <a:lnTo>
                  <a:pt x="35550" y="78160"/>
                </a:lnTo>
                <a:lnTo>
                  <a:pt x="35550" y="78180"/>
                </a:lnTo>
                <a:lnTo>
                  <a:pt x="35550" y="78190"/>
                </a:lnTo>
                <a:lnTo>
                  <a:pt x="35540" y="78190"/>
                </a:lnTo>
                <a:lnTo>
                  <a:pt x="35540" y="78200"/>
                </a:lnTo>
                <a:lnTo>
                  <a:pt x="35540" y="78210"/>
                </a:lnTo>
                <a:lnTo>
                  <a:pt x="35530" y="78210"/>
                </a:lnTo>
                <a:lnTo>
                  <a:pt x="35500" y="78200"/>
                </a:lnTo>
                <a:lnTo>
                  <a:pt x="35470" y="78190"/>
                </a:lnTo>
                <a:lnTo>
                  <a:pt x="35430" y="78160"/>
                </a:lnTo>
                <a:lnTo>
                  <a:pt x="35410" y="78150"/>
                </a:lnTo>
                <a:lnTo>
                  <a:pt x="35390" y="78140"/>
                </a:lnTo>
                <a:lnTo>
                  <a:pt x="35380" y="78130"/>
                </a:lnTo>
                <a:lnTo>
                  <a:pt x="35350" y="78130"/>
                </a:lnTo>
                <a:lnTo>
                  <a:pt x="35280" y="78120"/>
                </a:lnTo>
                <a:lnTo>
                  <a:pt x="35220" y="78110"/>
                </a:lnTo>
                <a:lnTo>
                  <a:pt x="35200" y="78110"/>
                </a:lnTo>
                <a:lnTo>
                  <a:pt x="35190" y="78110"/>
                </a:lnTo>
                <a:lnTo>
                  <a:pt x="35170" y="78110"/>
                </a:lnTo>
                <a:lnTo>
                  <a:pt x="35160" y="78120"/>
                </a:lnTo>
                <a:lnTo>
                  <a:pt x="35150" y="78120"/>
                </a:lnTo>
                <a:lnTo>
                  <a:pt x="35130" y="78130"/>
                </a:lnTo>
                <a:lnTo>
                  <a:pt x="35120" y="78140"/>
                </a:lnTo>
                <a:lnTo>
                  <a:pt x="35100" y="78150"/>
                </a:lnTo>
                <a:lnTo>
                  <a:pt x="35080" y="78150"/>
                </a:lnTo>
                <a:lnTo>
                  <a:pt x="35050" y="78160"/>
                </a:lnTo>
                <a:lnTo>
                  <a:pt x="35020" y="78150"/>
                </a:lnTo>
                <a:lnTo>
                  <a:pt x="35000" y="78150"/>
                </a:lnTo>
                <a:lnTo>
                  <a:pt x="34990" y="78150"/>
                </a:lnTo>
                <a:lnTo>
                  <a:pt x="34970" y="78140"/>
                </a:lnTo>
                <a:lnTo>
                  <a:pt x="34960" y="78140"/>
                </a:lnTo>
                <a:lnTo>
                  <a:pt x="34950" y="78150"/>
                </a:lnTo>
                <a:lnTo>
                  <a:pt x="34920" y="78160"/>
                </a:lnTo>
                <a:lnTo>
                  <a:pt x="34910" y="78170"/>
                </a:lnTo>
                <a:lnTo>
                  <a:pt x="34880" y="78180"/>
                </a:lnTo>
                <a:lnTo>
                  <a:pt x="34870" y="78190"/>
                </a:lnTo>
                <a:lnTo>
                  <a:pt x="34850" y="78190"/>
                </a:lnTo>
                <a:lnTo>
                  <a:pt x="34830" y="78190"/>
                </a:lnTo>
                <a:lnTo>
                  <a:pt x="34800" y="78190"/>
                </a:lnTo>
                <a:lnTo>
                  <a:pt x="34790" y="78190"/>
                </a:lnTo>
                <a:lnTo>
                  <a:pt x="34770" y="78190"/>
                </a:lnTo>
                <a:lnTo>
                  <a:pt x="34750" y="78200"/>
                </a:lnTo>
                <a:lnTo>
                  <a:pt x="34730" y="78210"/>
                </a:lnTo>
                <a:lnTo>
                  <a:pt x="34720" y="78220"/>
                </a:lnTo>
                <a:lnTo>
                  <a:pt x="34710" y="78230"/>
                </a:lnTo>
                <a:lnTo>
                  <a:pt x="34700" y="78240"/>
                </a:lnTo>
                <a:lnTo>
                  <a:pt x="34670" y="78250"/>
                </a:lnTo>
                <a:lnTo>
                  <a:pt x="34650" y="78250"/>
                </a:lnTo>
                <a:lnTo>
                  <a:pt x="34640" y="78260"/>
                </a:lnTo>
                <a:lnTo>
                  <a:pt x="34620" y="78260"/>
                </a:lnTo>
                <a:lnTo>
                  <a:pt x="34610" y="78250"/>
                </a:lnTo>
                <a:lnTo>
                  <a:pt x="34590" y="78220"/>
                </a:lnTo>
                <a:lnTo>
                  <a:pt x="34580" y="78200"/>
                </a:lnTo>
                <a:lnTo>
                  <a:pt x="34570" y="78180"/>
                </a:lnTo>
                <a:lnTo>
                  <a:pt x="34560" y="78180"/>
                </a:lnTo>
                <a:lnTo>
                  <a:pt x="34560" y="78170"/>
                </a:lnTo>
                <a:lnTo>
                  <a:pt x="34560" y="78160"/>
                </a:lnTo>
                <a:lnTo>
                  <a:pt x="34570" y="78160"/>
                </a:lnTo>
                <a:lnTo>
                  <a:pt x="34570" y="78150"/>
                </a:lnTo>
                <a:lnTo>
                  <a:pt x="34560" y="78140"/>
                </a:lnTo>
                <a:lnTo>
                  <a:pt x="34550" y="78130"/>
                </a:lnTo>
                <a:lnTo>
                  <a:pt x="34550" y="78120"/>
                </a:lnTo>
                <a:lnTo>
                  <a:pt x="34550" y="78110"/>
                </a:lnTo>
                <a:lnTo>
                  <a:pt x="34550" y="78100"/>
                </a:lnTo>
                <a:lnTo>
                  <a:pt x="34530" y="78090"/>
                </a:lnTo>
                <a:lnTo>
                  <a:pt x="34520" y="78080"/>
                </a:lnTo>
                <a:lnTo>
                  <a:pt x="34500" y="78070"/>
                </a:lnTo>
                <a:lnTo>
                  <a:pt x="34490" y="78070"/>
                </a:lnTo>
                <a:lnTo>
                  <a:pt x="34480" y="78060"/>
                </a:lnTo>
                <a:lnTo>
                  <a:pt x="34480" y="78040"/>
                </a:lnTo>
                <a:lnTo>
                  <a:pt x="34480" y="78020"/>
                </a:lnTo>
                <a:lnTo>
                  <a:pt x="34480" y="78000"/>
                </a:lnTo>
                <a:lnTo>
                  <a:pt x="34480" y="77980"/>
                </a:lnTo>
                <a:lnTo>
                  <a:pt x="34470" y="77970"/>
                </a:lnTo>
                <a:lnTo>
                  <a:pt x="34460" y="77950"/>
                </a:lnTo>
                <a:lnTo>
                  <a:pt x="34450" y="77940"/>
                </a:lnTo>
                <a:lnTo>
                  <a:pt x="34440" y="77930"/>
                </a:lnTo>
                <a:lnTo>
                  <a:pt x="34430" y="77920"/>
                </a:lnTo>
                <a:lnTo>
                  <a:pt x="34420" y="77910"/>
                </a:lnTo>
                <a:lnTo>
                  <a:pt x="34420" y="77900"/>
                </a:lnTo>
                <a:lnTo>
                  <a:pt x="34410" y="77900"/>
                </a:lnTo>
                <a:lnTo>
                  <a:pt x="34400" y="77900"/>
                </a:lnTo>
                <a:lnTo>
                  <a:pt x="34390" y="77900"/>
                </a:lnTo>
                <a:lnTo>
                  <a:pt x="34370" y="77890"/>
                </a:lnTo>
                <a:lnTo>
                  <a:pt x="34340" y="77870"/>
                </a:lnTo>
                <a:lnTo>
                  <a:pt x="34310" y="77840"/>
                </a:lnTo>
                <a:lnTo>
                  <a:pt x="34300" y="77830"/>
                </a:lnTo>
                <a:lnTo>
                  <a:pt x="34280" y="77820"/>
                </a:lnTo>
                <a:lnTo>
                  <a:pt x="34270" y="77790"/>
                </a:lnTo>
                <a:lnTo>
                  <a:pt x="34260" y="77770"/>
                </a:lnTo>
                <a:lnTo>
                  <a:pt x="34240" y="77740"/>
                </a:lnTo>
                <a:lnTo>
                  <a:pt x="34230" y="77720"/>
                </a:lnTo>
                <a:lnTo>
                  <a:pt x="34220" y="77700"/>
                </a:lnTo>
                <a:lnTo>
                  <a:pt x="34220" y="77690"/>
                </a:lnTo>
                <a:lnTo>
                  <a:pt x="34210" y="77680"/>
                </a:lnTo>
                <a:lnTo>
                  <a:pt x="34210" y="77640"/>
                </a:lnTo>
                <a:lnTo>
                  <a:pt x="34200" y="77620"/>
                </a:lnTo>
                <a:lnTo>
                  <a:pt x="34190" y="77580"/>
                </a:lnTo>
                <a:lnTo>
                  <a:pt x="34190" y="77560"/>
                </a:lnTo>
                <a:lnTo>
                  <a:pt x="34200" y="77550"/>
                </a:lnTo>
                <a:lnTo>
                  <a:pt x="34210" y="77510"/>
                </a:lnTo>
                <a:lnTo>
                  <a:pt x="34210" y="77500"/>
                </a:lnTo>
                <a:lnTo>
                  <a:pt x="34210" y="77490"/>
                </a:lnTo>
                <a:lnTo>
                  <a:pt x="34210" y="77480"/>
                </a:lnTo>
                <a:lnTo>
                  <a:pt x="34210" y="77470"/>
                </a:lnTo>
                <a:lnTo>
                  <a:pt x="34210" y="77460"/>
                </a:lnTo>
                <a:lnTo>
                  <a:pt x="34210" y="77450"/>
                </a:lnTo>
                <a:lnTo>
                  <a:pt x="34210" y="77440"/>
                </a:lnTo>
                <a:lnTo>
                  <a:pt x="34200" y="77440"/>
                </a:lnTo>
                <a:lnTo>
                  <a:pt x="34200" y="77430"/>
                </a:lnTo>
                <a:lnTo>
                  <a:pt x="34200" y="77420"/>
                </a:lnTo>
                <a:lnTo>
                  <a:pt x="34210" y="77420"/>
                </a:lnTo>
                <a:lnTo>
                  <a:pt x="34220" y="77410"/>
                </a:lnTo>
                <a:lnTo>
                  <a:pt x="34210" y="77400"/>
                </a:lnTo>
                <a:lnTo>
                  <a:pt x="34210" y="77390"/>
                </a:lnTo>
                <a:lnTo>
                  <a:pt x="34210" y="77380"/>
                </a:lnTo>
                <a:lnTo>
                  <a:pt x="34210" y="77370"/>
                </a:lnTo>
                <a:lnTo>
                  <a:pt x="34200" y="77360"/>
                </a:lnTo>
                <a:lnTo>
                  <a:pt x="34180" y="77340"/>
                </a:lnTo>
                <a:lnTo>
                  <a:pt x="34170" y="77340"/>
                </a:lnTo>
                <a:lnTo>
                  <a:pt x="34160" y="77330"/>
                </a:lnTo>
                <a:lnTo>
                  <a:pt x="34160" y="77320"/>
                </a:lnTo>
                <a:lnTo>
                  <a:pt x="34150" y="77310"/>
                </a:lnTo>
                <a:lnTo>
                  <a:pt x="34140" y="77300"/>
                </a:lnTo>
                <a:lnTo>
                  <a:pt x="34140" y="77290"/>
                </a:lnTo>
                <a:lnTo>
                  <a:pt x="34140" y="77280"/>
                </a:lnTo>
                <a:lnTo>
                  <a:pt x="34150" y="77270"/>
                </a:lnTo>
                <a:lnTo>
                  <a:pt x="34160" y="77250"/>
                </a:lnTo>
                <a:lnTo>
                  <a:pt x="34180" y="77220"/>
                </a:lnTo>
                <a:lnTo>
                  <a:pt x="34190" y="77200"/>
                </a:lnTo>
                <a:lnTo>
                  <a:pt x="34210" y="77180"/>
                </a:lnTo>
                <a:lnTo>
                  <a:pt x="34220" y="77170"/>
                </a:lnTo>
                <a:lnTo>
                  <a:pt x="34240" y="77160"/>
                </a:lnTo>
                <a:lnTo>
                  <a:pt x="34250" y="77150"/>
                </a:lnTo>
                <a:lnTo>
                  <a:pt x="34260" y="77150"/>
                </a:lnTo>
                <a:lnTo>
                  <a:pt x="34290" y="77150"/>
                </a:lnTo>
                <a:lnTo>
                  <a:pt x="34320" y="77150"/>
                </a:lnTo>
                <a:lnTo>
                  <a:pt x="34340" y="77150"/>
                </a:lnTo>
                <a:lnTo>
                  <a:pt x="34360" y="77160"/>
                </a:lnTo>
                <a:lnTo>
                  <a:pt x="34390" y="77170"/>
                </a:lnTo>
                <a:lnTo>
                  <a:pt x="34410" y="77180"/>
                </a:lnTo>
                <a:lnTo>
                  <a:pt x="34440" y="77200"/>
                </a:lnTo>
                <a:lnTo>
                  <a:pt x="34470" y="77200"/>
                </a:lnTo>
                <a:lnTo>
                  <a:pt x="34520" y="77210"/>
                </a:lnTo>
                <a:close/>
                <a:moveTo>
                  <a:pt x="43190" y="77120"/>
                </a:moveTo>
                <a:lnTo>
                  <a:pt x="43200" y="77130"/>
                </a:lnTo>
                <a:lnTo>
                  <a:pt x="43200" y="77120"/>
                </a:lnTo>
                <a:lnTo>
                  <a:pt x="43210" y="77120"/>
                </a:lnTo>
                <a:lnTo>
                  <a:pt x="43220" y="77120"/>
                </a:lnTo>
                <a:lnTo>
                  <a:pt x="43230" y="77120"/>
                </a:lnTo>
                <a:lnTo>
                  <a:pt x="43240" y="77140"/>
                </a:lnTo>
                <a:lnTo>
                  <a:pt x="43260" y="77160"/>
                </a:lnTo>
                <a:lnTo>
                  <a:pt x="43270" y="77190"/>
                </a:lnTo>
                <a:lnTo>
                  <a:pt x="43280" y="77200"/>
                </a:lnTo>
                <a:lnTo>
                  <a:pt x="43290" y="77210"/>
                </a:lnTo>
                <a:lnTo>
                  <a:pt x="43310" y="77210"/>
                </a:lnTo>
                <a:lnTo>
                  <a:pt x="43320" y="77220"/>
                </a:lnTo>
                <a:lnTo>
                  <a:pt x="43350" y="77250"/>
                </a:lnTo>
                <a:lnTo>
                  <a:pt x="43370" y="77260"/>
                </a:lnTo>
                <a:lnTo>
                  <a:pt x="43370" y="77280"/>
                </a:lnTo>
                <a:lnTo>
                  <a:pt x="43370" y="77300"/>
                </a:lnTo>
                <a:lnTo>
                  <a:pt x="43380" y="77340"/>
                </a:lnTo>
                <a:lnTo>
                  <a:pt x="43370" y="77360"/>
                </a:lnTo>
                <a:lnTo>
                  <a:pt x="43360" y="77370"/>
                </a:lnTo>
                <a:lnTo>
                  <a:pt x="43360" y="77390"/>
                </a:lnTo>
                <a:lnTo>
                  <a:pt x="43350" y="77400"/>
                </a:lnTo>
                <a:lnTo>
                  <a:pt x="43360" y="77400"/>
                </a:lnTo>
                <a:lnTo>
                  <a:pt x="43370" y="77400"/>
                </a:lnTo>
                <a:lnTo>
                  <a:pt x="43370" y="77390"/>
                </a:lnTo>
                <a:lnTo>
                  <a:pt x="43380" y="77380"/>
                </a:lnTo>
                <a:lnTo>
                  <a:pt x="43390" y="77380"/>
                </a:lnTo>
                <a:lnTo>
                  <a:pt x="43400" y="77370"/>
                </a:lnTo>
                <a:lnTo>
                  <a:pt x="43410" y="77370"/>
                </a:lnTo>
                <a:lnTo>
                  <a:pt x="43420" y="77380"/>
                </a:lnTo>
                <a:lnTo>
                  <a:pt x="43410" y="77390"/>
                </a:lnTo>
                <a:lnTo>
                  <a:pt x="43400" y="77400"/>
                </a:lnTo>
                <a:lnTo>
                  <a:pt x="43390" y="77400"/>
                </a:lnTo>
                <a:lnTo>
                  <a:pt x="43380" y="77410"/>
                </a:lnTo>
                <a:lnTo>
                  <a:pt x="43370" y="77420"/>
                </a:lnTo>
                <a:lnTo>
                  <a:pt x="43360" y="77420"/>
                </a:lnTo>
                <a:lnTo>
                  <a:pt x="43340" y="77420"/>
                </a:lnTo>
                <a:lnTo>
                  <a:pt x="43320" y="77420"/>
                </a:lnTo>
                <a:lnTo>
                  <a:pt x="43310" y="77420"/>
                </a:lnTo>
                <a:lnTo>
                  <a:pt x="43300" y="77430"/>
                </a:lnTo>
                <a:lnTo>
                  <a:pt x="43290" y="77430"/>
                </a:lnTo>
                <a:lnTo>
                  <a:pt x="43280" y="77420"/>
                </a:lnTo>
                <a:lnTo>
                  <a:pt x="43260" y="77420"/>
                </a:lnTo>
                <a:lnTo>
                  <a:pt x="43250" y="77420"/>
                </a:lnTo>
                <a:lnTo>
                  <a:pt x="43230" y="77410"/>
                </a:lnTo>
                <a:lnTo>
                  <a:pt x="43220" y="77400"/>
                </a:lnTo>
                <a:lnTo>
                  <a:pt x="43210" y="77390"/>
                </a:lnTo>
                <a:lnTo>
                  <a:pt x="43200" y="77380"/>
                </a:lnTo>
                <a:lnTo>
                  <a:pt x="43200" y="77360"/>
                </a:lnTo>
                <a:lnTo>
                  <a:pt x="43200" y="77350"/>
                </a:lnTo>
                <a:lnTo>
                  <a:pt x="43200" y="77330"/>
                </a:lnTo>
                <a:lnTo>
                  <a:pt x="43200" y="77320"/>
                </a:lnTo>
                <a:lnTo>
                  <a:pt x="43190" y="77310"/>
                </a:lnTo>
                <a:lnTo>
                  <a:pt x="43180" y="77310"/>
                </a:lnTo>
                <a:lnTo>
                  <a:pt x="43170" y="77300"/>
                </a:lnTo>
                <a:lnTo>
                  <a:pt x="43170" y="77280"/>
                </a:lnTo>
                <a:lnTo>
                  <a:pt x="43160" y="77250"/>
                </a:lnTo>
                <a:lnTo>
                  <a:pt x="43170" y="77220"/>
                </a:lnTo>
                <a:lnTo>
                  <a:pt x="43160" y="77200"/>
                </a:lnTo>
                <a:lnTo>
                  <a:pt x="43160" y="77190"/>
                </a:lnTo>
                <a:lnTo>
                  <a:pt x="43150" y="77170"/>
                </a:lnTo>
                <a:lnTo>
                  <a:pt x="43150" y="77150"/>
                </a:lnTo>
                <a:lnTo>
                  <a:pt x="43150" y="77140"/>
                </a:lnTo>
                <a:lnTo>
                  <a:pt x="43160" y="77130"/>
                </a:lnTo>
                <a:lnTo>
                  <a:pt x="43170" y="77130"/>
                </a:lnTo>
                <a:lnTo>
                  <a:pt x="43180" y="77120"/>
                </a:lnTo>
                <a:lnTo>
                  <a:pt x="43180" y="77110"/>
                </a:lnTo>
                <a:lnTo>
                  <a:pt x="43180" y="77100"/>
                </a:lnTo>
                <a:lnTo>
                  <a:pt x="43190" y="77100"/>
                </a:lnTo>
                <a:lnTo>
                  <a:pt x="43190" y="77090"/>
                </a:lnTo>
                <a:lnTo>
                  <a:pt x="43190" y="77100"/>
                </a:lnTo>
                <a:lnTo>
                  <a:pt x="43200" y="77100"/>
                </a:lnTo>
                <a:lnTo>
                  <a:pt x="43190" y="77110"/>
                </a:lnTo>
                <a:lnTo>
                  <a:pt x="43190" y="77120"/>
                </a:lnTo>
                <a:close/>
                <a:moveTo>
                  <a:pt x="35330" y="77280"/>
                </a:moveTo>
                <a:lnTo>
                  <a:pt x="35340" y="77320"/>
                </a:lnTo>
                <a:lnTo>
                  <a:pt x="35360" y="77350"/>
                </a:lnTo>
                <a:lnTo>
                  <a:pt x="35390" y="77400"/>
                </a:lnTo>
                <a:lnTo>
                  <a:pt x="35400" y="77420"/>
                </a:lnTo>
                <a:lnTo>
                  <a:pt x="35410" y="77450"/>
                </a:lnTo>
                <a:lnTo>
                  <a:pt x="35420" y="77460"/>
                </a:lnTo>
                <a:lnTo>
                  <a:pt x="35450" y="77500"/>
                </a:lnTo>
                <a:lnTo>
                  <a:pt x="35460" y="77530"/>
                </a:lnTo>
                <a:lnTo>
                  <a:pt x="35470" y="77560"/>
                </a:lnTo>
                <a:lnTo>
                  <a:pt x="35480" y="77580"/>
                </a:lnTo>
                <a:lnTo>
                  <a:pt x="35480" y="77590"/>
                </a:lnTo>
                <a:lnTo>
                  <a:pt x="35470" y="77600"/>
                </a:lnTo>
                <a:lnTo>
                  <a:pt x="35470" y="77610"/>
                </a:lnTo>
                <a:lnTo>
                  <a:pt x="35470" y="77620"/>
                </a:lnTo>
                <a:lnTo>
                  <a:pt x="35470" y="77630"/>
                </a:lnTo>
                <a:lnTo>
                  <a:pt x="35460" y="77620"/>
                </a:lnTo>
                <a:lnTo>
                  <a:pt x="35420" y="77610"/>
                </a:lnTo>
                <a:lnTo>
                  <a:pt x="35400" y="77610"/>
                </a:lnTo>
                <a:lnTo>
                  <a:pt x="35380" y="77620"/>
                </a:lnTo>
                <a:lnTo>
                  <a:pt x="35350" y="77630"/>
                </a:lnTo>
                <a:lnTo>
                  <a:pt x="35310" y="77630"/>
                </a:lnTo>
                <a:lnTo>
                  <a:pt x="35270" y="77620"/>
                </a:lnTo>
                <a:lnTo>
                  <a:pt x="35230" y="77610"/>
                </a:lnTo>
                <a:lnTo>
                  <a:pt x="35190" y="77600"/>
                </a:lnTo>
                <a:lnTo>
                  <a:pt x="35140" y="77580"/>
                </a:lnTo>
                <a:lnTo>
                  <a:pt x="35110" y="77560"/>
                </a:lnTo>
                <a:lnTo>
                  <a:pt x="35090" y="77520"/>
                </a:lnTo>
                <a:lnTo>
                  <a:pt x="35080" y="77500"/>
                </a:lnTo>
                <a:lnTo>
                  <a:pt x="35070" y="77480"/>
                </a:lnTo>
                <a:lnTo>
                  <a:pt x="35040" y="77460"/>
                </a:lnTo>
                <a:lnTo>
                  <a:pt x="35020" y="77450"/>
                </a:lnTo>
                <a:lnTo>
                  <a:pt x="35010" y="77450"/>
                </a:lnTo>
                <a:lnTo>
                  <a:pt x="35000" y="77450"/>
                </a:lnTo>
                <a:lnTo>
                  <a:pt x="34990" y="77440"/>
                </a:lnTo>
                <a:lnTo>
                  <a:pt x="34960" y="77420"/>
                </a:lnTo>
                <a:lnTo>
                  <a:pt x="34940" y="77400"/>
                </a:lnTo>
                <a:lnTo>
                  <a:pt x="34920" y="77360"/>
                </a:lnTo>
                <a:lnTo>
                  <a:pt x="34910" y="77340"/>
                </a:lnTo>
                <a:lnTo>
                  <a:pt x="34900" y="77320"/>
                </a:lnTo>
                <a:lnTo>
                  <a:pt x="34890" y="77310"/>
                </a:lnTo>
                <a:lnTo>
                  <a:pt x="34880" y="77310"/>
                </a:lnTo>
                <a:lnTo>
                  <a:pt x="34850" y="77340"/>
                </a:lnTo>
                <a:lnTo>
                  <a:pt x="34840" y="77370"/>
                </a:lnTo>
                <a:lnTo>
                  <a:pt x="34830" y="77350"/>
                </a:lnTo>
                <a:lnTo>
                  <a:pt x="34820" y="77330"/>
                </a:lnTo>
                <a:lnTo>
                  <a:pt x="34810" y="77290"/>
                </a:lnTo>
                <a:lnTo>
                  <a:pt x="34820" y="77270"/>
                </a:lnTo>
                <a:lnTo>
                  <a:pt x="34830" y="77250"/>
                </a:lnTo>
                <a:lnTo>
                  <a:pt x="34850" y="77260"/>
                </a:lnTo>
                <a:lnTo>
                  <a:pt x="34880" y="77270"/>
                </a:lnTo>
                <a:lnTo>
                  <a:pt x="34940" y="77280"/>
                </a:lnTo>
                <a:lnTo>
                  <a:pt x="34980" y="77290"/>
                </a:lnTo>
                <a:lnTo>
                  <a:pt x="35000" y="77300"/>
                </a:lnTo>
                <a:lnTo>
                  <a:pt x="35020" y="77300"/>
                </a:lnTo>
                <a:lnTo>
                  <a:pt x="35050" y="77290"/>
                </a:lnTo>
                <a:lnTo>
                  <a:pt x="35070" y="77280"/>
                </a:lnTo>
                <a:lnTo>
                  <a:pt x="35090" y="77260"/>
                </a:lnTo>
                <a:lnTo>
                  <a:pt x="35100" y="77230"/>
                </a:lnTo>
                <a:lnTo>
                  <a:pt x="35110" y="77200"/>
                </a:lnTo>
                <a:lnTo>
                  <a:pt x="35120" y="77160"/>
                </a:lnTo>
                <a:lnTo>
                  <a:pt x="35130" y="77110"/>
                </a:lnTo>
                <a:lnTo>
                  <a:pt x="35130" y="77090"/>
                </a:lnTo>
                <a:lnTo>
                  <a:pt x="35140" y="77070"/>
                </a:lnTo>
                <a:lnTo>
                  <a:pt x="35150" y="77060"/>
                </a:lnTo>
                <a:lnTo>
                  <a:pt x="35160" y="77050"/>
                </a:lnTo>
                <a:lnTo>
                  <a:pt x="35200" y="77050"/>
                </a:lnTo>
                <a:lnTo>
                  <a:pt x="35230" y="77050"/>
                </a:lnTo>
                <a:lnTo>
                  <a:pt x="35250" y="77050"/>
                </a:lnTo>
                <a:lnTo>
                  <a:pt x="35260" y="77060"/>
                </a:lnTo>
                <a:lnTo>
                  <a:pt x="35270" y="77060"/>
                </a:lnTo>
                <a:lnTo>
                  <a:pt x="35280" y="77080"/>
                </a:lnTo>
                <a:lnTo>
                  <a:pt x="35280" y="77090"/>
                </a:lnTo>
                <a:lnTo>
                  <a:pt x="35290" y="77100"/>
                </a:lnTo>
                <a:lnTo>
                  <a:pt x="35290" y="77120"/>
                </a:lnTo>
                <a:lnTo>
                  <a:pt x="35290" y="77140"/>
                </a:lnTo>
                <a:lnTo>
                  <a:pt x="35290" y="77150"/>
                </a:lnTo>
                <a:lnTo>
                  <a:pt x="35290" y="77160"/>
                </a:lnTo>
                <a:lnTo>
                  <a:pt x="35290" y="77170"/>
                </a:lnTo>
                <a:lnTo>
                  <a:pt x="35300" y="77190"/>
                </a:lnTo>
                <a:lnTo>
                  <a:pt x="35310" y="77220"/>
                </a:lnTo>
                <a:lnTo>
                  <a:pt x="35320" y="77250"/>
                </a:lnTo>
                <a:lnTo>
                  <a:pt x="35330" y="77280"/>
                </a:lnTo>
                <a:close/>
                <a:moveTo>
                  <a:pt x="39110" y="76800"/>
                </a:moveTo>
                <a:lnTo>
                  <a:pt x="39120" y="76800"/>
                </a:lnTo>
                <a:lnTo>
                  <a:pt x="39130" y="76800"/>
                </a:lnTo>
                <a:lnTo>
                  <a:pt x="39140" y="76800"/>
                </a:lnTo>
                <a:lnTo>
                  <a:pt x="39150" y="76810"/>
                </a:lnTo>
                <a:lnTo>
                  <a:pt x="39160" y="76810"/>
                </a:lnTo>
                <a:lnTo>
                  <a:pt x="39170" y="76830"/>
                </a:lnTo>
                <a:lnTo>
                  <a:pt x="39190" y="76870"/>
                </a:lnTo>
                <a:lnTo>
                  <a:pt x="39210" y="76910"/>
                </a:lnTo>
                <a:lnTo>
                  <a:pt x="39240" y="76950"/>
                </a:lnTo>
                <a:lnTo>
                  <a:pt x="39260" y="76970"/>
                </a:lnTo>
                <a:lnTo>
                  <a:pt x="39290" y="77010"/>
                </a:lnTo>
                <a:lnTo>
                  <a:pt x="39310" y="77020"/>
                </a:lnTo>
                <a:lnTo>
                  <a:pt x="39340" y="77050"/>
                </a:lnTo>
                <a:lnTo>
                  <a:pt x="39370" y="77070"/>
                </a:lnTo>
                <a:lnTo>
                  <a:pt x="39420" y="77110"/>
                </a:lnTo>
                <a:lnTo>
                  <a:pt x="39470" y="77140"/>
                </a:lnTo>
                <a:lnTo>
                  <a:pt x="39490" y="77160"/>
                </a:lnTo>
                <a:lnTo>
                  <a:pt x="39530" y="77190"/>
                </a:lnTo>
                <a:lnTo>
                  <a:pt x="39580" y="77230"/>
                </a:lnTo>
                <a:lnTo>
                  <a:pt x="39620" y="77260"/>
                </a:lnTo>
                <a:lnTo>
                  <a:pt x="39660" y="77300"/>
                </a:lnTo>
                <a:lnTo>
                  <a:pt x="39690" y="77320"/>
                </a:lnTo>
                <a:lnTo>
                  <a:pt x="39780" y="77390"/>
                </a:lnTo>
                <a:lnTo>
                  <a:pt x="39820" y="77430"/>
                </a:lnTo>
                <a:lnTo>
                  <a:pt x="39840" y="77440"/>
                </a:lnTo>
                <a:lnTo>
                  <a:pt x="39880" y="77470"/>
                </a:lnTo>
                <a:lnTo>
                  <a:pt x="39900" y="77490"/>
                </a:lnTo>
                <a:lnTo>
                  <a:pt x="39920" y="77500"/>
                </a:lnTo>
                <a:lnTo>
                  <a:pt x="39920" y="77520"/>
                </a:lnTo>
                <a:lnTo>
                  <a:pt x="39940" y="77560"/>
                </a:lnTo>
                <a:lnTo>
                  <a:pt x="39940" y="77590"/>
                </a:lnTo>
                <a:lnTo>
                  <a:pt x="39950" y="77640"/>
                </a:lnTo>
                <a:lnTo>
                  <a:pt x="39940" y="77690"/>
                </a:lnTo>
                <a:lnTo>
                  <a:pt x="39940" y="77740"/>
                </a:lnTo>
                <a:lnTo>
                  <a:pt x="39930" y="77770"/>
                </a:lnTo>
                <a:lnTo>
                  <a:pt x="39920" y="77810"/>
                </a:lnTo>
                <a:lnTo>
                  <a:pt x="39910" y="77840"/>
                </a:lnTo>
                <a:lnTo>
                  <a:pt x="39900" y="77880"/>
                </a:lnTo>
                <a:lnTo>
                  <a:pt x="39900" y="77890"/>
                </a:lnTo>
                <a:lnTo>
                  <a:pt x="39890" y="77910"/>
                </a:lnTo>
                <a:lnTo>
                  <a:pt x="39880" y="77910"/>
                </a:lnTo>
                <a:lnTo>
                  <a:pt x="39850" y="77920"/>
                </a:lnTo>
                <a:lnTo>
                  <a:pt x="39830" y="77920"/>
                </a:lnTo>
                <a:lnTo>
                  <a:pt x="39820" y="77930"/>
                </a:lnTo>
                <a:lnTo>
                  <a:pt x="39790" y="77930"/>
                </a:lnTo>
                <a:lnTo>
                  <a:pt x="39770" y="77940"/>
                </a:lnTo>
                <a:lnTo>
                  <a:pt x="39750" y="77960"/>
                </a:lnTo>
                <a:lnTo>
                  <a:pt x="39730" y="77970"/>
                </a:lnTo>
                <a:lnTo>
                  <a:pt x="39710" y="78000"/>
                </a:lnTo>
                <a:lnTo>
                  <a:pt x="39700" y="78020"/>
                </a:lnTo>
                <a:lnTo>
                  <a:pt x="39700" y="78040"/>
                </a:lnTo>
                <a:lnTo>
                  <a:pt x="39690" y="78050"/>
                </a:lnTo>
                <a:lnTo>
                  <a:pt x="39690" y="78070"/>
                </a:lnTo>
                <a:lnTo>
                  <a:pt x="39690" y="78080"/>
                </a:lnTo>
                <a:lnTo>
                  <a:pt x="39690" y="78090"/>
                </a:lnTo>
                <a:lnTo>
                  <a:pt x="39700" y="78100"/>
                </a:lnTo>
                <a:lnTo>
                  <a:pt x="39700" y="78110"/>
                </a:lnTo>
                <a:lnTo>
                  <a:pt x="39700" y="78120"/>
                </a:lnTo>
                <a:lnTo>
                  <a:pt x="39700" y="78130"/>
                </a:lnTo>
                <a:lnTo>
                  <a:pt x="39690" y="78140"/>
                </a:lnTo>
                <a:lnTo>
                  <a:pt x="39700" y="78150"/>
                </a:lnTo>
                <a:lnTo>
                  <a:pt x="39700" y="78170"/>
                </a:lnTo>
                <a:lnTo>
                  <a:pt x="39700" y="78190"/>
                </a:lnTo>
                <a:lnTo>
                  <a:pt x="39710" y="78230"/>
                </a:lnTo>
                <a:lnTo>
                  <a:pt x="39720" y="78300"/>
                </a:lnTo>
                <a:lnTo>
                  <a:pt x="39720" y="78320"/>
                </a:lnTo>
                <a:lnTo>
                  <a:pt x="39730" y="78340"/>
                </a:lnTo>
                <a:lnTo>
                  <a:pt x="39750" y="78360"/>
                </a:lnTo>
                <a:lnTo>
                  <a:pt x="39760" y="78390"/>
                </a:lnTo>
                <a:lnTo>
                  <a:pt x="39780" y="78410"/>
                </a:lnTo>
                <a:lnTo>
                  <a:pt x="39810" y="78450"/>
                </a:lnTo>
                <a:lnTo>
                  <a:pt x="39840" y="78500"/>
                </a:lnTo>
                <a:lnTo>
                  <a:pt x="39860" y="78530"/>
                </a:lnTo>
                <a:lnTo>
                  <a:pt x="39880" y="78560"/>
                </a:lnTo>
                <a:lnTo>
                  <a:pt x="39910" y="78580"/>
                </a:lnTo>
                <a:lnTo>
                  <a:pt x="39940" y="78610"/>
                </a:lnTo>
                <a:lnTo>
                  <a:pt x="39960" y="78640"/>
                </a:lnTo>
                <a:lnTo>
                  <a:pt x="39960" y="78650"/>
                </a:lnTo>
                <a:lnTo>
                  <a:pt x="39960" y="78680"/>
                </a:lnTo>
                <a:lnTo>
                  <a:pt x="39960" y="78690"/>
                </a:lnTo>
                <a:lnTo>
                  <a:pt x="39970" y="78710"/>
                </a:lnTo>
                <a:lnTo>
                  <a:pt x="39960" y="78730"/>
                </a:lnTo>
                <a:lnTo>
                  <a:pt x="39960" y="78740"/>
                </a:lnTo>
                <a:lnTo>
                  <a:pt x="39950" y="78750"/>
                </a:lnTo>
                <a:lnTo>
                  <a:pt x="39940" y="78750"/>
                </a:lnTo>
                <a:lnTo>
                  <a:pt x="39920" y="78750"/>
                </a:lnTo>
                <a:lnTo>
                  <a:pt x="39910" y="78740"/>
                </a:lnTo>
                <a:lnTo>
                  <a:pt x="39890" y="78750"/>
                </a:lnTo>
                <a:lnTo>
                  <a:pt x="39870" y="78750"/>
                </a:lnTo>
                <a:lnTo>
                  <a:pt x="39860" y="78770"/>
                </a:lnTo>
                <a:lnTo>
                  <a:pt x="39850" y="78770"/>
                </a:lnTo>
                <a:lnTo>
                  <a:pt x="39840" y="78770"/>
                </a:lnTo>
                <a:lnTo>
                  <a:pt x="39830" y="78770"/>
                </a:lnTo>
                <a:lnTo>
                  <a:pt x="39810" y="78780"/>
                </a:lnTo>
                <a:lnTo>
                  <a:pt x="39790" y="78790"/>
                </a:lnTo>
                <a:lnTo>
                  <a:pt x="39780" y="78800"/>
                </a:lnTo>
                <a:lnTo>
                  <a:pt x="39780" y="78810"/>
                </a:lnTo>
                <a:lnTo>
                  <a:pt x="39770" y="78820"/>
                </a:lnTo>
                <a:lnTo>
                  <a:pt x="39750" y="78820"/>
                </a:lnTo>
                <a:lnTo>
                  <a:pt x="39730" y="78820"/>
                </a:lnTo>
                <a:lnTo>
                  <a:pt x="39710" y="78830"/>
                </a:lnTo>
                <a:lnTo>
                  <a:pt x="39690" y="78830"/>
                </a:lnTo>
                <a:lnTo>
                  <a:pt x="39660" y="78820"/>
                </a:lnTo>
                <a:lnTo>
                  <a:pt x="39640" y="78830"/>
                </a:lnTo>
                <a:lnTo>
                  <a:pt x="39620" y="78820"/>
                </a:lnTo>
                <a:lnTo>
                  <a:pt x="39610" y="78820"/>
                </a:lnTo>
                <a:lnTo>
                  <a:pt x="39600" y="78800"/>
                </a:lnTo>
                <a:lnTo>
                  <a:pt x="39580" y="78790"/>
                </a:lnTo>
                <a:lnTo>
                  <a:pt x="39560" y="78790"/>
                </a:lnTo>
                <a:lnTo>
                  <a:pt x="39550" y="78790"/>
                </a:lnTo>
                <a:lnTo>
                  <a:pt x="39540" y="78790"/>
                </a:lnTo>
                <a:lnTo>
                  <a:pt x="39530" y="78800"/>
                </a:lnTo>
                <a:lnTo>
                  <a:pt x="39520" y="78810"/>
                </a:lnTo>
                <a:lnTo>
                  <a:pt x="39510" y="78820"/>
                </a:lnTo>
                <a:lnTo>
                  <a:pt x="39500" y="78820"/>
                </a:lnTo>
                <a:lnTo>
                  <a:pt x="39490" y="78810"/>
                </a:lnTo>
                <a:lnTo>
                  <a:pt x="39460" y="78810"/>
                </a:lnTo>
                <a:lnTo>
                  <a:pt x="39440" y="78800"/>
                </a:lnTo>
                <a:lnTo>
                  <a:pt x="39410" y="78780"/>
                </a:lnTo>
                <a:lnTo>
                  <a:pt x="39380" y="78770"/>
                </a:lnTo>
                <a:lnTo>
                  <a:pt x="39360" y="78750"/>
                </a:lnTo>
                <a:lnTo>
                  <a:pt x="39350" y="78740"/>
                </a:lnTo>
                <a:lnTo>
                  <a:pt x="39330" y="78720"/>
                </a:lnTo>
                <a:lnTo>
                  <a:pt x="39300" y="78700"/>
                </a:lnTo>
                <a:lnTo>
                  <a:pt x="39280" y="78680"/>
                </a:lnTo>
                <a:lnTo>
                  <a:pt x="39280" y="78670"/>
                </a:lnTo>
                <a:lnTo>
                  <a:pt x="39270" y="78660"/>
                </a:lnTo>
                <a:lnTo>
                  <a:pt x="39260" y="78660"/>
                </a:lnTo>
                <a:lnTo>
                  <a:pt x="39260" y="78650"/>
                </a:lnTo>
                <a:lnTo>
                  <a:pt x="39260" y="78640"/>
                </a:lnTo>
                <a:lnTo>
                  <a:pt x="39250" y="78630"/>
                </a:lnTo>
                <a:lnTo>
                  <a:pt x="39250" y="78620"/>
                </a:lnTo>
                <a:lnTo>
                  <a:pt x="39250" y="78610"/>
                </a:lnTo>
                <a:lnTo>
                  <a:pt x="39240" y="78600"/>
                </a:lnTo>
                <a:lnTo>
                  <a:pt x="39240" y="78590"/>
                </a:lnTo>
                <a:lnTo>
                  <a:pt x="39240" y="78570"/>
                </a:lnTo>
                <a:lnTo>
                  <a:pt x="39230" y="78550"/>
                </a:lnTo>
                <a:lnTo>
                  <a:pt x="39220" y="78530"/>
                </a:lnTo>
                <a:lnTo>
                  <a:pt x="39210" y="78510"/>
                </a:lnTo>
                <a:lnTo>
                  <a:pt x="39200" y="78490"/>
                </a:lnTo>
                <a:lnTo>
                  <a:pt x="39190" y="78470"/>
                </a:lnTo>
                <a:lnTo>
                  <a:pt x="39180" y="78460"/>
                </a:lnTo>
                <a:lnTo>
                  <a:pt x="39170" y="78440"/>
                </a:lnTo>
                <a:lnTo>
                  <a:pt x="39140" y="78400"/>
                </a:lnTo>
                <a:lnTo>
                  <a:pt x="39120" y="78360"/>
                </a:lnTo>
                <a:lnTo>
                  <a:pt x="39110" y="78350"/>
                </a:lnTo>
                <a:lnTo>
                  <a:pt x="39100" y="78310"/>
                </a:lnTo>
                <a:lnTo>
                  <a:pt x="39090" y="78280"/>
                </a:lnTo>
                <a:lnTo>
                  <a:pt x="39080" y="78260"/>
                </a:lnTo>
                <a:lnTo>
                  <a:pt x="39080" y="78240"/>
                </a:lnTo>
                <a:lnTo>
                  <a:pt x="39070" y="78220"/>
                </a:lnTo>
                <a:lnTo>
                  <a:pt x="39050" y="78180"/>
                </a:lnTo>
                <a:lnTo>
                  <a:pt x="39020" y="78100"/>
                </a:lnTo>
                <a:lnTo>
                  <a:pt x="39010" y="78080"/>
                </a:lnTo>
                <a:lnTo>
                  <a:pt x="39010" y="78050"/>
                </a:lnTo>
                <a:lnTo>
                  <a:pt x="39010" y="78030"/>
                </a:lnTo>
                <a:lnTo>
                  <a:pt x="39020" y="78010"/>
                </a:lnTo>
                <a:lnTo>
                  <a:pt x="39020" y="78000"/>
                </a:lnTo>
                <a:lnTo>
                  <a:pt x="39020" y="77990"/>
                </a:lnTo>
                <a:lnTo>
                  <a:pt x="39010" y="77980"/>
                </a:lnTo>
                <a:lnTo>
                  <a:pt x="39000" y="77970"/>
                </a:lnTo>
                <a:lnTo>
                  <a:pt x="39000" y="77960"/>
                </a:lnTo>
                <a:lnTo>
                  <a:pt x="39000" y="77950"/>
                </a:lnTo>
                <a:lnTo>
                  <a:pt x="39000" y="77940"/>
                </a:lnTo>
                <a:lnTo>
                  <a:pt x="39010" y="77940"/>
                </a:lnTo>
                <a:lnTo>
                  <a:pt x="39020" y="77930"/>
                </a:lnTo>
                <a:lnTo>
                  <a:pt x="39040" y="77930"/>
                </a:lnTo>
                <a:lnTo>
                  <a:pt x="39050" y="77930"/>
                </a:lnTo>
                <a:lnTo>
                  <a:pt x="39070" y="77940"/>
                </a:lnTo>
                <a:lnTo>
                  <a:pt x="39070" y="77950"/>
                </a:lnTo>
                <a:lnTo>
                  <a:pt x="39090" y="77940"/>
                </a:lnTo>
                <a:lnTo>
                  <a:pt x="39100" y="77950"/>
                </a:lnTo>
                <a:lnTo>
                  <a:pt x="39110" y="77960"/>
                </a:lnTo>
                <a:lnTo>
                  <a:pt x="39130" y="77970"/>
                </a:lnTo>
                <a:lnTo>
                  <a:pt x="39140" y="77980"/>
                </a:lnTo>
                <a:lnTo>
                  <a:pt x="39150" y="77960"/>
                </a:lnTo>
                <a:lnTo>
                  <a:pt x="39130" y="77940"/>
                </a:lnTo>
                <a:lnTo>
                  <a:pt x="39120" y="77930"/>
                </a:lnTo>
                <a:lnTo>
                  <a:pt x="39110" y="77920"/>
                </a:lnTo>
                <a:lnTo>
                  <a:pt x="39110" y="77910"/>
                </a:lnTo>
                <a:lnTo>
                  <a:pt x="39120" y="77910"/>
                </a:lnTo>
                <a:lnTo>
                  <a:pt x="39140" y="77910"/>
                </a:lnTo>
                <a:lnTo>
                  <a:pt x="39150" y="77890"/>
                </a:lnTo>
                <a:lnTo>
                  <a:pt x="39150" y="77880"/>
                </a:lnTo>
                <a:lnTo>
                  <a:pt x="39130" y="77880"/>
                </a:lnTo>
                <a:lnTo>
                  <a:pt x="39110" y="77890"/>
                </a:lnTo>
                <a:lnTo>
                  <a:pt x="39100" y="77890"/>
                </a:lnTo>
                <a:lnTo>
                  <a:pt x="39090" y="77880"/>
                </a:lnTo>
                <a:lnTo>
                  <a:pt x="39070" y="77880"/>
                </a:lnTo>
                <a:lnTo>
                  <a:pt x="39060" y="77870"/>
                </a:lnTo>
                <a:lnTo>
                  <a:pt x="39050" y="77850"/>
                </a:lnTo>
                <a:lnTo>
                  <a:pt x="39040" y="77830"/>
                </a:lnTo>
                <a:lnTo>
                  <a:pt x="39040" y="77810"/>
                </a:lnTo>
                <a:lnTo>
                  <a:pt x="39060" y="77750"/>
                </a:lnTo>
                <a:lnTo>
                  <a:pt x="39060" y="77740"/>
                </a:lnTo>
                <a:lnTo>
                  <a:pt x="39070" y="77730"/>
                </a:lnTo>
                <a:lnTo>
                  <a:pt x="39080" y="77730"/>
                </a:lnTo>
                <a:lnTo>
                  <a:pt x="39090" y="77740"/>
                </a:lnTo>
                <a:lnTo>
                  <a:pt x="39100" y="77730"/>
                </a:lnTo>
                <a:lnTo>
                  <a:pt x="39110" y="77720"/>
                </a:lnTo>
                <a:lnTo>
                  <a:pt x="39110" y="77710"/>
                </a:lnTo>
                <a:lnTo>
                  <a:pt x="39120" y="77710"/>
                </a:lnTo>
                <a:lnTo>
                  <a:pt x="39130" y="77710"/>
                </a:lnTo>
                <a:lnTo>
                  <a:pt x="39140" y="77710"/>
                </a:lnTo>
                <a:lnTo>
                  <a:pt x="39150" y="77700"/>
                </a:lnTo>
                <a:lnTo>
                  <a:pt x="39150" y="77680"/>
                </a:lnTo>
                <a:lnTo>
                  <a:pt x="39150" y="77670"/>
                </a:lnTo>
                <a:lnTo>
                  <a:pt x="39160" y="77660"/>
                </a:lnTo>
                <a:lnTo>
                  <a:pt x="39170" y="77660"/>
                </a:lnTo>
                <a:lnTo>
                  <a:pt x="39180" y="77650"/>
                </a:lnTo>
                <a:lnTo>
                  <a:pt x="39170" y="77610"/>
                </a:lnTo>
                <a:lnTo>
                  <a:pt x="39170" y="77580"/>
                </a:lnTo>
                <a:lnTo>
                  <a:pt x="39160" y="77570"/>
                </a:lnTo>
                <a:lnTo>
                  <a:pt x="39150" y="77560"/>
                </a:lnTo>
                <a:lnTo>
                  <a:pt x="39150" y="77550"/>
                </a:lnTo>
                <a:lnTo>
                  <a:pt x="39160" y="77550"/>
                </a:lnTo>
                <a:lnTo>
                  <a:pt x="39170" y="77550"/>
                </a:lnTo>
                <a:lnTo>
                  <a:pt x="39170" y="77530"/>
                </a:lnTo>
                <a:lnTo>
                  <a:pt x="39160" y="77520"/>
                </a:lnTo>
                <a:lnTo>
                  <a:pt x="39150" y="77510"/>
                </a:lnTo>
                <a:lnTo>
                  <a:pt x="39130" y="77520"/>
                </a:lnTo>
                <a:lnTo>
                  <a:pt x="39110" y="77520"/>
                </a:lnTo>
                <a:lnTo>
                  <a:pt x="39100" y="77520"/>
                </a:lnTo>
                <a:lnTo>
                  <a:pt x="39090" y="77510"/>
                </a:lnTo>
                <a:lnTo>
                  <a:pt x="39070" y="77500"/>
                </a:lnTo>
                <a:lnTo>
                  <a:pt x="39060" y="77470"/>
                </a:lnTo>
                <a:lnTo>
                  <a:pt x="39050" y="77450"/>
                </a:lnTo>
                <a:lnTo>
                  <a:pt x="39050" y="77440"/>
                </a:lnTo>
                <a:lnTo>
                  <a:pt x="39040" y="77420"/>
                </a:lnTo>
                <a:lnTo>
                  <a:pt x="39040" y="77410"/>
                </a:lnTo>
                <a:lnTo>
                  <a:pt x="39030" y="77400"/>
                </a:lnTo>
                <a:lnTo>
                  <a:pt x="39010" y="77380"/>
                </a:lnTo>
                <a:lnTo>
                  <a:pt x="39010" y="77370"/>
                </a:lnTo>
                <a:lnTo>
                  <a:pt x="39000" y="77370"/>
                </a:lnTo>
                <a:lnTo>
                  <a:pt x="39000" y="77360"/>
                </a:lnTo>
                <a:lnTo>
                  <a:pt x="39000" y="77350"/>
                </a:lnTo>
                <a:lnTo>
                  <a:pt x="39000" y="77340"/>
                </a:lnTo>
                <a:lnTo>
                  <a:pt x="39000" y="77330"/>
                </a:lnTo>
                <a:lnTo>
                  <a:pt x="39000" y="77320"/>
                </a:lnTo>
                <a:lnTo>
                  <a:pt x="39000" y="77310"/>
                </a:lnTo>
                <a:lnTo>
                  <a:pt x="38990" y="77310"/>
                </a:lnTo>
                <a:lnTo>
                  <a:pt x="38980" y="77300"/>
                </a:lnTo>
                <a:lnTo>
                  <a:pt x="38970" y="77290"/>
                </a:lnTo>
                <a:lnTo>
                  <a:pt x="38970" y="77280"/>
                </a:lnTo>
                <a:lnTo>
                  <a:pt x="38960" y="77260"/>
                </a:lnTo>
                <a:lnTo>
                  <a:pt x="38950" y="77250"/>
                </a:lnTo>
                <a:lnTo>
                  <a:pt x="38950" y="77240"/>
                </a:lnTo>
                <a:lnTo>
                  <a:pt x="38940" y="77230"/>
                </a:lnTo>
                <a:lnTo>
                  <a:pt x="38940" y="77220"/>
                </a:lnTo>
                <a:lnTo>
                  <a:pt x="38930" y="77210"/>
                </a:lnTo>
                <a:lnTo>
                  <a:pt x="38920" y="77200"/>
                </a:lnTo>
                <a:lnTo>
                  <a:pt x="38920" y="77190"/>
                </a:lnTo>
                <a:lnTo>
                  <a:pt x="38920" y="77160"/>
                </a:lnTo>
                <a:lnTo>
                  <a:pt x="38930" y="77120"/>
                </a:lnTo>
                <a:lnTo>
                  <a:pt x="38950" y="77050"/>
                </a:lnTo>
                <a:lnTo>
                  <a:pt x="38970" y="76970"/>
                </a:lnTo>
                <a:lnTo>
                  <a:pt x="38990" y="76950"/>
                </a:lnTo>
                <a:lnTo>
                  <a:pt x="39010" y="76890"/>
                </a:lnTo>
                <a:lnTo>
                  <a:pt x="39030" y="76860"/>
                </a:lnTo>
                <a:lnTo>
                  <a:pt x="39030" y="76840"/>
                </a:lnTo>
                <a:lnTo>
                  <a:pt x="39050" y="76800"/>
                </a:lnTo>
                <a:lnTo>
                  <a:pt x="39060" y="76790"/>
                </a:lnTo>
                <a:lnTo>
                  <a:pt x="39070" y="76790"/>
                </a:lnTo>
                <a:lnTo>
                  <a:pt x="39090" y="76790"/>
                </a:lnTo>
                <a:lnTo>
                  <a:pt x="39100" y="76800"/>
                </a:lnTo>
                <a:lnTo>
                  <a:pt x="39110" y="76800"/>
                </a:lnTo>
                <a:close/>
                <a:moveTo>
                  <a:pt x="43480" y="77020"/>
                </a:moveTo>
                <a:lnTo>
                  <a:pt x="43470" y="77020"/>
                </a:lnTo>
                <a:lnTo>
                  <a:pt x="43460" y="77010"/>
                </a:lnTo>
                <a:lnTo>
                  <a:pt x="43460" y="77000"/>
                </a:lnTo>
                <a:lnTo>
                  <a:pt x="43450" y="76980"/>
                </a:lnTo>
                <a:lnTo>
                  <a:pt x="43440" y="76980"/>
                </a:lnTo>
                <a:lnTo>
                  <a:pt x="43430" y="76950"/>
                </a:lnTo>
                <a:lnTo>
                  <a:pt x="43410" y="76930"/>
                </a:lnTo>
                <a:lnTo>
                  <a:pt x="43390" y="76900"/>
                </a:lnTo>
                <a:lnTo>
                  <a:pt x="43380" y="76880"/>
                </a:lnTo>
                <a:lnTo>
                  <a:pt x="43370" y="76860"/>
                </a:lnTo>
                <a:lnTo>
                  <a:pt x="43360" y="76840"/>
                </a:lnTo>
                <a:lnTo>
                  <a:pt x="43360" y="76820"/>
                </a:lnTo>
                <a:lnTo>
                  <a:pt x="43350" y="76800"/>
                </a:lnTo>
                <a:lnTo>
                  <a:pt x="43350" y="76770"/>
                </a:lnTo>
                <a:lnTo>
                  <a:pt x="43350" y="76760"/>
                </a:lnTo>
                <a:lnTo>
                  <a:pt x="43340" y="76750"/>
                </a:lnTo>
                <a:lnTo>
                  <a:pt x="43340" y="76740"/>
                </a:lnTo>
                <a:lnTo>
                  <a:pt x="43340" y="76730"/>
                </a:lnTo>
                <a:lnTo>
                  <a:pt x="43340" y="76720"/>
                </a:lnTo>
                <a:lnTo>
                  <a:pt x="43340" y="76710"/>
                </a:lnTo>
                <a:lnTo>
                  <a:pt x="43340" y="76700"/>
                </a:lnTo>
                <a:lnTo>
                  <a:pt x="43360" y="76690"/>
                </a:lnTo>
                <a:lnTo>
                  <a:pt x="43370" y="76680"/>
                </a:lnTo>
                <a:lnTo>
                  <a:pt x="43380" y="76680"/>
                </a:lnTo>
                <a:lnTo>
                  <a:pt x="43420" y="76680"/>
                </a:lnTo>
                <a:lnTo>
                  <a:pt x="43440" y="76690"/>
                </a:lnTo>
                <a:lnTo>
                  <a:pt x="43450" y="76690"/>
                </a:lnTo>
                <a:lnTo>
                  <a:pt x="43460" y="76700"/>
                </a:lnTo>
                <a:lnTo>
                  <a:pt x="43470" y="76720"/>
                </a:lnTo>
                <a:lnTo>
                  <a:pt x="43490" y="76730"/>
                </a:lnTo>
                <a:lnTo>
                  <a:pt x="43500" y="76750"/>
                </a:lnTo>
                <a:lnTo>
                  <a:pt x="43510" y="76760"/>
                </a:lnTo>
                <a:lnTo>
                  <a:pt x="43510" y="76770"/>
                </a:lnTo>
                <a:lnTo>
                  <a:pt x="43520" y="76820"/>
                </a:lnTo>
                <a:lnTo>
                  <a:pt x="43520" y="76860"/>
                </a:lnTo>
                <a:lnTo>
                  <a:pt x="43520" y="76900"/>
                </a:lnTo>
                <a:lnTo>
                  <a:pt x="43510" y="76920"/>
                </a:lnTo>
                <a:lnTo>
                  <a:pt x="43510" y="76940"/>
                </a:lnTo>
                <a:lnTo>
                  <a:pt x="43500" y="76970"/>
                </a:lnTo>
                <a:lnTo>
                  <a:pt x="43490" y="76990"/>
                </a:lnTo>
                <a:lnTo>
                  <a:pt x="43480" y="77010"/>
                </a:lnTo>
                <a:lnTo>
                  <a:pt x="43480" y="77020"/>
                </a:lnTo>
                <a:close/>
                <a:moveTo>
                  <a:pt x="36890" y="76450"/>
                </a:moveTo>
                <a:lnTo>
                  <a:pt x="36900" y="76480"/>
                </a:lnTo>
                <a:lnTo>
                  <a:pt x="36930" y="76470"/>
                </a:lnTo>
                <a:lnTo>
                  <a:pt x="37000" y="76440"/>
                </a:lnTo>
                <a:lnTo>
                  <a:pt x="37020" y="76430"/>
                </a:lnTo>
                <a:lnTo>
                  <a:pt x="37050" y="76430"/>
                </a:lnTo>
                <a:lnTo>
                  <a:pt x="37070" y="76460"/>
                </a:lnTo>
                <a:lnTo>
                  <a:pt x="37080" y="76500"/>
                </a:lnTo>
                <a:lnTo>
                  <a:pt x="37080" y="76520"/>
                </a:lnTo>
                <a:lnTo>
                  <a:pt x="37060" y="76540"/>
                </a:lnTo>
                <a:lnTo>
                  <a:pt x="37020" y="76550"/>
                </a:lnTo>
                <a:lnTo>
                  <a:pt x="37000" y="76560"/>
                </a:lnTo>
                <a:lnTo>
                  <a:pt x="36990" y="76580"/>
                </a:lnTo>
                <a:lnTo>
                  <a:pt x="36980" y="76600"/>
                </a:lnTo>
                <a:lnTo>
                  <a:pt x="36990" y="76640"/>
                </a:lnTo>
                <a:lnTo>
                  <a:pt x="37020" y="76680"/>
                </a:lnTo>
                <a:lnTo>
                  <a:pt x="37040" y="76710"/>
                </a:lnTo>
                <a:lnTo>
                  <a:pt x="37080" y="76750"/>
                </a:lnTo>
                <a:lnTo>
                  <a:pt x="37100" y="76770"/>
                </a:lnTo>
                <a:lnTo>
                  <a:pt x="37120" y="76780"/>
                </a:lnTo>
                <a:lnTo>
                  <a:pt x="37130" y="76790"/>
                </a:lnTo>
                <a:lnTo>
                  <a:pt x="37150" y="76800"/>
                </a:lnTo>
                <a:lnTo>
                  <a:pt x="37200" y="76830"/>
                </a:lnTo>
                <a:lnTo>
                  <a:pt x="37230" y="76820"/>
                </a:lnTo>
                <a:lnTo>
                  <a:pt x="37270" y="76810"/>
                </a:lnTo>
                <a:lnTo>
                  <a:pt x="37310" y="76810"/>
                </a:lnTo>
                <a:lnTo>
                  <a:pt x="37340" y="76820"/>
                </a:lnTo>
                <a:lnTo>
                  <a:pt x="37380" y="76840"/>
                </a:lnTo>
                <a:lnTo>
                  <a:pt x="37420" y="76850"/>
                </a:lnTo>
                <a:lnTo>
                  <a:pt x="37440" y="76850"/>
                </a:lnTo>
                <a:lnTo>
                  <a:pt x="37460" y="76850"/>
                </a:lnTo>
                <a:lnTo>
                  <a:pt x="37470" y="76840"/>
                </a:lnTo>
                <a:lnTo>
                  <a:pt x="37480" y="76840"/>
                </a:lnTo>
                <a:lnTo>
                  <a:pt x="37530" y="76840"/>
                </a:lnTo>
                <a:lnTo>
                  <a:pt x="37570" y="76850"/>
                </a:lnTo>
                <a:lnTo>
                  <a:pt x="37590" y="76850"/>
                </a:lnTo>
                <a:lnTo>
                  <a:pt x="37640" y="76850"/>
                </a:lnTo>
                <a:lnTo>
                  <a:pt x="37670" y="76840"/>
                </a:lnTo>
                <a:lnTo>
                  <a:pt x="37720" y="76840"/>
                </a:lnTo>
                <a:lnTo>
                  <a:pt x="37750" y="76830"/>
                </a:lnTo>
                <a:lnTo>
                  <a:pt x="37770" y="76830"/>
                </a:lnTo>
                <a:lnTo>
                  <a:pt x="37780" y="76830"/>
                </a:lnTo>
                <a:lnTo>
                  <a:pt x="37800" y="76840"/>
                </a:lnTo>
                <a:lnTo>
                  <a:pt x="37840" y="76870"/>
                </a:lnTo>
                <a:lnTo>
                  <a:pt x="37860" y="76890"/>
                </a:lnTo>
                <a:lnTo>
                  <a:pt x="37880" y="76910"/>
                </a:lnTo>
                <a:lnTo>
                  <a:pt x="37880" y="76920"/>
                </a:lnTo>
                <a:lnTo>
                  <a:pt x="37890" y="76920"/>
                </a:lnTo>
                <a:lnTo>
                  <a:pt x="37890" y="76930"/>
                </a:lnTo>
                <a:lnTo>
                  <a:pt x="37890" y="76960"/>
                </a:lnTo>
                <a:lnTo>
                  <a:pt x="37900" y="77010"/>
                </a:lnTo>
                <a:lnTo>
                  <a:pt x="37910" y="77020"/>
                </a:lnTo>
                <a:lnTo>
                  <a:pt x="37910" y="77030"/>
                </a:lnTo>
                <a:lnTo>
                  <a:pt x="37900" y="77030"/>
                </a:lnTo>
                <a:lnTo>
                  <a:pt x="37890" y="77030"/>
                </a:lnTo>
                <a:lnTo>
                  <a:pt x="37890" y="77040"/>
                </a:lnTo>
                <a:lnTo>
                  <a:pt x="37900" y="77040"/>
                </a:lnTo>
                <a:lnTo>
                  <a:pt x="37910" y="77050"/>
                </a:lnTo>
                <a:lnTo>
                  <a:pt x="37920" y="77060"/>
                </a:lnTo>
                <a:lnTo>
                  <a:pt x="37930" y="77060"/>
                </a:lnTo>
                <a:lnTo>
                  <a:pt x="37930" y="77070"/>
                </a:lnTo>
                <a:lnTo>
                  <a:pt x="37930" y="77080"/>
                </a:lnTo>
                <a:lnTo>
                  <a:pt x="37920" y="77080"/>
                </a:lnTo>
                <a:lnTo>
                  <a:pt x="37910" y="77090"/>
                </a:lnTo>
                <a:lnTo>
                  <a:pt x="37900" y="77090"/>
                </a:lnTo>
                <a:lnTo>
                  <a:pt x="37910" y="77110"/>
                </a:lnTo>
                <a:lnTo>
                  <a:pt x="37920" y="77130"/>
                </a:lnTo>
                <a:lnTo>
                  <a:pt x="37940" y="77150"/>
                </a:lnTo>
                <a:lnTo>
                  <a:pt x="37950" y="77160"/>
                </a:lnTo>
                <a:lnTo>
                  <a:pt x="37960" y="77190"/>
                </a:lnTo>
                <a:lnTo>
                  <a:pt x="37970" y="77210"/>
                </a:lnTo>
                <a:lnTo>
                  <a:pt x="37980" y="77230"/>
                </a:lnTo>
                <a:lnTo>
                  <a:pt x="37990" y="77250"/>
                </a:lnTo>
                <a:lnTo>
                  <a:pt x="37990" y="77260"/>
                </a:lnTo>
                <a:lnTo>
                  <a:pt x="37950" y="77250"/>
                </a:lnTo>
                <a:lnTo>
                  <a:pt x="37910" y="77260"/>
                </a:lnTo>
                <a:lnTo>
                  <a:pt x="37880" y="77270"/>
                </a:lnTo>
                <a:lnTo>
                  <a:pt x="37840" y="77290"/>
                </a:lnTo>
                <a:lnTo>
                  <a:pt x="37800" y="77320"/>
                </a:lnTo>
                <a:lnTo>
                  <a:pt x="37770" y="77330"/>
                </a:lnTo>
                <a:lnTo>
                  <a:pt x="37710" y="77370"/>
                </a:lnTo>
                <a:lnTo>
                  <a:pt x="37650" y="77400"/>
                </a:lnTo>
                <a:lnTo>
                  <a:pt x="37610" y="77410"/>
                </a:lnTo>
                <a:lnTo>
                  <a:pt x="37570" y="77380"/>
                </a:lnTo>
                <a:lnTo>
                  <a:pt x="37560" y="77360"/>
                </a:lnTo>
                <a:lnTo>
                  <a:pt x="37560" y="77350"/>
                </a:lnTo>
                <a:lnTo>
                  <a:pt x="37560" y="77330"/>
                </a:lnTo>
                <a:lnTo>
                  <a:pt x="37560" y="77320"/>
                </a:lnTo>
                <a:lnTo>
                  <a:pt x="37570" y="77320"/>
                </a:lnTo>
                <a:lnTo>
                  <a:pt x="37570" y="77290"/>
                </a:lnTo>
                <a:lnTo>
                  <a:pt x="37570" y="77280"/>
                </a:lnTo>
                <a:lnTo>
                  <a:pt x="37560" y="77260"/>
                </a:lnTo>
                <a:lnTo>
                  <a:pt x="37540" y="77250"/>
                </a:lnTo>
                <a:lnTo>
                  <a:pt x="37520" y="77260"/>
                </a:lnTo>
                <a:lnTo>
                  <a:pt x="37480" y="77280"/>
                </a:lnTo>
                <a:lnTo>
                  <a:pt x="37450" y="77290"/>
                </a:lnTo>
                <a:lnTo>
                  <a:pt x="37400" y="77300"/>
                </a:lnTo>
                <a:lnTo>
                  <a:pt x="37350" y="77300"/>
                </a:lnTo>
                <a:lnTo>
                  <a:pt x="37340" y="77290"/>
                </a:lnTo>
                <a:lnTo>
                  <a:pt x="37330" y="77280"/>
                </a:lnTo>
                <a:lnTo>
                  <a:pt x="37330" y="77270"/>
                </a:lnTo>
                <a:lnTo>
                  <a:pt x="37330" y="77260"/>
                </a:lnTo>
                <a:lnTo>
                  <a:pt x="37330" y="77250"/>
                </a:lnTo>
                <a:lnTo>
                  <a:pt x="37330" y="77260"/>
                </a:lnTo>
                <a:lnTo>
                  <a:pt x="37330" y="77280"/>
                </a:lnTo>
                <a:lnTo>
                  <a:pt x="37320" y="77280"/>
                </a:lnTo>
                <a:lnTo>
                  <a:pt x="37310" y="77280"/>
                </a:lnTo>
                <a:lnTo>
                  <a:pt x="37320" y="77290"/>
                </a:lnTo>
                <a:lnTo>
                  <a:pt x="37380" y="77310"/>
                </a:lnTo>
                <a:lnTo>
                  <a:pt x="37420" y="77310"/>
                </a:lnTo>
                <a:lnTo>
                  <a:pt x="37460" y="77300"/>
                </a:lnTo>
                <a:lnTo>
                  <a:pt x="37500" y="77290"/>
                </a:lnTo>
                <a:lnTo>
                  <a:pt x="37520" y="77280"/>
                </a:lnTo>
                <a:lnTo>
                  <a:pt x="37540" y="77280"/>
                </a:lnTo>
                <a:lnTo>
                  <a:pt x="37550" y="77280"/>
                </a:lnTo>
                <a:lnTo>
                  <a:pt x="37550" y="77300"/>
                </a:lnTo>
                <a:lnTo>
                  <a:pt x="37550" y="77330"/>
                </a:lnTo>
                <a:lnTo>
                  <a:pt x="37540" y="77350"/>
                </a:lnTo>
                <a:lnTo>
                  <a:pt x="37550" y="77380"/>
                </a:lnTo>
                <a:lnTo>
                  <a:pt x="37570" y="77400"/>
                </a:lnTo>
                <a:lnTo>
                  <a:pt x="37590" y="77410"/>
                </a:lnTo>
                <a:lnTo>
                  <a:pt x="37600" y="77420"/>
                </a:lnTo>
                <a:lnTo>
                  <a:pt x="37620" y="77420"/>
                </a:lnTo>
                <a:lnTo>
                  <a:pt x="37690" y="77410"/>
                </a:lnTo>
                <a:lnTo>
                  <a:pt x="37730" y="77390"/>
                </a:lnTo>
                <a:lnTo>
                  <a:pt x="37760" y="77380"/>
                </a:lnTo>
                <a:lnTo>
                  <a:pt x="37790" y="77360"/>
                </a:lnTo>
                <a:lnTo>
                  <a:pt x="37810" y="77340"/>
                </a:lnTo>
                <a:lnTo>
                  <a:pt x="37830" y="77310"/>
                </a:lnTo>
                <a:lnTo>
                  <a:pt x="37850" y="77300"/>
                </a:lnTo>
                <a:lnTo>
                  <a:pt x="37880" y="77280"/>
                </a:lnTo>
                <a:lnTo>
                  <a:pt x="37910" y="77270"/>
                </a:lnTo>
                <a:lnTo>
                  <a:pt x="37950" y="77270"/>
                </a:lnTo>
                <a:lnTo>
                  <a:pt x="37990" y="77270"/>
                </a:lnTo>
                <a:lnTo>
                  <a:pt x="37990" y="77280"/>
                </a:lnTo>
                <a:lnTo>
                  <a:pt x="38020" y="77280"/>
                </a:lnTo>
                <a:lnTo>
                  <a:pt x="38040" y="77290"/>
                </a:lnTo>
                <a:lnTo>
                  <a:pt x="38050" y="77290"/>
                </a:lnTo>
                <a:lnTo>
                  <a:pt x="38060" y="77300"/>
                </a:lnTo>
                <a:lnTo>
                  <a:pt x="38080" y="77340"/>
                </a:lnTo>
                <a:lnTo>
                  <a:pt x="38090" y="77360"/>
                </a:lnTo>
                <a:lnTo>
                  <a:pt x="38100" y="77390"/>
                </a:lnTo>
                <a:lnTo>
                  <a:pt x="38120" y="77400"/>
                </a:lnTo>
                <a:lnTo>
                  <a:pt x="38120" y="77420"/>
                </a:lnTo>
                <a:lnTo>
                  <a:pt x="38120" y="77440"/>
                </a:lnTo>
                <a:lnTo>
                  <a:pt x="38120" y="77470"/>
                </a:lnTo>
                <a:lnTo>
                  <a:pt x="38110" y="77510"/>
                </a:lnTo>
                <a:lnTo>
                  <a:pt x="38110" y="77520"/>
                </a:lnTo>
                <a:lnTo>
                  <a:pt x="38110" y="77540"/>
                </a:lnTo>
                <a:lnTo>
                  <a:pt x="38110" y="77570"/>
                </a:lnTo>
                <a:lnTo>
                  <a:pt x="38120" y="77580"/>
                </a:lnTo>
                <a:lnTo>
                  <a:pt x="38130" y="77610"/>
                </a:lnTo>
                <a:lnTo>
                  <a:pt x="38130" y="77620"/>
                </a:lnTo>
                <a:lnTo>
                  <a:pt x="38130" y="77640"/>
                </a:lnTo>
                <a:lnTo>
                  <a:pt x="38130" y="77660"/>
                </a:lnTo>
                <a:lnTo>
                  <a:pt x="38120" y="77690"/>
                </a:lnTo>
                <a:lnTo>
                  <a:pt x="38100" y="77720"/>
                </a:lnTo>
                <a:lnTo>
                  <a:pt x="38080" y="77750"/>
                </a:lnTo>
                <a:lnTo>
                  <a:pt x="38070" y="77770"/>
                </a:lnTo>
                <a:lnTo>
                  <a:pt x="38040" y="77820"/>
                </a:lnTo>
                <a:lnTo>
                  <a:pt x="38010" y="77850"/>
                </a:lnTo>
                <a:lnTo>
                  <a:pt x="37990" y="77870"/>
                </a:lnTo>
                <a:lnTo>
                  <a:pt x="37960" y="77920"/>
                </a:lnTo>
                <a:lnTo>
                  <a:pt x="37930" y="77980"/>
                </a:lnTo>
                <a:lnTo>
                  <a:pt x="37900" y="78000"/>
                </a:lnTo>
                <a:lnTo>
                  <a:pt x="37890" y="78020"/>
                </a:lnTo>
                <a:lnTo>
                  <a:pt x="37870" y="78050"/>
                </a:lnTo>
                <a:lnTo>
                  <a:pt x="37850" y="78060"/>
                </a:lnTo>
                <a:lnTo>
                  <a:pt x="37840" y="78060"/>
                </a:lnTo>
                <a:lnTo>
                  <a:pt x="37830" y="78060"/>
                </a:lnTo>
                <a:lnTo>
                  <a:pt x="37810" y="78050"/>
                </a:lnTo>
                <a:lnTo>
                  <a:pt x="37790" y="78040"/>
                </a:lnTo>
                <a:lnTo>
                  <a:pt x="37780" y="78030"/>
                </a:lnTo>
                <a:lnTo>
                  <a:pt x="37770" y="78010"/>
                </a:lnTo>
                <a:lnTo>
                  <a:pt x="37760" y="78010"/>
                </a:lnTo>
                <a:lnTo>
                  <a:pt x="37750" y="78040"/>
                </a:lnTo>
                <a:lnTo>
                  <a:pt x="37750" y="78050"/>
                </a:lnTo>
                <a:lnTo>
                  <a:pt x="37750" y="78070"/>
                </a:lnTo>
                <a:lnTo>
                  <a:pt x="37750" y="78090"/>
                </a:lnTo>
                <a:lnTo>
                  <a:pt x="37740" y="78140"/>
                </a:lnTo>
                <a:lnTo>
                  <a:pt x="37730" y="78170"/>
                </a:lnTo>
                <a:lnTo>
                  <a:pt x="37710" y="78200"/>
                </a:lnTo>
                <a:lnTo>
                  <a:pt x="37700" y="78220"/>
                </a:lnTo>
                <a:lnTo>
                  <a:pt x="37660" y="78250"/>
                </a:lnTo>
                <a:lnTo>
                  <a:pt x="37640" y="78280"/>
                </a:lnTo>
                <a:lnTo>
                  <a:pt x="37610" y="78310"/>
                </a:lnTo>
                <a:lnTo>
                  <a:pt x="37590" y="78320"/>
                </a:lnTo>
                <a:lnTo>
                  <a:pt x="37580" y="78330"/>
                </a:lnTo>
                <a:lnTo>
                  <a:pt x="37570" y="78340"/>
                </a:lnTo>
                <a:lnTo>
                  <a:pt x="37560" y="78340"/>
                </a:lnTo>
                <a:lnTo>
                  <a:pt x="37550" y="78340"/>
                </a:lnTo>
                <a:lnTo>
                  <a:pt x="37540" y="78340"/>
                </a:lnTo>
                <a:lnTo>
                  <a:pt x="37530" y="78340"/>
                </a:lnTo>
                <a:lnTo>
                  <a:pt x="37520" y="78340"/>
                </a:lnTo>
                <a:lnTo>
                  <a:pt x="37520" y="78350"/>
                </a:lnTo>
                <a:lnTo>
                  <a:pt x="37510" y="78350"/>
                </a:lnTo>
                <a:lnTo>
                  <a:pt x="37500" y="78360"/>
                </a:lnTo>
                <a:lnTo>
                  <a:pt x="37490" y="78360"/>
                </a:lnTo>
                <a:lnTo>
                  <a:pt x="37480" y="78370"/>
                </a:lnTo>
                <a:lnTo>
                  <a:pt x="37470" y="78360"/>
                </a:lnTo>
                <a:lnTo>
                  <a:pt x="37450" y="78350"/>
                </a:lnTo>
                <a:lnTo>
                  <a:pt x="37420" y="78340"/>
                </a:lnTo>
                <a:lnTo>
                  <a:pt x="37410" y="78320"/>
                </a:lnTo>
                <a:lnTo>
                  <a:pt x="37350" y="78290"/>
                </a:lnTo>
                <a:lnTo>
                  <a:pt x="37330" y="78280"/>
                </a:lnTo>
                <a:lnTo>
                  <a:pt x="37300" y="78270"/>
                </a:lnTo>
                <a:lnTo>
                  <a:pt x="37290" y="78270"/>
                </a:lnTo>
                <a:lnTo>
                  <a:pt x="37280" y="78260"/>
                </a:lnTo>
                <a:lnTo>
                  <a:pt x="37260" y="78250"/>
                </a:lnTo>
                <a:lnTo>
                  <a:pt x="37220" y="78210"/>
                </a:lnTo>
                <a:lnTo>
                  <a:pt x="37210" y="78200"/>
                </a:lnTo>
                <a:lnTo>
                  <a:pt x="37200" y="78200"/>
                </a:lnTo>
                <a:lnTo>
                  <a:pt x="37210" y="78230"/>
                </a:lnTo>
                <a:lnTo>
                  <a:pt x="37250" y="78250"/>
                </a:lnTo>
                <a:lnTo>
                  <a:pt x="37260" y="78270"/>
                </a:lnTo>
                <a:lnTo>
                  <a:pt x="37270" y="78270"/>
                </a:lnTo>
                <a:lnTo>
                  <a:pt x="37270" y="78280"/>
                </a:lnTo>
                <a:lnTo>
                  <a:pt x="37280" y="78280"/>
                </a:lnTo>
                <a:lnTo>
                  <a:pt x="37290" y="78290"/>
                </a:lnTo>
                <a:lnTo>
                  <a:pt x="37310" y="78300"/>
                </a:lnTo>
                <a:lnTo>
                  <a:pt x="37330" y="78310"/>
                </a:lnTo>
                <a:lnTo>
                  <a:pt x="37350" y="78320"/>
                </a:lnTo>
                <a:lnTo>
                  <a:pt x="37380" y="78340"/>
                </a:lnTo>
                <a:lnTo>
                  <a:pt x="37410" y="78350"/>
                </a:lnTo>
                <a:lnTo>
                  <a:pt x="37420" y="78360"/>
                </a:lnTo>
                <a:lnTo>
                  <a:pt x="37440" y="78370"/>
                </a:lnTo>
                <a:lnTo>
                  <a:pt x="37460" y="78380"/>
                </a:lnTo>
                <a:lnTo>
                  <a:pt x="37460" y="78390"/>
                </a:lnTo>
                <a:lnTo>
                  <a:pt x="37450" y="78400"/>
                </a:lnTo>
                <a:lnTo>
                  <a:pt x="37460" y="78420"/>
                </a:lnTo>
                <a:lnTo>
                  <a:pt x="37470" y="78430"/>
                </a:lnTo>
                <a:lnTo>
                  <a:pt x="37470" y="78440"/>
                </a:lnTo>
                <a:lnTo>
                  <a:pt x="37470" y="78460"/>
                </a:lnTo>
                <a:lnTo>
                  <a:pt x="37480" y="78480"/>
                </a:lnTo>
                <a:lnTo>
                  <a:pt x="37480" y="78490"/>
                </a:lnTo>
                <a:lnTo>
                  <a:pt x="37470" y="78500"/>
                </a:lnTo>
                <a:lnTo>
                  <a:pt x="37450" y="78520"/>
                </a:lnTo>
                <a:lnTo>
                  <a:pt x="37420" y="78550"/>
                </a:lnTo>
                <a:lnTo>
                  <a:pt x="37390" y="78570"/>
                </a:lnTo>
                <a:lnTo>
                  <a:pt x="37380" y="78590"/>
                </a:lnTo>
                <a:lnTo>
                  <a:pt x="37360" y="78600"/>
                </a:lnTo>
                <a:lnTo>
                  <a:pt x="37340" y="78620"/>
                </a:lnTo>
                <a:lnTo>
                  <a:pt x="37310" y="78640"/>
                </a:lnTo>
                <a:lnTo>
                  <a:pt x="37290" y="78650"/>
                </a:lnTo>
                <a:lnTo>
                  <a:pt x="37270" y="78660"/>
                </a:lnTo>
                <a:lnTo>
                  <a:pt x="37250" y="78660"/>
                </a:lnTo>
                <a:lnTo>
                  <a:pt x="37240" y="78660"/>
                </a:lnTo>
                <a:lnTo>
                  <a:pt x="37240" y="78650"/>
                </a:lnTo>
                <a:lnTo>
                  <a:pt x="37240" y="78640"/>
                </a:lnTo>
                <a:lnTo>
                  <a:pt x="37240" y="78630"/>
                </a:lnTo>
                <a:lnTo>
                  <a:pt x="37230" y="78630"/>
                </a:lnTo>
                <a:lnTo>
                  <a:pt x="37220" y="78640"/>
                </a:lnTo>
                <a:lnTo>
                  <a:pt x="37210" y="78650"/>
                </a:lnTo>
                <a:lnTo>
                  <a:pt x="37200" y="78660"/>
                </a:lnTo>
                <a:lnTo>
                  <a:pt x="37190" y="78670"/>
                </a:lnTo>
                <a:lnTo>
                  <a:pt x="37190" y="78690"/>
                </a:lnTo>
                <a:lnTo>
                  <a:pt x="37180" y="78690"/>
                </a:lnTo>
                <a:lnTo>
                  <a:pt x="37170" y="78690"/>
                </a:lnTo>
                <a:lnTo>
                  <a:pt x="37160" y="78690"/>
                </a:lnTo>
                <a:lnTo>
                  <a:pt x="37150" y="78690"/>
                </a:lnTo>
                <a:lnTo>
                  <a:pt x="37140" y="78690"/>
                </a:lnTo>
                <a:lnTo>
                  <a:pt x="37120" y="78700"/>
                </a:lnTo>
                <a:lnTo>
                  <a:pt x="37100" y="78700"/>
                </a:lnTo>
                <a:lnTo>
                  <a:pt x="37080" y="78710"/>
                </a:lnTo>
                <a:lnTo>
                  <a:pt x="37070" y="78710"/>
                </a:lnTo>
                <a:lnTo>
                  <a:pt x="37050" y="78710"/>
                </a:lnTo>
                <a:lnTo>
                  <a:pt x="37040" y="78700"/>
                </a:lnTo>
                <a:lnTo>
                  <a:pt x="37020" y="78690"/>
                </a:lnTo>
                <a:lnTo>
                  <a:pt x="37010" y="78690"/>
                </a:lnTo>
                <a:lnTo>
                  <a:pt x="36990" y="78680"/>
                </a:lnTo>
                <a:lnTo>
                  <a:pt x="36970" y="78670"/>
                </a:lnTo>
                <a:lnTo>
                  <a:pt x="36950" y="78650"/>
                </a:lnTo>
                <a:lnTo>
                  <a:pt x="36940" y="78640"/>
                </a:lnTo>
                <a:lnTo>
                  <a:pt x="36930" y="78630"/>
                </a:lnTo>
                <a:lnTo>
                  <a:pt x="36930" y="78620"/>
                </a:lnTo>
                <a:lnTo>
                  <a:pt x="36910" y="78630"/>
                </a:lnTo>
                <a:lnTo>
                  <a:pt x="36900" y="78630"/>
                </a:lnTo>
                <a:lnTo>
                  <a:pt x="36890" y="78630"/>
                </a:lnTo>
                <a:lnTo>
                  <a:pt x="36880" y="78620"/>
                </a:lnTo>
                <a:lnTo>
                  <a:pt x="36860" y="78610"/>
                </a:lnTo>
                <a:lnTo>
                  <a:pt x="36830" y="78580"/>
                </a:lnTo>
                <a:lnTo>
                  <a:pt x="36800" y="78560"/>
                </a:lnTo>
                <a:lnTo>
                  <a:pt x="36770" y="78540"/>
                </a:lnTo>
                <a:lnTo>
                  <a:pt x="36750" y="78520"/>
                </a:lnTo>
                <a:lnTo>
                  <a:pt x="36740" y="78500"/>
                </a:lnTo>
                <a:lnTo>
                  <a:pt x="36740" y="78460"/>
                </a:lnTo>
                <a:lnTo>
                  <a:pt x="36730" y="78430"/>
                </a:lnTo>
                <a:lnTo>
                  <a:pt x="36730" y="78410"/>
                </a:lnTo>
                <a:lnTo>
                  <a:pt x="36720" y="78380"/>
                </a:lnTo>
                <a:lnTo>
                  <a:pt x="36710" y="78370"/>
                </a:lnTo>
                <a:lnTo>
                  <a:pt x="36700" y="78380"/>
                </a:lnTo>
                <a:lnTo>
                  <a:pt x="36700" y="78390"/>
                </a:lnTo>
                <a:lnTo>
                  <a:pt x="36690" y="78410"/>
                </a:lnTo>
                <a:lnTo>
                  <a:pt x="36680" y="78410"/>
                </a:lnTo>
                <a:lnTo>
                  <a:pt x="36670" y="78410"/>
                </a:lnTo>
                <a:lnTo>
                  <a:pt x="36660" y="78400"/>
                </a:lnTo>
                <a:lnTo>
                  <a:pt x="36650" y="78400"/>
                </a:lnTo>
                <a:lnTo>
                  <a:pt x="36640" y="78390"/>
                </a:lnTo>
                <a:lnTo>
                  <a:pt x="36630" y="78380"/>
                </a:lnTo>
                <a:lnTo>
                  <a:pt x="36610" y="78360"/>
                </a:lnTo>
                <a:lnTo>
                  <a:pt x="36600" y="78330"/>
                </a:lnTo>
                <a:lnTo>
                  <a:pt x="36580" y="78300"/>
                </a:lnTo>
                <a:lnTo>
                  <a:pt x="36570" y="78280"/>
                </a:lnTo>
                <a:lnTo>
                  <a:pt x="36570" y="78270"/>
                </a:lnTo>
                <a:lnTo>
                  <a:pt x="36560" y="78260"/>
                </a:lnTo>
                <a:lnTo>
                  <a:pt x="36570" y="78250"/>
                </a:lnTo>
                <a:lnTo>
                  <a:pt x="36580" y="78240"/>
                </a:lnTo>
                <a:lnTo>
                  <a:pt x="36570" y="78230"/>
                </a:lnTo>
                <a:lnTo>
                  <a:pt x="36580" y="78230"/>
                </a:lnTo>
                <a:lnTo>
                  <a:pt x="36640" y="78210"/>
                </a:lnTo>
                <a:lnTo>
                  <a:pt x="36710" y="78180"/>
                </a:lnTo>
                <a:lnTo>
                  <a:pt x="36740" y="78160"/>
                </a:lnTo>
                <a:lnTo>
                  <a:pt x="36780" y="78140"/>
                </a:lnTo>
                <a:lnTo>
                  <a:pt x="36810" y="78120"/>
                </a:lnTo>
                <a:lnTo>
                  <a:pt x="36830" y="78100"/>
                </a:lnTo>
                <a:lnTo>
                  <a:pt x="36850" y="78070"/>
                </a:lnTo>
                <a:lnTo>
                  <a:pt x="36860" y="78040"/>
                </a:lnTo>
                <a:lnTo>
                  <a:pt x="36860" y="78010"/>
                </a:lnTo>
                <a:lnTo>
                  <a:pt x="36870" y="77970"/>
                </a:lnTo>
                <a:lnTo>
                  <a:pt x="36890" y="77930"/>
                </a:lnTo>
                <a:lnTo>
                  <a:pt x="36940" y="77850"/>
                </a:lnTo>
                <a:lnTo>
                  <a:pt x="36950" y="77830"/>
                </a:lnTo>
                <a:lnTo>
                  <a:pt x="36940" y="77790"/>
                </a:lnTo>
                <a:lnTo>
                  <a:pt x="36940" y="77760"/>
                </a:lnTo>
                <a:lnTo>
                  <a:pt x="36920" y="77730"/>
                </a:lnTo>
                <a:lnTo>
                  <a:pt x="36920" y="77710"/>
                </a:lnTo>
                <a:lnTo>
                  <a:pt x="36930" y="77690"/>
                </a:lnTo>
                <a:lnTo>
                  <a:pt x="36950" y="77660"/>
                </a:lnTo>
                <a:lnTo>
                  <a:pt x="36970" y="77640"/>
                </a:lnTo>
                <a:lnTo>
                  <a:pt x="37000" y="77620"/>
                </a:lnTo>
                <a:lnTo>
                  <a:pt x="37040" y="77570"/>
                </a:lnTo>
                <a:lnTo>
                  <a:pt x="37040" y="77560"/>
                </a:lnTo>
                <a:lnTo>
                  <a:pt x="37030" y="77570"/>
                </a:lnTo>
                <a:lnTo>
                  <a:pt x="37030" y="77580"/>
                </a:lnTo>
                <a:lnTo>
                  <a:pt x="37020" y="77590"/>
                </a:lnTo>
                <a:lnTo>
                  <a:pt x="37010" y="77600"/>
                </a:lnTo>
                <a:lnTo>
                  <a:pt x="37000" y="77610"/>
                </a:lnTo>
                <a:lnTo>
                  <a:pt x="36980" y="77620"/>
                </a:lnTo>
                <a:lnTo>
                  <a:pt x="36950" y="77650"/>
                </a:lnTo>
                <a:lnTo>
                  <a:pt x="36930" y="77670"/>
                </a:lnTo>
                <a:lnTo>
                  <a:pt x="36920" y="77700"/>
                </a:lnTo>
                <a:lnTo>
                  <a:pt x="36910" y="77720"/>
                </a:lnTo>
                <a:lnTo>
                  <a:pt x="36910" y="77730"/>
                </a:lnTo>
                <a:lnTo>
                  <a:pt x="36920" y="77750"/>
                </a:lnTo>
                <a:lnTo>
                  <a:pt x="36930" y="77780"/>
                </a:lnTo>
                <a:lnTo>
                  <a:pt x="36930" y="77840"/>
                </a:lnTo>
                <a:lnTo>
                  <a:pt x="36920" y="77870"/>
                </a:lnTo>
                <a:lnTo>
                  <a:pt x="36900" y="77890"/>
                </a:lnTo>
                <a:lnTo>
                  <a:pt x="36860" y="77960"/>
                </a:lnTo>
                <a:lnTo>
                  <a:pt x="36850" y="77990"/>
                </a:lnTo>
                <a:lnTo>
                  <a:pt x="36850" y="78020"/>
                </a:lnTo>
                <a:lnTo>
                  <a:pt x="36840" y="78040"/>
                </a:lnTo>
                <a:lnTo>
                  <a:pt x="36830" y="78070"/>
                </a:lnTo>
                <a:lnTo>
                  <a:pt x="36810" y="78080"/>
                </a:lnTo>
                <a:lnTo>
                  <a:pt x="36800" y="78090"/>
                </a:lnTo>
                <a:lnTo>
                  <a:pt x="36780" y="78110"/>
                </a:lnTo>
                <a:lnTo>
                  <a:pt x="36750" y="78130"/>
                </a:lnTo>
                <a:lnTo>
                  <a:pt x="36720" y="78140"/>
                </a:lnTo>
                <a:lnTo>
                  <a:pt x="36690" y="78160"/>
                </a:lnTo>
                <a:lnTo>
                  <a:pt x="36660" y="78180"/>
                </a:lnTo>
                <a:lnTo>
                  <a:pt x="36630" y="78200"/>
                </a:lnTo>
                <a:lnTo>
                  <a:pt x="36590" y="78210"/>
                </a:lnTo>
                <a:lnTo>
                  <a:pt x="36570" y="78210"/>
                </a:lnTo>
                <a:lnTo>
                  <a:pt x="36570" y="78200"/>
                </a:lnTo>
                <a:lnTo>
                  <a:pt x="36570" y="78190"/>
                </a:lnTo>
                <a:lnTo>
                  <a:pt x="36570" y="78180"/>
                </a:lnTo>
                <a:lnTo>
                  <a:pt x="36560" y="78170"/>
                </a:lnTo>
                <a:lnTo>
                  <a:pt x="36550" y="78150"/>
                </a:lnTo>
                <a:lnTo>
                  <a:pt x="36550" y="78130"/>
                </a:lnTo>
                <a:lnTo>
                  <a:pt x="36550" y="78120"/>
                </a:lnTo>
                <a:lnTo>
                  <a:pt x="36550" y="78110"/>
                </a:lnTo>
                <a:lnTo>
                  <a:pt x="36540" y="78100"/>
                </a:lnTo>
                <a:lnTo>
                  <a:pt x="36540" y="78090"/>
                </a:lnTo>
                <a:lnTo>
                  <a:pt x="36540" y="78080"/>
                </a:lnTo>
                <a:lnTo>
                  <a:pt x="36530" y="78070"/>
                </a:lnTo>
                <a:lnTo>
                  <a:pt x="36540" y="78070"/>
                </a:lnTo>
                <a:lnTo>
                  <a:pt x="36540" y="78060"/>
                </a:lnTo>
                <a:lnTo>
                  <a:pt x="36550" y="78060"/>
                </a:lnTo>
                <a:lnTo>
                  <a:pt x="36540" y="78060"/>
                </a:lnTo>
                <a:lnTo>
                  <a:pt x="36530" y="78050"/>
                </a:lnTo>
                <a:lnTo>
                  <a:pt x="36540" y="78040"/>
                </a:lnTo>
                <a:lnTo>
                  <a:pt x="36540" y="78030"/>
                </a:lnTo>
                <a:lnTo>
                  <a:pt x="36540" y="78020"/>
                </a:lnTo>
                <a:lnTo>
                  <a:pt x="36530" y="78010"/>
                </a:lnTo>
                <a:lnTo>
                  <a:pt x="36530" y="78000"/>
                </a:lnTo>
                <a:lnTo>
                  <a:pt x="36530" y="77990"/>
                </a:lnTo>
                <a:lnTo>
                  <a:pt x="36530" y="77980"/>
                </a:lnTo>
                <a:lnTo>
                  <a:pt x="36530" y="77970"/>
                </a:lnTo>
                <a:lnTo>
                  <a:pt x="36540" y="77970"/>
                </a:lnTo>
                <a:lnTo>
                  <a:pt x="36540" y="77960"/>
                </a:lnTo>
                <a:lnTo>
                  <a:pt x="36530" y="77960"/>
                </a:lnTo>
                <a:lnTo>
                  <a:pt x="36530" y="77950"/>
                </a:lnTo>
                <a:lnTo>
                  <a:pt x="36530" y="77940"/>
                </a:lnTo>
                <a:lnTo>
                  <a:pt x="36530" y="77930"/>
                </a:lnTo>
                <a:lnTo>
                  <a:pt x="36540" y="77930"/>
                </a:lnTo>
                <a:lnTo>
                  <a:pt x="36530" y="77920"/>
                </a:lnTo>
                <a:lnTo>
                  <a:pt x="36530" y="77930"/>
                </a:lnTo>
                <a:lnTo>
                  <a:pt x="36520" y="77920"/>
                </a:lnTo>
                <a:lnTo>
                  <a:pt x="36530" y="77920"/>
                </a:lnTo>
                <a:lnTo>
                  <a:pt x="36530" y="77910"/>
                </a:lnTo>
                <a:lnTo>
                  <a:pt x="36520" y="77900"/>
                </a:lnTo>
                <a:lnTo>
                  <a:pt x="36520" y="77890"/>
                </a:lnTo>
                <a:lnTo>
                  <a:pt x="36530" y="77880"/>
                </a:lnTo>
                <a:lnTo>
                  <a:pt x="36530" y="77870"/>
                </a:lnTo>
                <a:lnTo>
                  <a:pt x="36530" y="77860"/>
                </a:lnTo>
                <a:lnTo>
                  <a:pt x="36530" y="77850"/>
                </a:lnTo>
                <a:lnTo>
                  <a:pt x="36520" y="77850"/>
                </a:lnTo>
                <a:lnTo>
                  <a:pt x="36520" y="77840"/>
                </a:lnTo>
                <a:lnTo>
                  <a:pt x="36520" y="77830"/>
                </a:lnTo>
                <a:lnTo>
                  <a:pt x="36520" y="77820"/>
                </a:lnTo>
                <a:lnTo>
                  <a:pt x="36510" y="77810"/>
                </a:lnTo>
                <a:lnTo>
                  <a:pt x="36510" y="77800"/>
                </a:lnTo>
                <a:lnTo>
                  <a:pt x="36520" y="77800"/>
                </a:lnTo>
                <a:lnTo>
                  <a:pt x="36520" y="77790"/>
                </a:lnTo>
                <a:lnTo>
                  <a:pt x="36510" y="77780"/>
                </a:lnTo>
                <a:lnTo>
                  <a:pt x="36510" y="77770"/>
                </a:lnTo>
                <a:lnTo>
                  <a:pt x="36510" y="77760"/>
                </a:lnTo>
                <a:lnTo>
                  <a:pt x="36510" y="77750"/>
                </a:lnTo>
                <a:lnTo>
                  <a:pt x="36500" y="77740"/>
                </a:lnTo>
                <a:lnTo>
                  <a:pt x="36500" y="77730"/>
                </a:lnTo>
                <a:lnTo>
                  <a:pt x="36510" y="77730"/>
                </a:lnTo>
                <a:lnTo>
                  <a:pt x="36510" y="77720"/>
                </a:lnTo>
                <a:lnTo>
                  <a:pt x="36510" y="77710"/>
                </a:lnTo>
                <a:lnTo>
                  <a:pt x="36500" y="77710"/>
                </a:lnTo>
                <a:lnTo>
                  <a:pt x="36490" y="77710"/>
                </a:lnTo>
                <a:lnTo>
                  <a:pt x="36490" y="77700"/>
                </a:lnTo>
                <a:lnTo>
                  <a:pt x="36490" y="77680"/>
                </a:lnTo>
                <a:lnTo>
                  <a:pt x="36500" y="77670"/>
                </a:lnTo>
                <a:lnTo>
                  <a:pt x="36490" y="77660"/>
                </a:lnTo>
                <a:lnTo>
                  <a:pt x="36490" y="77650"/>
                </a:lnTo>
                <a:lnTo>
                  <a:pt x="36490" y="77640"/>
                </a:lnTo>
                <a:lnTo>
                  <a:pt x="36480" y="77630"/>
                </a:lnTo>
                <a:lnTo>
                  <a:pt x="36480" y="77620"/>
                </a:lnTo>
                <a:lnTo>
                  <a:pt x="36480" y="77610"/>
                </a:lnTo>
                <a:lnTo>
                  <a:pt x="36480" y="77600"/>
                </a:lnTo>
                <a:lnTo>
                  <a:pt x="36490" y="77590"/>
                </a:lnTo>
                <a:lnTo>
                  <a:pt x="36490" y="77580"/>
                </a:lnTo>
                <a:lnTo>
                  <a:pt x="36470" y="77570"/>
                </a:lnTo>
                <a:lnTo>
                  <a:pt x="36460" y="77570"/>
                </a:lnTo>
                <a:lnTo>
                  <a:pt x="36450" y="77560"/>
                </a:lnTo>
                <a:lnTo>
                  <a:pt x="36450" y="77550"/>
                </a:lnTo>
                <a:lnTo>
                  <a:pt x="36440" y="77540"/>
                </a:lnTo>
                <a:lnTo>
                  <a:pt x="36430" y="77530"/>
                </a:lnTo>
                <a:lnTo>
                  <a:pt x="36420" y="77510"/>
                </a:lnTo>
                <a:lnTo>
                  <a:pt x="36410" y="77500"/>
                </a:lnTo>
                <a:lnTo>
                  <a:pt x="36410" y="77490"/>
                </a:lnTo>
                <a:lnTo>
                  <a:pt x="36400" y="77480"/>
                </a:lnTo>
                <a:lnTo>
                  <a:pt x="36400" y="77450"/>
                </a:lnTo>
                <a:lnTo>
                  <a:pt x="36410" y="77400"/>
                </a:lnTo>
                <a:lnTo>
                  <a:pt x="36430" y="77340"/>
                </a:lnTo>
                <a:lnTo>
                  <a:pt x="36440" y="77310"/>
                </a:lnTo>
                <a:lnTo>
                  <a:pt x="36460" y="77280"/>
                </a:lnTo>
                <a:lnTo>
                  <a:pt x="36480" y="77250"/>
                </a:lnTo>
                <a:lnTo>
                  <a:pt x="36490" y="77240"/>
                </a:lnTo>
                <a:lnTo>
                  <a:pt x="36500" y="77230"/>
                </a:lnTo>
                <a:lnTo>
                  <a:pt x="36530" y="77190"/>
                </a:lnTo>
                <a:lnTo>
                  <a:pt x="36560" y="77150"/>
                </a:lnTo>
                <a:lnTo>
                  <a:pt x="36580" y="77110"/>
                </a:lnTo>
                <a:lnTo>
                  <a:pt x="36590" y="77070"/>
                </a:lnTo>
                <a:lnTo>
                  <a:pt x="36610" y="77020"/>
                </a:lnTo>
                <a:lnTo>
                  <a:pt x="36620" y="76980"/>
                </a:lnTo>
                <a:lnTo>
                  <a:pt x="36620" y="76920"/>
                </a:lnTo>
                <a:lnTo>
                  <a:pt x="36620" y="76880"/>
                </a:lnTo>
                <a:lnTo>
                  <a:pt x="36620" y="76860"/>
                </a:lnTo>
                <a:lnTo>
                  <a:pt x="36620" y="76840"/>
                </a:lnTo>
                <a:lnTo>
                  <a:pt x="36640" y="76810"/>
                </a:lnTo>
                <a:lnTo>
                  <a:pt x="36670" y="76750"/>
                </a:lnTo>
                <a:lnTo>
                  <a:pt x="36700" y="76710"/>
                </a:lnTo>
                <a:lnTo>
                  <a:pt x="36720" y="76670"/>
                </a:lnTo>
                <a:lnTo>
                  <a:pt x="36760" y="76610"/>
                </a:lnTo>
                <a:lnTo>
                  <a:pt x="36800" y="76540"/>
                </a:lnTo>
                <a:lnTo>
                  <a:pt x="36820" y="76500"/>
                </a:lnTo>
                <a:lnTo>
                  <a:pt x="36830" y="76460"/>
                </a:lnTo>
                <a:lnTo>
                  <a:pt x="36840" y="76420"/>
                </a:lnTo>
                <a:lnTo>
                  <a:pt x="36850" y="76390"/>
                </a:lnTo>
                <a:lnTo>
                  <a:pt x="36860" y="76380"/>
                </a:lnTo>
                <a:lnTo>
                  <a:pt x="36870" y="76380"/>
                </a:lnTo>
                <a:lnTo>
                  <a:pt x="36890" y="76390"/>
                </a:lnTo>
                <a:lnTo>
                  <a:pt x="36900" y="76400"/>
                </a:lnTo>
                <a:lnTo>
                  <a:pt x="36900" y="76440"/>
                </a:lnTo>
                <a:lnTo>
                  <a:pt x="36890" y="76450"/>
                </a:lnTo>
                <a:close/>
                <a:moveTo>
                  <a:pt x="36220" y="77690"/>
                </a:moveTo>
                <a:lnTo>
                  <a:pt x="36210" y="77700"/>
                </a:lnTo>
                <a:lnTo>
                  <a:pt x="36200" y="77690"/>
                </a:lnTo>
                <a:lnTo>
                  <a:pt x="36180" y="77680"/>
                </a:lnTo>
                <a:lnTo>
                  <a:pt x="36170" y="77650"/>
                </a:lnTo>
                <a:lnTo>
                  <a:pt x="36170" y="77630"/>
                </a:lnTo>
                <a:lnTo>
                  <a:pt x="36160" y="77600"/>
                </a:lnTo>
                <a:lnTo>
                  <a:pt x="36150" y="77590"/>
                </a:lnTo>
                <a:lnTo>
                  <a:pt x="36150" y="77570"/>
                </a:lnTo>
                <a:lnTo>
                  <a:pt x="36140" y="77560"/>
                </a:lnTo>
                <a:lnTo>
                  <a:pt x="36130" y="77550"/>
                </a:lnTo>
                <a:lnTo>
                  <a:pt x="36130" y="77540"/>
                </a:lnTo>
                <a:lnTo>
                  <a:pt x="36120" y="77520"/>
                </a:lnTo>
                <a:lnTo>
                  <a:pt x="36110" y="77510"/>
                </a:lnTo>
                <a:lnTo>
                  <a:pt x="36100" y="77500"/>
                </a:lnTo>
                <a:lnTo>
                  <a:pt x="36090" y="77480"/>
                </a:lnTo>
                <a:lnTo>
                  <a:pt x="36090" y="77450"/>
                </a:lnTo>
                <a:lnTo>
                  <a:pt x="36070" y="77400"/>
                </a:lnTo>
                <a:lnTo>
                  <a:pt x="36060" y="77370"/>
                </a:lnTo>
                <a:lnTo>
                  <a:pt x="36050" y="77340"/>
                </a:lnTo>
                <a:lnTo>
                  <a:pt x="36040" y="77330"/>
                </a:lnTo>
                <a:lnTo>
                  <a:pt x="36040" y="77320"/>
                </a:lnTo>
                <a:lnTo>
                  <a:pt x="36030" y="77310"/>
                </a:lnTo>
                <a:lnTo>
                  <a:pt x="36030" y="77300"/>
                </a:lnTo>
                <a:lnTo>
                  <a:pt x="36020" y="77290"/>
                </a:lnTo>
                <a:lnTo>
                  <a:pt x="36020" y="77270"/>
                </a:lnTo>
                <a:lnTo>
                  <a:pt x="36010" y="77240"/>
                </a:lnTo>
                <a:lnTo>
                  <a:pt x="35990" y="77210"/>
                </a:lnTo>
                <a:lnTo>
                  <a:pt x="35970" y="77200"/>
                </a:lnTo>
                <a:lnTo>
                  <a:pt x="35960" y="77190"/>
                </a:lnTo>
                <a:lnTo>
                  <a:pt x="35940" y="77150"/>
                </a:lnTo>
                <a:lnTo>
                  <a:pt x="35930" y="77120"/>
                </a:lnTo>
                <a:lnTo>
                  <a:pt x="35910" y="77080"/>
                </a:lnTo>
                <a:lnTo>
                  <a:pt x="35910" y="77060"/>
                </a:lnTo>
                <a:lnTo>
                  <a:pt x="35910" y="77030"/>
                </a:lnTo>
                <a:lnTo>
                  <a:pt x="35910" y="77010"/>
                </a:lnTo>
                <a:lnTo>
                  <a:pt x="35900" y="76990"/>
                </a:lnTo>
                <a:lnTo>
                  <a:pt x="35890" y="76970"/>
                </a:lnTo>
                <a:lnTo>
                  <a:pt x="35870" y="76960"/>
                </a:lnTo>
                <a:lnTo>
                  <a:pt x="35860" y="76950"/>
                </a:lnTo>
                <a:lnTo>
                  <a:pt x="35860" y="76920"/>
                </a:lnTo>
                <a:lnTo>
                  <a:pt x="35860" y="76900"/>
                </a:lnTo>
                <a:lnTo>
                  <a:pt x="35860" y="76830"/>
                </a:lnTo>
                <a:lnTo>
                  <a:pt x="35880" y="76750"/>
                </a:lnTo>
                <a:lnTo>
                  <a:pt x="35900" y="76720"/>
                </a:lnTo>
                <a:lnTo>
                  <a:pt x="35910" y="76700"/>
                </a:lnTo>
                <a:lnTo>
                  <a:pt x="35930" y="76680"/>
                </a:lnTo>
                <a:lnTo>
                  <a:pt x="35960" y="76670"/>
                </a:lnTo>
                <a:lnTo>
                  <a:pt x="36020" y="76660"/>
                </a:lnTo>
                <a:lnTo>
                  <a:pt x="36080" y="76640"/>
                </a:lnTo>
                <a:lnTo>
                  <a:pt x="36120" y="76620"/>
                </a:lnTo>
                <a:lnTo>
                  <a:pt x="36150" y="76600"/>
                </a:lnTo>
                <a:lnTo>
                  <a:pt x="36190" y="76580"/>
                </a:lnTo>
                <a:lnTo>
                  <a:pt x="36250" y="76550"/>
                </a:lnTo>
                <a:lnTo>
                  <a:pt x="36330" y="76500"/>
                </a:lnTo>
                <a:lnTo>
                  <a:pt x="36380" y="76460"/>
                </a:lnTo>
                <a:lnTo>
                  <a:pt x="36450" y="76400"/>
                </a:lnTo>
                <a:lnTo>
                  <a:pt x="36480" y="76380"/>
                </a:lnTo>
                <a:lnTo>
                  <a:pt x="36500" y="76360"/>
                </a:lnTo>
                <a:lnTo>
                  <a:pt x="36510" y="76340"/>
                </a:lnTo>
                <a:lnTo>
                  <a:pt x="36550" y="76320"/>
                </a:lnTo>
                <a:lnTo>
                  <a:pt x="36590" y="76300"/>
                </a:lnTo>
                <a:lnTo>
                  <a:pt x="36610" y="76290"/>
                </a:lnTo>
                <a:lnTo>
                  <a:pt x="36620" y="76300"/>
                </a:lnTo>
                <a:lnTo>
                  <a:pt x="36630" y="76330"/>
                </a:lnTo>
                <a:lnTo>
                  <a:pt x="36640" y="76370"/>
                </a:lnTo>
                <a:lnTo>
                  <a:pt x="36640" y="76390"/>
                </a:lnTo>
                <a:lnTo>
                  <a:pt x="36630" y="76400"/>
                </a:lnTo>
                <a:lnTo>
                  <a:pt x="36620" y="76420"/>
                </a:lnTo>
                <a:lnTo>
                  <a:pt x="36600" y="76430"/>
                </a:lnTo>
                <a:lnTo>
                  <a:pt x="36590" y="76450"/>
                </a:lnTo>
                <a:lnTo>
                  <a:pt x="36570" y="76480"/>
                </a:lnTo>
                <a:lnTo>
                  <a:pt x="36550" y="76510"/>
                </a:lnTo>
                <a:lnTo>
                  <a:pt x="36530" y="76540"/>
                </a:lnTo>
                <a:lnTo>
                  <a:pt x="36520" y="76580"/>
                </a:lnTo>
                <a:lnTo>
                  <a:pt x="36510" y="76600"/>
                </a:lnTo>
                <a:lnTo>
                  <a:pt x="36500" y="76640"/>
                </a:lnTo>
                <a:lnTo>
                  <a:pt x="36490" y="76680"/>
                </a:lnTo>
                <a:lnTo>
                  <a:pt x="36490" y="76730"/>
                </a:lnTo>
                <a:lnTo>
                  <a:pt x="36480" y="76760"/>
                </a:lnTo>
                <a:lnTo>
                  <a:pt x="36470" y="76820"/>
                </a:lnTo>
                <a:lnTo>
                  <a:pt x="36460" y="76870"/>
                </a:lnTo>
                <a:lnTo>
                  <a:pt x="36440" y="76920"/>
                </a:lnTo>
                <a:lnTo>
                  <a:pt x="36430" y="77000"/>
                </a:lnTo>
                <a:lnTo>
                  <a:pt x="36420" y="77030"/>
                </a:lnTo>
                <a:lnTo>
                  <a:pt x="36410" y="77050"/>
                </a:lnTo>
                <a:lnTo>
                  <a:pt x="36390" y="77090"/>
                </a:lnTo>
                <a:lnTo>
                  <a:pt x="36390" y="77100"/>
                </a:lnTo>
                <a:lnTo>
                  <a:pt x="36370" y="77130"/>
                </a:lnTo>
                <a:lnTo>
                  <a:pt x="36350" y="77140"/>
                </a:lnTo>
                <a:lnTo>
                  <a:pt x="36330" y="77160"/>
                </a:lnTo>
                <a:lnTo>
                  <a:pt x="36310" y="77180"/>
                </a:lnTo>
                <a:lnTo>
                  <a:pt x="36290" y="77200"/>
                </a:lnTo>
                <a:lnTo>
                  <a:pt x="36280" y="77210"/>
                </a:lnTo>
                <a:lnTo>
                  <a:pt x="36260" y="77240"/>
                </a:lnTo>
                <a:lnTo>
                  <a:pt x="36250" y="77270"/>
                </a:lnTo>
                <a:lnTo>
                  <a:pt x="36250" y="77280"/>
                </a:lnTo>
                <a:lnTo>
                  <a:pt x="36240" y="77300"/>
                </a:lnTo>
                <a:lnTo>
                  <a:pt x="36230" y="77360"/>
                </a:lnTo>
                <a:lnTo>
                  <a:pt x="36220" y="77390"/>
                </a:lnTo>
                <a:lnTo>
                  <a:pt x="36220" y="77410"/>
                </a:lnTo>
                <a:lnTo>
                  <a:pt x="36220" y="77430"/>
                </a:lnTo>
                <a:lnTo>
                  <a:pt x="36210" y="77450"/>
                </a:lnTo>
                <a:lnTo>
                  <a:pt x="36200" y="77460"/>
                </a:lnTo>
                <a:lnTo>
                  <a:pt x="36210" y="77460"/>
                </a:lnTo>
                <a:lnTo>
                  <a:pt x="36210" y="77470"/>
                </a:lnTo>
                <a:lnTo>
                  <a:pt x="36220" y="77480"/>
                </a:lnTo>
                <a:lnTo>
                  <a:pt x="36230" y="77490"/>
                </a:lnTo>
                <a:lnTo>
                  <a:pt x="36230" y="77500"/>
                </a:lnTo>
                <a:lnTo>
                  <a:pt x="36230" y="77540"/>
                </a:lnTo>
                <a:lnTo>
                  <a:pt x="36230" y="77600"/>
                </a:lnTo>
                <a:lnTo>
                  <a:pt x="36240" y="77620"/>
                </a:lnTo>
                <a:lnTo>
                  <a:pt x="36240" y="77640"/>
                </a:lnTo>
                <a:lnTo>
                  <a:pt x="36240" y="77660"/>
                </a:lnTo>
                <a:lnTo>
                  <a:pt x="36230" y="77690"/>
                </a:lnTo>
                <a:lnTo>
                  <a:pt x="36220" y="77690"/>
                </a:lnTo>
                <a:close/>
                <a:moveTo>
                  <a:pt x="36030" y="76620"/>
                </a:moveTo>
                <a:lnTo>
                  <a:pt x="36010" y="76630"/>
                </a:lnTo>
                <a:lnTo>
                  <a:pt x="36000" y="76620"/>
                </a:lnTo>
                <a:lnTo>
                  <a:pt x="35990" y="76610"/>
                </a:lnTo>
                <a:lnTo>
                  <a:pt x="35990" y="76600"/>
                </a:lnTo>
                <a:lnTo>
                  <a:pt x="36000" y="76590"/>
                </a:lnTo>
                <a:lnTo>
                  <a:pt x="36040" y="76550"/>
                </a:lnTo>
                <a:lnTo>
                  <a:pt x="36060" y="76530"/>
                </a:lnTo>
                <a:lnTo>
                  <a:pt x="36070" y="76520"/>
                </a:lnTo>
                <a:lnTo>
                  <a:pt x="36110" y="76480"/>
                </a:lnTo>
                <a:lnTo>
                  <a:pt x="36160" y="76440"/>
                </a:lnTo>
                <a:lnTo>
                  <a:pt x="36190" y="76410"/>
                </a:lnTo>
                <a:lnTo>
                  <a:pt x="36230" y="76390"/>
                </a:lnTo>
                <a:lnTo>
                  <a:pt x="36280" y="76380"/>
                </a:lnTo>
                <a:lnTo>
                  <a:pt x="36320" y="76370"/>
                </a:lnTo>
                <a:lnTo>
                  <a:pt x="36370" y="76350"/>
                </a:lnTo>
                <a:lnTo>
                  <a:pt x="36440" y="76320"/>
                </a:lnTo>
                <a:lnTo>
                  <a:pt x="36500" y="76300"/>
                </a:lnTo>
                <a:lnTo>
                  <a:pt x="36520" y="76290"/>
                </a:lnTo>
                <a:lnTo>
                  <a:pt x="36530" y="76300"/>
                </a:lnTo>
                <a:lnTo>
                  <a:pt x="36520" y="76310"/>
                </a:lnTo>
                <a:lnTo>
                  <a:pt x="36500" y="76330"/>
                </a:lnTo>
                <a:lnTo>
                  <a:pt x="36460" y="76360"/>
                </a:lnTo>
                <a:lnTo>
                  <a:pt x="36430" y="76390"/>
                </a:lnTo>
                <a:lnTo>
                  <a:pt x="36410" y="76410"/>
                </a:lnTo>
                <a:lnTo>
                  <a:pt x="36380" y="76430"/>
                </a:lnTo>
                <a:lnTo>
                  <a:pt x="36350" y="76450"/>
                </a:lnTo>
                <a:lnTo>
                  <a:pt x="36310" y="76480"/>
                </a:lnTo>
                <a:lnTo>
                  <a:pt x="36260" y="76510"/>
                </a:lnTo>
                <a:lnTo>
                  <a:pt x="36240" y="76520"/>
                </a:lnTo>
                <a:lnTo>
                  <a:pt x="36230" y="76520"/>
                </a:lnTo>
                <a:lnTo>
                  <a:pt x="36210" y="76530"/>
                </a:lnTo>
                <a:lnTo>
                  <a:pt x="36170" y="76560"/>
                </a:lnTo>
                <a:lnTo>
                  <a:pt x="36130" y="76580"/>
                </a:lnTo>
                <a:lnTo>
                  <a:pt x="36100" y="76600"/>
                </a:lnTo>
                <a:lnTo>
                  <a:pt x="36060" y="76620"/>
                </a:lnTo>
                <a:lnTo>
                  <a:pt x="36030" y="76620"/>
                </a:lnTo>
                <a:close/>
                <a:moveTo>
                  <a:pt x="40620" y="76680"/>
                </a:moveTo>
                <a:lnTo>
                  <a:pt x="40610" y="76690"/>
                </a:lnTo>
                <a:lnTo>
                  <a:pt x="40590" y="76680"/>
                </a:lnTo>
                <a:lnTo>
                  <a:pt x="40580" y="76680"/>
                </a:lnTo>
                <a:lnTo>
                  <a:pt x="40560" y="76670"/>
                </a:lnTo>
                <a:lnTo>
                  <a:pt x="40530" y="76660"/>
                </a:lnTo>
                <a:lnTo>
                  <a:pt x="40510" y="76650"/>
                </a:lnTo>
                <a:lnTo>
                  <a:pt x="40500" y="76640"/>
                </a:lnTo>
                <a:lnTo>
                  <a:pt x="40440" y="76600"/>
                </a:lnTo>
                <a:lnTo>
                  <a:pt x="40400" y="76570"/>
                </a:lnTo>
                <a:lnTo>
                  <a:pt x="40370" y="76540"/>
                </a:lnTo>
                <a:lnTo>
                  <a:pt x="40340" y="76500"/>
                </a:lnTo>
                <a:lnTo>
                  <a:pt x="40320" y="76460"/>
                </a:lnTo>
                <a:lnTo>
                  <a:pt x="40300" y="76410"/>
                </a:lnTo>
                <a:lnTo>
                  <a:pt x="40300" y="76380"/>
                </a:lnTo>
                <a:lnTo>
                  <a:pt x="40300" y="76350"/>
                </a:lnTo>
                <a:lnTo>
                  <a:pt x="40310" y="76300"/>
                </a:lnTo>
                <a:lnTo>
                  <a:pt x="40320" y="76250"/>
                </a:lnTo>
                <a:lnTo>
                  <a:pt x="40360" y="76200"/>
                </a:lnTo>
                <a:lnTo>
                  <a:pt x="40380" y="76170"/>
                </a:lnTo>
                <a:lnTo>
                  <a:pt x="40410" y="76140"/>
                </a:lnTo>
                <a:lnTo>
                  <a:pt x="40440" y="76120"/>
                </a:lnTo>
                <a:lnTo>
                  <a:pt x="40470" y="76090"/>
                </a:lnTo>
                <a:lnTo>
                  <a:pt x="40490" y="76080"/>
                </a:lnTo>
                <a:lnTo>
                  <a:pt x="40500" y="76080"/>
                </a:lnTo>
                <a:lnTo>
                  <a:pt x="40510" y="76090"/>
                </a:lnTo>
                <a:lnTo>
                  <a:pt x="40510" y="76100"/>
                </a:lnTo>
                <a:lnTo>
                  <a:pt x="40520" y="76110"/>
                </a:lnTo>
                <a:lnTo>
                  <a:pt x="40520" y="76130"/>
                </a:lnTo>
                <a:lnTo>
                  <a:pt x="40530" y="76150"/>
                </a:lnTo>
                <a:lnTo>
                  <a:pt x="40550" y="76180"/>
                </a:lnTo>
                <a:lnTo>
                  <a:pt x="40560" y="76200"/>
                </a:lnTo>
                <a:lnTo>
                  <a:pt x="40570" y="76230"/>
                </a:lnTo>
                <a:lnTo>
                  <a:pt x="40580" y="76260"/>
                </a:lnTo>
                <a:lnTo>
                  <a:pt x="40580" y="76290"/>
                </a:lnTo>
                <a:lnTo>
                  <a:pt x="40590" y="76310"/>
                </a:lnTo>
                <a:lnTo>
                  <a:pt x="40600" y="76340"/>
                </a:lnTo>
                <a:lnTo>
                  <a:pt x="40610" y="76370"/>
                </a:lnTo>
                <a:lnTo>
                  <a:pt x="40630" y="76390"/>
                </a:lnTo>
                <a:lnTo>
                  <a:pt x="40660" y="76420"/>
                </a:lnTo>
                <a:lnTo>
                  <a:pt x="40680" y="76440"/>
                </a:lnTo>
                <a:lnTo>
                  <a:pt x="40690" y="76460"/>
                </a:lnTo>
                <a:lnTo>
                  <a:pt x="40700" y="76470"/>
                </a:lnTo>
                <a:lnTo>
                  <a:pt x="40710" y="76490"/>
                </a:lnTo>
                <a:lnTo>
                  <a:pt x="40710" y="76500"/>
                </a:lnTo>
                <a:lnTo>
                  <a:pt x="40710" y="76520"/>
                </a:lnTo>
                <a:lnTo>
                  <a:pt x="40710" y="76550"/>
                </a:lnTo>
                <a:lnTo>
                  <a:pt x="40700" y="76570"/>
                </a:lnTo>
                <a:lnTo>
                  <a:pt x="40700" y="76590"/>
                </a:lnTo>
                <a:lnTo>
                  <a:pt x="40690" y="76610"/>
                </a:lnTo>
                <a:lnTo>
                  <a:pt x="40680" y="76620"/>
                </a:lnTo>
                <a:lnTo>
                  <a:pt x="40660" y="76640"/>
                </a:lnTo>
                <a:lnTo>
                  <a:pt x="40650" y="76670"/>
                </a:lnTo>
                <a:lnTo>
                  <a:pt x="40630" y="76680"/>
                </a:lnTo>
                <a:lnTo>
                  <a:pt x="40620" y="76680"/>
                </a:lnTo>
                <a:close/>
                <a:moveTo>
                  <a:pt x="33030" y="77820"/>
                </a:moveTo>
                <a:lnTo>
                  <a:pt x="33070" y="77830"/>
                </a:lnTo>
                <a:lnTo>
                  <a:pt x="33100" y="77850"/>
                </a:lnTo>
                <a:lnTo>
                  <a:pt x="33160" y="77870"/>
                </a:lnTo>
                <a:lnTo>
                  <a:pt x="33210" y="77890"/>
                </a:lnTo>
                <a:lnTo>
                  <a:pt x="33280" y="77920"/>
                </a:lnTo>
                <a:lnTo>
                  <a:pt x="33310" y="77930"/>
                </a:lnTo>
                <a:lnTo>
                  <a:pt x="33330" y="77950"/>
                </a:lnTo>
                <a:lnTo>
                  <a:pt x="33330" y="77960"/>
                </a:lnTo>
                <a:lnTo>
                  <a:pt x="33350" y="77970"/>
                </a:lnTo>
                <a:lnTo>
                  <a:pt x="33360" y="77970"/>
                </a:lnTo>
                <a:lnTo>
                  <a:pt x="33370" y="77980"/>
                </a:lnTo>
                <a:lnTo>
                  <a:pt x="33390" y="77990"/>
                </a:lnTo>
                <a:lnTo>
                  <a:pt x="33400" y="78010"/>
                </a:lnTo>
                <a:lnTo>
                  <a:pt x="33390" y="78030"/>
                </a:lnTo>
                <a:lnTo>
                  <a:pt x="33390" y="78050"/>
                </a:lnTo>
                <a:lnTo>
                  <a:pt x="33390" y="78060"/>
                </a:lnTo>
                <a:lnTo>
                  <a:pt x="33400" y="78090"/>
                </a:lnTo>
                <a:lnTo>
                  <a:pt x="33410" y="78130"/>
                </a:lnTo>
                <a:lnTo>
                  <a:pt x="33410" y="78140"/>
                </a:lnTo>
                <a:lnTo>
                  <a:pt x="33420" y="78140"/>
                </a:lnTo>
                <a:lnTo>
                  <a:pt x="33430" y="78150"/>
                </a:lnTo>
                <a:lnTo>
                  <a:pt x="33430" y="78160"/>
                </a:lnTo>
                <a:lnTo>
                  <a:pt x="33440" y="78170"/>
                </a:lnTo>
                <a:lnTo>
                  <a:pt x="33450" y="78180"/>
                </a:lnTo>
                <a:lnTo>
                  <a:pt x="33480" y="78190"/>
                </a:lnTo>
                <a:lnTo>
                  <a:pt x="33500" y="78190"/>
                </a:lnTo>
                <a:lnTo>
                  <a:pt x="33520" y="78200"/>
                </a:lnTo>
                <a:lnTo>
                  <a:pt x="33540" y="78200"/>
                </a:lnTo>
                <a:lnTo>
                  <a:pt x="33550" y="78200"/>
                </a:lnTo>
                <a:lnTo>
                  <a:pt x="33560" y="78200"/>
                </a:lnTo>
                <a:lnTo>
                  <a:pt x="33570" y="78210"/>
                </a:lnTo>
                <a:lnTo>
                  <a:pt x="33580" y="78220"/>
                </a:lnTo>
                <a:lnTo>
                  <a:pt x="33580" y="78240"/>
                </a:lnTo>
                <a:lnTo>
                  <a:pt x="33590" y="78260"/>
                </a:lnTo>
                <a:lnTo>
                  <a:pt x="33590" y="78270"/>
                </a:lnTo>
                <a:lnTo>
                  <a:pt x="33590" y="78280"/>
                </a:lnTo>
                <a:lnTo>
                  <a:pt x="33590" y="78290"/>
                </a:lnTo>
                <a:lnTo>
                  <a:pt x="33580" y="78300"/>
                </a:lnTo>
                <a:lnTo>
                  <a:pt x="33570" y="78330"/>
                </a:lnTo>
                <a:lnTo>
                  <a:pt x="33570" y="78350"/>
                </a:lnTo>
                <a:lnTo>
                  <a:pt x="33580" y="78360"/>
                </a:lnTo>
                <a:lnTo>
                  <a:pt x="33600" y="78380"/>
                </a:lnTo>
                <a:lnTo>
                  <a:pt x="33610" y="78410"/>
                </a:lnTo>
                <a:lnTo>
                  <a:pt x="33610" y="78420"/>
                </a:lnTo>
                <a:lnTo>
                  <a:pt x="33620" y="78430"/>
                </a:lnTo>
                <a:lnTo>
                  <a:pt x="33620" y="78440"/>
                </a:lnTo>
                <a:lnTo>
                  <a:pt x="33620" y="78460"/>
                </a:lnTo>
                <a:lnTo>
                  <a:pt x="33620" y="78470"/>
                </a:lnTo>
                <a:lnTo>
                  <a:pt x="33610" y="78480"/>
                </a:lnTo>
                <a:lnTo>
                  <a:pt x="33610" y="78510"/>
                </a:lnTo>
                <a:lnTo>
                  <a:pt x="33600" y="78520"/>
                </a:lnTo>
                <a:lnTo>
                  <a:pt x="33590" y="78540"/>
                </a:lnTo>
                <a:lnTo>
                  <a:pt x="33570" y="78570"/>
                </a:lnTo>
                <a:lnTo>
                  <a:pt x="33550" y="78590"/>
                </a:lnTo>
                <a:lnTo>
                  <a:pt x="33540" y="78600"/>
                </a:lnTo>
                <a:lnTo>
                  <a:pt x="33530" y="78610"/>
                </a:lnTo>
                <a:lnTo>
                  <a:pt x="33520" y="78620"/>
                </a:lnTo>
                <a:lnTo>
                  <a:pt x="33510" y="78620"/>
                </a:lnTo>
                <a:lnTo>
                  <a:pt x="33510" y="78630"/>
                </a:lnTo>
                <a:lnTo>
                  <a:pt x="33500" y="78640"/>
                </a:lnTo>
                <a:lnTo>
                  <a:pt x="33500" y="78660"/>
                </a:lnTo>
                <a:lnTo>
                  <a:pt x="33500" y="78670"/>
                </a:lnTo>
                <a:lnTo>
                  <a:pt x="33490" y="78680"/>
                </a:lnTo>
                <a:lnTo>
                  <a:pt x="33480" y="78690"/>
                </a:lnTo>
                <a:lnTo>
                  <a:pt x="33460" y="78700"/>
                </a:lnTo>
                <a:lnTo>
                  <a:pt x="33440" y="78710"/>
                </a:lnTo>
                <a:lnTo>
                  <a:pt x="33420" y="78710"/>
                </a:lnTo>
                <a:lnTo>
                  <a:pt x="33390" y="78720"/>
                </a:lnTo>
                <a:lnTo>
                  <a:pt x="33370" y="78720"/>
                </a:lnTo>
                <a:lnTo>
                  <a:pt x="33350" y="78730"/>
                </a:lnTo>
                <a:lnTo>
                  <a:pt x="33340" y="78730"/>
                </a:lnTo>
                <a:lnTo>
                  <a:pt x="33320" y="78720"/>
                </a:lnTo>
                <a:lnTo>
                  <a:pt x="33320" y="78710"/>
                </a:lnTo>
                <a:lnTo>
                  <a:pt x="33300" y="78710"/>
                </a:lnTo>
                <a:lnTo>
                  <a:pt x="33300" y="78730"/>
                </a:lnTo>
                <a:lnTo>
                  <a:pt x="33300" y="78740"/>
                </a:lnTo>
                <a:lnTo>
                  <a:pt x="33290" y="78740"/>
                </a:lnTo>
                <a:lnTo>
                  <a:pt x="33280" y="78740"/>
                </a:lnTo>
                <a:lnTo>
                  <a:pt x="33260" y="78750"/>
                </a:lnTo>
                <a:lnTo>
                  <a:pt x="33220" y="78740"/>
                </a:lnTo>
                <a:lnTo>
                  <a:pt x="33170" y="78730"/>
                </a:lnTo>
                <a:lnTo>
                  <a:pt x="33140" y="78730"/>
                </a:lnTo>
                <a:lnTo>
                  <a:pt x="33140" y="78720"/>
                </a:lnTo>
                <a:lnTo>
                  <a:pt x="33120" y="78710"/>
                </a:lnTo>
                <a:lnTo>
                  <a:pt x="33100" y="78710"/>
                </a:lnTo>
                <a:lnTo>
                  <a:pt x="33080" y="78700"/>
                </a:lnTo>
                <a:lnTo>
                  <a:pt x="33070" y="78690"/>
                </a:lnTo>
                <a:lnTo>
                  <a:pt x="33060" y="78680"/>
                </a:lnTo>
                <a:lnTo>
                  <a:pt x="33060" y="78670"/>
                </a:lnTo>
                <a:lnTo>
                  <a:pt x="33060" y="78660"/>
                </a:lnTo>
                <a:lnTo>
                  <a:pt x="33050" y="78650"/>
                </a:lnTo>
                <a:lnTo>
                  <a:pt x="33030" y="78630"/>
                </a:lnTo>
                <a:lnTo>
                  <a:pt x="33020" y="78610"/>
                </a:lnTo>
                <a:lnTo>
                  <a:pt x="33000" y="78600"/>
                </a:lnTo>
                <a:lnTo>
                  <a:pt x="32990" y="78590"/>
                </a:lnTo>
                <a:lnTo>
                  <a:pt x="32980" y="78580"/>
                </a:lnTo>
                <a:lnTo>
                  <a:pt x="32980" y="78570"/>
                </a:lnTo>
                <a:lnTo>
                  <a:pt x="32990" y="78560"/>
                </a:lnTo>
                <a:lnTo>
                  <a:pt x="33000" y="78550"/>
                </a:lnTo>
                <a:lnTo>
                  <a:pt x="33000" y="78540"/>
                </a:lnTo>
                <a:lnTo>
                  <a:pt x="33000" y="78530"/>
                </a:lnTo>
                <a:lnTo>
                  <a:pt x="33010" y="78530"/>
                </a:lnTo>
                <a:lnTo>
                  <a:pt x="33000" y="78510"/>
                </a:lnTo>
                <a:lnTo>
                  <a:pt x="32980" y="78500"/>
                </a:lnTo>
                <a:lnTo>
                  <a:pt x="32960" y="78500"/>
                </a:lnTo>
                <a:lnTo>
                  <a:pt x="32940" y="78490"/>
                </a:lnTo>
                <a:lnTo>
                  <a:pt x="32930" y="78480"/>
                </a:lnTo>
                <a:lnTo>
                  <a:pt x="32930" y="78470"/>
                </a:lnTo>
                <a:lnTo>
                  <a:pt x="32920" y="78470"/>
                </a:lnTo>
                <a:lnTo>
                  <a:pt x="32910" y="78460"/>
                </a:lnTo>
                <a:lnTo>
                  <a:pt x="32900" y="78450"/>
                </a:lnTo>
                <a:lnTo>
                  <a:pt x="32880" y="78450"/>
                </a:lnTo>
                <a:lnTo>
                  <a:pt x="32870" y="78440"/>
                </a:lnTo>
                <a:lnTo>
                  <a:pt x="32860" y="78430"/>
                </a:lnTo>
                <a:lnTo>
                  <a:pt x="32850" y="78420"/>
                </a:lnTo>
                <a:lnTo>
                  <a:pt x="32850" y="78410"/>
                </a:lnTo>
                <a:lnTo>
                  <a:pt x="32830" y="78390"/>
                </a:lnTo>
                <a:lnTo>
                  <a:pt x="32830" y="78370"/>
                </a:lnTo>
                <a:lnTo>
                  <a:pt x="32810" y="78360"/>
                </a:lnTo>
                <a:lnTo>
                  <a:pt x="32810" y="78340"/>
                </a:lnTo>
                <a:lnTo>
                  <a:pt x="32790" y="78320"/>
                </a:lnTo>
                <a:lnTo>
                  <a:pt x="32780" y="78300"/>
                </a:lnTo>
                <a:lnTo>
                  <a:pt x="32760" y="78270"/>
                </a:lnTo>
                <a:lnTo>
                  <a:pt x="32750" y="78250"/>
                </a:lnTo>
                <a:lnTo>
                  <a:pt x="32720" y="78210"/>
                </a:lnTo>
                <a:lnTo>
                  <a:pt x="32690" y="78160"/>
                </a:lnTo>
                <a:lnTo>
                  <a:pt x="32670" y="78120"/>
                </a:lnTo>
                <a:lnTo>
                  <a:pt x="32660" y="78100"/>
                </a:lnTo>
                <a:lnTo>
                  <a:pt x="32630" y="78080"/>
                </a:lnTo>
                <a:lnTo>
                  <a:pt x="32620" y="78070"/>
                </a:lnTo>
                <a:lnTo>
                  <a:pt x="32610" y="78050"/>
                </a:lnTo>
                <a:lnTo>
                  <a:pt x="32590" y="78020"/>
                </a:lnTo>
                <a:lnTo>
                  <a:pt x="32560" y="77980"/>
                </a:lnTo>
                <a:lnTo>
                  <a:pt x="32550" y="77970"/>
                </a:lnTo>
                <a:lnTo>
                  <a:pt x="32540" y="77960"/>
                </a:lnTo>
                <a:lnTo>
                  <a:pt x="32530" y="77960"/>
                </a:lnTo>
                <a:lnTo>
                  <a:pt x="32530" y="77950"/>
                </a:lnTo>
                <a:lnTo>
                  <a:pt x="32520" y="77950"/>
                </a:lnTo>
                <a:lnTo>
                  <a:pt x="32520" y="77940"/>
                </a:lnTo>
                <a:lnTo>
                  <a:pt x="32520" y="77930"/>
                </a:lnTo>
                <a:lnTo>
                  <a:pt x="32510" y="77930"/>
                </a:lnTo>
                <a:lnTo>
                  <a:pt x="32500" y="77930"/>
                </a:lnTo>
                <a:lnTo>
                  <a:pt x="32490" y="77920"/>
                </a:lnTo>
                <a:lnTo>
                  <a:pt x="32480" y="77920"/>
                </a:lnTo>
                <a:lnTo>
                  <a:pt x="32450" y="77900"/>
                </a:lnTo>
                <a:lnTo>
                  <a:pt x="32440" y="77890"/>
                </a:lnTo>
                <a:lnTo>
                  <a:pt x="32430" y="77880"/>
                </a:lnTo>
                <a:lnTo>
                  <a:pt x="32420" y="77870"/>
                </a:lnTo>
                <a:lnTo>
                  <a:pt x="32410" y="77870"/>
                </a:lnTo>
                <a:lnTo>
                  <a:pt x="32400" y="77860"/>
                </a:lnTo>
                <a:lnTo>
                  <a:pt x="32390" y="77850"/>
                </a:lnTo>
                <a:lnTo>
                  <a:pt x="32380" y="77850"/>
                </a:lnTo>
                <a:lnTo>
                  <a:pt x="32370" y="77840"/>
                </a:lnTo>
                <a:lnTo>
                  <a:pt x="32360" y="77830"/>
                </a:lnTo>
                <a:lnTo>
                  <a:pt x="32350" y="77820"/>
                </a:lnTo>
                <a:lnTo>
                  <a:pt x="32340" y="77820"/>
                </a:lnTo>
                <a:lnTo>
                  <a:pt x="32330" y="77820"/>
                </a:lnTo>
                <a:lnTo>
                  <a:pt x="32320" y="77810"/>
                </a:lnTo>
                <a:lnTo>
                  <a:pt x="32310" y="77810"/>
                </a:lnTo>
                <a:lnTo>
                  <a:pt x="32300" y="77800"/>
                </a:lnTo>
                <a:lnTo>
                  <a:pt x="32290" y="77790"/>
                </a:lnTo>
                <a:lnTo>
                  <a:pt x="32280" y="77780"/>
                </a:lnTo>
                <a:lnTo>
                  <a:pt x="32260" y="77770"/>
                </a:lnTo>
                <a:lnTo>
                  <a:pt x="32240" y="77760"/>
                </a:lnTo>
                <a:lnTo>
                  <a:pt x="32220" y="77750"/>
                </a:lnTo>
                <a:lnTo>
                  <a:pt x="32210" y="77740"/>
                </a:lnTo>
                <a:lnTo>
                  <a:pt x="32200" y="77720"/>
                </a:lnTo>
                <a:lnTo>
                  <a:pt x="32200" y="77710"/>
                </a:lnTo>
                <a:lnTo>
                  <a:pt x="32200" y="77690"/>
                </a:lnTo>
                <a:lnTo>
                  <a:pt x="32210" y="77670"/>
                </a:lnTo>
                <a:lnTo>
                  <a:pt x="32210" y="77640"/>
                </a:lnTo>
                <a:lnTo>
                  <a:pt x="32220" y="77600"/>
                </a:lnTo>
                <a:lnTo>
                  <a:pt x="32230" y="77580"/>
                </a:lnTo>
                <a:lnTo>
                  <a:pt x="32240" y="77540"/>
                </a:lnTo>
                <a:lnTo>
                  <a:pt x="32250" y="77510"/>
                </a:lnTo>
                <a:lnTo>
                  <a:pt x="32270" y="77460"/>
                </a:lnTo>
                <a:lnTo>
                  <a:pt x="32290" y="77390"/>
                </a:lnTo>
                <a:lnTo>
                  <a:pt x="32310" y="77320"/>
                </a:lnTo>
                <a:lnTo>
                  <a:pt x="32320" y="77290"/>
                </a:lnTo>
                <a:lnTo>
                  <a:pt x="32350" y="77220"/>
                </a:lnTo>
                <a:lnTo>
                  <a:pt x="32370" y="77150"/>
                </a:lnTo>
                <a:lnTo>
                  <a:pt x="32390" y="77100"/>
                </a:lnTo>
                <a:lnTo>
                  <a:pt x="32400" y="77030"/>
                </a:lnTo>
                <a:lnTo>
                  <a:pt x="32420" y="76980"/>
                </a:lnTo>
                <a:lnTo>
                  <a:pt x="32420" y="76910"/>
                </a:lnTo>
                <a:lnTo>
                  <a:pt x="32420" y="76890"/>
                </a:lnTo>
                <a:lnTo>
                  <a:pt x="32420" y="76830"/>
                </a:lnTo>
                <a:lnTo>
                  <a:pt x="32420" y="76760"/>
                </a:lnTo>
                <a:lnTo>
                  <a:pt x="32420" y="76750"/>
                </a:lnTo>
                <a:lnTo>
                  <a:pt x="32420" y="76730"/>
                </a:lnTo>
                <a:lnTo>
                  <a:pt x="32420" y="76710"/>
                </a:lnTo>
                <a:lnTo>
                  <a:pt x="32410" y="76680"/>
                </a:lnTo>
                <a:lnTo>
                  <a:pt x="32410" y="76650"/>
                </a:lnTo>
                <a:lnTo>
                  <a:pt x="32400" y="76630"/>
                </a:lnTo>
                <a:lnTo>
                  <a:pt x="32400" y="76620"/>
                </a:lnTo>
                <a:lnTo>
                  <a:pt x="32390" y="76580"/>
                </a:lnTo>
                <a:lnTo>
                  <a:pt x="32370" y="76540"/>
                </a:lnTo>
                <a:lnTo>
                  <a:pt x="32360" y="76500"/>
                </a:lnTo>
                <a:lnTo>
                  <a:pt x="32350" y="76470"/>
                </a:lnTo>
                <a:lnTo>
                  <a:pt x="32330" y="76400"/>
                </a:lnTo>
                <a:lnTo>
                  <a:pt x="32310" y="76380"/>
                </a:lnTo>
                <a:lnTo>
                  <a:pt x="32300" y="76360"/>
                </a:lnTo>
                <a:lnTo>
                  <a:pt x="32290" y="76350"/>
                </a:lnTo>
                <a:lnTo>
                  <a:pt x="32260" y="76330"/>
                </a:lnTo>
                <a:lnTo>
                  <a:pt x="32240" y="76310"/>
                </a:lnTo>
                <a:lnTo>
                  <a:pt x="32220" y="76290"/>
                </a:lnTo>
                <a:lnTo>
                  <a:pt x="32200" y="76270"/>
                </a:lnTo>
                <a:lnTo>
                  <a:pt x="32160" y="76230"/>
                </a:lnTo>
                <a:lnTo>
                  <a:pt x="32140" y="76200"/>
                </a:lnTo>
                <a:lnTo>
                  <a:pt x="32110" y="76180"/>
                </a:lnTo>
                <a:lnTo>
                  <a:pt x="32080" y="76160"/>
                </a:lnTo>
                <a:lnTo>
                  <a:pt x="32070" y="76140"/>
                </a:lnTo>
                <a:lnTo>
                  <a:pt x="32060" y="76130"/>
                </a:lnTo>
                <a:lnTo>
                  <a:pt x="32050" y="76120"/>
                </a:lnTo>
                <a:lnTo>
                  <a:pt x="32050" y="76110"/>
                </a:lnTo>
                <a:lnTo>
                  <a:pt x="32050" y="76090"/>
                </a:lnTo>
                <a:lnTo>
                  <a:pt x="32050" y="76060"/>
                </a:lnTo>
                <a:lnTo>
                  <a:pt x="32050" y="76050"/>
                </a:lnTo>
                <a:lnTo>
                  <a:pt x="32040" y="75990"/>
                </a:lnTo>
                <a:lnTo>
                  <a:pt x="32040" y="75960"/>
                </a:lnTo>
                <a:lnTo>
                  <a:pt x="32040" y="75950"/>
                </a:lnTo>
                <a:lnTo>
                  <a:pt x="32040" y="75890"/>
                </a:lnTo>
                <a:lnTo>
                  <a:pt x="32050" y="75870"/>
                </a:lnTo>
                <a:lnTo>
                  <a:pt x="32050" y="75850"/>
                </a:lnTo>
                <a:lnTo>
                  <a:pt x="32050" y="75830"/>
                </a:lnTo>
                <a:lnTo>
                  <a:pt x="32050" y="75810"/>
                </a:lnTo>
                <a:lnTo>
                  <a:pt x="32060" y="75800"/>
                </a:lnTo>
                <a:lnTo>
                  <a:pt x="32060" y="75790"/>
                </a:lnTo>
                <a:lnTo>
                  <a:pt x="32080" y="75770"/>
                </a:lnTo>
                <a:lnTo>
                  <a:pt x="32090" y="75760"/>
                </a:lnTo>
                <a:lnTo>
                  <a:pt x="32100" y="75750"/>
                </a:lnTo>
                <a:lnTo>
                  <a:pt x="32120" y="75740"/>
                </a:lnTo>
                <a:lnTo>
                  <a:pt x="32140" y="75740"/>
                </a:lnTo>
                <a:lnTo>
                  <a:pt x="32160" y="75730"/>
                </a:lnTo>
                <a:lnTo>
                  <a:pt x="32170" y="75730"/>
                </a:lnTo>
                <a:lnTo>
                  <a:pt x="32180" y="75730"/>
                </a:lnTo>
                <a:lnTo>
                  <a:pt x="32200" y="75730"/>
                </a:lnTo>
                <a:lnTo>
                  <a:pt x="32210" y="75720"/>
                </a:lnTo>
                <a:lnTo>
                  <a:pt x="32220" y="75720"/>
                </a:lnTo>
                <a:lnTo>
                  <a:pt x="32230" y="75720"/>
                </a:lnTo>
                <a:lnTo>
                  <a:pt x="32250" y="75710"/>
                </a:lnTo>
                <a:lnTo>
                  <a:pt x="32260" y="75710"/>
                </a:lnTo>
                <a:lnTo>
                  <a:pt x="32280" y="75710"/>
                </a:lnTo>
                <a:lnTo>
                  <a:pt x="32290" y="75710"/>
                </a:lnTo>
                <a:lnTo>
                  <a:pt x="32300" y="75720"/>
                </a:lnTo>
                <a:lnTo>
                  <a:pt x="32320" y="75720"/>
                </a:lnTo>
                <a:lnTo>
                  <a:pt x="32340" y="75720"/>
                </a:lnTo>
                <a:lnTo>
                  <a:pt x="32350" y="75730"/>
                </a:lnTo>
                <a:lnTo>
                  <a:pt x="32370" y="75730"/>
                </a:lnTo>
                <a:lnTo>
                  <a:pt x="32390" y="75750"/>
                </a:lnTo>
                <a:lnTo>
                  <a:pt x="32400" y="75750"/>
                </a:lnTo>
                <a:lnTo>
                  <a:pt x="32400" y="75760"/>
                </a:lnTo>
                <a:lnTo>
                  <a:pt x="32410" y="75770"/>
                </a:lnTo>
                <a:lnTo>
                  <a:pt x="32400" y="75790"/>
                </a:lnTo>
                <a:lnTo>
                  <a:pt x="32400" y="75820"/>
                </a:lnTo>
                <a:lnTo>
                  <a:pt x="32400" y="75840"/>
                </a:lnTo>
                <a:lnTo>
                  <a:pt x="32400" y="75880"/>
                </a:lnTo>
                <a:lnTo>
                  <a:pt x="32400" y="75890"/>
                </a:lnTo>
                <a:lnTo>
                  <a:pt x="32390" y="75930"/>
                </a:lnTo>
                <a:lnTo>
                  <a:pt x="32390" y="75950"/>
                </a:lnTo>
                <a:lnTo>
                  <a:pt x="32390" y="75970"/>
                </a:lnTo>
                <a:lnTo>
                  <a:pt x="32390" y="76030"/>
                </a:lnTo>
                <a:lnTo>
                  <a:pt x="32380" y="76060"/>
                </a:lnTo>
                <a:lnTo>
                  <a:pt x="32380" y="76070"/>
                </a:lnTo>
                <a:lnTo>
                  <a:pt x="32380" y="76100"/>
                </a:lnTo>
                <a:lnTo>
                  <a:pt x="32390" y="76150"/>
                </a:lnTo>
                <a:lnTo>
                  <a:pt x="32400" y="76200"/>
                </a:lnTo>
                <a:lnTo>
                  <a:pt x="32410" y="76220"/>
                </a:lnTo>
                <a:lnTo>
                  <a:pt x="32440" y="76290"/>
                </a:lnTo>
                <a:lnTo>
                  <a:pt x="32450" y="76310"/>
                </a:lnTo>
                <a:lnTo>
                  <a:pt x="32460" y="76340"/>
                </a:lnTo>
                <a:lnTo>
                  <a:pt x="32480" y="76370"/>
                </a:lnTo>
                <a:lnTo>
                  <a:pt x="32500" y="76390"/>
                </a:lnTo>
                <a:lnTo>
                  <a:pt x="32510" y="76410"/>
                </a:lnTo>
                <a:lnTo>
                  <a:pt x="32530" y="76450"/>
                </a:lnTo>
                <a:lnTo>
                  <a:pt x="32560" y="76490"/>
                </a:lnTo>
                <a:lnTo>
                  <a:pt x="32590" y="76520"/>
                </a:lnTo>
                <a:lnTo>
                  <a:pt x="32620" y="76560"/>
                </a:lnTo>
                <a:lnTo>
                  <a:pt x="32650" y="76600"/>
                </a:lnTo>
                <a:lnTo>
                  <a:pt x="32670" y="76620"/>
                </a:lnTo>
                <a:lnTo>
                  <a:pt x="32710" y="76650"/>
                </a:lnTo>
                <a:lnTo>
                  <a:pt x="32720" y="76670"/>
                </a:lnTo>
                <a:lnTo>
                  <a:pt x="32730" y="76680"/>
                </a:lnTo>
                <a:lnTo>
                  <a:pt x="32740" y="76690"/>
                </a:lnTo>
                <a:lnTo>
                  <a:pt x="32740" y="76700"/>
                </a:lnTo>
                <a:lnTo>
                  <a:pt x="32740" y="76720"/>
                </a:lnTo>
                <a:lnTo>
                  <a:pt x="32730" y="76750"/>
                </a:lnTo>
                <a:lnTo>
                  <a:pt x="32720" y="76780"/>
                </a:lnTo>
                <a:lnTo>
                  <a:pt x="32720" y="76790"/>
                </a:lnTo>
                <a:lnTo>
                  <a:pt x="32720" y="76820"/>
                </a:lnTo>
                <a:lnTo>
                  <a:pt x="32720" y="76860"/>
                </a:lnTo>
                <a:lnTo>
                  <a:pt x="32710" y="76890"/>
                </a:lnTo>
                <a:lnTo>
                  <a:pt x="32710" y="76920"/>
                </a:lnTo>
                <a:lnTo>
                  <a:pt x="32700" y="76960"/>
                </a:lnTo>
                <a:lnTo>
                  <a:pt x="32680" y="77020"/>
                </a:lnTo>
                <a:lnTo>
                  <a:pt x="32670" y="77030"/>
                </a:lnTo>
                <a:lnTo>
                  <a:pt x="32660" y="77050"/>
                </a:lnTo>
                <a:lnTo>
                  <a:pt x="32660" y="77070"/>
                </a:lnTo>
                <a:lnTo>
                  <a:pt x="32650" y="77100"/>
                </a:lnTo>
                <a:lnTo>
                  <a:pt x="32640" y="77120"/>
                </a:lnTo>
                <a:lnTo>
                  <a:pt x="32640" y="77130"/>
                </a:lnTo>
                <a:lnTo>
                  <a:pt x="32640" y="77140"/>
                </a:lnTo>
                <a:lnTo>
                  <a:pt x="32640" y="77160"/>
                </a:lnTo>
                <a:lnTo>
                  <a:pt x="32650" y="77180"/>
                </a:lnTo>
                <a:lnTo>
                  <a:pt x="32640" y="77200"/>
                </a:lnTo>
                <a:lnTo>
                  <a:pt x="32640" y="77210"/>
                </a:lnTo>
                <a:lnTo>
                  <a:pt x="32640" y="77230"/>
                </a:lnTo>
                <a:lnTo>
                  <a:pt x="32630" y="77240"/>
                </a:lnTo>
                <a:lnTo>
                  <a:pt x="32630" y="77250"/>
                </a:lnTo>
                <a:lnTo>
                  <a:pt x="32640" y="77260"/>
                </a:lnTo>
                <a:lnTo>
                  <a:pt x="32640" y="77290"/>
                </a:lnTo>
                <a:lnTo>
                  <a:pt x="32640" y="77330"/>
                </a:lnTo>
                <a:lnTo>
                  <a:pt x="32650" y="77370"/>
                </a:lnTo>
                <a:lnTo>
                  <a:pt x="32660" y="77390"/>
                </a:lnTo>
                <a:lnTo>
                  <a:pt x="32660" y="77410"/>
                </a:lnTo>
                <a:lnTo>
                  <a:pt x="32690" y="77470"/>
                </a:lnTo>
                <a:lnTo>
                  <a:pt x="32700" y="77500"/>
                </a:lnTo>
                <a:lnTo>
                  <a:pt x="32710" y="77530"/>
                </a:lnTo>
                <a:lnTo>
                  <a:pt x="32720" y="77550"/>
                </a:lnTo>
                <a:lnTo>
                  <a:pt x="32730" y="77570"/>
                </a:lnTo>
                <a:lnTo>
                  <a:pt x="32740" y="77590"/>
                </a:lnTo>
                <a:lnTo>
                  <a:pt x="32750" y="77600"/>
                </a:lnTo>
                <a:lnTo>
                  <a:pt x="32760" y="77610"/>
                </a:lnTo>
                <a:lnTo>
                  <a:pt x="32790" y="77640"/>
                </a:lnTo>
                <a:lnTo>
                  <a:pt x="32840" y="77690"/>
                </a:lnTo>
                <a:lnTo>
                  <a:pt x="32880" y="77720"/>
                </a:lnTo>
                <a:lnTo>
                  <a:pt x="32930" y="77760"/>
                </a:lnTo>
                <a:lnTo>
                  <a:pt x="33000" y="77800"/>
                </a:lnTo>
                <a:lnTo>
                  <a:pt x="33030" y="77820"/>
                </a:lnTo>
                <a:close/>
                <a:moveTo>
                  <a:pt x="37160" y="75730"/>
                </a:moveTo>
                <a:lnTo>
                  <a:pt x="37150" y="75760"/>
                </a:lnTo>
                <a:lnTo>
                  <a:pt x="37140" y="75800"/>
                </a:lnTo>
                <a:lnTo>
                  <a:pt x="37150" y="75840"/>
                </a:lnTo>
                <a:lnTo>
                  <a:pt x="37160" y="75870"/>
                </a:lnTo>
                <a:lnTo>
                  <a:pt x="37190" y="75900"/>
                </a:lnTo>
                <a:lnTo>
                  <a:pt x="37220" y="75930"/>
                </a:lnTo>
                <a:lnTo>
                  <a:pt x="37270" y="75990"/>
                </a:lnTo>
                <a:lnTo>
                  <a:pt x="37350" y="76130"/>
                </a:lnTo>
                <a:lnTo>
                  <a:pt x="37370" y="76160"/>
                </a:lnTo>
                <a:lnTo>
                  <a:pt x="37390" y="76190"/>
                </a:lnTo>
                <a:lnTo>
                  <a:pt x="37430" y="76230"/>
                </a:lnTo>
                <a:lnTo>
                  <a:pt x="37460" y="76250"/>
                </a:lnTo>
                <a:lnTo>
                  <a:pt x="37500" y="76280"/>
                </a:lnTo>
                <a:lnTo>
                  <a:pt x="37540" y="76290"/>
                </a:lnTo>
                <a:lnTo>
                  <a:pt x="37590" y="76320"/>
                </a:lnTo>
                <a:lnTo>
                  <a:pt x="37640" y="76340"/>
                </a:lnTo>
                <a:lnTo>
                  <a:pt x="37700" y="76370"/>
                </a:lnTo>
                <a:lnTo>
                  <a:pt x="37740" y="76390"/>
                </a:lnTo>
                <a:lnTo>
                  <a:pt x="37780" y="76410"/>
                </a:lnTo>
                <a:lnTo>
                  <a:pt x="37800" y="76420"/>
                </a:lnTo>
                <a:lnTo>
                  <a:pt x="37800" y="76430"/>
                </a:lnTo>
                <a:lnTo>
                  <a:pt x="37810" y="76450"/>
                </a:lnTo>
                <a:lnTo>
                  <a:pt x="37800" y="76460"/>
                </a:lnTo>
                <a:lnTo>
                  <a:pt x="37800" y="76470"/>
                </a:lnTo>
                <a:lnTo>
                  <a:pt x="37780" y="76480"/>
                </a:lnTo>
                <a:lnTo>
                  <a:pt x="37760" y="76500"/>
                </a:lnTo>
                <a:lnTo>
                  <a:pt x="37740" y="76510"/>
                </a:lnTo>
                <a:lnTo>
                  <a:pt x="37720" y="76520"/>
                </a:lnTo>
                <a:lnTo>
                  <a:pt x="37660" y="76530"/>
                </a:lnTo>
                <a:lnTo>
                  <a:pt x="37640" y="76540"/>
                </a:lnTo>
                <a:lnTo>
                  <a:pt x="37600" y="76540"/>
                </a:lnTo>
                <a:lnTo>
                  <a:pt x="37550" y="76550"/>
                </a:lnTo>
                <a:lnTo>
                  <a:pt x="37510" y="76560"/>
                </a:lnTo>
                <a:lnTo>
                  <a:pt x="37440" y="76570"/>
                </a:lnTo>
                <a:lnTo>
                  <a:pt x="37430" y="76570"/>
                </a:lnTo>
                <a:lnTo>
                  <a:pt x="37420" y="76580"/>
                </a:lnTo>
                <a:lnTo>
                  <a:pt x="37400" y="76590"/>
                </a:lnTo>
                <a:lnTo>
                  <a:pt x="37390" y="76610"/>
                </a:lnTo>
                <a:lnTo>
                  <a:pt x="37380" y="76630"/>
                </a:lnTo>
                <a:lnTo>
                  <a:pt x="37370" y="76650"/>
                </a:lnTo>
                <a:lnTo>
                  <a:pt x="37360" y="76670"/>
                </a:lnTo>
                <a:lnTo>
                  <a:pt x="37360" y="76700"/>
                </a:lnTo>
                <a:lnTo>
                  <a:pt x="37370" y="76730"/>
                </a:lnTo>
                <a:lnTo>
                  <a:pt x="37380" y="76760"/>
                </a:lnTo>
                <a:lnTo>
                  <a:pt x="37400" y="76790"/>
                </a:lnTo>
                <a:lnTo>
                  <a:pt x="37420" y="76810"/>
                </a:lnTo>
                <a:lnTo>
                  <a:pt x="37430" y="76830"/>
                </a:lnTo>
                <a:lnTo>
                  <a:pt x="37440" y="76830"/>
                </a:lnTo>
                <a:lnTo>
                  <a:pt x="37400" y="76830"/>
                </a:lnTo>
                <a:lnTo>
                  <a:pt x="37350" y="76810"/>
                </a:lnTo>
                <a:lnTo>
                  <a:pt x="37320" y="76800"/>
                </a:lnTo>
                <a:lnTo>
                  <a:pt x="37280" y="76790"/>
                </a:lnTo>
                <a:lnTo>
                  <a:pt x="37230" y="76800"/>
                </a:lnTo>
                <a:lnTo>
                  <a:pt x="37180" y="76800"/>
                </a:lnTo>
                <a:lnTo>
                  <a:pt x="37160" y="76790"/>
                </a:lnTo>
                <a:lnTo>
                  <a:pt x="37130" y="76760"/>
                </a:lnTo>
                <a:lnTo>
                  <a:pt x="37080" y="76720"/>
                </a:lnTo>
                <a:lnTo>
                  <a:pt x="37050" y="76690"/>
                </a:lnTo>
                <a:lnTo>
                  <a:pt x="37000" y="76640"/>
                </a:lnTo>
                <a:lnTo>
                  <a:pt x="37000" y="76610"/>
                </a:lnTo>
                <a:lnTo>
                  <a:pt x="37000" y="76600"/>
                </a:lnTo>
                <a:lnTo>
                  <a:pt x="37000" y="76580"/>
                </a:lnTo>
                <a:lnTo>
                  <a:pt x="37060" y="76550"/>
                </a:lnTo>
                <a:lnTo>
                  <a:pt x="37080" y="76540"/>
                </a:lnTo>
                <a:lnTo>
                  <a:pt x="37090" y="76510"/>
                </a:lnTo>
                <a:lnTo>
                  <a:pt x="37090" y="76480"/>
                </a:lnTo>
                <a:lnTo>
                  <a:pt x="37070" y="76440"/>
                </a:lnTo>
                <a:lnTo>
                  <a:pt x="37040" y="76420"/>
                </a:lnTo>
                <a:lnTo>
                  <a:pt x="37020" y="76420"/>
                </a:lnTo>
                <a:lnTo>
                  <a:pt x="37010" y="76430"/>
                </a:lnTo>
                <a:lnTo>
                  <a:pt x="36980" y="76440"/>
                </a:lnTo>
                <a:lnTo>
                  <a:pt x="36950" y="76450"/>
                </a:lnTo>
                <a:lnTo>
                  <a:pt x="36930" y="76450"/>
                </a:lnTo>
                <a:lnTo>
                  <a:pt x="36920" y="76440"/>
                </a:lnTo>
                <a:lnTo>
                  <a:pt x="36920" y="76400"/>
                </a:lnTo>
                <a:lnTo>
                  <a:pt x="36920" y="76380"/>
                </a:lnTo>
                <a:lnTo>
                  <a:pt x="36920" y="76370"/>
                </a:lnTo>
                <a:lnTo>
                  <a:pt x="36900" y="76360"/>
                </a:lnTo>
                <a:lnTo>
                  <a:pt x="36880" y="76370"/>
                </a:lnTo>
                <a:lnTo>
                  <a:pt x="36860" y="76360"/>
                </a:lnTo>
                <a:lnTo>
                  <a:pt x="36870" y="76320"/>
                </a:lnTo>
                <a:lnTo>
                  <a:pt x="36890" y="76280"/>
                </a:lnTo>
                <a:lnTo>
                  <a:pt x="36900" y="76230"/>
                </a:lnTo>
                <a:lnTo>
                  <a:pt x="36900" y="76170"/>
                </a:lnTo>
                <a:lnTo>
                  <a:pt x="36910" y="76090"/>
                </a:lnTo>
                <a:lnTo>
                  <a:pt x="36910" y="76040"/>
                </a:lnTo>
                <a:lnTo>
                  <a:pt x="36910" y="75990"/>
                </a:lnTo>
                <a:lnTo>
                  <a:pt x="36910" y="75950"/>
                </a:lnTo>
                <a:lnTo>
                  <a:pt x="36900" y="75910"/>
                </a:lnTo>
                <a:lnTo>
                  <a:pt x="36890" y="75860"/>
                </a:lnTo>
                <a:lnTo>
                  <a:pt x="36880" y="75800"/>
                </a:lnTo>
                <a:lnTo>
                  <a:pt x="36870" y="75760"/>
                </a:lnTo>
                <a:lnTo>
                  <a:pt x="36860" y="75730"/>
                </a:lnTo>
                <a:lnTo>
                  <a:pt x="36850" y="75720"/>
                </a:lnTo>
                <a:lnTo>
                  <a:pt x="36870" y="75720"/>
                </a:lnTo>
                <a:lnTo>
                  <a:pt x="36910" y="75730"/>
                </a:lnTo>
                <a:lnTo>
                  <a:pt x="36970" y="75720"/>
                </a:lnTo>
                <a:lnTo>
                  <a:pt x="37010" y="75670"/>
                </a:lnTo>
                <a:lnTo>
                  <a:pt x="37030" y="75660"/>
                </a:lnTo>
                <a:lnTo>
                  <a:pt x="37060" y="75640"/>
                </a:lnTo>
                <a:lnTo>
                  <a:pt x="37100" y="75620"/>
                </a:lnTo>
                <a:lnTo>
                  <a:pt x="37150" y="75610"/>
                </a:lnTo>
                <a:lnTo>
                  <a:pt x="37200" y="75600"/>
                </a:lnTo>
                <a:lnTo>
                  <a:pt x="37220" y="75610"/>
                </a:lnTo>
                <a:lnTo>
                  <a:pt x="37220" y="75630"/>
                </a:lnTo>
                <a:lnTo>
                  <a:pt x="37210" y="75660"/>
                </a:lnTo>
                <a:lnTo>
                  <a:pt x="37180" y="75700"/>
                </a:lnTo>
                <a:lnTo>
                  <a:pt x="37160" y="75730"/>
                </a:lnTo>
                <a:close/>
                <a:moveTo>
                  <a:pt x="39470" y="75610"/>
                </a:moveTo>
                <a:lnTo>
                  <a:pt x="39460" y="75610"/>
                </a:lnTo>
                <a:lnTo>
                  <a:pt x="39460" y="75600"/>
                </a:lnTo>
                <a:lnTo>
                  <a:pt x="39460" y="75580"/>
                </a:lnTo>
                <a:lnTo>
                  <a:pt x="39460" y="75570"/>
                </a:lnTo>
                <a:lnTo>
                  <a:pt x="39460" y="75540"/>
                </a:lnTo>
                <a:lnTo>
                  <a:pt x="39470" y="75530"/>
                </a:lnTo>
                <a:lnTo>
                  <a:pt x="39470" y="75520"/>
                </a:lnTo>
                <a:lnTo>
                  <a:pt x="39480" y="75530"/>
                </a:lnTo>
                <a:lnTo>
                  <a:pt x="39490" y="75530"/>
                </a:lnTo>
                <a:lnTo>
                  <a:pt x="39500" y="75550"/>
                </a:lnTo>
                <a:lnTo>
                  <a:pt x="39500" y="75560"/>
                </a:lnTo>
                <a:lnTo>
                  <a:pt x="39490" y="75580"/>
                </a:lnTo>
                <a:lnTo>
                  <a:pt x="39480" y="75600"/>
                </a:lnTo>
                <a:lnTo>
                  <a:pt x="39470" y="75610"/>
                </a:lnTo>
                <a:close/>
                <a:moveTo>
                  <a:pt x="40080" y="75350"/>
                </a:moveTo>
                <a:lnTo>
                  <a:pt x="40110" y="75360"/>
                </a:lnTo>
                <a:lnTo>
                  <a:pt x="40140" y="75360"/>
                </a:lnTo>
                <a:lnTo>
                  <a:pt x="40160" y="75370"/>
                </a:lnTo>
                <a:lnTo>
                  <a:pt x="40170" y="75380"/>
                </a:lnTo>
                <a:lnTo>
                  <a:pt x="40180" y="75390"/>
                </a:lnTo>
                <a:lnTo>
                  <a:pt x="40190" y="75410"/>
                </a:lnTo>
                <a:lnTo>
                  <a:pt x="40200" y="75440"/>
                </a:lnTo>
                <a:lnTo>
                  <a:pt x="40200" y="75470"/>
                </a:lnTo>
                <a:lnTo>
                  <a:pt x="40210" y="75500"/>
                </a:lnTo>
                <a:lnTo>
                  <a:pt x="40220" y="75510"/>
                </a:lnTo>
                <a:lnTo>
                  <a:pt x="40230" y="75540"/>
                </a:lnTo>
                <a:lnTo>
                  <a:pt x="40250" y="75580"/>
                </a:lnTo>
                <a:lnTo>
                  <a:pt x="40270" y="75610"/>
                </a:lnTo>
                <a:lnTo>
                  <a:pt x="40280" y="75620"/>
                </a:lnTo>
                <a:lnTo>
                  <a:pt x="40310" y="75650"/>
                </a:lnTo>
                <a:lnTo>
                  <a:pt x="40340" y="75690"/>
                </a:lnTo>
                <a:lnTo>
                  <a:pt x="40360" y="75710"/>
                </a:lnTo>
                <a:lnTo>
                  <a:pt x="40400" y="75750"/>
                </a:lnTo>
                <a:lnTo>
                  <a:pt x="40420" y="75770"/>
                </a:lnTo>
                <a:lnTo>
                  <a:pt x="40440" y="75810"/>
                </a:lnTo>
                <a:lnTo>
                  <a:pt x="40490" y="75860"/>
                </a:lnTo>
                <a:lnTo>
                  <a:pt x="40500" y="75880"/>
                </a:lnTo>
                <a:lnTo>
                  <a:pt x="40510" y="75890"/>
                </a:lnTo>
                <a:lnTo>
                  <a:pt x="40510" y="75900"/>
                </a:lnTo>
                <a:lnTo>
                  <a:pt x="40510" y="75910"/>
                </a:lnTo>
                <a:lnTo>
                  <a:pt x="40500" y="75930"/>
                </a:lnTo>
                <a:lnTo>
                  <a:pt x="40480" y="75950"/>
                </a:lnTo>
                <a:lnTo>
                  <a:pt x="40470" y="75970"/>
                </a:lnTo>
                <a:lnTo>
                  <a:pt x="40440" y="76010"/>
                </a:lnTo>
                <a:lnTo>
                  <a:pt x="40400" y="76040"/>
                </a:lnTo>
                <a:lnTo>
                  <a:pt x="40380" y="76070"/>
                </a:lnTo>
                <a:lnTo>
                  <a:pt x="40350" y="76110"/>
                </a:lnTo>
                <a:lnTo>
                  <a:pt x="40330" y="76130"/>
                </a:lnTo>
                <a:lnTo>
                  <a:pt x="40300" y="76180"/>
                </a:lnTo>
                <a:lnTo>
                  <a:pt x="40280" y="76200"/>
                </a:lnTo>
                <a:lnTo>
                  <a:pt x="40270" y="76230"/>
                </a:lnTo>
                <a:lnTo>
                  <a:pt x="40250" y="76260"/>
                </a:lnTo>
                <a:lnTo>
                  <a:pt x="40240" y="76280"/>
                </a:lnTo>
                <a:lnTo>
                  <a:pt x="40230" y="76300"/>
                </a:lnTo>
                <a:lnTo>
                  <a:pt x="40220" y="76340"/>
                </a:lnTo>
                <a:lnTo>
                  <a:pt x="40210" y="76400"/>
                </a:lnTo>
                <a:lnTo>
                  <a:pt x="40200" y="76470"/>
                </a:lnTo>
                <a:lnTo>
                  <a:pt x="40200" y="76500"/>
                </a:lnTo>
                <a:lnTo>
                  <a:pt x="40210" y="76530"/>
                </a:lnTo>
                <a:lnTo>
                  <a:pt x="40220" y="76560"/>
                </a:lnTo>
                <a:lnTo>
                  <a:pt x="40230" y="76590"/>
                </a:lnTo>
                <a:lnTo>
                  <a:pt x="40240" y="76610"/>
                </a:lnTo>
                <a:lnTo>
                  <a:pt x="40260" y="76630"/>
                </a:lnTo>
                <a:lnTo>
                  <a:pt x="40290" y="76680"/>
                </a:lnTo>
                <a:lnTo>
                  <a:pt x="40320" y="76710"/>
                </a:lnTo>
                <a:lnTo>
                  <a:pt x="40360" y="76750"/>
                </a:lnTo>
                <a:lnTo>
                  <a:pt x="40400" y="76800"/>
                </a:lnTo>
                <a:lnTo>
                  <a:pt x="40440" y="76850"/>
                </a:lnTo>
                <a:lnTo>
                  <a:pt x="40450" y="76860"/>
                </a:lnTo>
                <a:lnTo>
                  <a:pt x="40500" y="76930"/>
                </a:lnTo>
                <a:lnTo>
                  <a:pt x="40540" y="76990"/>
                </a:lnTo>
                <a:lnTo>
                  <a:pt x="40560" y="77010"/>
                </a:lnTo>
                <a:lnTo>
                  <a:pt x="40570" y="77020"/>
                </a:lnTo>
                <a:lnTo>
                  <a:pt x="40590" y="77040"/>
                </a:lnTo>
                <a:lnTo>
                  <a:pt x="40600" y="77050"/>
                </a:lnTo>
                <a:lnTo>
                  <a:pt x="40610" y="77060"/>
                </a:lnTo>
                <a:lnTo>
                  <a:pt x="40630" y="77080"/>
                </a:lnTo>
                <a:lnTo>
                  <a:pt x="40640" y="77100"/>
                </a:lnTo>
                <a:lnTo>
                  <a:pt x="40650" y="77120"/>
                </a:lnTo>
                <a:lnTo>
                  <a:pt x="40660" y="77130"/>
                </a:lnTo>
                <a:lnTo>
                  <a:pt x="40670" y="77140"/>
                </a:lnTo>
                <a:lnTo>
                  <a:pt x="40680" y="77140"/>
                </a:lnTo>
                <a:lnTo>
                  <a:pt x="40680" y="77150"/>
                </a:lnTo>
                <a:lnTo>
                  <a:pt x="40690" y="77150"/>
                </a:lnTo>
                <a:lnTo>
                  <a:pt x="40690" y="77170"/>
                </a:lnTo>
                <a:lnTo>
                  <a:pt x="40690" y="77180"/>
                </a:lnTo>
                <a:lnTo>
                  <a:pt x="40700" y="77200"/>
                </a:lnTo>
                <a:lnTo>
                  <a:pt x="40700" y="77210"/>
                </a:lnTo>
                <a:lnTo>
                  <a:pt x="40710" y="77220"/>
                </a:lnTo>
                <a:lnTo>
                  <a:pt x="40720" y="77230"/>
                </a:lnTo>
                <a:lnTo>
                  <a:pt x="40760" y="77260"/>
                </a:lnTo>
                <a:lnTo>
                  <a:pt x="40790" y="77290"/>
                </a:lnTo>
                <a:lnTo>
                  <a:pt x="40820" y="77320"/>
                </a:lnTo>
                <a:lnTo>
                  <a:pt x="40830" y="77340"/>
                </a:lnTo>
                <a:lnTo>
                  <a:pt x="40860" y="77360"/>
                </a:lnTo>
                <a:lnTo>
                  <a:pt x="40910" y="77400"/>
                </a:lnTo>
                <a:lnTo>
                  <a:pt x="40930" y="77420"/>
                </a:lnTo>
                <a:lnTo>
                  <a:pt x="40950" y="77450"/>
                </a:lnTo>
                <a:lnTo>
                  <a:pt x="40990" y="77480"/>
                </a:lnTo>
                <a:lnTo>
                  <a:pt x="41000" y="77490"/>
                </a:lnTo>
                <a:lnTo>
                  <a:pt x="41020" y="77490"/>
                </a:lnTo>
                <a:lnTo>
                  <a:pt x="41040" y="77500"/>
                </a:lnTo>
                <a:lnTo>
                  <a:pt x="41060" y="77510"/>
                </a:lnTo>
                <a:lnTo>
                  <a:pt x="41070" y="77520"/>
                </a:lnTo>
                <a:lnTo>
                  <a:pt x="41080" y="77530"/>
                </a:lnTo>
                <a:lnTo>
                  <a:pt x="41100" y="77540"/>
                </a:lnTo>
                <a:lnTo>
                  <a:pt x="41110" y="77540"/>
                </a:lnTo>
                <a:lnTo>
                  <a:pt x="41130" y="77550"/>
                </a:lnTo>
                <a:lnTo>
                  <a:pt x="41160" y="77560"/>
                </a:lnTo>
                <a:lnTo>
                  <a:pt x="41170" y="77570"/>
                </a:lnTo>
                <a:lnTo>
                  <a:pt x="41180" y="77580"/>
                </a:lnTo>
                <a:lnTo>
                  <a:pt x="41190" y="77600"/>
                </a:lnTo>
                <a:lnTo>
                  <a:pt x="41200" y="77610"/>
                </a:lnTo>
                <a:lnTo>
                  <a:pt x="41210" y="77630"/>
                </a:lnTo>
                <a:lnTo>
                  <a:pt x="41210" y="77650"/>
                </a:lnTo>
                <a:lnTo>
                  <a:pt x="41210" y="77680"/>
                </a:lnTo>
                <a:lnTo>
                  <a:pt x="41210" y="77700"/>
                </a:lnTo>
                <a:lnTo>
                  <a:pt x="41210" y="77710"/>
                </a:lnTo>
                <a:lnTo>
                  <a:pt x="41220" y="77720"/>
                </a:lnTo>
                <a:lnTo>
                  <a:pt x="41220" y="77740"/>
                </a:lnTo>
                <a:lnTo>
                  <a:pt x="41230" y="77750"/>
                </a:lnTo>
                <a:lnTo>
                  <a:pt x="41240" y="77770"/>
                </a:lnTo>
                <a:lnTo>
                  <a:pt x="41250" y="77800"/>
                </a:lnTo>
                <a:lnTo>
                  <a:pt x="41250" y="77840"/>
                </a:lnTo>
                <a:lnTo>
                  <a:pt x="41250" y="77870"/>
                </a:lnTo>
                <a:lnTo>
                  <a:pt x="41250" y="77900"/>
                </a:lnTo>
                <a:lnTo>
                  <a:pt x="41250" y="77920"/>
                </a:lnTo>
                <a:lnTo>
                  <a:pt x="41240" y="77940"/>
                </a:lnTo>
                <a:lnTo>
                  <a:pt x="41220" y="77960"/>
                </a:lnTo>
                <a:lnTo>
                  <a:pt x="41200" y="77980"/>
                </a:lnTo>
                <a:lnTo>
                  <a:pt x="41190" y="77990"/>
                </a:lnTo>
                <a:lnTo>
                  <a:pt x="41180" y="78000"/>
                </a:lnTo>
                <a:lnTo>
                  <a:pt x="41170" y="78000"/>
                </a:lnTo>
                <a:lnTo>
                  <a:pt x="41160" y="78020"/>
                </a:lnTo>
                <a:lnTo>
                  <a:pt x="41140" y="78030"/>
                </a:lnTo>
                <a:lnTo>
                  <a:pt x="41130" y="78040"/>
                </a:lnTo>
                <a:lnTo>
                  <a:pt x="41120" y="78050"/>
                </a:lnTo>
                <a:lnTo>
                  <a:pt x="41110" y="78060"/>
                </a:lnTo>
                <a:lnTo>
                  <a:pt x="41100" y="78060"/>
                </a:lnTo>
                <a:lnTo>
                  <a:pt x="41090" y="78070"/>
                </a:lnTo>
                <a:lnTo>
                  <a:pt x="41090" y="78080"/>
                </a:lnTo>
                <a:lnTo>
                  <a:pt x="41080" y="78080"/>
                </a:lnTo>
                <a:lnTo>
                  <a:pt x="41080" y="78070"/>
                </a:lnTo>
                <a:lnTo>
                  <a:pt x="41070" y="78050"/>
                </a:lnTo>
                <a:lnTo>
                  <a:pt x="41070" y="78040"/>
                </a:lnTo>
                <a:lnTo>
                  <a:pt x="41040" y="78020"/>
                </a:lnTo>
                <a:lnTo>
                  <a:pt x="41040" y="78010"/>
                </a:lnTo>
                <a:lnTo>
                  <a:pt x="41030" y="78010"/>
                </a:lnTo>
                <a:lnTo>
                  <a:pt x="41030" y="78020"/>
                </a:lnTo>
                <a:lnTo>
                  <a:pt x="41030" y="78030"/>
                </a:lnTo>
                <a:lnTo>
                  <a:pt x="41030" y="78050"/>
                </a:lnTo>
                <a:lnTo>
                  <a:pt x="41020" y="78060"/>
                </a:lnTo>
                <a:lnTo>
                  <a:pt x="41020" y="78070"/>
                </a:lnTo>
                <a:lnTo>
                  <a:pt x="41020" y="78090"/>
                </a:lnTo>
                <a:lnTo>
                  <a:pt x="41010" y="78100"/>
                </a:lnTo>
                <a:lnTo>
                  <a:pt x="41000" y="78120"/>
                </a:lnTo>
                <a:lnTo>
                  <a:pt x="40980" y="78130"/>
                </a:lnTo>
                <a:lnTo>
                  <a:pt x="40970" y="78140"/>
                </a:lnTo>
                <a:lnTo>
                  <a:pt x="40950" y="78150"/>
                </a:lnTo>
                <a:lnTo>
                  <a:pt x="40910" y="78170"/>
                </a:lnTo>
                <a:lnTo>
                  <a:pt x="40890" y="78180"/>
                </a:lnTo>
                <a:lnTo>
                  <a:pt x="40840" y="78210"/>
                </a:lnTo>
                <a:lnTo>
                  <a:pt x="40800" y="78220"/>
                </a:lnTo>
                <a:lnTo>
                  <a:pt x="40740" y="78230"/>
                </a:lnTo>
                <a:lnTo>
                  <a:pt x="40690" y="78230"/>
                </a:lnTo>
                <a:lnTo>
                  <a:pt x="40660" y="78230"/>
                </a:lnTo>
                <a:lnTo>
                  <a:pt x="40630" y="78230"/>
                </a:lnTo>
                <a:lnTo>
                  <a:pt x="40590" y="78210"/>
                </a:lnTo>
                <a:lnTo>
                  <a:pt x="40570" y="78200"/>
                </a:lnTo>
                <a:lnTo>
                  <a:pt x="40550" y="78180"/>
                </a:lnTo>
                <a:lnTo>
                  <a:pt x="40540" y="78160"/>
                </a:lnTo>
                <a:lnTo>
                  <a:pt x="40540" y="78140"/>
                </a:lnTo>
                <a:lnTo>
                  <a:pt x="40540" y="78120"/>
                </a:lnTo>
                <a:lnTo>
                  <a:pt x="40540" y="78110"/>
                </a:lnTo>
                <a:lnTo>
                  <a:pt x="40550" y="78100"/>
                </a:lnTo>
                <a:lnTo>
                  <a:pt x="40540" y="78090"/>
                </a:lnTo>
                <a:lnTo>
                  <a:pt x="40520" y="78080"/>
                </a:lnTo>
                <a:lnTo>
                  <a:pt x="40510" y="78080"/>
                </a:lnTo>
                <a:lnTo>
                  <a:pt x="40480" y="78080"/>
                </a:lnTo>
                <a:lnTo>
                  <a:pt x="40460" y="78090"/>
                </a:lnTo>
                <a:lnTo>
                  <a:pt x="40450" y="78100"/>
                </a:lnTo>
                <a:lnTo>
                  <a:pt x="40450" y="78110"/>
                </a:lnTo>
                <a:lnTo>
                  <a:pt x="40440" y="78120"/>
                </a:lnTo>
                <a:lnTo>
                  <a:pt x="40420" y="78130"/>
                </a:lnTo>
                <a:lnTo>
                  <a:pt x="40410" y="78150"/>
                </a:lnTo>
                <a:lnTo>
                  <a:pt x="40400" y="78160"/>
                </a:lnTo>
                <a:lnTo>
                  <a:pt x="40390" y="78180"/>
                </a:lnTo>
                <a:lnTo>
                  <a:pt x="40380" y="78180"/>
                </a:lnTo>
                <a:lnTo>
                  <a:pt x="40370" y="78180"/>
                </a:lnTo>
                <a:lnTo>
                  <a:pt x="40360" y="78180"/>
                </a:lnTo>
                <a:lnTo>
                  <a:pt x="40340" y="78180"/>
                </a:lnTo>
                <a:lnTo>
                  <a:pt x="40320" y="78170"/>
                </a:lnTo>
                <a:lnTo>
                  <a:pt x="40300" y="78160"/>
                </a:lnTo>
                <a:lnTo>
                  <a:pt x="40280" y="78140"/>
                </a:lnTo>
                <a:lnTo>
                  <a:pt x="40270" y="78130"/>
                </a:lnTo>
                <a:lnTo>
                  <a:pt x="40260" y="78120"/>
                </a:lnTo>
                <a:lnTo>
                  <a:pt x="40240" y="78120"/>
                </a:lnTo>
                <a:lnTo>
                  <a:pt x="40190" y="78120"/>
                </a:lnTo>
                <a:lnTo>
                  <a:pt x="40180" y="78110"/>
                </a:lnTo>
                <a:lnTo>
                  <a:pt x="40160" y="78110"/>
                </a:lnTo>
                <a:lnTo>
                  <a:pt x="40150" y="78100"/>
                </a:lnTo>
                <a:lnTo>
                  <a:pt x="40140" y="78100"/>
                </a:lnTo>
                <a:lnTo>
                  <a:pt x="40130" y="78090"/>
                </a:lnTo>
                <a:lnTo>
                  <a:pt x="40110" y="78090"/>
                </a:lnTo>
                <a:lnTo>
                  <a:pt x="40080" y="78080"/>
                </a:lnTo>
                <a:lnTo>
                  <a:pt x="40060" y="78080"/>
                </a:lnTo>
                <a:lnTo>
                  <a:pt x="40030" y="78080"/>
                </a:lnTo>
                <a:lnTo>
                  <a:pt x="40010" y="78070"/>
                </a:lnTo>
                <a:lnTo>
                  <a:pt x="40010" y="78060"/>
                </a:lnTo>
                <a:lnTo>
                  <a:pt x="40000" y="78050"/>
                </a:lnTo>
                <a:lnTo>
                  <a:pt x="40010" y="78040"/>
                </a:lnTo>
                <a:lnTo>
                  <a:pt x="40030" y="78010"/>
                </a:lnTo>
                <a:lnTo>
                  <a:pt x="40060" y="77960"/>
                </a:lnTo>
                <a:lnTo>
                  <a:pt x="40080" y="77920"/>
                </a:lnTo>
                <a:lnTo>
                  <a:pt x="40090" y="77900"/>
                </a:lnTo>
                <a:lnTo>
                  <a:pt x="40100" y="77870"/>
                </a:lnTo>
                <a:lnTo>
                  <a:pt x="40120" y="77810"/>
                </a:lnTo>
                <a:lnTo>
                  <a:pt x="40130" y="77780"/>
                </a:lnTo>
                <a:lnTo>
                  <a:pt x="40130" y="77740"/>
                </a:lnTo>
                <a:lnTo>
                  <a:pt x="40130" y="77690"/>
                </a:lnTo>
                <a:lnTo>
                  <a:pt x="40120" y="77670"/>
                </a:lnTo>
                <a:lnTo>
                  <a:pt x="40110" y="77590"/>
                </a:lnTo>
                <a:lnTo>
                  <a:pt x="40100" y="77550"/>
                </a:lnTo>
                <a:lnTo>
                  <a:pt x="40080" y="77510"/>
                </a:lnTo>
                <a:lnTo>
                  <a:pt x="40060" y="77490"/>
                </a:lnTo>
                <a:lnTo>
                  <a:pt x="40050" y="77470"/>
                </a:lnTo>
                <a:lnTo>
                  <a:pt x="40010" y="77420"/>
                </a:lnTo>
                <a:lnTo>
                  <a:pt x="39990" y="77410"/>
                </a:lnTo>
                <a:lnTo>
                  <a:pt x="39990" y="77400"/>
                </a:lnTo>
                <a:lnTo>
                  <a:pt x="39980" y="77380"/>
                </a:lnTo>
                <a:lnTo>
                  <a:pt x="39950" y="77360"/>
                </a:lnTo>
                <a:lnTo>
                  <a:pt x="39910" y="77330"/>
                </a:lnTo>
                <a:lnTo>
                  <a:pt x="39880" y="77310"/>
                </a:lnTo>
                <a:lnTo>
                  <a:pt x="39840" y="77280"/>
                </a:lnTo>
                <a:lnTo>
                  <a:pt x="39810" y="77260"/>
                </a:lnTo>
                <a:lnTo>
                  <a:pt x="39730" y="77190"/>
                </a:lnTo>
                <a:lnTo>
                  <a:pt x="39700" y="77160"/>
                </a:lnTo>
                <a:lnTo>
                  <a:pt x="39670" y="77140"/>
                </a:lnTo>
                <a:lnTo>
                  <a:pt x="39670" y="77130"/>
                </a:lnTo>
                <a:lnTo>
                  <a:pt x="39650" y="77110"/>
                </a:lnTo>
                <a:lnTo>
                  <a:pt x="39590" y="77060"/>
                </a:lnTo>
                <a:lnTo>
                  <a:pt x="39570" y="77050"/>
                </a:lnTo>
                <a:lnTo>
                  <a:pt x="39490" y="76990"/>
                </a:lnTo>
                <a:lnTo>
                  <a:pt x="39440" y="76950"/>
                </a:lnTo>
                <a:lnTo>
                  <a:pt x="39410" y="76920"/>
                </a:lnTo>
                <a:lnTo>
                  <a:pt x="39390" y="76900"/>
                </a:lnTo>
                <a:lnTo>
                  <a:pt x="39360" y="76870"/>
                </a:lnTo>
                <a:lnTo>
                  <a:pt x="39350" y="76860"/>
                </a:lnTo>
                <a:lnTo>
                  <a:pt x="39310" y="76830"/>
                </a:lnTo>
                <a:lnTo>
                  <a:pt x="39290" y="76800"/>
                </a:lnTo>
                <a:lnTo>
                  <a:pt x="39270" y="76760"/>
                </a:lnTo>
                <a:lnTo>
                  <a:pt x="39250" y="76720"/>
                </a:lnTo>
                <a:lnTo>
                  <a:pt x="39240" y="76700"/>
                </a:lnTo>
                <a:lnTo>
                  <a:pt x="39240" y="76690"/>
                </a:lnTo>
                <a:lnTo>
                  <a:pt x="39250" y="76680"/>
                </a:lnTo>
                <a:lnTo>
                  <a:pt x="39270" y="76680"/>
                </a:lnTo>
                <a:lnTo>
                  <a:pt x="39290" y="76680"/>
                </a:lnTo>
                <a:lnTo>
                  <a:pt x="39290" y="76670"/>
                </a:lnTo>
                <a:lnTo>
                  <a:pt x="39340" y="76650"/>
                </a:lnTo>
                <a:lnTo>
                  <a:pt x="39360" y="76650"/>
                </a:lnTo>
                <a:lnTo>
                  <a:pt x="39380" y="76650"/>
                </a:lnTo>
                <a:lnTo>
                  <a:pt x="39390" y="76650"/>
                </a:lnTo>
                <a:lnTo>
                  <a:pt x="39410" y="76650"/>
                </a:lnTo>
                <a:lnTo>
                  <a:pt x="39450" y="76640"/>
                </a:lnTo>
                <a:lnTo>
                  <a:pt x="39460" y="76630"/>
                </a:lnTo>
                <a:lnTo>
                  <a:pt x="39480" y="76630"/>
                </a:lnTo>
                <a:lnTo>
                  <a:pt x="39490" y="76630"/>
                </a:lnTo>
                <a:lnTo>
                  <a:pt x="39510" y="76620"/>
                </a:lnTo>
                <a:lnTo>
                  <a:pt x="39520" y="76620"/>
                </a:lnTo>
                <a:lnTo>
                  <a:pt x="39550" y="76620"/>
                </a:lnTo>
                <a:lnTo>
                  <a:pt x="39560" y="76610"/>
                </a:lnTo>
                <a:lnTo>
                  <a:pt x="39600" y="76600"/>
                </a:lnTo>
                <a:lnTo>
                  <a:pt x="39630" y="76590"/>
                </a:lnTo>
                <a:lnTo>
                  <a:pt x="39640" y="76580"/>
                </a:lnTo>
                <a:lnTo>
                  <a:pt x="39660" y="76570"/>
                </a:lnTo>
                <a:lnTo>
                  <a:pt x="39680" y="76560"/>
                </a:lnTo>
                <a:lnTo>
                  <a:pt x="39700" y="76550"/>
                </a:lnTo>
                <a:lnTo>
                  <a:pt x="39720" y="76540"/>
                </a:lnTo>
                <a:lnTo>
                  <a:pt x="39730" y="76530"/>
                </a:lnTo>
                <a:lnTo>
                  <a:pt x="39750" y="76510"/>
                </a:lnTo>
                <a:lnTo>
                  <a:pt x="39760" y="76500"/>
                </a:lnTo>
                <a:lnTo>
                  <a:pt x="39770" y="76490"/>
                </a:lnTo>
                <a:lnTo>
                  <a:pt x="39790" y="76480"/>
                </a:lnTo>
                <a:lnTo>
                  <a:pt x="39800" y="76470"/>
                </a:lnTo>
                <a:lnTo>
                  <a:pt x="39800" y="76450"/>
                </a:lnTo>
                <a:lnTo>
                  <a:pt x="39800" y="76440"/>
                </a:lnTo>
                <a:lnTo>
                  <a:pt x="39800" y="76420"/>
                </a:lnTo>
                <a:lnTo>
                  <a:pt x="39800" y="76410"/>
                </a:lnTo>
                <a:lnTo>
                  <a:pt x="39780" y="76370"/>
                </a:lnTo>
                <a:lnTo>
                  <a:pt x="39780" y="76360"/>
                </a:lnTo>
                <a:lnTo>
                  <a:pt x="39770" y="76350"/>
                </a:lnTo>
                <a:lnTo>
                  <a:pt x="39760" y="76340"/>
                </a:lnTo>
                <a:lnTo>
                  <a:pt x="39740" y="76310"/>
                </a:lnTo>
                <a:lnTo>
                  <a:pt x="39730" y="76300"/>
                </a:lnTo>
                <a:lnTo>
                  <a:pt x="39690" y="76260"/>
                </a:lnTo>
                <a:lnTo>
                  <a:pt x="39650" y="76230"/>
                </a:lnTo>
                <a:lnTo>
                  <a:pt x="39630" y="76220"/>
                </a:lnTo>
                <a:lnTo>
                  <a:pt x="39610" y="76190"/>
                </a:lnTo>
                <a:lnTo>
                  <a:pt x="39610" y="76180"/>
                </a:lnTo>
                <a:lnTo>
                  <a:pt x="39610" y="76170"/>
                </a:lnTo>
                <a:lnTo>
                  <a:pt x="39630" y="76160"/>
                </a:lnTo>
                <a:lnTo>
                  <a:pt x="39640" y="76150"/>
                </a:lnTo>
                <a:lnTo>
                  <a:pt x="39670" y="76130"/>
                </a:lnTo>
                <a:lnTo>
                  <a:pt x="39690" y="76130"/>
                </a:lnTo>
                <a:lnTo>
                  <a:pt x="39710" y="76110"/>
                </a:lnTo>
                <a:lnTo>
                  <a:pt x="39730" y="76100"/>
                </a:lnTo>
                <a:lnTo>
                  <a:pt x="39730" y="76090"/>
                </a:lnTo>
                <a:lnTo>
                  <a:pt x="39750" y="76080"/>
                </a:lnTo>
                <a:lnTo>
                  <a:pt x="39760" y="76080"/>
                </a:lnTo>
                <a:lnTo>
                  <a:pt x="39770" y="76090"/>
                </a:lnTo>
                <a:lnTo>
                  <a:pt x="39780" y="76100"/>
                </a:lnTo>
                <a:lnTo>
                  <a:pt x="39780" y="76110"/>
                </a:lnTo>
                <a:lnTo>
                  <a:pt x="39790" y="76120"/>
                </a:lnTo>
                <a:lnTo>
                  <a:pt x="39800" y="76140"/>
                </a:lnTo>
                <a:lnTo>
                  <a:pt x="39810" y="76160"/>
                </a:lnTo>
                <a:lnTo>
                  <a:pt x="39820" y="76180"/>
                </a:lnTo>
                <a:lnTo>
                  <a:pt x="39830" y="76190"/>
                </a:lnTo>
                <a:lnTo>
                  <a:pt x="39840" y="76200"/>
                </a:lnTo>
                <a:lnTo>
                  <a:pt x="39850" y="76210"/>
                </a:lnTo>
                <a:lnTo>
                  <a:pt x="39860" y="76210"/>
                </a:lnTo>
                <a:lnTo>
                  <a:pt x="39870" y="76210"/>
                </a:lnTo>
                <a:lnTo>
                  <a:pt x="39870" y="76200"/>
                </a:lnTo>
                <a:lnTo>
                  <a:pt x="39880" y="76190"/>
                </a:lnTo>
                <a:lnTo>
                  <a:pt x="39890" y="76180"/>
                </a:lnTo>
                <a:lnTo>
                  <a:pt x="39880" y="76190"/>
                </a:lnTo>
                <a:lnTo>
                  <a:pt x="39870" y="76190"/>
                </a:lnTo>
                <a:lnTo>
                  <a:pt x="39860" y="76190"/>
                </a:lnTo>
                <a:lnTo>
                  <a:pt x="39850" y="76190"/>
                </a:lnTo>
                <a:lnTo>
                  <a:pt x="39840" y="76190"/>
                </a:lnTo>
                <a:lnTo>
                  <a:pt x="39830" y="76180"/>
                </a:lnTo>
                <a:lnTo>
                  <a:pt x="39830" y="76170"/>
                </a:lnTo>
                <a:lnTo>
                  <a:pt x="39820" y="76160"/>
                </a:lnTo>
                <a:lnTo>
                  <a:pt x="39820" y="76150"/>
                </a:lnTo>
                <a:lnTo>
                  <a:pt x="39810" y="76140"/>
                </a:lnTo>
                <a:lnTo>
                  <a:pt x="39810" y="76130"/>
                </a:lnTo>
                <a:lnTo>
                  <a:pt x="39800" y="76110"/>
                </a:lnTo>
                <a:lnTo>
                  <a:pt x="39790" y="76100"/>
                </a:lnTo>
                <a:lnTo>
                  <a:pt x="39790" y="76090"/>
                </a:lnTo>
                <a:lnTo>
                  <a:pt x="39770" y="76070"/>
                </a:lnTo>
                <a:lnTo>
                  <a:pt x="39760" y="76070"/>
                </a:lnTo>
                <a:lnTo>
                  <a:pt x="39740" y="76080"/>
                </a:lnTo>
                <a:lnTo>
                  <a:pt x="39730" y="76080"/>
                </a:lnTo>
                <a:lnTo>
                  <a:pt x="39710" y="76090"/>
                </a:lnTo>
                <a:lnTo>
                  <a:pt x="39690" y="76100"/>
                </a:lnTo>
                <a:lnTo>
                  <a:pt x="39680" y="76110"/>
                </a:lnTo>
                <a:lnTo>
                  <a:pt x="39670" y="76120"/>
                </a:lnTo>
                <a:lnTo>
                  <a:pt x="39650" y="76120"/>
                </a:lnTo>
                <a:lnTo>
                  <a:pt x="39630" y="76140"/>
                </a:lnTo>
                <a:lnTo>
                  <a:pt x="39620" y="76150"/>
                </a:lnTo>
                <a:lnTo>
                  <a:pt x="39600" y="76160"/>
                </a:lnTo>
                <a:lnTo>
                  <a:pt x="39600" y="76170"/>
                </a:lnTo>
                <a:lnTo>
                  <a:pt x="39590" y="76180"/>
                </a:lnTo>
                <a:lnTo>
                  <a:pt x="39590" y="76190"/>
                </a:lnTo>
                <a:lnTo>
                  <a:pt x="39590" y="76200"/>
                </a:lnTo>
                <a:lnTo>
                  <a:pt x="39590" y="76210"/>
                </a:lnTo>
                <a:lnTo>
                  <a:pt x="39600" y="76220"/>
                </a:lnTo>
                <a:lnTo>
                  <a:pt x="39620" y="76240"/>
                </a:lnTo>
                <a:lnTo>
                  <a:pt x="39650" y="76260"/>
                </a:lnTo>
                <a:lnTo>
                  <a:pt x="39660" y="76270"/>
                </a:lnTo>
                <a:lnTo>
                  <a:pt x="39670" y="76280"/>
                </a:lnTo>
                <a:lnTo>
                  <a:pt x="39690" y="76290"/>
                </a:lnTo>
                <a:lnTo>
                  <a:pt x="39700" y="76310"/>
                </a:lnTo>
                <a:lnTo>
                  <a:pt x="39720" y="76320"/>
                </a:lnTo>
                <a:lnTo>
                  <a:pt x="39730" y="76340"/>
                </a:lnTo>
                <a:lnTo>
                  <a:pt x="39740" y="76350"/>
                </a:lnTo>
                <a:lnTo>
                  <a:pt x="39750" y="76360"/>
                </a:lnTo>
                <a:lnTo>
                  <a:pt x="39770" y="76390"/>
                </a:lnTo>
                <a:lnTo>
                  <a:pt x="39770" y="76400"/>
                </a:lnTo>
                <a:lnTo>
                  <a:pt x="39780" y="76410"/>
                </a:lnTo>
                <a:lnTo>
                  <a:pt x="39780" y="76430"/>
                </a:lnTo>
                <a:lnTo>
                  <a:pt x="39790" y="76440"/>
                </a:lnTo>
                <a:lnTo>
                  <a:pt x="39780" y="76460"/>
                </a:lnTo>
                <a:lnTo>
                  <a:pt x="39780" y="76470"/>
                </a:lnTo>
                <a:lnTo>
                  <a:pt x="39770" y="76480"/>
                </a:lnTo>
                <a:lnTo>
                  <a:pt x="39760" y="76480"/>
                </a:lnTo>
                <a:lnTo>
                  <a:pt x="39750" y="76490"/>
                </a:lnTo>
                <a:lnTo>
                  <a:pt x="39740" y="76500"/>
                </a:lnTo>
                <a:lnTo>
                  <a:pt x="39730" y="76510"/>
                </a:lnTo>
                <a:lnTo>
                  <a:pt x="39720" y="76520"/>
                </a:lnTo>
                <a:lnTo>
                  <a:pt x="39690" y="76540"/>
                </a:lnTo>
                <a:lnTo>
                  <a:pt x="39670" y="76550"/>
                </a:lnTo>
                <a:lnTo>
                  <a:pt x="39660" y="76550"/>
                </a:lnTo>
                <a:lnTo>
                  <a:pt x="39650" y="76560"/>
                </a:lnTo>
                <a:lnTo>
                  <a:pt x="39640" y="76560"/>
                </a:lnTo>
                <a:lnTo>
                  <a:pt x="39630" y="76560"/>
                </a:lnTo>
                <a:lnTo>
                  <a:pt x="39610" y="76570"/>
                </a:lnTo>
                <a:lnTo>
                  <a:pt x="39600" y="76570"/>
                </a:lnTo>
                <a:lnTo>
                  <a:pt x="39560" y="76590"/>
                </a:lnTo>
                <a:lnTo>
                  <a:pt x="39530" y="76600"/>
                </a:lnTo>
                <a:lnTo>
                  <a:pt x="39500" y="76610"/>
                </a:lnTo>
                <a:lnTo>
                  <a:pt x="39480" y="76610"/>
                </a:lnTo>
                <a:lnTo>
                  <a:pt x="39470" y="76610"/>
                </a:lnTo>
                <a:lnTo>
                  <a:pt x="39430" y="76620"/>
                </a:lnTo>
                <a:lnTo>
                  <a:pt x="39400" y="76630"/>
                </a:lnTo>
                <a:lnTo>
                  <a:pt x="39370" y="76630"/>
                </a:lnTo>
                <a:lnTo>
                  <a:pt x="39350" y="76630"/>
                </a:lnTo>
                <a:lnTo>
                  <a:pt x="39300" y="76650"/>
                </a:lnTo>
                <a:lnTo>
                  <a:pt x="39290" y="76650"/>
                </a:lnTo>
                <a:lnTo>
                  <a:pt x="39270" y="76640"/>
                </a:lnTo>
                <a:lnTo>
                  <a:pt x="39260" y="76630"/>
                </a:lnTo>
                <a:lnTo>
                  <a:pt x="39250" y="76620"/>
                </a:lnTo>
                <a:lnTo>
                  <a:pt x="39250" y="76610"/>
                </a:lnTo>
                <a:lnTo>
                  <a:pt x="39240" y="76580"/>
                </a:lnTo>
                <a:lnTo>
                  <a:pt x="39240" y="76550"/>
                </a:lnTo>
                <a:lnTo>
                  <a:pt x="39230" y="76520"/>
                </a:lnTo>
                <a:lnTo>
                  <a:pt x="39230" y="76510"/>
                </a:lnTo>
                <a:lnTo>
                  <a:pt x="39220" y="76500"/>
                </a:lnTo>
                <a:lnTo>
                  <a:pt x="39210" y="76490"/>
                </a:lnTo>
                <a:lnTo>
                  <a:pt x="39200" y="76490"/>
                </a:lnTo>
                <a:lnTo>
                  <a:pt x="39190" y="76480"/>
                </a:lnTo>
                <a:lnTo>
                  <a:pt x="39180" y="76470"/>
                </a:lnTo>
                <a:lnTo>
                  <a:pt x="39180" y="76450"/>
                </a:lnTo>
                <a:lnTo>
                  <a:pt x="39180" y="76430"/>
                </a:lnTo>
                <a:lnTo>
                  <a:pt x="39170" y="76420"/>
                </a:lnTo>
                <a:lnTo>
                  <a:pt x="39170" y="76410"/>
                </a:lnTo>
                <a:lnTo>
                  <a:pt x="39160" y="76390"/>
                </a:lnTo>
                <a:lnTo>
                  <a:pt x="39170" y="76370"/>
                </a:lnTo>
                <a:lnTo>
                  <a:pt x="39170" y="76360"/>
                </a:lnTo>
                <a:lnTo>
                  <a:pt x="39170" y="76340"/>
                </a:lnTo>
                <a:lnTo>
                  <a:pt x="39170" y="76330"/>
                </a:lnTo>
                <a:lnTo>
                  <a:pt x="39170" y="76290"/>
                </a:lnTo>
                <a:lnTo>
                  <a:pt x="39180" y="76260"/>
                </a:lnTo>
                <a:lnTo>
                  <a:pt x="39190" y="76220"/>
                </a:lnTo>
                <a:lnTo>
                  <a:pt x="39200" y="76190"/>
                </a:lnTo>
                <a:lnTo>
                  <a:pt x="39220" y="76130"/>
                </a:lnTo>
                <a:lnTo>
                  <a:pt x="39250" y="76070"/>
                </a:lnTo>
                <a:lnTo>
                  <a:pt x="39280" y="76010"/>
                </a:lnTo>
                <a:lnTo>
                  <a:pt x="39290" y="75990"/>
                </a:lnTo>
                <a:lnTo>
                  <a:pt x="39300" y="75970"/>
                </a:lnTo>
                <a:lnTo>
                  <a:pt x="39310" y="75940"/>
                </a:lnTo>
                <a:lnTo>
                  <a:pt x="39350" y="75870"/>
                </a:lnTo>
                <a:lnTo>
                  <a:pt x="39400" y="75790"/>
                </a:lnTo>
                <a:lnTo>
                  <a:pt x="39420" y="75750"/>
                </a:lnTo>
                <a:lnTo>
                  <a:pt x="39440" y="75700"/>
                </a:lnTo>
                <a:lnTo>
                  <a:pt x="39460" y="75650"/>
                </a:lnTo>
                <a:lnTo>
                  <a:pt x="39480" y="75620"/>
                </a:lnTo>
                <a:lnTo>
                  <a:pt x="39490" y="75600"/>
                </a:lnTo>
                <a:lnTo>
                  <a:pt x="39510" y="75590"/>
                </a:lnTo>
                <a:lnTo>
                  <a:pt x="39520" y="75580"/>
                </a:lnTo>
                <a:lnTo>
                  <a:pt x="39530" y="75580"/>
                </a:lnTo>
                <a:lnTo>
                  <a:pt x="39530" y="75560"/>
                </a:lnTo>
                <a:lnTo>
                  <a:pt x="39520" y="75560"/>
                </a:lnTo>
                <a:lnTo>
                  <a:pt x="39510" y="75560"/>
                </a:lnTo>
                <a:lnTo>
                  <a:pt x="39510" y="75550"/>
                </a:lnTo>
                <a:lnTo>
                  <a:pt x="39510" y="75530"/>
                </a:lnTo>
                <a:lnTo>
                  <a:pt x="39530" y="75520"/>
                </a:lnTo>
                <a:lnTo>
                  <a:pt x="39550" y="75500"/>
                </a:lnTo>
                <a:lnTo>
                  <a:pt x="39580" y="75490"/>
                </a:lnTo>
                <a:lnTo>
                  <a:pt x="39610" y="75460"/>
                </a:lnTo>
                <a:lnTo>
                  <a:pt x="39630" y="75440"/>
                </a:lnTo>
                <a:lnTo>
                  <a:pt x="39660" y="75400"/>
                </a:lnTo>
                <a:lnTo>
                  <a:pt x="39680" y="75380"/>
                </a:lnTo>
                <a:lnTo>
                  <a:pt x="39700" y="75370"/>
                </a:lnTo>
                <a:lnTo>
                  <a:pt x="39710" y="75360"/>
                </a:lnTo>
                <a:lnTo>
                  <a:pt x="39730" y="75360"/>
                </a:lnTo>
                <a:lnTo>
                  <a:pt x="39770" y="75350"/>
                </a:lnTo>
                <a:lnTo>
                  <a:pt x="39800" y="75360"/>
                </a:lnTo>
                <a:lnTo>
                  <a:pt x="39850" y="75350"/>
                </a:lnTo>
                <a:lnTo>
                  <a:pt x="39890" y="75350"/>
                </a:lnTo>
                <a:lnTo>
                  <a:pt x="39930" y="75350"/>
                </a:lnTo>
                <a:lnTo>
                  <a:pt x="40040" y="75350"/>
                </a:lnTo>
                <a:lnTo>
                  <a:pt x="40080" y="75350"/>
                </a:lnTo>
                <a:close/>
                <a:moveTo>
                  <a:pt x="39120" y="76330"/>
                </a:moveTo>
                <a:lnTo>
                  <a:pt x="39120" y="76320"/>
                </a:lnTo>
                <a:lnTo>
                  <a:pt x="39120" y="76260"/>
                </a:lnTo>
                <a:lnTo>
                  <a:pt x="39120" y="76210"/>
                </a:lnTo>
                <a:lnTo>
                  <a:pt x="39120" y="76190"/>
                </a:lnTo>
                <a:lnTo>
                  <a:pt x="39120" y="76110"/>
                </a:lnTo>
                <a:lnTo>
                  <a:pt x="39120" y="76060"/>
                </a:lnTo>
                <a:lnTo>
                  <a:pt x="39120" y="76040"/>
                </a:lnTo>
                <a:lnTo>
                  <a:pt x="39120" y="76030"/>
                </a:lnTo>
                <a:lnTo>
                  <a:pt x="39130" y="76020"/>
                </a:lnTo>
                <a:lnTo>
                  <a:pt x="39130" y="76010"/>
                </a:lnTo>
                <a:lnTo>
                  <a:pt x="39130" y="76000"/>
                </a:lnTo>
                <a:lnTo>
                  <a:pt x="39130" y="75990"/>
                </a:lnTo>
                <a:lnTo>
                  <a:pt x="39130" y="75980"/>
                </a:lnTo>
                <a:lnTo>
                  <a:pt x="39130" y="75970"/>
                </a:lnTo>
                <a:lnTo>
                  <a:pt x="39130" y="75960"/>
                </a:lnTo>
                <a:lnTo>
                  <a:pt x="39140" y="75950"/>
                </a:lnTo>
                <a:lnTo>
                  <a:pt x="39140" y="75940"/>
                </a:lnTo>
                <a:lnTo>
                  <a:pt x="39140" y="75930"/>
                </a:lnTo>
                <a:lnTo>
                  <a:pt x="39150" y="75920"/>
                </a:lnTo>
                <a:lnTo>
                  <a:pt x="39150" y="75910"/>
                </a:lnTo>
                <a:lnTo>
                  <a:pt x="39150" y="75900"/>
                </a:lnTo>
                <a:lnTo>
                  <a:pt x="39150" y="75890"/>
                </a:lnTo>
                <a:lnTo>
                  <a:pt x="39150" y="75880"/>
                </a:lnTo>
                <a:lnTo>
                  <a:pt x="39140" y="75860"/>
                </a:lnTo>
                <a:lnTo>
                  <a:pt x="39140" y="75850"/>
                </a:lnTo>
                <a:lnTo>
                  <a:pt x="39140" y="75840"/>
                </a:lnTo>
                <a:lnTo>
                  <a:pt x="39150" y="75830"/>
                </a:lnTo>
                <a:lnTo>
                  <a:pt x="39150" y="75820"/>
                </a:lnTo>
                <a:lnTo>
                  <a:pt x="39150" y="75810"/>
                </a:lnTo>
                <a:lnTo>
                  <a:pt x="39140" y="75810"/>
                </a:lnTo>
                <a:lnTo>
                  <a:pt x="39140" y="75800"/>
                </a:lnTo>
                <a:lnTo>
                  <a:pt x="39150" y="75790"/>
                </a:lnTo>
                <a:lnTo>
                  <a:pt x="39150" y="75780"/>
                </a:lnTo>
                <a:lnTo>
                  <a:pt x="39150" y="75770"/>
                </a:lnTo>
                <a:lnTo>
                  <a:pt x="39150" y="75750"/>
                </a:lnTo>
                <a:lnTo>
                  <a:pt x="39150" y="75730"/>
                </a:lnTo>
                <a:lnTo>
                  <a:pt x="39150" y="75710"/>
                </a:lnTo>
                <a:lnTo>
                  <a:pt x="39140" y="75690"/>
                </a:lnTo>
                <a:lnTo>
                  <a:pt x="39140" y="75680"/>
                </a:lnTo>
                <a:lnTo>
                  <a:pt x="39140" y="75670"/>
                </a:lnTo>
                <a:lnTo>
                  <a:pt x="39140" y="75660"/>
                </a:lnTo>
                <a:lnTo>
                  <a:pt x="39140" y="75650"/>
                </a:lnTo>
                <a:lnTo>
                  <a:pt x="39140" y="75640"/>
                </a:lnTo>
                <a:lnTo>
                  <a:pt x="39130" y="75630"/>
                </a:lnTo>
                <a:lnTo>
                  <a:pt x="39130" y="75610"/>
                </a:lnTo>
                <a:lnTo>
                  <a:pt x="39120" y="75580"/>
                </a:lnTo>
                <a:lnTo>
                  <a:pt x="39120" y="75560"/>
                </a:lnTo>
                <a:lnTo>
                  <a:pt x="39120" y="75550"/>
                </a:lnTo>
                <a:lnTo>
                  <a:pt x="39120" y="75530"/>
                </a:lnTo>
                <a:lnTo>
                  <a:pt x="39120" y="75520"/>
                </a:lnTo>
                <a:lnTo>
                  <a:pt x="39120" y="75510"/>
                </a:lnTo>
                <a:lnTo>
                  <a:pt x="39120" y="75500"/>
                </a:lnTo>
                <a:lnTo>
                  <a:pt x="39110" y="75470"/>
                </a:lnTo>
                <a:lnTo>
                  <a:pt x="39110" y="75450"/>
                </a:lnTo>
                <a:lnTo>
                  <a:pt x="39100" y="75410"/>
                </a:lnTo>
                <a:lnTo>
                  <a:pt x="39090" y="75380"/>
                </a:lnTo>
                <a:lnTo>
                  <a:pt x="39090" y="75350"/>
                </a:lnTo>
                <a:lnTo>
                  <a:pt x="39090" y="75330"/>
                </a:lnTo>
                <a:lnTo>
                  <a:pt x="39090" y="75320"/>
                </a:lnTo>
                <a:lnTo>
                  <a:pt x="39080" y="75310"/>
                </a:lnTo>
                <a:lnTo>
                  <a:pt x="39080" y="75290"/>
                </a:lnTo>
                <a:lnTo>
                  <a:pt x="39080" y="75270"/>
                </a:lnTo>
                <a:lnTo>
                  <a:pt x="39080" y="75250"/>
                </a:lnTo>
                <a:lnTo>
                  <a:pt x="39070" y="75220"/>
                </a:lnTo>
                <a:lnTo>
                  <a:pt x="39070" y="75200"/>
                </a:lnTo>
                <a:lnTo>
                  <a:pt x="39070" y="75190"/>
                </a:lnTo>
                <a:lnTo>
                  <a:pt x="39070" y="75170"/>
                </a:lnTo>
                <a:lnTo>
                  <a:pt x="39080" y="75160"/>
                </a:lnTo>
                <a:lnTo>
                  <a:pt x="39090" y="75150"/>
                </a:lnTo>
                <a:lnTo>
                  <a:pt x="39100" y="75150"/>
                </a:lnTo>
                <a:lnTo>
                  <a:pt x="39110" y="75150"/>
                </a:lnTo>
                <a:lnTo>
                  <a:pt x="39110" y="75160"/>
                </a:lnTo>
                <a:lnTo>
                  <a:pt x="39120" y="75170"/>
                </a:lnTo>
                <a:lnTo>
                  <a:pt x="39130" y="75190"/>
                </a:lnTo>
                <a:lnTo>
                  <a:pt x="39150" y="75210"/>
                </a:lnTo>
                <a:lnTo>
                  <a:pt x="39170" y="75230"/>
                </a:lnTo>
                <a:lnTo>
                  <a:pt x="39180" y="75250"/>
                </a:lnTo>
                <a:lnTo>
                  <a:pt x="39210" y="75290"/>
                </a:lnTo>
                <a:lnTo>
                  <a:pt x="39240" y="75320"/>
                </a:lnTo>
                <a:lnTo>
                  <a:pt x="39270" y="75360"/>
                </a:lnTo>
                <a:lnTo>
                  <a:pt x="39280" y="75380"/>
                </a:lnTo>
                <a:lnTo>
                  <a:pt x="39300" y="75420"/>
                </a:lnTo>
                <a:lnTo>
                  <a:pt x="39320" y="75440"/>
                </a:lnTo>
                <a:lnTo>
                  <a:pt x="39340" y="75470"/>
                </a:lnTo>
                <a:lnTo>
                  <a:pt x="39370" y="75480"/>
                </a:lnTo>
                <a:lnTo>
                  <a:pt x="39390" y="75500"/>
                </a:lnTo>
                <a:lnTo>
                  <a:pt x="39410" y="75510"/>
                </a:lnTo>
                <a:lnTo>
                  <a:pt x="39430" y="75520"/>
                </a:lnTo>
                <a:lnTo>
                  <a:pt x="39440" y="75520"/>
                </a:lnTo>
                <a:lnTo>
                  <a:pt x="39450" y="75530"/>
                </a:lnTo>
                <a:lnTo>
                  <a:pt x="39450" y="75550"/>
                </a:lnTo>
                <a:lnTo>
                  <a:pt x="39450" y="75570"/>
                </a:lnTo>
                <a:lnTo>
                  <a:pt x="39430" y="75630"/>
                </a:lnTo>
                <a:lnTo>
                  <a:pt x="39420" y="75670"/>
                </a:lnTo>
                <a:lnTo>
                  <a:pt x="39400" y="75700"/>
                </a:lnTo>
                <a:lnTo>
                  <a:pt x="39390" y="75730"/>
                </a:lnTo>
                <a:lnTo>
                  <a:pt x="39370" y="75770"/>
                </a:lnTo>
                <a:lnTo>
                  <a:pt x="39340" y="75810"/>
                </a:lnTo>
                <a:lnTo>
                  <a:pt x="39330" y="75820"/>
                </a:lnTo>
                <a:lnTo>
                  <a:pt x="39310" y="75860"/>
                </a:lnTo>
                <a:lnTo>
                  <a:pt x="39300" y="75890"/>
                </a:lnTo>
                <a:lnTo>
                  <a:pt x="39280" y="75930"/>
                </a:lnTo>
                <a:lnTo>
                  <a:pt x="39250" y="75990"/>
                </a:lnTo>
                <a:lnTo>
                  <a:pt x="39220" y="76030"/>
                </a:lnTo>
                <a:lnTo>
                  <a:pt x="39210" y="76060"/>
                </a:lnTo>
                <a:lnTo>
                  <a:pt x="39190" y="76090"/>
                </a:lnTo>
                <a:lnTo>
                  <a:pt x="39180" y="76140"/>
                </a:lnTo>
                <a:lnTo>
                  <a:pt x="39160" y="76200"/>
                </a:lnTo>
                <a:lnTo>
                  <a:pt x="39150" y="76230"/>
                </a:lnTo>
                <a:lnTo>
                  <a:pt x="39140" y="76260"/>
                </a:lnTo>
                <a:lnTo>
                  <a:pt x="39130" y="76300"/>
                </a:lnTo>
                <a:lnTo>
                  <a:pt x="39130" y="76330"/>
                </a:lnTo>
                <a:lnTo>
                  <a:pt x="39120" y="76330"/>
                </a:lnTo>
                <a:close/>
                <a:moveTo>
                  <a:pt x="37320" y="74770"/>
                </a:moveTo>
                <a:lnTo>
                  <a:pt x="37380" y="74770"/>
                </a:lnTo>
                <a:lnTo>
                  <a:pt x="37410" y="74770"/>
                </a:lnTo>
                <a:lnTo>
                  <a:pt x="37420" y="74770"/>
                </a:lnTo>
                <a:lnTo>
                  <a:pt x="37430" y="74770"/>
                </a:lnTo>
                <a:lnTo>
                  <a:pt x="37440" y="74780"/>
                </a:lnTo>
                <a:lnTo>
                  <a:pt x="37450" y="74790"/>
                </a:lnTo>
                <a:lnTo>
                  <a:pt x="37450" y="74800"/>
                </a:lnTo>
                <a:lnTo>
                  <a:pt x="37440" y="74800"/>
                </a:lnTo>
                <a:lnTo>
                  <a:pt x="37440" y="74810"/>
                </a:lnTo>
                <a:lnTo>
                  <a:pt x="37430" y="74820"/>
                </a:lnTo>
                <a:lnTo>
                  <a:pt x="37410" y="74840"/>
                </a:lnTo>
                <a:lnTo>
                  <a:pt x="37390" y="74870"/>
                </a:lnTo>
                <a:lnTo>
                  <a:pt x="37380" y="74900"/>
                </a:lnTo>
                <a:lnTo>
                  <a:pt x="37360" y="74920"/>
                </a:lnTo>
                <a:lnTo>
                  <a:pt x="37360" y="74940"/>
                </a:lnTo>
                <a:lnTo>
                  <a:pt x="37350" y="74970"/>
                </a:lnTo>
                <a:lnTo>
                  <a:pt x="37340" y="75010"/>
                </a:lnTo>
                <a:lnTo>
                  <a:pt x="37350" y="75050"/>
                </a:lnTo>
                <a:lnTo>
                  <a:pt x="37360" y="75080"/>
                </a:lnTo>
                <a:lnTo>
                  <a:pt x="37390" y="75110"/>
                </a:lnTo>
                <a:lnTo>
                  <a:pt x="37430" y="75150"/>
                </a:lnTo>
                <a:lnTo>
                  <a:pt x="37440" y="75160"/>
                </a:lnTo>
                <a:lnTo>
                  <a:pt x="37450" y="75180"/>
                </a:lnTo>
                <a:lnTo>
                  <a:pt x="37460" y="75210"/>
                </a:lnTo>
                <a:lnTo>
                  <a:pt x="37480" y="75260"/>
                </a:lnTo>
                <a:lnTo>
                  <a:pt x="37490" y="75300"/>
                </a:lnTo>
                <a:lnTo>
                  <a:pt x="37510" y="75320"/>
                </a:lnTo>
                <a:lnTo>
                  <a:pt x="37540" y="75360"/>
                </a:lnTo>
                <a:lnTo>
                  <a:pt x="37560" y="75380"/>
                </a:lnTo>
                <a:lnTo>
                  <a:pt x="37610" y="75420"/>
                </a:lnTo>
                <a:lnTo>
                  <a:pt x="37650" y="75440"/>
                </a:lnTo>
                <a:lnTo>
                  <a:pt x="37680" y="75460"/>
                </a:lnTo>
                <a:lnTo>
                  <a:pt x="37730" y="75480"/>
                </a:lnTo>
                <a:lnTo>
                  <a:pt x="37770" y="75490"/>
                </a:lnTo>
                <a:lnTo>
                  <a:pt x="37830" y="75510"/>
                </a:lnTo>
                <a:lnTo>
                  <a:pt x="37870" y="75530"/>
                </a:lnTo>
                <a:lnTo>
                  <a:pt x="37890" y="75530"/>
                </a:lnTo>
                <a:lnTo>
                  <a:pt x="37900" y="75540"/>
                </a:lnTo>
                <a:lnTo>
                  <a:pt x="37900" y="75550"/>
                </a:lnTo>
                <a:lnTo>
                  <a:pt x="37900" y="75560"/>
                </a:lnTo>
                <a:lnTo>
                  <a:pt x="37890" y="75570"/>
                </a:lnTo>
                <a:lnTo>
                  <a:pt x="37870" y="75600"/>
                </a:lnTo>
                <a:lnTo>
                  <a:pt x="37850" y="75630"/>
                </a:lnTo>
                <a:lnTo>
                  <a:pt x="37830" y="75650"/>
                </a:lnTo>
                <a:lnTo>
                  <a:pt x="37810" y="75680"/>
                </a:lnTo>
                <a:lnTo>
                  <a:pt x="37790" y="75710"/>
                </a:lnTo>
                <a:lnTo>
                  <a:pt x="37770" y="75740"/>
                </a:lnTo>
                <a:lnTo>
                  <a:pt x="37760" y="75760"/>
                </a:lnTo>
                <a:lnTo>
                  <a:pt x="37740" y="75800"/>
                </a:lnTo>
                <a:lnTo>
                  <a:pt x="37740" y="75820"/>
                </a:lnTo>
                <a:lnTo>
                  <a:pt x="37730" y="75840"/>
                </a:lnTo>
                <a:lnTo>
                  <a:pt x="37730" y="75860"/>
                </a:lnTo>
                <a:lnTo>
                  <a:pt x="37730" y="75880"/>
                </a:lnTo>
                <a:lnTo>
                  <a:pt x="37740" y="75910"/>
                </a:lnTo>
                <a:lnTo>
                  <a:pt x="37750" y="75930"/>
                </a:lnTo>
                <a:lnTo>
                  <a:pt x="37770" y="75960"/>
                </a:lnTo>
                <a:lnTo>
                  <a:pt x="37800" y="75990"/>
                </a:lnTo>
                <a:lnTo>
                  <a:pt x="37830" y="76010"/>
                </a:lnTo>
                <a:lnTo>
                  <a:pt x="37860" y="76020"/>
                </a:lnTo>
                <a:lnTo>
                  <a:pt x="37910" y="76030"/>
                </a:lnTo>
                <a:lnTo>
                  <a:pt x="37950" y="76030"/>
                </a:lnTo>
                <a:lnTo>
                  <a:pt x="37990" y="76020"/>
                </a:lnTo>
                <a:lnTo>
                  <a:pt x="38010" y="76020"/>
                </a:lnTo>
                <a:lnTo>
                  <a:pt x="38030" y="76010"/>
                </a:lnTo>
                <a:lnTo>
                  <a:pt x="38070" y="76010"/>
                </a:lnTo>
                <a:lnTo>
                  <a:pt x="38090" y="76010"/>
                </a:lnTo>
                <a:lnTo>
                  <a:pt x="38100" y="76010"/>
                </a:lnTo>
                <a:lnTo>
                  <a:pt x="38100" y="76020"/>
                </a:lnTo>
                <a:lnTo>
                  <a:pt x="38090" y="76030"/>
                </a:lnTo>
                <a:lnTo>
                  <a:pt x="38080" y="76040"/>
                </a:lnTo>
                <a:lnTo>
                  <a:pt x="38070" y="76040"/>
                </a:lnTo>
                <a:lnTo>
                  <a:pt x="38060" y="76040"/>
                </a:lnTo>
                <a:lnTo>
                  <a:pt x="38050" y="76050"/>
                </a:lnTo>
                <a:lnTo>
                  <a:pt x="38060" y="76060"/>
                </a:lnTo>
                <a:lnTo>
                  <a:pt x="38070" y="76060"/>
                </a:lnTo>
                <a:lnTo>
                  <a:pt x="38080" y="76060"/>
                </a:lnTo>
                <a:lnTo>
                  <a:pt x="38090" y="76060"/>
                </a:lnTo>
                <a:lnTo>
                  <a:pt x="38100" y="76050"/>
                </a:lnTo>
                <a:lnTo>
                  <a:pt x="38100" y="76060"/>
                </a:lnTo>
                <a:lnTo>
                  <a:pt x="38100" y="76080"/>
                </a:lnTo>
                <a:lnTo>
                  <a:pt x="38100" y="76100"/>
                </a:lnTo>
                <a:lnTo>
                  <a:pt x="38090" y="76150"/>
                </a:lnTo>
                <a:lnTo>
                  <a:pt x="38080" y="76170"/>
                </a:lnTo>
                <a:lnTo>
                  <a:pt x="38080" y="76190"/>
                </a:lnTo>
                <a:lnTo>
                  <a:pt x="38080" y="76200"/>
                </a:lnTo>
                <a:lnTo>
                  <a:pt x="38080" y="76210"/>
                </a:lnTo>
                <a:lnTo>
                  <a:pt x="38090" y="76220"/>
                </a:lnTo>
                <a:lnTo>
                  <a:pt x="38090" y="76230"/>
                </a:lnTo>
                <a:lnTo>
                  <a:pt x="38100" y="76250"/>
                </a:lnTo>
                <a:lnTo>
                  <a:pt x="38100" y="76260"/>
                </a:lnTo>
                <a:lnTo>
                  <a:pt x="38100" y="76270"/>
                </a:lnTo>
                <a:lnTo>
                  <a:pt x="38100" y="76280"/>
                </a:lnTo>
                <a:lnTo>
                  <a:pt x="38090" y="76280"/>
                </a:lnTo>
                <a:lnTo>
                  <a:pt x="38090" y="76270"/>
                </a:lnTo>
                <a:lnTo>
                  <a:pt x="38080" y="76250"/>
                </a:lnTo>
                <a:lnTo>
                  <a:pt x="38070" y="76240"/>
                </a:lnTo>
                <a:lnTo>
                  <a:pt x="38050" y="76220"/>
                </a:lnTo>
                <a:lnTo>
                  <a:pt x="38050" y="76210"/>
                </a:lnTo>
                <a:lnTo>
                  <a:pt x="38040" y="76210"/>
                </a:lnTo>
                <a:lnTo>
                  <a:pt x="38040" y="76220"/>
                </a:lnTo>
                <a:lnTo>
                  <a:pt x="38050" y="76240"/>
                </a:lnTo>
                <a:lnTo>
                  <a:pt x="38050" y="76250"/>
                </a:lnTo>
                <a:lnTo>
                  <a:pt x="38040" y="76260"/>
                </a:lnTo>
                <a:lnTo>
                  <a:pt x="38030" y="76260"/>
                </a:lnTo>
                <a:lnTo>
                  <a:pt x="38030" y="76270"/>
                </a:lnTo>
                <a:lnTo>
                  <a:pt x="38030" y="76280"/>
                </a:lnTo>
                <a:lnTo>
                  <a:pt x="38040" y="76290"/>
                </a:lnTo>
                <a:lnTo>
                  <a:pt x="38040" y="76300"/>
                </a:lnTo>
                <a:lnTo>
                  <a:pt x="38030" y="76310"/>
                </a:lnTo>
                <a:lnTo>
                  <a:pt x="38010" y="76320"/>
                </a:lnTo>
                <a:lnTo>
                  <a:pt x="38000" y="76320"/>
                </a:lnTo>
                <a:lnTo>
                  <a:pt x="38000" y="76340"/>
                </a:lnTo>
                <a:lnTo>
                  <a:pt x="38020" y="76350"/>
                </a:lnTo>
                <a:lnTo>
                  <a:pt x="38020" y="76360"/>
                </a:lnTo>
                <a:lnTo>
                  <a:pt x="38020" y="76370"/>
                </a:lnTo>
                <a:lnTo>
                  <a:pt x="38020" y="76380"/>
                </a:lnTo>
                <a:lnTo>
                  <a:pt x="38020" y="76400"/>
                </a:lnTo>
                <a:lnTo>
                  <a:pt x="38010" y="76430"/>
                </a:lnTo>
                <a:lnTo>
                  <a:pt x="38010" y="76440"/>
                </a:lnTo>
                <a:lnTo>
                  <a:pt x="38020" y="76460"/>
                </a:lnTo>
                <a:lnTo>
                  <a:pt x="38020" y="76490"/>
                </a:lnTo>
                <a:lnTo>
                  <a:pt x="38030" y="76520"/>
                </a:lnTo>
                <a:lnTo>
                  <a:pt x="38030" y="76560"/>
                </a:lnTo>
                <a:lnTo>
                  <a:pt x="38040" y="76590"/>
                </a:lnTo>
                <a:lnTo>
                  <a:pt x="38050" y="76610"/>
                </a:lnTo>
                <a:lnTo>
                  <a:pt x="38050" y="76630"/>
                </a:lnTo>
                <a:lnTo>
                  <a:pt x="38050" y="76640"/>
                </a:lnTo>
                <a:lnTo>
                  <a:pt x="38050" y="76660"/>
                </a:lnTo>
                <a:lnTo>
                  <a:pt x="38050" y="76680"/>
                </a:lnTo>
                <a:lnTo>
                  <a:pt x="38040" y="76700"/>
                </a:lnTo>
                <a:lnTo>
                  <a:pt x="38030" y="76700"/>
                </a:lnTo>
                <a:lnTo>
                  <a:pt x="38020" y="76700"/>
                </a:lnTo>
                <a:lnTo>
                  <a:pt x="37990" y="76690"/>
                </a:lnTo>
                <a:lnTo>
                  <a:pt x="37970" y="76690"/>
                </a:lnTo>
                <a:lnTo>
                  <a:pt x="37960" y="76680"/>
                </a:lnTo>
                <a:lnTo>
                  <a:pt x="37960" y="76640"/>
                </a:lnTo>
                <a:lnTo>
                  <a:pt x="37940" y="76640"/>
                </a:lnTo>
                <a:lnTo>
                  <a:pt x="37940" y="76670"/>
                </a:lnTo>
                <a:lnTo>
                  <a:pt x="37940" y="76710"/>
                </a:lnTo>
                <a:lnTo>
                  <a:pt x="37930" y="76720"/>
                </a:lnTo>
                <a:lnTo>
                  <a:pt x="37920" y="76720"/>
                </a:lnTo>
                <a:lnTo>
                  <a:pt x="37910" y="76730"/>
                </a:lnTo>
                <a:lnTo>
                  <a:pt x="37910" y="76740"/>
                </a:lnTo>
                <a:lnTo>
                  <a:pt x="37900" y="76750"/>
                </a:lnTo>
                <a:lnTo>
                  <a:pt x="37890" y="76760"/>
                </a:lnTo>
                <a:lnTo>
                  <a:pt x="37880" y="76760"/>
                </a:lnTo>
                <a:lnTo>
                  <a:pt x="37840" y="76770"/>
                </a:lnTo>
                <a:lnTo>
                  <a:pt x="37820" y="76770"/>
                </a:lnTo>
                <a:lnTo>
                  <a:pt x="37790" y="76780"/>
                </a:lnTo>
                <a:lnTo>
                  <a:pt x="37750" y="76790"/>
                </a:lnTo>
                <a:lnTo>
                  <a:pt x="37740" y="76790"/>
                </a:lnTo>
                <a:lnTo>
                  <a:pt x="37710" y="76790"/>
                </a:lnTo>
                <a:lnTo>
                  <a:pt x="37640" y="76790"/>
                </a:lnTo>
                <a:lnTo>
                  <a:pt x="37610" y="76790"/>
                </a:lnTo>
                <a:lnTo>
                  <a:pt x="37570" y="76800"/>
                </a:lnTo>
                <a:lnTo>
                  <a:pt x="37500" y="76800"/>
                </a:lnTo>
                <a:lnTo>
                  <a:pt x="37480" y="76810"/>
                </a:lnTo>
                <a:lnTo>
                  <a:pt x="37460" y="76800"/>
                </a:lnTo>
                <a:lnTo>
                  <a:pt x="37440" y="76800"/>
                </a:lnTo>
                <a:lnTo>
                  <a:pt x="37420" y="76780"/>
                </a:lnTo>
                <a:lnTo>
                  <a:pt x="37410" y="76760"/>
                </a:lnTo>
                <a:lnTo>
                  <a:pt x="37400" y="76730"/>
                </a:lnTo>
                <a:lnTo>
                  <a:pt x="37400" y="76670"/>
                </a:lnTo>
                <a:lnTo>
                  <a:pt x="37400" y="76640"/>
                </a:lnTo>
                <a:lnTo>
                  <a:pt x="37400" y="76620"/>
                </a:lnTo>
                <a:lnTo>
                  <a:pt x="37410" y="76610"/>
                </a:lnTo>
                <a:lnTo>
                  <a:pt x="37430" y="76600"/>
                </a:lnTo>
                <a:lnTo>
                  <a:pt x="37440" y="76600"/>
                </a:lnTo>
                <a:lnTo>
                  <a:pt x="37470" y="76590"/>
                </a:lnTo>
                <a:lnTo>
                  <a:pt x="37500" y="76590"/>
                </a:lnTo>
                <a:lnTo>
                  <a:pt x="37560" y="76590"/>
                </a:lnTo>
                <a:lnTo>
                  <a:pt x="37600" y="76580"/>
                </a:lnTo>
                <a:lnTo>
                  <a:pt x="37650" y="76570"/>
                </a:lnTo>
                <a:lnTo>
                  <a:pt x="37680" y="76560"/>
                </a:lnTo>
                <a:lnTo>
                  <a:pt x="37720" y="76550"/>
                </a:lnTo>
                <a:lnTo>
                  <a:pt x="37740" y="76540"/>
                </a:lnTo>
                <a:lnTo>
                  <a:pt x="37770" y="76520"/>
                </a:lnTo>
                <a:lnTo>
                  <a:pt x="37800" y="76500"/>
                </a:lnTo>
                <a:lnTo>
                  <a:pt x="37810" y="76480"/>
                </a:lnTo>
                <a:lnTo>
                  <a:pt x="37820" y="76470"/>
                </a:lnTo>
                <a:lnTo>
                  <a:pt x="37820" y="76440"/>
                </a:lnTo>
                <a:lnTo>
                  <a:pt x="37820" y="76430"/>
                </a:lnTo>
                <a:lnTo>
                  <a:pt x="37810" y="76410"/>
                </a:lnTo>
                <a:lnTo>
                  <a:pt x="37790" y="76390"/>
                </a:lnTo>
                <a:lnTo>
                  <a:pt x="37770" y="76370"/>
                </a:lnTo>
                <a:lnTo>
                  <a:pt x="37750" y="76360"/>
                </a:lnTo>
                <a:lnTo>
                  <a:pt x="37710" y="76330"/>
                </a:lnTo>
                <a:lnTo>
                  <a:pt x="37670" y="76310"/>
                </a:lnTo>
                <a:lnTo>
                  <a:pt x="37620" y="76290"/>
                </a:lnTo>
                <a:lnTo>
                  <a:pt x="37540" y="76250"/>
                </a:lnTo>
                <a:lnTo>
                  <a:pt x="37500" y="76230"/>
                </a:lnTo>
                <a:lnTo>
                  <a:pt x="37450" y="76200"/>
                </a:lnTo>
                <a:lnTo>
                  <a:pt x="37420" y="76180"/>
                </a:lnTo>
                <a:lnTo>
                  <a:pt x="37380" y="76150"/>
                </a:lnTo>
                <a:lnTo>
                  <a:pt x="37370" y="76120"/>
                </a:lnTo>
                <a:lnTo>
                  <a:pt x="37360" y="76110"/>
                </a:lnTo>
                <a:lnTo>
                  <a:pt x="37350" y="76080"/>
                </a:lnTo>
                <a:lnTo>
                  <a:pt x="37320" y="76000"/>
                </a:lnTo>
                <a:lnTo>
                  <a:pt x="37300" y="75970"/>
                </a:lnTo>
                <a:lnTo>
                  <a:pt x="37250" y="75920"/>
                </a:lnTo>
                <a:lnTo>
                  <a:pt x="37220" y="75880"/>
                </a:lnTo>
                <a:lnTo>
                  <a:pt x="37180" y="75840"/>
                </a:lnTo>
                <a:lnTo>
                  <a:pt x="37160" y="75810"/>
                </a:lnTo>
                <a:lnTo>
                  <a:pt x="37160" y="75790"/>
                </a:lnTo>
                <a:lnTo>
                  <a:pt x="37170" y="75760"/>
                </a:lnTo>
                <a:lnTo>
                  <a:pt x="37190" y="75730"/>
                </a:lnTo>
                <a:lnTo>
                  <a:pt x="37220" y="75700"/>
                </a:lnTo>
                <a:lnTo>
                  <a:pt x="37230" y="75660"/>
                </a:lnTo>
                <a:lnTo>
                  <a:pt x="37240" y="75620"/>
                </a:lnTo>
                <a:lnTo>
                  <a:pt x="37240" y="75600"/>
                </a:lnTo>
                <a:lnTo>
                  <a:pt x="37230" y="75590"/>
                </a:lnTo>
                <a:lnTo>
                  <a:pt x="37190" y="75570"/>
                </a:lnTo>
                <a:lnTo>
                  <a:pt x="37160" y="75570"/>
                </a:lnTo>
                <a:lnTo>
                  <a:pt x="37130" y="75570"/>
                </a:lnTo>
                <a:lnTo>
                  <a:pt x="37080" y="75600"/>
                </a:lnTo>
                <a:lnTo>
                  <a:pt x="37040" y="75620"/>
                </a:lnTo>
                <a:lnTo>
                  <a:pt x="37030" y="75620"/>
                </a:lnTo>
                <a:lnTo>
                  <a:pt x="37020" y="75620"/>
                </a:lnTo>
                <a:lnTo>
                  <a:pt x="37000" y="75600"/>
                </a:lnTo>
                <a:lnTo>
                  <a:pt x="36970" y="75590"/>
                </a:lnTo>
                <a:lnTo>
                  <a:pt x="36960" y="75570"/>
                </a:lnTo>
                <a:lnTo>
                  <a:pt x="36970" y="75560"/>
                </a:lnTo>
                <a:lnTo>
                  <a:pt x="36980" y="75550"/>
                </a:lnTo>
                <a:lnTo>
                  <a:pt x="37020" y="75530"/>
                </a:lnTo>
                <a:lnTo>
                  <a:pt x="37060" y="75510"/>
                </a:lnTo>
                <a:lnTo>
                  <a:pt x="37090" y="75490"/>
                </a:lnTo>
                <a:lnTo>
                  <a:pt x="37110" y="75470"/>
                </a:lnTo>
                <a:lnTo>
                  <a:pt x="37110" y="75440"/>
                </a:lnTo>
                <a:lnTo>
                  <a:pt x="37090" y="75410"/>
                </a:lnTo>
                <a:lnTo>
                  <a:pt x="37070" y="75380"/>
                </a:lnTo>
                <a:lnTo>
                  <a:pt x="37050" y="75370"/>
                </a:lnTo>
                <a:lnTo>
                  <a:pt x="37000" y="75350"/>
                </a:lnTo>
                <a:lnTo>
                  <a:pt x="36940" y="75330"/>
                </a:lnTo>
                <a:lnTo>
                  <a:pt x="36890" y="75320"/>
                </a:lnTo>
                <a:lnTo>
                  <a:pt x="36840" y="75300"/>
                </a:lnTo>
                <a:lnTo>
                  <a:pt x="36790" y="75280"/>
                </a:lnTo>
                <a:lnTo>
                  <a:pt x="36760" y="75260"/>
                </a:lnTo>
                <a:lnTo>
                  <a:pt x="36760" y="75250"/>
                </a:lnTo>
                <a:lnTo>
                  <a:pt x="36770" y="75220"/>
                </a:lnTo>
                <a:lnTo>
                  <a:pt x="36770" y="75200"/>
                </a:lnTo>
                <a:lnTo>
                  <a:pt x="36800" y="75140"/>
                </a:lnTo>
                <a:lnTo>
                  <a:pt x="36830" y="75110"/>
                </a:lnTo>
                <a:lnTo>
                  <a:pt x="36850" y="75100"/>
                </a:lnTo>
                <a:lnTo>
                  <a:pt x="36880" y="75110"/>
                </a:lnTo>
                <a:lnTo>
                  <a:pt x="36900" y="75120"/>
                </a:lnTo>
                <a:lnTo>
                  <a:pt x="36930" y="75150"/>
                </a:lnTo>
                <a:lnTo>
                  <a:pt x="36950" y="75170"/>
                </a:lnTo>
                <a:lnTo>
                  <a:pt x="37000" y="75170"/>
                </a:lnTo>
                <a:lnTo>
                  <a:pt x="37030" y="75150"/>
                </a:lnTo>
                <a:lnTo>
                  <a:pt x="37060" y="75130"/>
                </a:lnTo>
                <a:lnTo>
                  <a:pt x="37110" y="75120"/>
                </a:lnTo>
                <a:lnTo>
                  <a:pt x="37140" y="75090"/>
                </a:lnTo>
                <a:lnTo>
                  <a:pt x="37160" y="75060"/>
                </a:lnTo>
                <a:lnTo>
                  <a:pt x="37160" y="75010"/>
                </a:lnTo>
                <a:lnTo>
                  <a:pt x="37150" y="74960"/>
                </a:lnTo>
                <a:lnTo>
                  <a:pt x="37140" y="74910"/>
                </a:lnTo>
                <a:lnTo>
                  <a:pt x="37130" y="74870"/>
                </a:lnTo>
                <a:lnTo>
                  <a:pt x="37130" y="74850"/>
                </a:lnTo>
                <a:lnTo>
                  <a:pt x="37140" y="74830"/>
                </a:lnTo>
                <a:lnTo>
                  <a:pt x="37170" y="74800"/>
                </a:lnTo>
                <a:lnTo>
                  <a:pt x="37200" y="74790"/>
                </a:lnTo>
                <a:lnTo>
                  <a:pt x="37260" y="74760"/>
                </a:lnTo>
                <a:lnTo>
                  <a:pt x="37280" y="74760"/>
                </a:lnTo>
                <a:lnTo>
                  <a:pt x="37320" y="74770"/>
                </a:lnTo>
                <a:close/>
                <a:moveTo>
                  <a:pt x="35740" y="76970"/>
                </a:moveTo>
                <a:lnTo>
                  <a:pt x="35740" y="77030"/>
                </a:lnTo>
                <a:lnTo>
                  <a:pt x="35750" y="77060"/>
                </a:lnTo>
                <a:lnTo>
                  <a:pt x="35750" y="77080"/>
                </a:lnTo>
                <a:lnTo>
                  <a:pt x="35750" y="77110"/>
                </a:lnTo>
                <a:lnTo>
                  <a:pt x="35750" y="77140"/>
                </a:lnTo>
                <a:lnTo>
                  <a:pt x="35750" y="77150"/>
                </a:lnTo>
                <a:lnTo>
                  <a:pt x="35750" y="77160"/>
                </a:lnTo>
                <a:lnTo>
                  <a:pt x="35740" y="77170"/>
                </a:lnTo>
                <a:lnTo>
                  <a:pt x="35730" y="77190"/>
                </a:lnTo>
                <a:lnTo>
                  <a:pt x="35720" y="77200"/>
                </a:lnTo>
                <a:lnTo>
                  <a:pt x="35700" y="77210"/>
                </a:lnTo>
                <a:lnTo>
                  <a:pt x="35690" y="77230"/>
                </a:lnTo>
                <a:lnTo>
                  <a:pt x="35690" y="77240"/>
                </a:lnTo>
                <a:lnTo>
                  <a:pt x="35700" y="77260"/>
                </a:lnTo>
                <a:lnTo>
                  <a:pt x="35690" y="77260"/>
                </a:lnTo>
                <a:lnTo>
                  <a:pt x="35690" y="77250"/>
                </a:lnTo>
                <a:lnTo>
                  <a:pt x="35680" y="77240"/>
                </a:lnTo>
                <a:lnTo>
                  <a:pt x="35670" y="77230"/>
                </a:lnTo>
                <a:lnTo>
                  <a:pt x="35650" y="77220"/>
                </a:lnTo>
                <a:lnTo>
                  <a:pt x="35640" y="77220"/>
                </a:lnTo>
                <a:lnTo>
                  <a:pt x="35640" y="77210"/>
                </a:lnTo>
                <a:lnTo>
                  <a:pt x="35630" y="77200"/>
                </a:lnTo>
                <a:lnTo>
                  <a:pt x="35620" y="77180"/>
                </a:lnTo>
                <a:lnTo>
                  <a:pt x="35600" y="77160"/>
                </a:lnTo>
                <a:lnTo>
                  <a:pt x="35570" y="77130"/>
                </a:lnTo>
                <a:lnTo>
                  <a:pt x="35560" y="77110"/>
                </a:lnTo>
                <a:lnTo>
                  <a:pt x="35530" y="77080"/>
                </a:lnTo>
                <a:lnTo>
                  <a:pt x="35520" y="77070"/>
                </a:lnTo>
                <a:lnTo>
                  <a:pt x="35520" y="77060"/>
                </a:lnTo>
                <a:lnTo>
                  <a:pt x="35520" y="77050"/>
                </a:lnTo>
                <a:lnTo>
                  <a:pt x="35510" y="77050"/>
                </a:lnTo>
                <a:lnTo>
                  <a:pt x="35500" y="77040"/>
                </a:lnTo>
                <a:lnTo>
                  <a:pt x="35490" y="77030"/>
                </a:lnTo>
                <a:lnTo>
                  <a:pt x="35480" y="77030"/>
                </a:lnTo>
                <a:lnTo>
                  <a:pt x="35480" y="77020"/>
                </a:lnTo>
                <a:lnTo>
                  <a:pt x="35470" y="77020"/>
                </a:lnTo>
                <a:lnTo>
                  <a:pt x="35470" y="77010"/>
                </a:lnTo>
                <a:lnTo>
                  <a:pt x="35480" y="76990"/>
                </a:lnTo>
                <a:lnTo>
                  <a:pt x="35490" y="76980"/>
                </a:lnTo>
                <a:lnTo>
                  <a:pt x="35500" y="76980"/>
                </a:lnTo>
                <a:lnTo>
                  <a:pt x="35520" y="76980"/>
                </a:lnTo>
                <a:lnTo>
                  <a:pt x="35540" y="76990"/>
                </a:lnTo>
                <a:lnTo>
                  <a:pt x="35570" y="76990"/>
                </a:lnTo>
                <a:lnTo>
                  <a:pt x="35600" y="76980"/>
                </a:lnTo>
                <a:lnTo>
                  <a:pt x="35630" y="76970"/>
                </a:lnTo>
                <a:lnTo>
                  <a:pt x="35650" y="76950"/>
                </a:lnTo>
                <a:lnTo>
                  <a:pt x="35670" y="76920"/>
                </a:lnTo>
                <a:lnTo>
                  <a:pt x="35680" y="76900"/>
                </a:lnTo>
                <a:lnTo>
                  <a:pt x="35690" y="76860"/>
                </a:lnTo>
                <a:lnTo>
                  <a:pt x="35690" y="76800"/>
                </a:lnTo>
                <a:lnTo>
                  <a:pt x="35700" y="76760"/>
                </a:lnTo>
                <a:lnTo>
                  <a:pt x="35700" y="76720"/>
                </a:lnTo>
                <a:lnTo>
                  <a:pt x="35710" y="76690"/>
                </a:lnTo>
                <a:lnTo>
                  <a:pt x="35730" y="76660"/>
                </a:lnTo>
                <a:lnTo>
                  <a:pt x="35780" y="76600"/>
                </a:lnTo>
                <a:lnTo>
                  <a:pt x="35810" y="76570"/>
                </a:lnTo>
                <a:lnTo>
                  <a:pt x="35830" y="76550"/>
                </a:lnTo>
                <a:lnTo>
                  <a:pt x="35840" y="76530"/>
                </a:lnTo>
                <a:lnTo>
                  <a:pt x="35840" y="76520"/>
                </a:lnTo>
                <a:lnTo>
                  <a:pt x="35840" y="76500"/>
                </a:lnTo>
                <a:lnTo>
                  <a:pt x="35830" y="76480"/>
                </a:lnTo>
                <a:lnTo>
                  <a:pt x="35820" y="76460"/>
                </a:lnTo>
                <a:lnTo>
                  <a:pt x="35810" y="76450"/>
                </a:lnTo>
                <a:lnTo>
                  <a:pt x="35790" y="76450"/>
                </a:lnTo>
                <a:lnTo>
                  <a:pt x="35760" y="76430"/>
                </a:lnTo>
                <a:lnTo>
                  <a:pt x="35680" y="76410"/>
                </a:lnTo>
                <a:lnTo>
                  <a:pt x="35650" y="76400"/>
                </a:lnTo>
                <a:lnTo>
                  <a:pt x="35610" y="76380"/>
                </a:lnTo>
                <a:lnTo>
                  <a:pt x="35600" y="76370"/>
                </a:lnTo>
                <a:lnTo>
                  <a:pt x="35600" y="76360"/>
                </a:lnTo>
                <a:lnTo>
                  <a:pt x="35610" y="76350"/>
                </a:lnTo>
                <a:lnTo>
                  <a:pt x="35620" y="76330"/>
                </a:lnTo>
                <a:lnTo>
                  <a:pt x="35660" y="76290"/>
                </a:lnTo>
                <a:lnTo>
                  <a:pt x="35690" y="76250"/>
                </a:lnTo>
                <a:lnTo>
                  <a:pt x="35700" y="76240"/>
                </a:lnTo>
                <a:lnTo>
                  <a:pt x="35730" y="76200"/>
                </a:lnTo>
                <a:lnTo>
                  <a:pt x="35780" y="76140"/>
                </a:lnTo>
                <a:lnTo>
                  <a:pt x="35830" y="76070"/>
                </a:lnTo>
                <a:lnTo>
                  <a:pt x="35850" y="76040"/>
                </a:lnTo>
                <a:lnTo>
                  <a:pt x="35880" y="76000"/>
                </a:lnTo>
                <a:lnTo>
                  <a:pt x="35910" y="75950"/>
                </a:lnTo>
                <a:lnTo>
                  <a:pt x="35930" y="75930"/>
                </a:lnTo>
                <a:lnTo>
                  <a:pt x="35970" y="75880"/>
                </a:lnTo>
                <a:lnTo>
                  <a:pt x="36000" y="75840"/>
                </a:lnTo>
                <a:lnTo>
                  <a:pt x="36020" y="75820"/>
                </a:lnTo>
                <a:lnTo>
                  <a:pt x="36020" y="75800"/>
                </a:lnTo>
                <a:lnTo>
                  <a:pt x="36020" y="75780"/>
                </a:lnTo>
                <a:lnTo>
                  <a:pt x="36010" y="75770"/>
                </a:lnTo>
                <a:lnTo>
                  <a:pt x="36000" y="75750"/>
                </a:lnTo>
                <a:lnTo>
                  <a:pt x="35990" y="75740"/>
                </a:lnTo>
                <a:lnTo>
                  <a:pt x="35950" y="75720"/>
                </a:lnTo>
                <a:lnTo>
                  <a:pt x="35920" y="75710"/>
                </a:lnTo>
                <a:lnTo>
                  <a:pt x="35870" y="75690"/>
                </a:lnTo>
                <a:lnTo>
                  <a:pt x="35810" y="75670"/>
                </a:lnTo>
                <a:lnTo>
                  <a:pt x="35780" y="75650"/>
                </a:lnTo>
                <a:lnTo>
                  <a:pt x="35740" y="75630"/>
                </a:lnTo>
                <a:lnTo>
                  <a:pt x="35690" y="75590"/>
                </a:lnTo>
                <a:lnTo>
                  <a:pt x="35650" y="75560"/>
                </a:lnTo>
                <a:lnTo>
                  <a:pt x="35620" y="75520"/>
                </a:lnTo>
                <a:lnTo>
                  <a:pt x="35600" y="75470"/>
                </a:lnTo>
                <a:lnTo>
                  <a:pt x="35590" y="75450"/>
                </a:lnTo>
                <a:lnTo>
                  <a:pt x="35590" y="75430"/>
                </a:lnTo>
                <a:lnTo>
                  <a:pt x="35600" y="75420"/>
                </a:lnTo>
                <a:lnTo>
                  <a:pt x="35600" y="75410"/>
                </a:lnTo>
                <a:lnTo>
                  <a:pt x="35610" y="75390"/>
                </a:lnTo>
                <a:lnTo>
                  <a:pt x="35610" y="75350"/>
                </a:lnTo>
                <a:lnTo>
                  <a:pt x="35600" y="75320"/>
                </a:lnTo>
                <a:lnTo>
                  <a:pt x="35590" y="75300"/>
                </a:lnTo>
                <a:lnTo>
                  <a:pt x="35600" y="75290"/>
                </a:lnTo>
                <a:lnTo>
                  <a:pt x="35600" y="75280"/>
                </a:lnTo>
                <a:lnTo>
                  <a:pt x="35620" y="75270"/>
                </a:lnTo>
                <a:lnTo>
                  <a:pt x="35640" y="75260"/>
                </a:lnTo>
                <a:lnTo>
                  <a:pt x="35670" y="75250"/>
                </a:lnTo>
                <a:lnTo>
                  <a:pt x="35690" y="75240"/>
                </a:lnTo>
                <a:lnTo>
                  <a:pt x="35710" y="75220"/>
                </a:lnTo>
                <a:lnTo>
                  <a:pt x="35700" y="75210"/>
                </a:lnTo>
                <a:lnTo>
                  <a:pt x="35680" y="75190"/>
                </a:lnTo>
                <a:lnTo>
                  <a:pt x="35660" y="75160"/>
                </a:lnTo>
                <a:lnTo>
                  <a:pt x="35650" y="75130"/>
                </a:lnTo>
                <a:lnTo>
                  <a:pt x="35640" y="75110"/>
                </a:lnTo>
                <a:lnTo>
                  <a:pt x="35640" y="75100"/>
                </a:lnTo>
                <a:lnTo>
                  <a:pt x="35660" y="75090"/>
                </a:lnTo>
                <a:lnTo>
                  <a:pt x="35690" y="75080"/>
                </a:lnTo>
                <a:lnTo>
                  <a:pt x="35710" y="75070"/>
                </a:lnTo>
                <a:lnTo>
                  <a:pt x="35720" y="75040"/>
                </a:lnTo>
                <a:lnTo>
                  <a:pt x="35730" y="75020"/>
                </a:lnTo>
                <a:lnTo>
                  <a:pt x="35740" y="75010"/>
                </a:lnTo>
                <a:lnTo>
                  <a:pt x="35770" y="74980"/>
                </a:lnTo>
                <a:lnTo>
                  <a:pt x="35780" y="74970"/>
                </a:lnTo>
                <a:lnTo>
                  <a:pt x="35770" y="74940"/>
                </a:lnTo>
                <a:lnTo>
                  <a:pt x="35760" y="74920"/>
                </a:lnTo>
                <a:lnTo>
                  <a:pt x="35740" y="74910"/>
                </a:lnTo>
                <a:lnTo>
                  <a:pt x="35740" y="74890"/>
                </a:lnTo>
                <a:lnTo>
                  <a:pt x="35750" y="74860"/>
                </a:lnTo>
                <a:lnTo>
                  <a:pt x="35750" y="74830"/>
                </a:lnTo>
                <a:lnTo>
                  <a:pt x="35750" y="74820"/>
                </a:lnTo>
                <a:lnTo>
                  <a:pt x="35740" y="74810"/>
                </a:lnTo>
                <a:lnTo>
                  <a:pt x="35720" y="74790"/>
                </a:lnTo>
                <a:lnTo>
                  <a:pt x="35680" y="74780"/>
                </a:lnTo>
                <a:lnTo>
                  <a:pt x="35640" y="74770"/>
                </a:lnTo>
                <a:lnTo>
                  <a:pt x="35600" y="74750"/>
                </a:lnTo>
                <a:lnTo>
                  <a:pt x="35580" y="74740"/>
                </a:lnTo>
                <a:lnTo>
                  <a:pt x="35580" y="74730"/>
                </a:lnTo>
                <a:lnTo>
                  <a:pt x="35600" y="74720"/>
                </a:lnTo>
                <a:lnTo>
                  <a:pt x="35620" y="74710"/>
                </a:lnTo>
                <a:lnTo>
                  <a:pt x="35660" y="74700"/>
                </a:lnTo>
                <a:lnTo>
                  <a:pt x="35700" y="74690"/>
                </a:lnTo>
                <a:lnTo>
                  <a:pt x="35730" y="74680"/>
                </a:lnTo>
                <a:lnTo>
                  <a:pt x="35760" y="74640"/>
                </a:lnTo>
                <a:lnTo>
                  <a:pt x="35770" y="74620"/>
                </a:lnTo>
                <a:lnTo>
                  <a:pt x="35780" y="74610"/>
                </a:lnTo>
                <a:lnTo>
                  <a:pt x="35800" y="74600"/>
                </a:lnTo>
                <a:lnTo>
                  <a:pt x="35810" y="74600"/>
                </a:lnTo>
                <a:lnTo>
                  <a:pt x="35820" y="74590"/>
                </a:lnTo>
                <a:lnTo>
                  <a:pt x="35820" y="74600"/>
                </a:lnTo>
                <a:lnTo>
                  <a:pt x="35860" y="74690"/>
                </a:lnTo>
                <a:lnTo>
                  <a:pt x="35870" y="74700"/>
                </a:lnTo>
                <a:lnTo>
                  <a:pt x="35920" y="74770"/>
                </a:lnTo>
                <a:lnTo>
                  <a:pt x="35990" y="74860"/>
                </a:lnTo>
                <a:lnTo>
                  <a:pt x="36050" y="74930"/>
                </a:lnTo>
                <a:lnTo>
                  <a:pt x="36080" y="74960"/>
                </a:lnTo>
                <a:lnTo>
                  <a:pt x="36140" y="75040"/>
                </a:lnTo>
                <a:lnTo>
                  <a:pt x="36170" y="75070"/>
                </a:lnTo>
                <a:lnTo>
                  <a:pt x="36210" y="75110"/>
                </a:lnTo>
                <a:lnTo>
                  <a:pt x="36240" y="75140"/>
                </a:lnTo>
                <a:lnTo>
                  <a:pt x="36280" y="75200"/>
                </a:lnTo>
                <a:lnTo>
                  <a:pt x="36300" y="75250"/>
                </a:lnTo>
                <a:lnTo>
                  <a:pt x="36330" y="75290"/>
                </a:lnTo>
                <a:lnTo>
                  <a:pt x="36350" y="75320"/>
                </a:lnTo>
                <a:lnTo>
                  <a:pt x="36400" y="75420"/>
                </a:lnTo>
                <a:lnTo>
                  <a:pt x="36410" y="75460"/>
                </a:lnTo>
                <a:lnTo>
                  <a:pt x="36420" y="75490"/>
                </a:lnTo>
                <a:lnTo>
                  <a:pt x="36420" y="75510"/>
                </a:lnTo>
                <a:lnTo>
                  <a:pt x="36440" y="75560"/>
                </a:lnTo>
                <a:lnTo>
                  <a:pt x="36450" y="75580"/>
                </a:lnTo>
                <a:lnTo>
                  <a:pt x="36460" y="75610"/>
                </a:lnTo>
                <a:lnTo>
                  <a:pt x="36470" y="75640"/>
                </a:lnTo>
                <a:lnTo>
                  <a:pt x="36480" y="75660"/>
                </a:lnTo>
                <a:lnTo>
                  <a:pt x="36490" y="75680"/>
                </a:lnTo>
                <a:lnTo>
                  <a:pt x="36500" y="75700"/>
                </a:lnTo>
                <a:lnTo>
                  <a:pt x="36510" y="75740"/>
                </a:lnTo>
                <a:lnTo>
                  <a:pt x="36520" y="75790"/>
                </a:lnTo>
                <a:lnTo>
                  <a:pt x="36540" y="75840"/>
                </a:lnTo>
                <a:lnTo>
                  <a:pt x="36540" y="75860"/>
                </a:lnTo>
                <a:lnTo>
                  <a:pt x="36540" y="75890"/>
                </a:lnTo>
                <a:lnTo>
                  <a:pt x="36540" y="75910"/>
                </a:lnTo>
                <a:lnTo>
                  <a:pt x="36550" y="75940"/>
                </a:lnTo>
                <a:lnTo>
                  <a:pt x="36550" y="75990"/>
                </a:lnTo>
                <a:lnTo>
                  <a:pt x="36550" y="76030"/>
                </a:lnTo>
                <a:lnTo>
                  <a:pt x="36560" y="76050"/>
                </a:lnTo>
                <a:lnTo>
                  <a:pt x="36550" y="76060"/>
                </a:lnTo>
                <a:lnTo>
                  <a:pt x="36550" y="76070"/>
                </a:lnTo>
                <a:lnTo>
                  <a:pt x="36530" y="76090"/>
                </a:lnTo>
                <a:lnTo>
                  <a:pt x="36500" y="76100"/>
                </a:lnTo>
                <a:lnTo>
                  <a:pt x="36470" y="76120"/>
                </a:lnTo>
                <a:lnTo>
                  <a:pt x="36430" y="76130"/>
                </a:lnTo>
                <a:lnTo>
                  <a:pt x="36370" y="76150"/>
                </a:lnTo>
                <a:lnTo>
                  <a:pt x="36330" y="76170"/>
                </a:lnTo>
                <a:lnTo>
                  <a:pt x="36300" y="76180"/>
                </a:lnTo>
                <a:lnTo>
                  <a:pt x="36260" y="76200"/>
                </a:lnTo>
                <a:lnTo>
                  <a:pt x="36230" y="76220"/>
                </a:lnTo>
                <a:lnTo>
                  <a:pt x="36190" y="76240"/>
                </a:lnTo>
                <a:lnTo>
                  <a:pt x="36150" y="76260"/>
                </a:lnTo>
                <a:lnTo>
                  <a:pt x="36120" y="76290"/>
                </a:lnTo>
                <a:lnTo>
                  <a:pt x="36100" y="76310"/>
                </a:lnTo>
                <a:lnTo>
                  <a:pt x="36070" y="76340"/>
                </a:lnTo>
                <a:lnTo>
                  <a:pt x="36050" y="76360"/>
                </a:lnTo>
                <a:lnTo>
                  <a:pt x="36030" y="76390"/>
                </a:lnTo>
                <a:lnTo>
                  <a:pt x="36010" y="76420"/>
                </a:lnTo>
                <a:lnTo>
                  <a:pt x="35970" y="76460"/>
                </a:lnTo>
                <a:lnTo>
                  <a:pt x="35940" y="76510"/>
                </a:lnTo>
                <a:lnTo>
                  <a:pt x="35910" y="76540"/>
                </a:lnTo>
                <a:lnTo>
                  <a:pt x="35890" y="76580"/>
                </a:lnTo>
                <a:lnTo>
                  <a:pt x="35870" y="76610"/>
                </a:lnTo>
                <a:lnTo>
                  <a:pt x="35840" y="76640"/>
                </a:lnTo>
                <a:lnTo>
                  <a:pt x="35820" y="76690"/>
                </a:lnTo>
                <a:lnTo>
                  <a:pt x="35800" y="76750"/>
                </a:lnTo>
                <a:lnTo>
                  <a:pt x="35780" y="76790"/>
                </a:lnTo>
                <a:lnTo>
                  <a:pt x="35760" y="76840"/>
                </a:lnTo>
                <a:lnTo>
                  <a:pt x="35750" y="76880"/>
                </a:lnTo>
                <a:lnTo>
                  <a:pt x="35750" y="76920"/>
                </a:lnTo>
                <a:lnTo>
                  <a:pt x="35740" y="76970"/>
                </a:lnTo>
                <a:close/>
                <a:moveTo>
                  <a:pt x="41450" y="74910"/>
                </a:moveTo>
                <a:lnTo>
                  <a:pt x="41470" y="74910"/>
                </a:lnTo>
                <a:lnTo>
                  <a:pt x="41480" y="74910"/>
                </a:lnTo>
                <a:lnTo>
                  <a:pt x="41500" y="74900"/>
                </a:lnTo>
                <a:lnTo>
                  <a:pt x="41520" y="74900"/>
                </a:lnTo>
                <a:lnTo>
                  <a:pt x="41530" y="74900"/>
                </a:lnTo>
                <a:lnTo>
                  <a:pt x="41540" y="74900"/>
                </a:lnTo>
                <a:lnTo>
                  <a:pt x="41550" y="74900"/>
                </a:lnTo>
                <a:lnTo>
                  <a:pt x="41550" y="74910"/>
                </a:lnTo>
                <a:lnTo>
                  <a:pt x="41560" y="74940"/>
                </a:lnTo>
                <a:lnTo>
                  <a:pt x="41560" y="74950"/>
                </a:lnTo>
                <a:lnTo>
                  <a:pt x="41560" y="74970"/>
                </a:lnTo>
                <a:lnTo>
                  <a:pt x="41560" y="74980"/>
                </a:lnTo>
                <a:lnTo>
                  <a:pt x="41560" y="74990"/>
                </a:lnTo>
                <a:lnTo>
                  <a:pt x="41560" y="75000"/>
                </a:lnTo>
                <a:lnTo>
                  <a:pt x="41560" y="75010"/>
                </a:lnTo>
                <a:lnTo>
                  <a:pt x="41550" y="75020"/>
                </a:lnTo>
                <a:lnTo>
                  <a:pt x="41540" y="75020"/>
                </a:lnTo>
                <a:lnTo>
                  <a:pt x="41490" y="75040"/>
                </a:lnTo>
                <a:lnTo>
                  <a:pt x="41470" y="75050"/>
                </a:lnTo>
                <a:lnTo>
                  <a:pt x="41440" y="75070"/>
                </a:lnTo>
                <a:lnTo>
                  <a:pt x="41430" y="75090"/>
                </a:lnTo>
                <a:lnTo>
                  <a:pt x="41410" y="75120"/>
                </a:lnTo>
                <a:lnTo>
                  <a:pt x="41410" y="75140"/>
                </a:lnTo>
                <a:lnTo>
                  <a:pt x="41400" y="75160"/>
                </a:lnTo>
                <a:lnTo>
                  <a:pt x="41410" y="75200"/>
                </a:lnTo>
                <a:lnTo>
                  <a:pt x="41420" y="75250"/>
                </a:lnTo>
                <a:lnTo>
                  <a:pt x="41420" y="75270"/>
                </a:lnTo>
                <a:lnTo>
                  <a:pt x="41440" y="75340"/>
                </a:lnTo>
                <a:lnTo>
                  <a:pt x="41460" y="75380"/>
                </a:lnTo>
                <a:lnTo>
                  <a:pt x="41490" y="75430"/>
                </a:lnTo>
                <a:lnTo>
                  <a:pt x="41510" y="75460"/>
                </a:lnTo>
                <a:lnTo>
                  <a:pt x="41570" y="75530"/>
                </a:lnTo>
                <a:lnTo>
                  <a:pt x="41600" y="75570"/>
                </a:lnTo>
                <a:lnTo>
                  <a:pt x="41620" y="75590"/>
                </a:lnTo>
                <a:lnTo>
                  <a:pt x="41630" y="75610"/>
                </a:lnTo>
                <a:lnTo>
                  <a:pt x="41630" y="75620"/>
                </a:lnTo>
                <a:lnTo>
                  <a:pt x="41630" y="75630"/>
                </a:lnTo>
                <a:lnTo>
                  <a:pt x="41630" y="75640"/>
                </a:lnTo>
                <a:lnTo>
                  <a:pt x="41610" y="75670"/>
                </a:lnTo>
                <a:lnTo>
                  <a:pt x="41600" y="75690"/>
                </a:lnTo>
                <a:lnTo>
                  <a:pt x="41590" y="75710"/>
                </a:lnTo>
                <a:lnTo>
                  <a:pt x="41580" y="75720"/>
                </a:lnTo>
                <a:lnTo>
                  <a:pt x="41560" y="75740"/>
                </a:lnTo>
                <a:lnTo>
                  <a:pt x="41520" y="75770"/>
                </a:lnTo>
                <a:lnTo>
                  <a:pt x="41500" y="75790"/>
                </a:lnTo>
                <a:lnTo>
                  <a:pt x="41490" y="75800"/>
                </a:lnTo>
                <a:lnTo>
                  <a:pt x="41480" y="75800"/>
                </a:lnTo>
                <a:lnTo>
                  <a:pt x="41480" y="75810"/>
                </a:lnTo>
                <a:lnTo>
                  <a:pt x="41480" y="75820"/>
                </a:lnTo>
                <a:lnTo>
                  <a:pt x="41460" y="75830"/>
                </a:lnTo>
                <a:lnTo>
                  <a:pt x="41450" y="75850"/>
                </a:lnTo>
                <a:lnTo>
                  <a:pt x="41430" y="75870"/>
                </a:lnTo>
                <a:lnTo>
                  <a:pt x="41420" y="75890"/>
                </a:lnTo>
                <a:lnTo>
                  <a:pt x="41410" y="75920"/>
                </a:lnTo>
                <a:lnTo>
                  <a:pt x="41410" y="75940"/>
                </a:lnTo>
                <a:lnTo>
                  <a:pt x="41410" y="75970"/>
                </a:lnTo>
                <a:lnTo>
                  <a:pt x="41410" y="75990"/>
                </a:lnTo>
                <a:lnTo>
                  <a:pt x="41410" y="76030"/>
                </a:lnTo>
                <a:lnTo>
                  <a:pt x="41420" y="76050"/>
                </a:lnTo>
                <a:lnTo>
                  <a:pt x="41430" y="76080"/>
                </a:lnTo>
                <a:lnTo>
                  <a:pt x="41450" y="76100"/>
                </a:lnTo>
                <a:lnTo>
                  <a:pt x="41470" y="76130"/>
                </a:lnTo>
                <a:lnTo>
                  <a:pt x="41490" y="76140"/>
                </a:lnTo>
                <a:lnTo>
                  <a:pt x="41540" y="76160"/>
                </a:lnTo>
                <a:lnTo>
                  <a:pt x="41560" y="76170"/>
                </a:lnTo>
                <a:lnTo>
                  <a:pt x="41600" y="76190"/>
                </a:lnTo>
                <a:lnTo>
                  <a:pt x="41630" y="76200"/>
                </a:lnTo>
                <a:lnTo>
                  <a:pt x="41650" y="76200"/>
                </a:lnTo>
                <a:lnTo>
                  <a:pt x="41650" y="76210"/>
                </a:lnTo>
                <a:lnTo>
                  <a:pt x="41660" y="76220"/>
                </a:lnTo>
                <a:lnTo>
                  <a:pt x="41670" y="76270"/>
                </a:lnTo>
                <a:lnTo>
                  <a:pt x="41680" y="76310"/>
                </a:lnTo>
                <a:lnTo>
                  <a:pt x="41690" y="76350"/>
                </a:lnTo>
                <a:lnTo>
                  <a:pt x="41700" y="76370"/>
                </a:lnTo>
                <a:lnTo>
                  <a:pt x="41710" y="76400"/>
                </a:lnTo>
                <a:lnTo>
                  <a:pt x="41720" y="76430"/>
                </a:lnTo>
                <a:lnTo>
                  <a:pt x="41730" y="76450"/>
                </a:lnTo>
                <a:lnTo>
                  <a:pt x="41740" y="76470"/>
                </a:lnTo>
                <a:lnTo>
                  <a:pt x="41760" y="76490"/>
                </a:lnTo>
                <a:lnTo>
                  <a:pt x="41790" y="76520"/>
                </a:lnTo>
                <a:lnTo>
                  <a:pt x="41810" y="76550"/>
                </a:lnTo>
                <a:lnTo>
                  <a:pt x="41820" y="76560"/>
                </a:lnTo>
                <a:lnTo>
                  <a:pt x="41820" y="76570"/>
                </a:lnTo>
                <a:lnTo>
                  <a:pt x="41820" y="76580"/>
                </a:lnTo>
                <a:lnTo>
                  <a:pt x="41820" y="76600"/>
                </a:lnTo>
                <a:lnTo>
                  <a:pt x="41800" y="76650"/>
                </a:lnTo>
                <a:lnTo>
                  <a:pt x="41800" y="76660"/>
                </a:lnTo>
                <a:lnTo>
                  <a:pt x="41800" y="76670"/>
                </a:lnTo>
                <a:lnTo>
                  <a:pt x="41810" y="76700"/>
                </a:lnTo>
                <a:lnTo>
                  <a:pt x="41810" y="76730"/>
                </a:lnTo>
                <a:lnTo>
                  <a:pt x="41820" y="76750"/>
                </a:lnTo>
                <a:lnTo>
                  <a:pt x="41820" y="76760"/>
                </a:lnTo>
                <a:lnTo>
                  <a:pt x="41830" y="76770"/>
                </a:lnTo>
                <a:lnTo>
                  <a:pt x="41830" y="76780"/>
                </a:lnTo>
                <a:lnTo>
                  <a:pt x="41840" y="76780"/>
                </a:lnTo>
                <a:lnTo>
                  <a:pt x="41840" y="76790"/>
                </a:lnTo>
                <a:lnTo>
                  <a:pt x="41840" y="76800"/>
                </a:lnTo>
                <a:lnTo>
                  <a:pt x="41830" y="76810"/>
                </a:lnTo>
                <a:lnTo>
                  <a:pt x="41830" y="76820"/>
                </a:lnTo>
                <a:lnTo>
                  <a:pt x="41830" y="76830"/>
                </a:lnTo>
                <a:lnTo>
                  <a:pt x="41830" y="76850"/>
                </a:lnTo>
                <a:lnTo>
                  <a:pt x="41830" y="76860"/>
                </a:lnTo>
                <a:lnTo>
                  <a:pt x="41830" y="76870"/>
                </a:lnTo>
                <a:lnTo>
                  <a:pt x="41830" y="76880"/>
                </a:lnTo>
                <a:lnTo>
                  <a:pt x="41830" y="76890"/>
                </a:lnTo>
                <a:lnTo>
                  <a:pt x="41830" y="76900"/>
                </a:lnTo>
                <a:lnTo>
                  <a:pt x="41830" y="76910"/>
                </a:lnTo>
                <a:lnTo>
                  <a:pt x="41830" y="76920"/>
                </a:lnTo>
                <a:lnTo>
                  <a:pt x="41830" y="76930"/>
                </a:lnTo>
                <a:lnTo>
                  <a:pt x="41830" y="76940"/>
                </a:lnTo>
                <a:lnTo>
                  <a:pt x="41830" y="76950"/>
                </a:lnTo>
                <a:lnTo>
                  <a:pt x="41830" y="76960"/>
                </a:lnTo>
                <a:lnTo>
                  <a:pt x="41820" y="76960"/>
                </a:lnTo>
                <a:lnTo>
                  <a:pt x="41820" y="76970"/>
                </a:lnTo>
                <a:lnTo>
                  <a:pt x="41800" y="76970"/>
                </a:lnTo>
                <a:lnTo>
                  <a:pt x="41770" y="76990"/>
                </a:lnTo>
                <a:lnTo>
                  <a:pt x="41750" y="77000"/>
                </a:lnTo>
                <a:lnTo>
                  <a:pt x="41710" y="77010"/>
                </a:lnTo>
                <a:lnTo>
                  <a:pt x="41690" y="77020"/>
                </a:lnTo>
                <a:lnTo>
                  <a:pt x="41680" y="77020"/>
                </a:lnTo>
                <a:lnTo>
                  <a:pt x="41670" y="77010"/>
                </a:lnTo>
                <a:lnTo>
                  <a:pt x="41660" y="77010"/>
                </a:lnTo>
                <a:lnTo>
                  <a:pt x="41660" y="77020"/>
                </a:lnTo>
                <a:lnTo>
                  <a:pt x="41660" y="77030"/>
                </a:lnTo>
                <a:lnTo>
                  <a:pt x="41650" y="77030"/>
                </a:lnTo>
                <a:lnTo>
                  <a:pt x="41650" y="77040"/>
                </a:lnTo>
                <a:lnTo>
                  <a:pt x="41640" y="77040"/>
                </a:lnTo>
                <a:lnTo>
                  <a:pt x="41610" y="77040"/>
                </a:lnTo>
                <a:lnTo>
                  <a:pt x="41590" y="77040"/>
                </a:lnTo>
                <a:lnTo>
                  <a:pt x="41570" y="77050"/>
                </a:lnTo>
                <a:lnTo>
                  <a:pt x="41560" y="77050"/>
                </a:lnTo>
                <a:lnTo>
                  <a:pt x="41510" y="77050"/>
                </a:lnTo>
                <a:lnTo>
                  <a:pt x="41490" y="77050"/>
                </a:lnTo>
                <a:lnTo>
                  <a:pt x="41460" y="77050"/>
                </a:lnTo>
                <a:lnTo>
                  <a:pt x="41440" y="77040"/>
                </a:lnTo>
                <a:lnTo>
                  <a:pt x="41410" y="77040"/>
                </a:lnTo>
                <a:lnTo>
                  <a:pt x="41370" y="77030"/>
                </a:lnTo>
                <a:lnTo>
                  <a:pt x="41330" y="77020"/>
                </a:lnTo>
                <a:lnTo>
                  <a:pt x="41310" y="77010"/>
                </a:lnTo>
                <a:lnTo>
                  <a:pt x="41300" y="77000"/>
                </a:lnTo>
                <a:lnTo>
                  <a:pt x="41280" y="76990"/>
                </a:lnTo>
                <a:lnTo>
                  <a:pt x="41270" y="76980"/>
                </a:lnTo>
                <a:lnTo>
                  <a:pt x="41270" y="76960"/>
                </a:lnTo>
                <a:lnTo>
                  <a:pt x="41270" y="76950"/>
                </a:lnTo>
                <a:lnTo>
                  <a:pt x="41270" y="76940"/>
                </a:lnTo>
                <a:lnTo>
                  <a:pt x="41270" y="76930"/>
                </a:lnTo>
                <a:lnTo>
                  <a:pt x="41260" y="76920"/>
                </a:lnTo>
                <a:lnTo>
                  <a:pt x="41260" y="76910"/>
                </a:lnTo>
                <a:lnTo>
                  <a:pt x="41260" y="76900"/>
                </a:lnTo>
                <a:lnTo>
                  <a:pt x="41270" y="76900"/>
                </a:lnTo>
                <a:lnTo>
                  <a:pt x="41280" y="76900"/>
                </a:lnTo>
                <a:lnTo>
                  <a:pt x="41300" y="76900"/>
                </a:lnTo>
                <a:lnTo>
                  <a:pt x="41330" y="76900"/>
                </a:lnTo>
                <a:lnTo>
                  <a:pt x="41350" y="76890"/>
                </a:lnTo>
                <a:lnTo>
                  <a:pt x="41370" y="76880"/>
                </a:lnTo>
                <a:lnTo>
                  <a:pt x="41380" y="76870"/>
                </a:lnTo>
                <a:lnTo>
                  <a:pt x="41380" y="76860"/>
                </a:lnTo>
                <a:lnTo>
                  <a:pt x="41380" y="76850"/>
                </a:lnTo>
                <a:lnTo>
                  <a:pt x="41380" y="76830"/>
                </a:lnTo>
                <a:lnTo>
                  <a:pt x="41360" y="76810"/>
                </a:lnTo>
                <a:lnTo>
                  <a:pt x="41340" y="76800"/>
                </a:lnTo>
                <a:lnTo>
                  <a:pt x="41330" y="76790"/>
                </a:lnTo>
                <a:lnTo>
                  <a:pt x="41320" y="76790"/>
                </a:lnTo>
                <a:lnTo>
                  <a:pt x="41310" y="76780"/>
                </a:lnTo>
                <a:lnTo>
                  <a:pt x="41290" y="76770"/>
                </a:lnTo>
                <a:lnTo>
                  <a:pt x="41270" y="76770"/>
                </a:lnTo>
                <a:lnTo>
                  <a:pt x="41260" y="76770"/>
                </a:lnTo>
                <a:lnTo>
                  <a:pt x="41220" y="76760"/>
                </a:lnTo>
                <a:lnTo>
                  <a:pt x="41190" y="76760"/>
                </a:lnTo>
                <a:lnTo>
                  <a:pt x="41170" y="76760"/>
                </a:lnTo>
                <a:lnTo>
                  <a:pt x="41160" y="76760"/>
                </a:lnTo>
                <a:lnTo>
                  <a:pt x="41140" y="76740"/>
                </a:lnTo>
                <a:lnTo>
                  <a:pt x="41120" y="76730"/>
                </a:lnTo>
                <a:lnTo>
                  <a:pt x="41130" y="76720"/>
                </a:lnTo>
                <a:lnTo>
                  <a:pt x="41140" y="76720"/>
                </a:lnTo>
                <a:lnTo>
                  <a:pt x="41160" y="76720"/>
                </a:lnTo>
                <a:lnTo>
                  <a:pt x="41170" y="76720"/>
                </a:lnTo>
                <a:lnTo>
                  <a:pt x="41200" y="76710"/>
                </a:lnTo>
                <a:lnTo>
                  <a:pt x="41210" y="76710"/>
                </a:lnTo>
                <a:lnTo>
                  <a:pt x="41230" y="76700"/>
                </a:lnTo>
                <a:lnTo>
                  <a:pt x="41230" y="76690"/>
                </a:lnTo>
                <a:lnTo>
                  <a:pt x="41240" y="76680"/>
                </a:lnTo>
                <a:lnTo>
                  <a:pt x="41240" y="76670"/>
                </a:lnTo>
                <a:lnTo>
                  <a:pt x="41240" y="76660"/>
                </a:lnTo>
                <a:lnTo>
                  <a:pt x="41240" y="76650"/>
                </a:lnTo>
                <a:lnTo>
                  <a:pt x="41230" y="76640"/>
                </a:lnTo>
                <a:lnTo>
                  <a:pt x="41220" y="76630"/>
                </a:lnTo>
                <a:lnTo>
                  <a:pt x="41210" y="76620"/>
                </a:lnTo>
                <a:lnTo>
                  <a:pt x="41200" y="76590"/>
                </a:lnTo>
                <a:lnTo>
                  <a:pt x="41200" y="76580"/>
                </a:lnTo>
                <a:lnTo>
                  <a:pt x="41210" y="76590"/>
                </a:lnTo>
                <a:lnTo>
                  <a:pt x="41220" y="76590"/>
                </a:lnTo>
                <a:lnTo>
                  <a:pt x="41230" y="76600"/>
                </a:lnTo>
                <a:lnTo>
                  <a:pt x="41250" y="76610"/>
                </a:lnTo>
                <a:lnTo>
                  <a:pt x="41260" y="76610"/>
                </a:lnTo>
                <a:lnTo>
                  <a:pt x="41270" y="76610"/>
                </a:lnTo>
                <a:lnTo>
                  <a:pt x="41290" y="76600"/>
                </a:lnTo>
                <a:lnTo>
                  <a:pt x="41290" y="76590"/>
                </a:lnTo>
                <a:lnTo>
                  <a:pt x="41300" y="76570"/>
                </a:lnTo>
                <a:lnTo>
                  <a:pt x="41300" y="76560"/>
                </a:lnTo>
                <a:lnTo>
                  <a:pt x="41300" y="76540"/>
                </a:lnTo>
                <a:lnTo>
                  <a:pt x="41300" y="76520"/>
                </a:lnTo>
                <a:lnTo>
                  <a:pt x="41310" y="76510"/>
                </a:lnTo>
                <a:lnTo>
                  <a:pt x="41310" y="76490"/>
                </a:lnTo>
                <a:lnTo>
                  <a:pt x="41320" y="76470"/>
                </a:lnTo>
                <a:lnTo>
                  <a:pt x="41320" y="76450"/>
                </a:lnTo>
                <a:lnTo>
                  <a:pt x="41320" y="76430"/>
                </a:lnTo>
                <a:lnTo>
                  <a:pt x="41320" y="76400"/>
                </a:lnTo>
                <a:lnTo>
                  <a:pt x="41320" y="76360"/>
                </a:lnTo>
                <a:lnTo>
                  <a:pt x="41320" y="76350"/>
                </a:lnTo>
                <a:lnTo>
                  <a:pt x="41330" y="76320"/>
                </a:lnTo>
                <a:lnTo>
                  <a:pt x="41340" y="76320"/>
                </a:lnTo>
                <a:lnTo>
                  <a:pt x="41350" y="76320"/>
                </a:lnTo>
                <a:lnTo>
                  <a:pt x="41360" y="76330"/>
                </a:lnTo>
                <a:lnTo>
                  <a:pt x="41380" y="76330"/>
                </a:lnTo>
                <a:lnTo>
                  <a:pt x="41400" y="76330"/>
                </a:lnTo>
                <a:lnTo>
                  <a:pt x="41410" y="76330"/>
                </a:lnTo>
                <a:lnTo>
                  <a:pt x="41430" y="76320"/>
                </a:lnTo>
                <a:lnTo>
                  <a:pt x="41430" y="76300"/>
                </a:lnTo>
                <a:lnTo>
                  <a:pt x="41430" y="76290"/>
                </a:lnTo>
                <a:lnTo>
                  <a:pt x="41410" y="76240"/>
                </a:lnTo>
                <a:lnTo>
                  <a:pt x="41430" y="76230"/>
                </a:lnTo>
                <a:lnTo>
                  <a:pt x="41420" y="76230"/>
                </a:lnTo>
                <a:lnTo>
                  <a:pt x="41410" y="76230"/>
                </a:lnTo>
                <a:lnTo>
                  <a:pt x="41400" y="76240"/>
                </a:lnTo>
                <a:lnTo>
                  <a:pt x="41400" y="76250"/>
                </a:lnTo>
                <a:lnTo>
                  <a:pt x="41400" y="76260"/>
                </a:lnTo>
                <a:lnTo>
                  <a:pt x="41400" y="76270"/>
                </a:lnTo>
                <a:lnTo>
                  <a:pt x="41400" y="76280"/>
                </a:lnTo>
                <a:lnTo>
                  <a:pt x="41410" y="76290"/>
                </a:lnTo>
                <a:lnTo>
                  <a:pt x="41420" y="76300"/>
                </a:lnTo>
                <a:lnTo>
                  <a:pt x="41420" y="76310"/>
                </a:lnTo>
                <a:lnTo>
                  <a:pt x="41410" y="76320"/>
                </a:lnTo>
                <a:lnTo>
                  <a:pt x="41390" y="76320"/>
                </a:lnTo>
                <a:lnTo>
                  <a:pt x="41350" y="76310"/>
                </a:lnTo>
                <a:lnTo>
                  <a:pt x="41340" y="76300"/>
                </a:lnTo>
                <a:lnTo>
                  <a:pt x="41320" y="76310"/>
                </a:lnTo>
                <a:lnTo>
                  <a:pt x="41310" y="76310"/>
                </a:lnTo>
                <a:lnTo>
                  <a:pt x="41310" y="76320"/>
                </a:lnTo>
                <a:lnTo>
                  <a:pt x="41300" y="76330"/>
                </a:lnTo>
                <a:lnTo>
                  <a:pt x="41300" y="76340"/>
                </a:lnTo>
                <a:lnTo>
                  <a:pt x="41300" y="76360"/>
                </a:lnTo>
                <a:lnTo>
                  <a:pt x="41300" y="76380"/>
                </a:lnTo>
                <a:lnTo>
                  <a:pt x="41300" y="76400"/>
                </a:lnTo>
                <a:lnTo>
                  <a:pt x="41300" y="76430"/>
                </a:lnTo>
                <a:lnTo>
                  <a:pt x="41300" y="76450"/>
                </a:lnTo>
                <a:lnTo>
                  <a:pt x="41290" y="76480"/>
                </a:lnTo>
                <a:lnTo>
                  <a:pt x="41290" y="76490"/>
                </a:lnTo>
                <a:lnTo>
                  <a:pt x="41290" y="76510"/>
                </a:lnTo>
                <a:lnTo>
                  <a:pt x="41280" y="76530"/>
                </a:lnTo>
                <a:lnTo>
                  <a:pt x="41280" y="76560"/>
                </a:lnTo>
                <a:lnTo>
                  <a:pt x="41270" y="76580"/>
                </a:lnTo>
                <a:lnTo>
                  <a:pt x="41260" y="76590"/>
                </a:lnTo>
                <a:lnTo>
                  <a:pt x="41230" y="76570"/>
                </a:lnTo>
                <a:lnTo>
                  <a:pt x="41190" y="76560"/>
                </a:lnTo>
                <a:lnTo>
                  <a:pt x="41180" y="76570"/>
                </a:lnTo>
                <a:lnTo>
                  <a:pt x="41180" y="76580"/>
                </a:lnTo>
                <a:lnTo>
                  <a:pt x="41180" y="76590"/>
                </a:lnTo>
                <a:lnTo>
                  <a:pt x="41180" y="76600"/>
                </a:lnTo>
                <a:lnTo>
                  <a:pt x="41180" y="76620"/>
                </a:lnTo>
                <a:lnTo>
                  <a:pt x="41200" y="76630"/>
                </a:lnTo>
                <a:lnTo>
                  <a:pt x="41210" y="76650"/>
                </a:lnTo>
                <a:lnTo>
                  <a:pt x="41220" y="76660"/>
                </a:lnTo>
                <a:lnTo>
                  <a:pt x="41220" y="76680"/>
                </a:lnTo>
                <a:lnTo>
                  <a:pt x="41220" y="76690"/>
                </a:lnTo>
                <a:lnTo>
                  <a:pt x="41210" y="76690"/>
                </a:lnTo>
                <a:lnTo>
                  <a:pt x="41200" y="76690"/>
                </a:lnTo>
                <a:lnTo>
                  <a:pt x="41190" y="76700"/>
                </a:lnTo>
                <a:lnTo>
                  <a:pt x="41170" y="76700"/>
                </a:lnTo>
                <a:lnTo>
                  <a:pt x="41160" y="76700"/>
                </a:lnTo>
                <a:lnTo>
                  <a:pt x="41150" y="76700"/>
                </a:lnTo>
                <a:lnTo>
                  <a:pt x="41130" y="76700"/>
                </a:lnTo>
                <a:lnTo>
                  <a:pt x="41100" y="76720"/>
                </a:lnTo>
                <a:lnTo>
                  <a:pt x="41090" y="76720"/>
                </a:lnTo>
                <a:lnTo>
                  <a:pt x="41100" y="76740"/>
                </a:lnTo>
                <a:lnTo>
                  <a:pt x="41120" y="76760"/>
                </a:lnTo>
                <a:lnTo>
                  <a:pt x="41140" y="76770"/>
                </a:lnTo>
                <a:lnTo>
                  <a:pt x="41170" y="76780"/>
                </a:lnTo>
                <a:lnTo>
                  <a:pt x="41210" y="76780"/>
                </a:lnTo>
                <a:lnTo>
                  <a:pt x="41230" y="76780"/>
                </a:lnTo>
                <a:lnTo>
                  <a:pt x="41270" y="76790"/>
                </a:lnTo>
                <a:lnTo>
                  <a:pt x="41290" y="76800"/>
                </a:lnTo>
                <a:lnTo>
                  <a:pt x="41300" y="76800"/>
                </a:lnTo>
                <a:lnTo>
                  <a:pt x="41310" y="76810"/>
                </a:lnTo>
                <a:lnTo>
                  <a:pt x="41330" y="76820"/>
                </a:lnTo>
                <a:lnTo>
                  <a:pt x="41350" y="76830"/>
                </a:lnTo>
                <a:lnTo>
                  <a:pt x="41340" y="76860"/>
                </a:lnTo>
                <a:lnTo>
                  <a:pt x="41320" y="76860"/>
                </a:lnTo>
                <a:lnTo>
                  <a:pt x="41300" y="76860"/>
                </a:lnTo>
                <a:lnTo>
                  <a:pt x="41270" y="76870"/>
                </a:lnTo>
                <a:lnTo>
                  <a:pt x="41220" y="76870"/>
                </a:lnTo>
                <a:lnTo>
                  <a:pt x="41190" y="76870"/>
                </a:lnTo>
                <a:lnTo>
                  <a:pt x="41170" y="76880"/>
                </a:lnTo>
                <a:lnTo>
                  <a:pt x="41160" y="76880"/>
                </a:lnTo>
                <a:lnTo>
                  <a:pt x="41140" y="76890"/>
                </a:lnTo>
                <a:lnTo>
                  <a:pt x="41130" y="76890"/>
                </a:lnTo>
                <a:lnTo>
                  <a:pt x="41120" y="76890"/>
                </a:lnTo>
                <a:lnTo>
                  <a:pt x="41100" y="76880"/>
                </a:lnTo>
                <a:lnTo>
                  <a:pt x="41080" y="76880"/>
                </a:lnTo>
                <a:lnTo>
                  <a:pt x="41060" y="76870"/>
                </a:lnTo>
                <a:lnTo>
                  <a:pt x="41050" y="76860"/>
                </a:lnTo>
                <a:lnTo>
                  <a:pt x="41050" y="76850"/>
                </a:lnTo>
                <a:lnTo>
                  <a:pt x="41040" y="76850"/>
                </a:lnTo>
                <a:lnTo>
                  <a:pt x="41030" y="76850"/>
                </a:lnTo>
                <a:lnTo>
                  <a:pt x="41020" y="76850"/>
                </a:lnTo>
                <a:lnTo>
                  <a:pt x="41010" y="76840"/>
                </a:lnTo>
                <a:lnTo>
                  <a:pt x="41000" y="76840"/>
                </a:lnTo>
                <a:lnTo>
                  <a:pt x="41000" y="76850"/>
                </a:lnTo>
                <a:lnTo>
                  <a:pt x="41000" y="76860"/>
                </a:lnTo>
                <a:lnTo>
                  <a:pt x="41000" y="76870"/>
                </a:lnTo>
                <a:lnTo>
                  <a:pt x="40990" y="76880"/>
                </a:lnTo>
                <a:lnTo>
                  <a:pt x="40980" y="76900"/>
                </a:lnTo>
                <a:lnTo>
                  <a:pt x="40980" y="76910"/>
                </a:lnTo>
                <a:lnTo>
                  <a:pt x="40980" y="76920"/>
                </a:lnTo>
                <a:lnTo>
                  <a:pt x="40980" y="76930"/>
                </a:lnTo>
                <a:lnTo>
                  <a:pt x="40970" y="76940"/>
                </a:lnTo>
                <a:lnTo>
                  <a:pt x="40970" y="76950"/>
                </a:lnTo>
                <a:lnTo>
                  <a:pt x="40960" y="76960"/>
                </a:lnTo>
                <a:lnTo>
                  <a:pt x="40950" y="76970"/>
                </a:lnTo>
                <a:lnTo>
                  <a:pt x="40930" y="76980"/>
                </a:lnTo>
                <a:lnTo>
                  <a:pt x="40910" y="76990"/>
                </a:lnTo>
                <a:lnTo>
                  <a:pt x="40890" y="76990"/>
                </a:lnTo>
                <a:lnTo>
                  <a:pt x="40880" y="76990"/>
                </a:lnTo>
                <a:lnTo>
                  <a:pt x="40870" y="76980"/>
                </a:lnTo>
                <a:lnTo>
                  <a:pt x="40850" y="76970"/>
                </a:lnTo>
                <a:lnTo>
                  <a:pt x="40840" y="76940"/>
                </a:lnTo>
                <a:lnTo>
                  <a:pt x="40810" y="76890"/>
                </a:lnTo>
                <a:lnTo>
                  <a:pt x="40800" y="76860"/>
                </a:lnTo>
                <a:lnTo>
                  <a:pt x="40790" y="76810"/>
                </a:lnTo>
                <a:lnTo>
                  <a:pt x="40790" y="76770"/>
                </a:lnTo>
                <a:lnTo>
                  <a:pt x="40810" y="76730"/>
                </a:lnTo>
                <a:lnTo>
                  <a:pt x="40820" y="76680"/>
                </a:lnTo>
                <a:lnTo>
                  <a:pt x="40830" y="76630"/>
                </a:lnTo>
                <a:lnTo>
                  <a:pt x="40840" y="76590"/>
                </a:lnTo>
                <a:lnTo>
                  <a:pt x="40840" y="76530"/>
                </a:lnTo>
                <a:lnTo>
                  <a:pt x="40830" y="76500"/>
                </a:lnTo>
                <a:lnTo>
                  <a:pt x="40820" y="76470"/>
                </a:lnTo>
                <a:lnTo>
                  <a:pt x="40810" y="76440"/>
                </a:lnTo>
                <a:lnTo>
                  <a:pt x="40800" y="76410"/>
                </a:lnTo>
                <a:lnTo>
                  <a:pt x="40780" y="76390"/>
                </a:lnTo>
                <a:lnTo>
                  <a:pt x="40770" y="76370"/>
                </a:lnTo>
                <a:lnTo>
                  <a:pt x="40760" y="76350"/>
                </a:lnTo>
                <a:lnTo>
                  <a:pt x="40750" y="76330"/>
                </a:lnTo>
                <a:lnTo>
                  <a:pt x="40730" y="76310"/>
                </a:lnTo>
                <a:lnTo>
                  <a:pt x="40710" y="76290"/>
                </a:lnTo>
                <a:lnTo>
                  <a:pt x="40690" y="76270"/>
                </a:lnTo>
                <a:lnTo>
                  <a:pt x="40680" y="76260"/>
                </a:lnTo>
                <a:lnTo>
                  <a:pt x="40680" y="76250"/>
                </a:lnTo>
                <a:lnTo>
                  <a:pt x="40680" y="76240"/>
                </a:lnTo>
                <a:lnTo>
                  <a:pt x="40690" y="76230"/>
                </a:lnTo>
                <a:lnTo>
                  <a:pt x="40720" y="76200"/>
                </a:lnTo>
                <a:lnTo>
                  <a:pt x="40750" y="76190"/>
                </a:lnTo>
                <a:lnTo>
                  <a:pt x="40780" y="76160"/>
                </a:lnTo>
                <a:lnTo>
                  <a:pt x="40840" y="76120"/>
                </a:lnTo>
                <a:lnTo>
                  <a:pt x="40900" y="76060"/>
                </a:lnTo>
                <a:lnTo>
                  <a:pt x="40940" y="76000"/>
                </a:lnTo>
                <a:lnTo>
                  <a:pt x="40960" y="75980"/>
                </a:lnTo>
                <a:lnTo>
                  <a:pt x="40970" y="75950"/>
                </a:lnTo>
                <a:lnTo>
                  <a:pt x="40980" y="75920"/>
                </a:lnTo>
                <a:lnTo>
                  <a:pt x="40990" y="75900"/>
                </a:lnTo>
                <a:lnTo>
                  <a:pt x="41000" y="75880"/>
                </a:lnTo>
                <a:lnTo>
                  <a:pt x="41010" y="75850"/>
                </a:lnTo>
                <a:lnTo>
                  <a:pt x="41020" y="75790"/>
                </a:lnTo>
                <a:lnTo>
                  <a:pt x="41020" y="75750"/>
                </a:lnTo>
                <a:lnTo>
                  <a:pt x="41020" y="75730"/>
                </a:lnTo>
                <a:lnTo>
                  <a:pt x="41020" y="75720"/>
                </a:lnTo>
                <a:lnTo>
                  <a:pt x="41030" y="75700"/>
                </a:lnTo>
                <a:lnTo>
                  <a:pt x="41040" y="75670"/>
                </a:lnTo>
                <a:lnTo>
                  <a:pt x="41070" y="75620"/>
                </a:lnTo>
                <a:lnTo>
                  <a:pt x="41090" y="75570"/>
                </a:lnTo>
                <a:lnTo>
                  <a:pt x="41110" y="75520"/>
                </a:lnTo>
                <a:lnTo>
                  <a:pt x="41140" y="75470"/>
                </a:lnTo>
                <a:lnTo>
                  <a:pt x="41160" y="75410"/>
                </a:lnTo>
                <a:lnTo>
                  <a:pt x="41170" y="75370"/>
                </a:lnTo>
                <a:lnTo>
                  <a:pt x="41180" y="75330"/>
                </a:lnTo>
                <a:lnTo>
                  <a:pt x="41180" y="75260"/>
                </a:lnTo>
                <a:lnTo>
                  <a:pt x="41180" y="75210"/>
                </a:lnTo>
                <a:lnTo>
                  <a:pt x="41180" y="75140"/>
                </a:lnTo>
                <a:lnTo>
                  <a:pt x="41170" y="75100"/>
                </a:lnTo>
                <a:lnTo>
                  <a:pt x="41160" y="75070"/>
                </a:lnTo>
                <a:lnTo>
                  <a:pt x="41150" y="75030"/>
                </a:lnTo>
                <a:lnTo>
                  <a:pt x="41140" y="75010"/>
                </a:lnTo>
                <a:lnTo>
                  <a:pt x="41130" y="75000"/>
                </a:lnTo>
                <a:lnTo>
                  <a:pt x="41130" y="74990"/>
                </a:lnTo>
                <a:lnTo>
                  <a:pt x="41130" y="74980"/>
                </a:lnTo>
                <a:lnTo>
                  <a:pt x="41130" y="74970"/>
                </a:lnTo>
                <a:lnTo>
                  <a:pt x="41120" y="74960"/>
                </a:lnTo>
                <a:lnTo>
                  <a:pt x="41100" y="74940"/>
                </a:lnTo>
                <a:lnTo>
                  <a:pt x="41090" y="74920"/>
                </a:lnTo>
                <a:lnTo>
                  <a:pt x="41080" y="74900"/>
                </a:lnTo>
                <a:lnTo>
                  <a:pt x="41070" y="74870"/>
                </a:lnTo>
                <a:lnTo>
                  <a:pt x="41070" y="74840"/>
                </a:lnTo>
                <a:lnTo>
                  <a:pt x="41080" y="74800"/>
                </a:lnTo>
                <a:lnTo>
                  <a:pt x="41080" y="74760"/>
                </a:lnTo>
                <a:lnTo>
                  <a:pt x="41070" y="74740"/>
                </a:lnTo>
                <a:lnTo>
                  <a:pt x="41070" y="74720"/>
                </a:lnTo>
                <a:lnTo>
                  <a:pt x="41070" y="74690"/>
                </a:lnTo>
                <a:lnTo>
                  <a:pt x="41070" y="74670"/>
                </a:lnTo>
                <a:lnTo>
                  <a:pt x="41070" y="74660"/>
                </a:lnTo>
                <a:lnTo>
                  <a:pt x="41090" y="74650"/>
                </a:lnTo>
                <a:lnTo>
                  <a:pt x="41100" y="74630"/>
                </a:lnTo>
                <a:lnTo>
                  <a:pt x="41120" y="74600"/>
                </a:lnTo>
                <a:lnTo>
                  <a:pt x="41160" y="74550"/>
                </a:lnTo>
                <a:lnTo>
                  <a:pt x="41190" y="74510"/>
                </a:lnTo>
                <a:lnTo>
                  <a:pt x="41200" y="74490"/>
                </a:lnTo>
                <a:lnTo>
                  <a:pt x="41200" y="74480"/>
                </a:lnTo>
                <a:lnTo>
                  <a:pt x="41210" y="74480"/>
                </a:lnTo>
                <a:lnTo>
                  <a:pt x="41220" y="74480"/>
                </a:lnTo>
                <a:lnTo>
                  <a:pt x="41240" y="74480"/>
                </a:lnTo>
                <a:lnTo>
                  <a:pt x="41260" y="74470"/>
                </a:lnTo>
                <a:lnTo>
                  <a:pt x="41280" y="74460"/>
                </a:lnTo>
                <a:lnTo>
                  <a:pt x="41300" y="74460"/>
                </a:lnTo>
                <a:lnTo>
                  <a:pt x="41310" y="74460"/>
                </a:lnTo>
                <a:lnTo>
                  <a:pt x="41320" y="74470"/>
                </a:lnTo>
                <a:lnTo>
                  <a:pt x="41320" y="74480"/>
                </a:lnTo>
                <a:lnTo>
                  <a:pt x="41320" y="74540"/>
                </a:lnTo>
                <a:lnTo>
                  <a:pt x="41320" y="74590"/>
                </a:lnTo>
                <a:lnTo>
                  <a:pt x="41330" y="74610"/>
                </a:lnTo>
                <a:lnTo>
                  <a:pt x="41350" y="74650"/>
                </a:lnTo>
                <a:lnTo>
                  <a:pt x="41350" y="74670"/>
                </a:lnTo>
                <a:lnTo>
                  <a:pt x="41350" y="74680"/>
                </a:lnTo>
                <a:lnTo>
                  <a:pt x="41350" y="74690"/>
                </a:lnTo>
                <a:lnTo>
                  <a:pt x="41340" y="74710"/>
                </a:lnTo>
                <a:lnTo>
                  <a:pt x="41330" y="74720"/>
                </a:lnTo>
                <a:lnTo>
                  <a:pt x="41320" y="74730"/>
                </a:lnTo>
                <a:lnTo>
                  <a:pt x="41310" y="74740"/>
                </a:lnTo>
                <a:lnTo>
                  <a:pt x="41310" y="74750"/>
                </a:lnTo>
                <a:lnTo>
                  <a:pt x="41310" y="74770"/>
                </a:lnTo>
                <a:lnTo>
                  <a:pt x="41310" y="74780"/>
                </a:lnTo>
                <a:lnTo>
                  <a:pt x="41330" y="74800"/>
                </a:lnTo>
                <a:lnTo>
                  <a:pt x="41350" y="74810"/>
                </a:lnTo>
                <a:lnTo>
                  <a:pt x="41370" y="74820"/>
                </a:lnTo>
                <a:lnTo>
                  <a:pt x="41390" y="74830"/>
                </a:lnTo>
                <a:lnTo>
                  <a:pt x="41400" y="74850"/>
                </a:lnTo>
                <a:lnTo>
                  <a:pt x="41410" y="74880"/>
                </a:lnTo>
                <a:lnTo>
                  <a:pt x="41420" y="74890"/>
                </a:lnTo>
                <a:lnTo>
                  <a:pt x="41420" y="74900"/>
                </a:lnTo>
                <a:lnTo>
                  <a:pt x="41430" y="74900"/>
                </a:lnTo>
                <a:lnTo>
                  <a:pt x="41440" y="74900"/>
                </a:lnTo>
                <a:lnTo>
                  <a:pt x="41450" y="74910"/>
                </a:lnTo>
                <a:close/>
                <a:moveTo>
                  <a:pt x="34150" y="74240"/>
                </a:moveTo>
                <a:lnTo>
                  <a:pt x="34160" y="74260"/>
                </a:lnTo>
                <a:lnTo>
                  <a:pt x="34170" y="74280"/>
                </a:lnTo>
                <a:lnTo>
                  <a:pt x="34180" y="74310"/>
                </a:lnTo>
                <a:lnTo>
                  <a:pt x="34180" y="74340"/>
                </a:lnTo>
                <a:lnTo>
                  <a:pt x="34190" y="74360"/>
                </a:lnTo>
                <a:lnTo>
                  <a:pt x="34190" y="74390"/>
                </a:lnTo>
                <a:lnTo>
                  <a:pt x="34190" y="74400"/>
                </a:lnTo>
                <a:lnTo>
                  <a:pt x="34200" y="74420"/>
                </a:lnTo>
                <a:lnTo>
                  <a:pt x="34210" y="74440"/>
                </a:lnTo>
                <a:lnTo>
                  <a:pt x="34220" y="74460"/>
                </a:lnTo>
                <a:lnTo>
                  <a:pt x="34250" y="74500"/>
                </a:lnTo>
                <a:lnTo>
                  <a:pt x="34280" y="74520"/>
                </a:lnTo>
                <a:lnTo>
                  <a:pt x="34310" y="74540"/>
                </a:lnTo>
                <a:lnTo>
                  <a:pt x="34330" y="74550"/>
                </a:lnTo>
                <a:lnTo>
                  <a:pt x="34340" y="74550"/>
                </a:lnTo>
                <a:lnTo>
                  <a:pt x="34350" y="74550"/>
                </a:lnTo>
                <a:lnTo>
                  <a:pt x="34390" y="74570"/>
                </a:lnTo>
                <a:lnTo>
                  <a:pt x="34410" y="74570"/>
                </a:lnTo>
                <a:lnTo>
                  <a:pt x="34440" y="74580"/>
                </a:lnTo>
                <a:lnTo>
                  <a:pt x="34450" y="74590"/>
                </a:lnTo>
                <a:lnTo>
                  <a:pt x="34460" y="74590"/>
                </a:lnTo>
                <a:lnTo>
                  <a:pt x="34490" y="74590"/>
                </a:lnTo>
                <a:lnTo>
                  <a:pt x="34540" y="74600"/>
                </a:lnTo>
                <a:lnTo>
                  <a:pt x="34570" y="74600"/>
                </a:lnTo>
                <a:lnTo>
                  <a:pt x="34630" y="74620"/>
                </a:lnTo>
                <a:lnTo>
                  <a:pt x="34660" y="74640"/>
                </a:lnTo>
                <a:lnTo>
                  <a:pt x="34720" y="74660"/>
                </a:lnTo>
                <a:lnTo>
                  <a:pt x="34760" y="74680"/>
                </a:lnTo>
                <a:lnTo>
                  <a:pt x="34770" y="74680"/>
                </a:lnTo>
                <a:lnTo>
                  <a:pt x="34810" y="74690"/>
                </a:lnTo>
                <a:lnTo>
                  <a:pt x="34820" y="74700"/>
                </a:lnTo>
                <a:lnTo>
                  <a:pt x="34830" y="74700"/>
                </a:lnTo>
                <a:lnTo>
                  <a:pt x="34860" y="74710"/>
                </a:lnTo>
                <a:lnTo>
                  <a:pt x="34870" y="74720"/>
                </a:lnTo>
                <a:lnTo>
                  <a:pt x="34900" y="74730"/>
                </a:lnTo>
                <a:lnTo>
                  <a:pt x="34930" y="74750"/>
                </a:lnTo>
                <a:lnTo>
                  <a:pt x="34940" y="74780"/>
                </a:lnTo>
                <a:lnTo>
                  <a:pt x="34920" y="74820"/>
                </a:lnTo>
                <a:lnTo>
                  <a:pt x="34900" y="74830"/>
                </a:lnTo>
                <a:lnTo>
                  <a:pt x="34880" y="74850"/>
                </a:lnTo>
                <a:lnTo>
                  <a:pt x="34860" y="74870"/>
                </a:lnTo>
                <a:lnTo>
                  <a:pt x="34840" y="74890"/>
                </a:lnTo>
                <a:lnTo>
                  <a:pt x="34810" y="74900"/>
                </a:lnTo>
                <a:lnTo>
                  <a:pt x="34790" y="74910"/>
                </a:lnTo>
                <a:lnTo>
                  <a:pt x="34760" y="74930"/>
                </a:lnTo>
                <a:lnTo>
                  <a:pt x="34750" y="74940"/>
                </a:lnTo>
                <a:lnTo>
                  <a:pt x="34730" y="74940"/>
                </a:lnTo>
                <a:lnTo>
                  <a:pt x="34700" y="74960"/>
                </a:lnTo>
                <a:lnTo>
                  <a:pt x="34610" y="74990"/>
                </a:lnTo>
                <a:lnTo>
                  <a:pt x="34590" y="75000"/>
                </a:lnTo>
                <a:lnTo>
                  <a:pt x="34550" y="75020"/>
                </a:lnTo>
                <a:lnTo>
                  <a:pt x="34530" y="75020"/>
                </a:lnTo>
                <a:lnTo>
                  <a:pt x="34520" y="75030"/>
                </a:lnTo>
                <a:lnTo>
                  <a:pt x="34510" y="75040"/>
                </a:lnTo>
                <a:lnTo>
                  <a:pt x="34500" y="75040"/>
                </a:lnTo>
                <a:lnTo>
                  <a:pt x="34480" y="75060"/>
                </a:lnTo>
                <a:lnTo>
                  <a:pt x="34460" y="75070"/>
                </a:lnTo>
                <a:lnTo>
                  <a:pt x="34440" y="75090"/>
                </a:lnTo>
                <a:lnTo>
                  <a:pt x="34430" y="75100"/>
                </a:lnTo>
                <a:lnTo>
                  <a:pt x="34430" y="75110"/>
                </a:lnTo>
                <a:lnTo>
                  <a:pt x="34410" y="75120"/>
                </a:lnTo>
                <a:lnTo>
                  <a:pt x="34410" y="75130"/>
                </a:lnTo>
                <a:lnTo>
                  <a:pt x="34410" y="75140"/>
                </a:lnTo>
                <a:lnTo>
                  <a:pt x="34400" y="75180"/>
                </a:lnTo>
                <a:lnTo>
                  <a:pt x="34390" y="75220"/>
                </a:lnTo>
                <a:lnTo>
                  <a:pt x="34380" y="75260"/>
                </a:lnTo>
                <a:lnTo>
                  <a:pt x="34380" y="75290"/>
                </a:lnTo>
                <a:lnTo>
                  <a:pt x="34370" y="75320"/>
                </a:lnTo>
                <a:lnTo>
                  <a:pt x="34390" y="75360"/>
                </a:lnTo>
                <a:lnTo>
                  <a:pt x="34410" y="75400"/>
                </a:lnTo>
                <a:lnTo>
                  <a:pt x="34420" y="75430"/>
                </a:lnTo>
                <a:lnTo>
                  <a:pt x="34450" y="75470"/>
                </a:lnTo>
                <a:lnTo>
                  <a:pt x="34500" y="75530"/>
                </a:lnTo>
                <a:lnTo>
                  <a:pt x="34520" y="75550"/>
                </a:lnTo>
                <a:lnTo>
                  <a:pt x="34530" y="75560"/>
                </a:lnTo>
                <a:lnTo>
                  <a:pt x="34550" y="75570"/>
                </a:lnTo>
                <a:lnTo>
                  <a:pt x="34600" y="75590"/>
                </a:lnTo>
                <a:lnTo>
                  <a:pt x="34620" y="75600"/>
                </a:lnTo>
                <a:lnTo>
                  <a:pt x="34640" y="75610"/>
                </a:lnTo>
                <a:lnTo>
                  <a:pt x="34650" y="75610"/>
                </a:lnTo>
                <a:lnTo>
                  <a:pt x="34660" y="75610"/>
                </a:lnTo>
                <a:lnTo>
                  <a:pt x="34690" y="75610"/>
                </a:lnTo>
                <a:lnTo>
                  <a:pt x="34730" y="75620"/>
                </a:lnTo>
                <a:lnTo>
                  <a:pt x="34790" y="75610"/>
                </a:lnTo>
                <a:lnTo>
                  <a:pt x="34840" y="75610"/>
                </a:lnTo>
                <a:lnTo>
                  <a:pt x="34880" y="75620"/>
                </a:lnTo>
                <a:lnTo>
                  <a:pt x="34900" y="75620"/>
                </a:lnTo>
                <a:lnTo>
                  <a:pt x="34910" y="75620"/>
                </a:lnTo>
                <a:lnTo>
                  <a:pt x="34920" y="75630"/>
                </a:lnTo>
                <a:lnTo>
                  <a:pt x="34920" y="75640"/>
                </a:lnTo>
                <a:lnTo>
                  <a:pt x="34940" y="75680"/>
                </a:lnTo>
                <a:lnTo>
                  <a:pt x="34940" y="75710"/>
                </a:lnTo>
                <a:lnTo>
                  <a:pt x="34960" y="75750"/>
                </a:lnTo>
                <a:lnTo>
                  <a:pt x="34960" y="75780"/>
                </a:lnTo>
                <a:lnTo>
                  <a:pt x="34980" y="75820"/>
                </a:lnTo>
                <a:lnTo>
                  <a:pt x="35010" y="75860"/>
                </a:lnTo>
                <a:lnTo>
                  <a:pt x="35030" y="75880"/>
                </a:lnTo>
                <a:lnTo>
                  <a:pt x="35050" y="75890"/>
                </a:lnTo>
                <a:lnTo>
                  <a:pt x="35090" y="75910"/>
                </a:lnTo>
                <a:lnTo>
                  <a:pt x="35130" y="75930"/>
                </a:lnTo>
                <a:lnTo>
                  <a:pt x="35180" y="75940"/>
                </a:lnTo>
                <a:lnTo>
                  <a:pt x="35210" y="75950"/>
                </a:lnTo>
                <a:lnTo>
                  <a:pt x="35240" y="75960"/>
                </a:lnTo>
                <a:lnTo>
                  <a:pt x="35280" y="75960"/>
                </a:lnTo>
                <a:lnTo>
                  <a:pt x="35340" y="75960"/>
                </a:lnTo>
                <a:lnTo>
                  <a:pt x="35410" y="75960"/>
                </a:lnTo>
                <a:lnTo>
                  <a:pt x="35440" y="75960"/>
                </a:lnTo>
                <a:lnTo>
                  <a:pt x="35490" y="75960"/>
                </a:lnTo>
                <a:lnTo>
                  <a:pt x="35510" y="75960"/>
                </a:lnTo>
                <a:lnTo>
                  <a:pt x="35520" y="75970"/>
                </a:lnTo>
                <a:lnTo>
                  <a:pt x="35520" y="75980"/>
                </a:lnTo>
                <a:lnTo>
                  <a:pt x="35520" y="75990"/>
                </a:lnTo>
                <a:lnTo>
                  <a:pt x="35500" y="76030"/>
                </a:lnTo>
                <a:lnTo>
                  <a:pt x="35480" y="76060"/>
                </a:lnTo>
                <a:lnTo>
                  <a:pt x="35460" y="76100"/>
                </a:lnTo>
                <a:lnTo>
                  <a:pt x="35440" y="76130"/>
                </a:lnTo>
                <a:lnTo>
                  <a:pt x="35420" y="76150"/>
                </a:lnTo>
                <a:lnTo>
                  <a:pt x="35370" y="76200"/>
                </a:lnTo>
                <a:lnTo>
                  <a:pt x="35350" y="76220"/>
                </a:lnTo>
                <a:lnTo>
                  <a:pt x="35330" y="76250"/>
                </a:lnTo>
                <a:lnTo>
                  <a:pt x="35320" y="76260"/>
                </a:lnTo>
                <a:lnTo>
                  <a:pt x="35310" y="76280"/>
                </a:lnTo>
                <a:lnTo>
                  <a:pt x="35300" y="76280"/>
                </a:lnTo>
                <a:lnTo>
                  <a:pt x="35250" y="76270"/>
                </a:lnTo>
                <a:lnTo>
                  <a:pt x="35200" y="76260"/>
                </a:lnTo>
                <a:lnTo>
                  <a:pt x="35160" y="76250"/>
                </a:lnTo>
                <a:lnTo>
                  <a:pt x="35090" y="76230"/>
                </a:lnTo>
                <a:lnTo>
                  <a:pt x="35050" y="76230"/>
                </a:lnTo>
                <a:lnTo>
                  <a:pt x="35030" y="76220"/>
                </a:lnTo>
                <a:lnTo>
                  <a:pt x="35010" y="76220"/>
                </a:lnTo>
                <a:lnTo>
                  <a:pt x="35000" y="76220"/>
                </a:lnTo>
                <a:lnTo>
                  <a:pt x="34970" y="76230"/>
                </a:lnTo>
                <a:lnTo>
                  <a:pt x="34960" y="76230"/>
                </a:lnTo>
                <a:lnTo>
                  <a:pt x="34940" y="76240"/>
                </a:lnTo>
                <a:lnTo>
                  <a:pt x="34930" y="76250"/>
                </a:lnTo>
                <a:lnTo>
                  <a:pt x="34920" y="76260"/>
                </a:lnTo>
                <a:lnTo>
                  <a:pt x="34900" y="76280"/>
                </a:lnTo>
                <a:lnTo>
                  <a:pt x="34890" y="76290"/>
                </a:lnTo>
                <a:lnTo>
                  <a:pt x="34880" y="76300"/>
                </a:lnTo>
                <a:lnTo>
                  <a:pt x="34870" y="76320"/>
                </a:lnTo>
                <a:lnTo>
                  <a:pt x="34840" y="76360"/>
                </a:lnTo>
                <a:lnTo>
                  <a:pt x="34810" y="76370"/>
                </a:lnTo>
                <a:lnTo>
                  <a:pt x="34770" y="76380"/>
                </a:lnTo>
                <a:lnTo>
                  <a:pt x="34760" y="76380"/>
                </a:lnTo>
                <a:lnTo>
                  <a:pt x="34750" y="76370"/>
                </a:lnTo>
                <a:lnTo>
                  <a:pt x="34750" y="76350"/>
                </a:lnTo>
                <a:lnTo>
                  <a:pt x="34750" y="76340"/>
                </a:lnTo>
                <a:lnTo>
                  <a:pt x="34750" y="76320"/>
                </a:lnTo>
                <a:lnTo>
                  <a:pt x="34760" y="76300"/>
                </a:lnTo>
                <a:lnTo>
                  <a:pt x="34760" y="76280"/>
                </a:lnTo>
                <a:lnTo>
                  <a:pt x="34760" y="76270"/>
                </a:lnTo>
                <a:lnTo>
                  <a:pt x="34770" y="76250"/>
                </a:lnTo>
                <a:lnTo>
                  <a:pt x="34780" y="76230"/>
                </a:lnTo>
                <a:lnTo>
                  <a:pt x="34790" y="76230"/>
                </a:lnTo>
                <a:lnTo>
                  <a:pt x="34790" y="76220"/>
                </a:lnTo>
                <a:lnTo>
                  <a:pt x="34800" y="76210"/>
                </a:lnTo>
                <a:lnTo>
                  <a:pt x="34810" y="76200"/>
                </a:lnTo>
                <a:lnTo>
                  <a:pt x="34800" y="76210"/>
                </a:lnTo>
                <a:lnTo>
                  <a:pt x="34790" y="76210"/>
                </a:lnTo>
                <a:lnTo>
                  <a:pt x="34780" y="76220"/>
                </a:lnTo>
                <a:lnTo>
                  <a:pt x="34770" y="76230"/>
                </a:lnTo>
                <a:lnTo>
                  <a:pt x="34760" y="76240"/>
                </a:lnTo>
                <a:lnTo>
                  <a:pt x="34750" y="76250"/>
                </a:lnTo>
                <a:lnTo>
                  <a:pt x="34750" y="76270"/>
                </a:lnTo>
                <a:lnTo>
                  <a:pt x="34740" y="76300"/>
                </a:lnTo>
                <a:lnTo>
                  <a:pt x="34740" y="76330"/>
                </a:lnTo>
                <a:lnTo>
                  <a:pt x="34740" y="76360"/>
                </a:lnTo>
                <a:lnTo>
                  <a:pt x="34740" y="76370"/>
                </a:lnTo>
                <a:lnTo>
                  <a:pt x="34750" y="76380"/>
                </a:lnTo>
                <a:lnTo>
                  <a:pt x="34760" y="76390"/>
                </a:lnTo>
                <a:lnTo>
                  <a:pt x="34790" y="76400"/>
                </a:lnTo>
                <a:lnTo>
                  <a:pt x="34800" y="76390"/>
                </a:lnTo>
                <a:lnTo>
                  <a:pt x="34810" y="76390"/>
                </a:lnTo>
                <a:lnTo>
                  <a:pt x="34830" y="76380"/>
                </a:lnTo>
                <a:lnTo>
                  <a:pt x="34850" y="76370"/>
                </a:lnTo>
                <a:lnTo>
                  <a:pt x="34860" y="76360"/>
                </a:lnTo>
                <a:lnTo>
                  <a:pt x="34870" y="76350"/>
                </a:lnTo>
                <a:lnTo>
                  <a:pt x="34890" y="76330"/>
                </a:lnTo>
                <a:lnTo>
                  <a:pt x="34900" y="76310"/>
                </a:lnTo>
                <a:lnTo>
                  <a:pt x="34920" y="76290"/>
                </a:lnTo>
                <a:lnTo>
                  <a:pt x="34940" y="76270"/>
                </a:lnTo>
                <a:lnTo>
                  <a:pt x="34950" y="76260"/>
                </a:lnTo>
                <a:lnTo>
                  <a:pt x="34970" y="76250"/>
                </a:lnTo>
                <a:lnTo>
                  <a:pt x="34980" y="76240"/>
                </a:lnTo>
                <a:lnTo>
                  <a:pt x="35000" y="76240"/>
                </a:lnTo>
                <a:lnTo>
                  <a:pt x="35020" y="76240"/>
                </a:lnTo>
                <a:lnTo>
                  <a:pt x="35040" y="76240"/>
                </a:lnTo>
                <a:lnTo>
                  <a:pt x="35080" y="76250"/>
                </a:lnTo>
                <a:lnTo>
                  <a:pt x="35120" y="76260"/>
                </a:lnTo>
                <a:lnTo>
                  <a:pt x="35190" y="76270"/>
                </a:lnTo>
                <a:lnTo>
                  <a:pt x="35240" y="76280"/>
                </a:lnTo>
                <a:lnTo>
                  <a:pt x="35300" y="76300"/>
                </a:lnTo>
                <a:lnTo>
                  <a:pt x="35300" y="76320"/>
                </a:lnTo>
                <a:lnTo>
                  <a:pt x="35300" y="76330"/>
                </a:lnTo>
                <a:lnTo>
                  <a:pt x="35300" y="76340"/>
                </a:lnTo>
                <a:lnTo>
                  <a:pt x="35290" y="76380"/>
                </a:lnTo>
                <a:lnTo>
                  <a:pt x="35280" y="76430"/>
                </a:lnTo>
                <a:lnTo>
                  <a:pt x="35280" y="76460"/>
                </a:lnTo>
                <a:lnTo>
                  <a:pt x="35280" y="76480"/>
                </a:lnTo>
                <a:lnTo>
                  <a:pt x="35280" y="76520"/>
                </a:lnTo>
                <a:lnTo>
                  <a:pt x="35290" y="76550"/>
                </a:lnTo>
                <a:lnTo>
                  <a:pt x="35310" y="76590"/>
                </a:lnTo>
                <a:lnTo>
                  <a:pt x="35330" y="76620"/>
                </a:lnTo>
                <a:lnTo>
                  <a:pt x="35350" y="76660"/>
                </a:lnTo>
                <a:lnTo>
                  <a:pt x="35360" y="76680"/>
                </a:lnTo>
                <a:lnTo>
                  <a:pt x="35370" y="76710"/>
                </a:lnTo>
                <a:lnTo>
                  <a:pt x="35370" y="76740"/>
                </a:lnTo>
                <a:lnTo>
                  <a:pt x="35360" y="76770"/>
                </a:lnTo>
                <a:lnTo>
                  <a:pt x="35360" y="76800"/>
                </a:lnTo>
                <a:lnTo>
                  <a:pt x="35350" y="76820"/>
                </a:lnTo>
                <a:lnTo>
                  <a:pt x="35340" y="76840"/>
                </a:lnTo>
                <a:lnTo>
                  <a:pt x="35330" y="76860"/>
                </a:lnTo>
                <a:lnTo>
                  <a:pt x="35320" y="76870"/>
                </a:lnTo>
                <a:lnTo>
                  <a:pt x="35310" y="76880"/>
                </a:lnTo>
                <a:lnTo>
                  <a:pt x="35310" y="76890"/>
                </a:lnTo>
                <a:lnTo>
                  <a:pt x="35300" y="76900"/>
                </a:lnTo>
                <a:lnTo>
                  <a:pt x="35300" y="76890"/>
                </a:lnTo>
                <a:lnTo>
                  <a:pt x="35290" y="76890"/>
                </a:lnTo>
                <a:lnTo>
                  <a:pt x="35290" y="76880"/>
                </a:lnTo>
                <a:lnTo>
                  <a:pt x="35280" y="76880"/>
                </a:lnTo>
                <a:lnTo>
                  <a:pt x="35280" y="76890"/>
                </a:lnTo>
                <a:lnTo>
                  <a:pt x="35270" y="76910"/>
                </a:lnTo>
                <a:lnTo>
                  <a:pt x="35260" y="76920"/>
                </a:lnTo>
                <a:lnTo>
                  <a:pt x="35260" y="76940"/>
                </a:lnTo>
                <a:lnTo>
                  <a:pt x="35250" y="76950"/>
                </a:lnTo>
                <a:lnTo>
                  <a:pt x="35250" y="76960"/>
                </a:lnTo>
                <a:lnTo>
                  <a:pt x="35240" y="76980"/>
                </a:lnTo>
                <a:lnTo>
                  <a:pt x="35240" y="76990"/>
                </a:lnTo>
                <a:lnTo>
                  <a:pt x="35230" y="77000"/>
                </a:lnTo>
                <a:lnTo>
                  <a:pt x="35220" y="77010"/>
                </a:lnTo>
                <a:lnTo>
                  <a:pt x="35210" y="77010"/>
                </a:lnTo>
                <a:lnTo>
                  <a:pt x="35180" y="77010"/>
                </a:lnTo>
                <a:lnTo>
                  <a:pt x="35160" y="77020"/>
                </a:lnTo>
                <a:lnTo>
                  <a:pt x="35150" y="77020"/>
                </a:lnTo>
                <a:lnTo>
                  <a:pt x="35130" y="77030"/>
                </a:lnTo>
                <a:lnTo>
                  <a:pt x="35120" y="77040"/>
                </a:lnTo>
                <a:lnTo>
                  <a:pt x="35120" y="77030"/>
                </a:lnTo>
                <a:lnTo>
                  <a:pt x="35120" y="77010"/>
                </a:lnTo>
                <a:lnTo>
                  <a:pt x="35130" y="77010"/>
                </a:lnTo>
                <a:lnTo>
                  <a:pt x="35130" y="77000"/>
                </a:lnTo>
                <a:lnTo>
                  <a:pt x="35150" y="76990"/>
                </a:lnTo>
                <a:lnTo>
                  <a:pt x="35170" y="76970"/>
                </a:lnTo>
                <a:lnTo>
                  <a:pt x="35180" y="76940"/>
                </a:lnTo>
                <a:lnTo>
                  <a:pt x="35180" y="76920"/>
                </a:lnTo>
                <a:lnTo>
                  <a:pt x="35170" y="76910"/>
                </a:lnTo>
                <a:lnTo>
                  <a:pt x="35160" y="76890"/>
                </a:lnTo>
                <a:lnTo>
                  <a:pt x="35140" y="76880"/>
                </a:lnTo>
                <a:lnTo>
                  <a:pt x="35130" y="76860"/>
                </a:lnTo>
                <a:lnTo>
                  <a:pt x="35130" y="76840"/>
                </a:lnTo>
                <a:lnTo>
                  <a:pt x="35140" y="76820"/>
                </a:lnTo>
                <a:lnTo>
                  <a:pt x="35140" y="76800"/>
                </a:lnTo>
                <a:lnTo>
                  <a:pt x="35150" y="76790"/>
                </a:lnTo>
                <a:lnTo>
                  <a:pt x="35150" y="76770"/>
                </a:lnTo>
                <a:lnTo>
                  <a:pt x="35150" y="76760"/>
                </a:lnTo>
                <a:lnTo>
                  <a:pt x="35130" y="76740"/>
                </a:lnTo>
                <a:lnTo>
                  <a:pt x="35120" y="76740"/>
                </a:lnTo>
                <a:lnTo>
                  <a:pt x="35110" y="76720"/>
                </a:lnTo>
                <a:lnTo>
                  <a:pt x="35110" y="76710"/>
                </a:lnTo>
                <a:lnTo>
                  <a:pt x="35120" y="76700"/>
                </a:lnTo>
                <a:lnTo>
                  <a:pt x="35140" y="76690"/>
                </a:lnTo>
                <a:lnTo>
                  <a:pt x="35150" y="76670"/>
                </a:lnTo>
                <a:lnTo>
                  <a:pt x="35160" y="76660"/>
                </a:lnTo>
                <a:lnTo>
                  <a:pt x="35160" y="76640"/>
                </a:lnTo>
                <a:lnTo>
                  <a:pt x="35150" y="76630"/>
                </a:lnTo>
                <a:lnTo>
                  <a:pt x="35130" y="76630"/>
                </a:lnTo>
                <a:lnTo>
                  <a:pt x="35120" y="76630"/>
                </a:lnTo>
                <a:lnTo>
                  <a:pt x="35090" y="76640"/>
                </a:lnTo>
                <a:lnTo>
                  <a:pt x="35060" y="76650"/>
                </a:lnTo>
                <a:lnTo>
                  <a:pt x="35050" y="76650"/>
                </a:lnTo>
                <a:lnTo>
                  <a:pt x="35040" y="76640"/>
                </a:lnTo>
                <a:lnTo>
                  <a:pt x="35010" y="76610"/>
                </a:lnTo>
                <a:lnTo>
                  <a:pt x="35000" y="76600"/>
                </a:lnTo>
                <a:lnTo>
                  <a:pt x="34980" y="76560"/>
                </a:lnTo>
                <a:lnTo>
                  <a:pt x="34970" y="76550"/>
                </a:lnTo>
                <a:lnTo>
                  <a:pt x="34960" y="76540"/>
                </a:lnTo>
                <a:lnTo>
                  <a:pt x="34940" y="76540"/>
                </a:lnTo>
                <a:lnTo>
                  <a:pt x="34930" y="76540"/>
                </a:lnTo>
                <a:lnTo>
                  <a:pt x="34920" y="76550"/>
                </a:lnTo>
                <a:lnTo>
                  <a:pt x="34910" y="76550"/>
                </a:lnTo>
                <a:lnTo>
                  <a:pt x="34900" y="76550"/>
                </a:lnTo>
                <a:lnTo>
                  <a:pt x="34900" y="76560"/>
                </a:lnTo>
                <a:lnTo>
                  <a:pt x="34920" y="76560"/>
                </a:lnTo>
                <a:lnTo>
                  <a:pt x="34950" y="76550"/>
                </a:lnTo>
                <a:lnTo>
                  <a:pt x="34960" y="76560"/>
                </a:lnTo>
                <a:lnTo>
                  <a:pt x="34970" y="76560"/>
                </a:lnTo>
                <a:lnTo>
                  <a:pt x="34980" y="76590"/>
                </a:lnTo>
                <a:lnTo>
                  <a:pt x="34990" y="76600"/>
                </a:lnTo>
                <a:lnTo>
                  <a:pt x="34990" y="76610"/>
                </a:lnTo>
                <a:lnTo>
                  <a:pt x="35000" y="76610"/>
                </a:lnTo>
                <a:lnTo>
                  <a:pt x="35000" y="76620"/>
                </a:lnTo>
                <a:lnTo>
                  <a:pt x="35020" y="76650"/>
                </a:lnTo>
                <a:lnTo>
                  <a:pt x="35040" y="76670"/>
                </a:lnTo>
                <a:lnTo>
                  <a:pt x="35050" y="76670"/>
                </a:lnTo>
                <a:lnTo>
                  <a:pt x="35080" y="76660"/>
                </a:lnTo>
                <a:lnTo>
                  <a:pt x="35110" y="76650"/>
                </a:lnTo>
                <a:lnTo>
                  <a:pt x="35130" y="76650"/>
                </a:lnTo>
                <a:lnTo>
                  <a:pt x="35140" y="76650"/>
                </a:lnTo>
                <a:lnTo>
                  <a:pt x="35140" y="76660"/>
                </a:lnTo>
                <a:lnTo>
                  <a:pt x="35130" y="76670"/>
                </a:lnTo>
                <a:lnTo>
                  <a:pt x="35120" y="76680"/>
                </a:lnTo>
                <a:lnTo>
                  <a:pt x="35100" y="76700"/>
                </a:lnTo>
                <a:lnTo>
                  <a:pt x="35100" y="76710"/>
                </a:lnTo>
                <a:lnTo>
                  <a:pt x="35090" y="76730"/>
                </a:lnTo>
                <a:lnTo>
                  <a:pt x="35100" y="76740"/>
                </a:lnTo>
                <a:lnTo>
                  <a:pt x="35110" y="76750"/>
                </a:lnTo>
                <a:lnTo>
                  <a:pt x="35120" y="76760"/>
                </a:lnTo>
                <a:lnTo>
                  <a:pt x="35130" y="76780"/>
                </a:lnTo>
                <a:lnTo>
                  <a:pt x="35130" y="76800"/>
                </a:lnTo>
                <a:lnTo>
                  <a:pt x="35130" y="76820"/>
                </a:lnTo>
                <a:lnTo>
                  <a:pt x="35120" y="76830"/>
                </a:lnTo>
                <a:lnTo>
                  <a:pt x="35120" y="76850"/>
                </a:lnTo>
                <a:lnTo>
                  <a:pt x="35130" y="76870"/>
                </a:lnTo>
                <a:lnTo>
                  <a:pt x="35150" y="76900"/>
                </a:lnTo>
                <a:lnTo>
                  <a:pt x="35160" y="76920"/>
                </a:lnTo>
                <a:lnTo>
                  <a:pt x="35160" y="76940"/>
                </a:lnTo>
                <a:lnTo>
                  <a:pt x="35160" y="76950"/>
                </a:lnTo>
                <a:lnTo>
                  <a:pt x="35120" y="76980"/>
                </a:lnTo>
                <a:lnTo>
                  <a:pt x="35110" y="77000"/>
                </a:lnTo>
                <a:lnTo>
                  <a:pt x="35100" y="77020"/>
                </a:lnTo>
                <a:lnTo>
                  <a:pt x="35110" y="77040"/>
                </a:lnTo>
                <a:lnTo>
                  <a:pt x="35110" y="77050"/>
                </a:lnTo>
                <a:lnTo>
                  <a:pt x="35110" y="77060"/>
                </a:lnTo>
                <a:lnTo>
                  <a:pt x="35100" y="77090"/>
                </a:lnTo>
                <a:lnTo>
                  <a:pt x="35090" y="77120"/>
                </a:lnTo>
                <a:lnTo>
                  <a:pt x="35090" y="77140"/>
                </a:lnTo>
                <a:lnTo>
                  <a:pt x="35090" y="77180"/>
                </a:lnTo>
                <a:lnTo>
                  <a:pt x="35090" y="77210"/>
                </a:lnTo>
                <a:lnTo>
                  <a:pt x="35070" y="77230"/>
                </a:lnTo>
                <a:lnTo>
                  <a:pt x="35060" y="77250"/>
                </a:lnTo>
                <a:lnTo>
                  <a:pt x="35040" y="77260"/>
                </a:lnTo>
                <a:lnTo>
                  <a:pt x="35030" y="77270"/>
                </a:lnTo>
                <a:lnTo>
                  <a:pt x="35010" y="77270"/>
                </a:lnTo>
                <a:lnTo>
                  <a:pt x="34990" y="77270"/>
                </a:lnTo>
                <a:lnTo>
                  <a:pt x="34950" y="77260"/>
                </a:lnTo>
                <a:lnTo>
                  <a:pt x="34880" y="77240"/>
                </a:lnTo>
                <a:lnTo>
                  <a:pt x="34850" y="77230"/>
                </a:lnTo>
                <a:lnTo>
                  <a:pt x="34830" y="77220"/>
                </a:lnTo>
                <a:lnTo>
                  <a:pt x="34820" y="77210"/>
                </a:lnTo>
                <a:lnTo>
                  <a:pt x="34800" y="77190"/>
                </a:lnTo>
                <a:lnTo>
                  <a:pt x="34780" y="77190"/>
                </a:lnTo>
                <a:lnTo>
                  <a:pt x="34760" y="77180"/>
                </a:lnTo>
                <a:lnTo>
                  <a:pt x="34720" y="77180"/>
                </a:lnTo>
                <a:lnTo>
                  <a:pt x="34660" y="77180"/>
                </a:lnTo>
                <a:lnTo>
                  <a:pt x="34610" y="77180"/>
                </a:lnTo>
                <a:lnTo>
                  <a:pt x="34570" y="77180"/>
                </a:lnTo>
                <a:lnTo>
                  <a:pt x="34530" y="77180"/>
                </a:lnTo>
                <a:lnTo>
                  <a:pt x="34480" y="77170"/>
                </a:lnTo>
                <a:lnTo>
                  <a:pt x="34440" y="77160"/>
                </a:lnTo>
                <a:lnTo>
                  <a:pt x="34390" y="77140"/>
                </a:lnTo>
                <a:lnTo>
                  <a:pt x="34360" y="77130"/>
                </a:lnTo>
                <a:lnTo>
                  <a:pt x="34320" y="77110"/>
                </a:lnTo>
                <a:lnTo>
                  <a:pt x="34300" y="77110"/>
                </a:lnTo>
                <a:lnTo>
                  <a:pt x="34270" y="77110"/>
                </a:lnTo>
                <a:lnTo>
                  <a:pt x="34260" y="77100"/>
                </a:lnTo>
                <a:lnTo>
                  <a:pt x="34260" y="77090"/>
                </a:lnTo>
                <a:lnTo>
                  <a:pt x="34270" y="77070"/>
                </a:lnTo>
                <a:lnTo>
                  <a:pt x="34290" y="77010"/>
                </a:lnTo>
                <a:lnTo>
                  <a:pt x="34290" y="77000"/>
                </a:lnTo>
                <a:lnTo>
                  <a:pt x="34300" y="77000"/>
                </a:lnTo>
                <a:lnTo>
                  <a:pt x="34300" y="76990"/>
                </a:lnTo>
                <a:lnTo>
                  <a:pt x="34310" y="76960"/>
                </a:lnTo>
                <a:lnTo>
                  <a:pt x="34320" y="76900"/>
                </a:lnTo>
                <a:lnTo>
                  <a:pt x="34330" y="76850"/>
                </a:lnTo>
                <a:lnTo>
                  <a:pt x="34340" y="76800"/>
                </a:lnTo>
                <a:lnTo>
                  <a:pt x="34340" y="76760"/>
                </a:lnTo>
                <a:lnTo>
                  <a:pt x="34350" y="76670"/>
                </a:lnTo>
                <a:lnTo>
                  <a:pt x="34350" y="76620"/>
                </a:lnTo>
                <a:lnTo>
                  <a:pt x="34350" y="76590"/>
                </a:lnTo>
                <a:lnTo>
                  <a:pt x="34350" y="76550"/>
                </a:lnTo>
                <a:lnTo>
                  <a:pt x="34350" y="76490"/>
                </a:lnTo>
                <a:lnTo>
                  <a:pt x="34350" y="76480"/>
                </a:lnTo>
                <a:lnTo>
                  <a:pt x="34350" y="76470"/>
                </a:lnTo>
                <a:lnTo>
                  <a:pt x="34350" y="76430"/>
                </a:lnTo>
                <a:lnTo>
                  <a:pt x="34360" y="76360"/>
                </a:lnTo>
                <a:lnTo>
                  <a:pt x="34360" y="76290"/>
                </a:lnTo>
                <a:lnTo>
                  <a:pt x="34370" y="76260"/>
                </a:lnTo>
                <a:lnTo>
                  <a:pt x="34380" y="76230"/>
                </a:lnTo>
                <a:lnTo>
                  <a:pt x="34400" y="76190"/>
                </a:lnTo>
                <a:lnTo>
                  <a:pt x="34410" y="76170"/>
                </a:lnTo>
                <a:lnTo>
                  <a:pt x="34420" y="76160"/>
                </a:lnTo>
                <a:lnTo>
                  <a:pt x="34440" y="76120"/>
                </a:lnTo>
                <a:lnTo>
                  <a:pt x="34470" y="76080"/>
                </a:lnTo>
                <a:lnTo>
                  <a:pt x="34490" y="76050"/>
                </a:lnTo>
                <a:lnTo>
                  <a:pt x="34510" y="76020"/>
                </a:lnTo>
                <a:lnTo>
                  <a:pt x="34520" y="75990"/>
                </a:lnTo>
                <a:lnTo>
                  <a:pt x="34530" y="75950"/>
                </a:lnTo>
                <a:lnTo>
                  <a:pt x="34540" y="75920"/>
                </a:lnTo>
                <a:lnTo>
                  <a:pt x="34540" y="75890"/>
                </a:lnTo>
                <a:lnTo>
                  <a:pt x="34530" y="75860"/>
                </a:lnTo>
                <a:lnTo>
                  <a:pt x="34530" y="75840"/>
                </a:lnTo>
                <a:lnTo>
                  <a:pt x="34510" y="75810"/>
                </a:lnTo>
                <a:lnTo>
                  <a:pt x="34500" y="75790"/>
                </a:lnTo>
                <a:lnTo>
                  <a:pt x="34500" y="75780"/>
                </a:lnTo>
                <a:lnTo>
                  <a:pt x="34490" y="75760"/>
                </a:lnTo>
                <a:lnTo>
                  <a:pt x="34470" y="75750"/>
                </a:lnTo>
                <a:lnTo>
                  <a:pt x="34440" y="75730"/>
                </a:lnTo>
                <a:lnTo>
                  <a:pt x="34410" y="75710"/>
                </a:lnTo>
                <a:lnTo>
                  <a:pt x="34390" y="75700"/>
                </a:lnTo>
                <a:lnTo>
                  <a:pt x="34370" y="75690"/>
                </a:lnTo>
                <a:lnTo>
                  <a:pt x="34340" y="75690"/>
                </a:lnTo>
                <a:lnTo>
                  <a:pt x="34310" y="75680"/>
                </a:lnTo>
                <a:lnTo>
                  <a:pt x="34280" y="75680"/>
                </a:lnTo>
                <a:lnTo>
                  <a:pt x="34220" y="75680"/>
                </a:lnTo>
                <a:lnTo>
                  <a:pt x="34170" y="75680"/>
                </a:lnTo>
                <a:lnTo>
                  <a:pt x="34120" y="75680"/>
                </a:lnTo>
                <a:lnTo>
                  <a:pt x="34100" y="75680"/>
                </a:lnTo>
                <a:lnTo>
                  <a:pt x="34090" y="75670"/>
                </a:lnTo>
                <a:lnTo>
                  <a:pt x="34080" y="75660"/>
                </a:lnTo>
                <a:lnTo>
                  <a:pt x="34080" y="75650"/>
                </a:lnTo>
                <a:lnTo>
                  <a:pt x="34080" y="75640"/>
                </a:lnTo>
                <a:lnTo>
                  <a:pt x="34090" y="75630"/>
                </a:lnTo>
                <a:lnTo>
                  <a:pt x="34100" y="75610"/>
                </a:lnTo>
                <a:lnTo>
                  <a:pt x="34110" y="75600"/>
                </a:lnTo>
                <a:lnTo>
                  <a:pt x="34110" y="75590"/>
                </a:lnTo>
                <a:lnTo>
                  <a:pt x="34110" y="75580"/>
                </a:lnTo>
                <a:lnTo>
                  <a:pt x="34120" y="75570"/>
                </a:lnTo>
                <a:lnTo>
                  <a:pt x="34120" y="75560"/>
                </a:lnTo>
                <a:lnTo>
                  <a:pt x="34120" y="75540"/>
                </a:lnTo>
                <a:lnTo>
                  <a:pt x="34120" y="75530"/>
                </a:lnTo>
                <a:lnTo>
                  <a:pt x="34110" y="75510"/>
                </a:lnTo>
                <a:lnTo>
                  <a:pt x="34100" y="75510"/>
                </a:lnTo>
                <a:lnTo>
                  <a:pt x="34080" y="75490"/>
                </a:lnTo>
                <a:lnTo>
                  <a:pt x="34060" y="75480"/>
                </a:lnTo>
                <a:lnTo>
                  <a:pt x="34040" y="75470"/>
                </a:lnTo>
                <a:lnTo>
                  <a:pt x="34030" y="75470"/>
                </a:lnTo>
                <a:lnTo>
                  <a:pt x="34000" y="75460"/>
                </a:lnTo>
                <a:lnTo>
                  <a:pt x="33970" y="75450"/>
                </a:lnTo>
                <a:lnTo>
                  <a:pt x="33950" y="75450"/>
                </a:lnTo>
                <a:lnTo>
                  <a:pt x="33910" y="75420"/>
                </a:lnTo>
                <a:lnTo>
                  <a:pt x="33880" y="75410"/>
                </a:lnTo>
                <a:lnTo>
                  <a:pt x="33880" y="75400"/>
                </a:lnTo>
                <a:lnTo>
                  <a:pt x="33870" y="75390"/>
                </a:lnTo>
                <a:lnTo>
                  <a:pt x="33870" y="75380"/>
                </a:lnTo>
                <a:lnTo>
                  <a:pt x="33870" y="75350"/>
                </a:lnTo>
                <a:lnTo>
                  <a:pt x="33880" y="75320"/>
                </a:lnTo>
                <a:lnTo>
                  <a:pt x="33890" y="75320"/>
                </a:lnTo>
                <a:lnTo>
                  <a:pt x="33900" y="75290"/>
                </a:lnTo>
                <a:lnTo>
                  <a:pt x="33910" y="75280"/>
                </a:lnTo>
                <a:lnTo>
                  <a:pt x="33920" y="75260"/>
                </a:lnTo>
                <a:lnTo>
                  <a:pt x="33920" y="75240"/>
                </a:lnTo>
                <a:lnTo>
                  <a:pt x="33920" y="75230"/>
                </a:lnTo>
                <a:lnTo>
                  <a:pt x="33920" y="75240"/>
                </a:lnTo>
                <a:lnTo>
                  <a:pt x="33910" y="75250"/>
                </a:lnTo>
                <a:lnTo>
                  <a:pt x="33900" y="75260"/>
                </a:lnTo>
                <a:lnTo>
                  <a:pt x="33900" y="75270"/>
                </a:lnTo>
                <a:lnTo>
                  <a:pt x="33890" y="75280"/>
                </a:lnTo>
                <a:lnTo>
                  <a:pt x="33880" y="75300"/>
                </a:lnTo>
                <a:lnTo>
                  <a:pt x="33880" y="75310"/>
                </a:lnTo>
                <a:lnTo>
                  <a:pt x="33870" y="75330"/>
                </a:lnTo>
                <a:lnTo>
                  <a:pt x="33860" y="75350"/>
                </a:lnTo>
                <a:lnTo>
                  <a:pt x="33860" y="75360"/>
                </a:lnTo>
                <a:lnTo>
                  <a:pt x="33860" y="75370"/>
                </a:lnTo>
                <a:lnTo>
                  <a:pt x="33860" y="75390"/>
                </a:lnTo>
                <a:lnTo>
                  <a:pt x="33870" y="75400"/>
                </a:lnTo>
                <a:lnTo>
                  <a:pt x="33870" y="75410"/>
                </a:lnTo>
                <a:lnTo>
                  <a:pt x="33880" y="75420"/>
                </a:lnTo>
                <a:lnTo>
                  <a:pt x="33910" y="75440"/>
                </a:lnTo>
                <a:lnTo>
                  <a:pt x="33920" y="75440"/>
                </a:lnTo>
                <a:lnTo>
                  <a:pt x="33930" y="75450"/>
                </a:lnTo>
                <a:lnTo>
                  <a:pt x="33940" y="75460"/>
                </a:lnTo>
                <a:lnTo>
                  <a:pt x="33960" y="75470"/>
                </a:lnTo>
                <a:lnTo>
                  <a:pt x="33970" y="75470"/>
                </a:lnTo>
                <a:lnTo>
                  <a:pt x="33990" y="75480"/>
                </a:lnTo>
                <a:lnTo>
                  <a:pt x="34000" y="75480"/>
                </a:lnTo>
                <a:lnTo>
                  <a:pt x="34010" y="75480"/>
                </a:lnTo>
                <a:lnTo>
                  <a:pt x="34020" y="75480"/>
                </a:lnTo>
                <a:lnTo>
                  <a:pt x="34020" y="75490"/>
                </a:lnTo>
                <a:lnTo>
                  <a:pt x="34040" y="75490"/>
                </a:lnTo>
                <a:lnTo>
                  <a:pt x="34050" y="75500"/>
                </a:lnTo>
                <a:lnTo>
                  <a:pt x="34070" y="75500"/>
                </a:lnTo>
                <a:lnTo>
                  <a:pt x="34080" y="75510"/>
                </a:lnTo>
                <a:lnTo>
                  <a:pt x="34090" y="75520"/>
                </a:lnTo>
                <a:lnTo>
                  <a:pt x="34100" y="75530"/>
                </a:lnTo>
                <a:lnTo>
                  <a:pt x="34100" y="75540"/>
                </a:lnTo>
                <a:lnTo>
                  <a:pt x="34100" y="75550"/>
                </a:lnTo>
                <a:lnTo>
                  <a:pt x="34100" y="75560"/>
                </a:lnTo>
                <a:lnTo>
                  <a:pt x="34100" y="75570"/>
                </a:lnTo>
                <a:lnTo>
                  <a:pt x="34100" y="75580"/>
                </a:lnTo>
                <a:lnTo>
                  <a:pt x="34090" y="75590"/>
                </a:lnTo>
                <a:lnTo>
                  <a:pt x="34090" y="75600"/>
                </a:lnTo>
                <a:lnTo>
                  <a:pt x="34080" y="75610"/>
                </a:lnTo>
                <a:lnTo>
                  <a:pt x="34050" y="75630"/>
                </a:lnTo>
                <a:lnTo>
                  <a:pt x="34040" y="75650"/>
                </a:lnTo>
                <a:lnTo>
                  <a:pt x="34030" y="75660"/>
                </a:lnTo>
                <a:lnTo>
                  <a:pt x="34020" y="75660"/>
                </a:lnTo>
                <a:lnTo>
                  <a:pt x="34010" y="75660"/>
                </a:lnTo>
                <a:lnTo>
                  <a:pt x="33980" y="75660"/>
                </a:lnTo>
                <a:lnTo>
                  <a:pt x="33960" y="75660"/>
                </a:lnTo>
                <a:lnTo>
                  <a:pt x="33940" y="75660"/>
                </a:lnTo>
                <a:lnTo>
                  <a:pt x="33930" y="75670"/>
                </a:lnTo>
                <a:lnTo>
                  <a:pt x="33910" y="75670"/>
                </a:lnTo>
                <a:lnTo>
                  <a:pt x="33880" y="75680"/>
                </a:lnTo>
                <a:lnTo>
                  <a:pt x="33860" y="75680"/>
                </a:lnTo>
                <a:lnTo>
                  <a:pt x="33820" y="75680"/>
                </a:lnTo>
                <a:lnTo>
                  <a:pt x="33780" y="75680"/>
                </a:lnTo>
                <a:lnTo>
                  <a:pt x="33750" y="75680"/>
                </a:lnTo>
                <a:lnTo>
                  <a:pt x="33730" y="75680"/>
                </a:lnTo>
                <a:lnTo>
                  <a:pt x="33700" y="75670"/>
                </a:lnTo>
                <a:lnTo>
                  <a:pt x="33680" y="75660"/>
                </a:lnTo>
                <a:lnTo>
                  <a:pt x="33650" y="75630"/>
                </a:lnTo>
                <a:lnTo>
                  <a:pt x="33640" y="75610"/>
                </a:lnTo>
                <a:lnTo>
                  <a:pt x="33620" y="75580"/>
                </a:lnTo>
                <a:lnTo>
                  <a:pt x="33600" y="75560"/>
                </a:lnTo>
                <a:lnTo>
                  <a:pt x="33580" y="75530"/>
                </a:lnTo>
                <a:lnTo>
                  <a:pt x="33580" y="75510"/>
                </a:lnTo>
                <a:lnTo>
                  <a:pt x="33570" y="75500"/>
                </a:lnTo>
                <a:lnTo>
                  <a:pt x="33560" y="75480"/>
                </a:lnTo>
                <a:lnTo>
                  <a:pt x="33540" y="75420"/>
                </a:lnTo>
                <a:lnTo>
                  <a:pt x="33530" y="75390"/>
                </a:lnTo>
                <a:lnTo>
                  <a:pt x="33530" y="75350"/>
                </a:lnTo>
                <a:lnTo>
                  <a:pt x="33530" y="75340"/>
                </a:lnTo>
                <a:lnTo>
                  <a:pt x="33530" y="75330"/>
                </a:lnTo>
                <a:lnTo>
                  <a:pt x="33530" y="75300"/>
                </a:lnTo>
                <a:lnTo>
                  <a:pt x="33530" y="75280"/>
                </a:lnTo>
                <a:lnTo>
                  <a:pt x="33530" y="75250"/>
                </a:lnTo>
                <a:lnTo>
                  <a:pt x="33530" y="75220"/>
                </a:lnTo>
                <a:lnTo>
                  <a:pt x="33540" y="75200"/>
                </a:lnTo>
                <a:lnTo>
                  <a:pt x="33540" y="75180"/>
                </a:lnTo>
                <a:lnTo>
                  <a:pt x="33560" y="75150"/>
                </a:lnTo>
                <a:lnTo>
                  <a:pt x="33560" y="75140"/>
                </a:lnTo>
                <a:lnTo>
                  <a:pt x="33560" y="75130"/>
                </a:lnTo>
                <a:lnTo>
                  <a:pt x="33570" y="75120"/>
                </a:lnTo>
                <a:lnTo>
                  <a:pt x="33580" y="75100"/>
                </a:lnTo>
                <a:lnTo>
                  <a:pt x="33600" y="75080"/>
                </a:lnTo>
                <a:lnTo>
                  <a:pt x="33620" y="75060"/>
                </a:lnTo>
                <a:lnTo>
                  <a:pt x="33640" y="75040"/>
                </a:lnTo>
                <a:lnTo>
                  <a:pt x="33660" y="75020"/>
                </a:lnTo>
                <a:lnTo>
                  <a:pt x="33690" y="75000"/>
                </a:lnTo>
                <a:lnTo>
                  <a:pt x="33730" y="74950"/>
                </a:lnTo>
                <a:lnTo>
                  <a:pt x="33750" y="74930"/>
                </a:lnTo>
                <a:lnTo>
                  <a:pt x="33770" y="74910"/>
                </a:lnTo>
                <a:lnTo>
                  <a:pt x="33780" y="74890"/>
                </a:lnTo>
                <a:lnTo>
                  <a:pt x="33790" y="74880"/>
                </a:lnTo>
                <a:lnTo>
                  <a:pt x="33800" y="74860"/>
                </a:lnTo>
                <a:lnTo>
                  <a:pt x="33810" y="74850"/>
                </a:lnTo>
                <a:lnTo>
                  <a:pt x="33810" y="74840"/>
                </a:lnTo>
                <a:lnTo>
                  <a:pt x="33840" y="74810"/>
                </a:lnTo>
                <a:lnTo>
                  <a:pt x="33860" y="74790"/>
                </a:lnTo>
                <a:lnTo>
                  <a:pt x="33880" y="74760"/>
                </a:lnTo>
                <a:lnTo>
                  <a:pt x="33900" y="74740"/>
                </a:lnTo>
                <a:lnTo>
                  <a:pt x="33910" y="74720"/>
                </a:lnTo>
                <a:lnTo>
                  <a:pt x="33920" y="74700"/>
                </a:lnTo>
                <a:lnTo>
                  <a:pt x="33930" y="74670"/>
                </a:lnTo>
                <a:lnTo>
                  <a:pt x="33940" y="74660"/>
                </a:lnTo>
                <a:lnTo>
                  <a:pt x="33940" y="74650"/>
                </a:lnTo>
                <a:lnTo>
                  <a:pt x="33950" y="74630"/>
                </a:lnTo>
                <a:lnTo>
                  <a:pt x="33950" y="74610"/>
                </a:lnTo>
                <a:lnTo>
                  <a:pt x="33950" y="74590"/>
                </a:lnTo>
                <a:lnTo>
                  <a:pt x="33950" y="74580"/>
                </a:lnTo>
                <a:lnTo>
                  <a:pt x="33950" y="74570"/>
                </a:lnTo>
                <a:lnTo>
                  <a:pt x="33960" y="74550"/>
                </a:lnTo>
                <a:lnTo>
                  <a:pt x="33960" y="74540"/>
                </a:lnTo>
                <a:lnTo>
                  <a:pt x="33950" y="74510"/>
                </a:lnTo>
                <a:lnTo>
                  <a:pt x="33940" y="74480"/>
                </a:lnTo>
                <a:lnTo>
                  <a:pt x="33920" y="74430"/>
                </a:lnTo>
                <a:lnTo>
                  <a:pt x="33910" y="74380"/>
                </a:lnTo>
                <a:lnTo>
                  <a:pt x="33900" y="74350"/>
                </a:lnTo>
                <a:lnTo>
                  <a:pt x="33870" y="74290"/>
                </a:lnTo>
                <a:lnTo>
                  <a:pt x="33870" y="74250"/>
                </a:lnTo>
                <a:lnTo>
                  <a:pt x="33870" y="74240"/>
                </a:lnTo>
                <a:lnTo>
                  <a:pt x="33880" y="74240"/>
                </a:lnTo>
                <a:lnTo>
                  <a:pt x="33900" y="74240"/>
                </a:lnTo>
                <a:lnTo>
                  <a:pt x="33960" y="74240"/>
                </a:lnTo>
                <a:lnTo>
                  <a:pt x="33980" y="74250"/>
                </a:lnTo>
                <a:lnTo>
                  <a:pt x="34000" y="74250"/>
                </a:lnTo>
                <a:lnTo>
                  <a:pt x="34020" y="74250"/>
                </a:lnTo>
                <a:lnTo>
                  <a:pt x="34050" y="74250"/>
                </a:lnTo>
                <a:lnTo>
                  <a:pt x="34080" y="74250"/>
                </a:lnTo>
                <a:lnTo>
                  <a:pt x="34100" y="74250"/>
                </a:lnTo>
                <a:lnTo>
                  <a:pt x="34120" y="74240"/>
                </a:lnTo>
                <a:lnTo>
                  <a:pt x="34130" y="74240"/>
                </a:lnTo>
                <a:lnTo>
                  <a:pt x="34150" y="74240"/>
                </a:lnTo>
                <a:close/>
                <a:moveTo>
                  <a:pt x="39510" y="75430"/>
                </a:moveTo>
                <a:lnTo>
                  <a:pt x="39460" y="75430"/>
                </a:lnTo>
                <a:lnTo>
                  <a:pt x="39430" y="75430"/>
                </a:lnTo>
                <a:lnTo>
                  <a:pt x="39410" y="75420"/>
                </a:lnTo>
                <a:lnTo>
                  <a:pt x="39390" y="75410"/>
                </a:lnTo>
                <a:lnTo>
                  <a:pt x="39370" y="75390"/>
                </a:lnTo>
                <a:lnTo>
                  <a:pt x="39360" y="75370"/>
                </a:lnTo>
                <a:lnTo>
                  <a:pt x="39340" y="75350"/>
                </a:lnTo>
                <a:lnTo>
                  <a:pt x="39310" y="75320"/>
                </a:lnTo>
                <a:lnTo>
                  <a:pt x="39290" y="75280"/>
                </a:lnTo>
                <a:lnTo>
                  <a:pt x="39260" y="75250"/>
                </a:lnTo>
                <a:lnTo>
                  <a:pt x="39240" y="75230"/>
                </a:lnTo>
                <a:lnTo>
                  <a:pt x="39210" y="75200"/>
                </a:lnTo>
                <a:lnTo>
                  <a:pt x="39170" y="75150"/>
                </a:lnTo>
                <a:lnTo>
                  <a:pt x="39160" y="75140"/>
                </a:lnTo>
                <a:lnTo>
                  <a:pt x="39160" y="75130"/>
                </a:lnTo>
                <a:lnTo>
                  <a:pt x="39160" y="75120"/>
                </a:lnTo>
                <a:lnTo>
                  <a:pt x="39160" y="75090"/>
                </a:lnTo>
                <a:lnTo>
                  <a:pt x="39170" y="75070"/>
                </a:lnTo>
                <a:lnTo>
                  <a:pt x="39170" y="75060"/>
                </a:lnTo>
                <a:lnTo>
                  <a:pt x="39180" y="75050"/>
                </a:lnTo>
                <a:lnTo>
                  <a:pt x="39180" y="75000"/>
                </a:lnTo>
                <a:lnTo>
                  <a:pt x="39190" y="74950"/>
                </a:lnTo>
                <a:lnTo>
                  <a:pt x="39190" y="74890"/>
                </a:lnTo>
                <a:lnTo>
                  <a:pt x="39190" y="74830"/>
                </a:lnTo>
                <a:lnTo>
                  <a:pt x="39190" y="74790"/>
                </a:lnTo>
                <a:lnTo>
                  <a:pt x="39200" y="74760"/>
                </a:lnTo>
                <a:lnTo>
                  <a:pt x="39210" y="74720"/>
                </a:lnTo>
                <a:lnTo>
                  <a:pt x="39230" y="74660"/>
                </a:lnTo>
                <a:lnTo>
                  <a:pt x="39260" y="74590"/>
                </a:lnTo>
                <a:lnTo>
                  <a:pt x="39270" y="74560"/>
                </a:lnTo>
                <a:lnTo>
                  <a:pt x="39290" y="74510"/>
                </a:lnTo>
                <a:lnTo>
                  <a:pt x="39300" y="74480"/>
                </a:lnTo>
                <a:lnTo>
                  <a:pt x="39310" y="74450"/>
                </a:lnTo>
                <a:lnTo>
                  <a:pt x="39330" y="74400"/>
                </a:lnTo>
                <a:lnTo>
                  <a:pt x="39340" y="74380"/>
                </a:lnTo>
                <a:lnTo>
                  <a:pt x="39350" y="74340"/>
                </a:lnTo>
                <a:lnTo>
                  <a:pt x="39370" y="74290"/>
                </a:lnTo>
                <a:lnTo>
                  <a:pt x="39370" y="74280"/>
                </a:lnTo>
                <a:lnTo>
                  <a:pt x="39390" y="74210"/>
                </a:lnTo>
                <a:lnTo>
                  <a:pt x="39410" y="74140"/>
                </a:lnTo>
                <a:lnTo>
                  <a:pt x="39420" y="74080"/>
                </a:lnTo>
                <a:lnTo>
                  <a:pt x="39430" y="74040"/>
                </a:lnTo>
                <a:lnTo>
                  <a:pt x="39430" y="74020"/>
                </a:lnTo>
                <a:lnTo>
                  <a:pt x="39430" y="74000"/>
                </a:lnTo>
                <a:lnTo>
                  <a:pt x="39440" y="74000"/>
                </a:lnTo>
                <a:lnTo>
                  <a:pt x="39450" y="74000"/>
                </a:lnTo>
                <a:lnTo>
                  <a:pt x="39460" y="74000"/>
                </a:lnTo>
                <a:lnTo>
                  <a:pt x="39470" y="74010"/>
                </a:lnTo>
                <a:lnTo>
                  <a:pt x="39480" y="74010"/>
                </a:lnTo>
                <a:lnTo>
                  <a:pt x="39480" y="74020"/>
                </a:lnTo>
                <a:lnTo>
                  <a:pt x="39510" y="74030"/>
                </a:lnTo>
                <a:lnTo>
                  <a:pt x="39520" y="74040"/>
                </a:lnTo>
                <a:lnTo>
                  <a:pt x="39540" y="74040"/>
                </a:lnTo>
                <a:lnTo>
                  <a:pt x="39550" y="74050"/>
                </a:lnTo>
                <a:lnTo>
                  <a:pt x="39580" y="74060"/>
                </a:lnTo>
                <a:lnTo>
                  <a:pt x="39620" y="74060"/>
                </a:lnTo>
                <a:lnTo>
                  <a:pt x="39640" y="74070"/>
                </a:lnTo>
                <a:lnTo>
                  <a:pt x="39660" y="74080"/>
                </a:lnTo>
                <a:lnTo>
                  <a:pt x="39690" y="74100"/>
                </a:lnTo>
                <a:lnTo>
                  <a:pt x="39720" y="74110"/>
                </a:lnTo>
                <a:lnTo>
                  <a:pt x="39740" y="74130"/>
                </a:lnTo>
                <a:lnTo>
                  <a:pt x="39780" y="74150"/>
                </a:lnTo>
                <a:lnTo>
                  <a:pt x="39790" y="74160"/>
                </a:lnTo>
                <a:lnTo>
                  <a:pt x="39810" y="74160"/>
                </a:lnTo>
                <a:lnTo>
                  <a:pt x="39840" y="74170"/>
                </a:lnTo>
                <a:lnTo>
                  <a:pt x="39860" y="74180"/>
                </a:lnTo>
                <a:lnTo>
                  <a:pt x="39880" y="74190"/>
                </a:lnTo>
                <a:lnTo>
                  <a:pt x="39920" y="74210"/>
                </a:lnTo>
                <a:lnTo>
                  <a:pt x="39950" y="74240"/>
                </a:lnTo>
                <a:lnTo>
                  <a:pt x="39970" y="74270"/>
                </a:lnTo>
                <a:lnTo>
                  <a:pt x="39980" y="74290"/>
                </a:lnTo>
                <a:lnTo>
                  <a:pt x="39980" y="74320"/>
                </a:lnTo>
                <a:lnTo>
                  <a:pt x="39970" y="74380"/>
                </a:lnTo>
                <a:lnTo>
                  <a:pt x="39970" y="74400"/>
                </a:lnTo>
                <a:lnTo>
                  <a:pt x="39960" y="74430"/>
                </a:lnTo>
                <a:lnTo>
                  <a:pt x="39960" y="74440"/>
                </a:lnTo>
                <a:lnTo>
                  <a:pt x="39950" y="74450"/>
                </a:lnTo>
                <a:lnTo>
                  <a:pt x="39950" y="74460"/>
                </a:lnTo>
                <a:lnTo>
                  <a:pt x="39940" y="74480"/>
                </a:lnTo>
                <a:lnTo>
                  <a:pt x="39920" y="74510"/>
                </a:lnTo>
                <a:lnTo>
                  <a:pt x="39920" y="74520"/>
                </a:lnTo>
                <a:lnTo>
                  <a:pt x="39910" y="74540"/>
                </a:lnTo>
                <a:lnTo>
                  <a:pt x="39900" y="74540"/>
                </a:lnTo>
                <a:lnTo>
                  <a:pt x="39900" y="74550"/>
                </a:lnTo>
                <a:lnTo>
                  <a:pt x="39890" y="74560"/>
                </a:lnTo>
                <a:lnTo>
                  <a:pt x="39880" y="74570"/>
                </a:lnTo>
                <a:lnTo>
                  <a:pt x="39870" y="74580"/>
                </a:lnTo>
                <a:lnTo>
                  <a:pt x="39860" y="74590"/>
                </a:lnTo>
                <a:lnTo>
                  <a:pt x="39850" y="74610"/>
                </a:lnTo>
                <a:lnTo>
                  <a:pt x="39840" y="74610"/>
                </a:lnTo>
                <a:lnTo>
                  <a:pt x="39810" y="74640"/>
                </a:lnTo>
                <a:lnTo>
                  <a:pt x="39790" y="74660"/>
                </a:lnTo>
                <a:lnTo>
                  <a:pt x="39780" y="74680"/>
                </a:lnTo>
                <a:lnTo>
                  <a:pt x="39760" y="74690"/>
                </a:lnTo>
                <a:lnTo>
                  <a:pt x="39740" y="74710"/>
                </a:lnTo>
                <a:lnTo>
                  <a:pt x="39720" y="74720"/>
                </a:lnTo>
                <a:lnTo>
                  <a:pt x="39690" y="74750"/>
                </a:lnTo>
                <a:lnTo>
                  <a:pt x="39690" y="74760"/>
                </a:lnTo>
                <a:lnTo>
                  <a:pt x="39680" y="74760"/>
                </a:lnTo>
                <a:lnTo>
                  <a:pt x="39640" y="74780"/>
                </a:lnTo>
                <a:lnTo>
                  <a:pt x="39610" y="74800"/>
                </a:lnTo>
                <a:lnTo>
                  <a:pt x="39560" y="74820"/>
                </a:lnTo>
                <a:lnTo>
                  <a:pt x="39520" y="74830"/>
                </a:lnTo>
                <a:lnTo>
                  <a:pt x="39480" y="74850"/>
                </a:lnTo>
                <a:lnTo>
                  <a:pt x="39440" y="74860"/>
                </a:lnTo>
                <a:lnTo>
                  <a:pt x="39410" y="74880"/>
                </a:lnTo>
                <a:lnTo>
                  <a:pt x="39390" y="74900"/>
                </a:lnTo>
                <a:lnTo>
                  <a:pt x="39360" y="74910"/>
                </a:lnTo>
                <a:lnTo>
                  <a:pt x="39350" y="74920"/>
                </a:lnTo>
                <a:lnTo>
                  <a:pt x="39340" y="74930"/>
                </a:lnTo>
                <a:lnTo>
                  <a:pt x="39340" y="74940"/>
                </a:lnTo>
                <a:lnTo>
                  <a:pt x="39340" y="74960"/>
                </a:lnTo>
                <a:lnTo>
                  <a:pt x="39350" y="74970"/>
                </a:lnTo>
                <a:lnTo>
                  <a:pt x="39360" y="74990"/>
                </a:lnTo>
                <a:lnTo>
                  <a:pt x="39380" y="75010"/>
                </a:lnTo>
                <a:lnTo>
                  <a:pt x="39400" y="75040"/>
                </a:lnTo>
                <a:lnTo>
                  <a:pt x="39430" y="75070"/>
                </a:lnTo>
                <a:lnTo>
                  <a:pt x="39480" y="75110"/>
                </a:lnTo>
                <a:lnTo>
                  <a:pt x="39510" y="75140"/>
                </a:lnTo>
                <a:lnTo>
                  <a:pt x="39550" y="75170"/>
                </a:lnTo>
                <a:lnTo>
                  <a:pt x="39580" y="75190"/>
                </a:lnTo>
                <a:lnTo>
                  <a:pt x="39610" y="75230"/>
                </a:lnTo>
                <a:lnTo>
                  <a:pt x="39620" y="75250"/>
                </a:lnTo>
                <a:lnTo>
                  <a:pt x="39630" y="75260"/>
                </a:lnTo>
                <a:lnTo>
                  <a:pt x="39630" y="75280"/>
                </a:lnTo>
                <a:lnTo>
                  <a:pt x="39630" y="75310"/>
                </a:lnTo>
                <a:lnTo>
                  <a:pt x="39630" y="75320"/>
                </a:lnTo>
                <a:lnTo>
                  <a:pt x="39610" y="75340"/>
                </a:lnTo>
                <a:lnTo>
                  <a:pt x="39590" y="75350"/>
                </a:lnTo>
                <a:lnTo>
                  <a:pt x="39570" y="75390"/>
                </a:lnTo>
                <a:lnTo>
                  <a:pt x="39550" y="75410"/>
                </a:lnTo>
                <a:lnTo>
                  <a:pt x="39540" y="75420"/>
                </a:lnTo>
                <a:lnTo>
                  <a:pt x="39520" y="75430"/>
                </a:lnTo>
                <a:lnTo>
                  <a:pt x="39510" y="75430"/>
                </a:lnTo>
                <a:close/>
                <a:moveTo>
                  <a:pt x="43330" y="76450"/>
                </a:moveTo>
                <a:lnTo>
                  <a:pt x="43320" y="76450"/>
                </a:lnTo>
                <a:lnTo>
                  <a:pt x="43310" y="76450"/>
                </a:lnTo>
                <a:lnTo>
                  <a:pt x="43290" y="76440"/>
                </a:lnTo>
                <a:lnTo>
                  <a:pt x="43280" y="76420"/>
                </a:lnTo>
                <a:lnTo>
                  <a:pt x="43250" y="76390"/>
                </a:lnTo>
                <a:lnTo>
                  <a:pt x="43230" y="76370"/>
                </a:lnTo>
                <a:lnTo>
                  <a:pt x="43230" y="76360"/>
                </a:lnTo>
                <a:lnTo>
                  <a:pt x="43220" y="76350"/>
                </a:lnTo>
                <a:lnTo>
                  <a:pt x="43230" y="76330"/>
                </a:lnTo>
                <a:lnTo>
                  <a:pt x="43240" y="76310"/>
                </a:lnTo>
                <a:lnTo>
                  <a:pt x="43260" y="76290"/>
                </a:lnTo>
                <a:lnTo>
                  <a:pt x="43280" y="76260"/>
                </a:lnTo>
                <a:lnTo>
                  <a:pt x="43290" y="76240"/>
                </a:lnTo>
                <a:lnTo>
                  <a:pt x="43300" y="76220"/>
                </a:lnTo>
                <a:lnTo>
                  <a:pt x="43300" y="76200"/>
                </a:lnTo>
                <a:lnTo>
                  <a:pt x="43300" y="76160"/>
                </a:lnTo>
                <a:lnTo>
                  <a:pt x="43290" y="76140"/>
                </a:lnTo>
                <a:lnTo>
                  <a:pt x="43280" y="76120"/>
                </a:lnTo>
                <a:lnTo>
                  <a:pt x="43270" y="76100"/>
                </a:lnTo>
                <a:lnTo>
                  <a:pt x="43240" y="76080"/>
                </a:lnTo>
                <a:lnTo>
                  <a:pt x="43210" y="76060"/>
                </a:lnTo>
                <a:lnTo>
                  <a:pt x="43150" y="76020"/>
                </a:lnTo>
                <a:lnTo>
                  <a:pt x="43080" y="75970"/>
                </a:lnTo>
                <a:lnTo>
                  <a:pt x="43010" y="75930"/>
                </a:lnTo>
                <a:lnTo>
                  <a:pt x="42940" y="75890"/>
                </a:lnTo>
                <a:lnTo>
                  <a:pt x="42880" y="75850"/>
                </a:lnTo>
                <a:lnTo>
                  <a:pt x="42830" y="75830"/>
                </a:lnTo>
                <a:lnTo>
                  <a:pt x="42810" y="75810"/>
                </a:lnTo>
                <a:lnTo>
                  <a:pt x="42790" y="75790"/>
                </a:lnTo>
                <a:lnTo>
                  <a:pt x="42780" y="75770"/>
                </a:lnTo>
                <a:lnTo>
                  <a:pt x="42770" y="75730"/>
                </a:lnTo>
                <a:lnTo>
                  <a:pt x="42760" y="75700"/>
                </a:lnTo>
                <a:lnTo>
                  <a:pt x="42760" y="75660"/>
                </a:lnTo>
                <a:lnTo>
                  <a:pt x="42760" y="75640"/>
                </a:lnTo>
                <a:lnTo>
                  <a:pt x="42780" y="75610"/>
                </a:lnTo>
                <a:lnTo>
                  <a:pt x="42790" y="75570"/>
                </a:lnTo>
                <a:lnTo>
                  <a:pt x="42820" y="75530"/>
                </a:lnTo>
                <a:lnTo>
                  <a:pt x="42850" y="75490"/>
                </a:lnTo>
                <a:lnTo>
                  <a:pt x="42890" y="75460"/>
                </a:lnTo>
                <a:lnTo>
                  <a:pt x="42920" y="75440"/>
                </a:lnTo>
                <a:lnTo>
                  <a:pt x="42970" y="75400"/>
                </a:lnTo>
                <a:lnTo>
                  <a:pt x="43010" y="75370"/>
                </a:lnTo>
                <a:lnTo>
                  <a:pt x="43050" y="75350"/>
                </a:lnTo>
                <a:lnTo>
                  <a:pt x="43090" y="75330"/>
                </a:lnTo>
                <a:lnTo>
                  <a:pt x="43100" y="75320"/>
                </a:lnTo>
                <a:lnTo>
                  <a:pt x="43120" y="75310"/>
                </a:lnTo>
                <a:lnTo>
                  <a:pt x="43130" y="75300"/>
                </a:lnTo>
                <a:lnTo>
                  <a:pt x="43150" y="75300"/>
                </a:lnTo>
                <a:lnTo>
                  <a:pt x="43170" y="75290"/>
                </a:lnTo>
                <a:lnTo>
                  <a:pt x="43190" y="75290"/>
                </a:lnTo>
                <a:lnTo>
                  <a:pt x="43210" y="75280"/>
                </a:lnTo>
                <a:lnTo>
                  <a:pt x="43230" y="75270"/>
                </a:lnTo>
                <a:lnTo>
                  <a:pt x="43250" y="75250"/>
                </a:lnTo>
                <a:lnTo>
                  <a:pt x="43260" y="75230"/>
                </a:lnTo>
                <a:lnTo>
                  <a:pt x="43260" y="75210"/>
                </a:lnTo>
                <a:lnTo>
                  <a:pt x="43260" y="75190"/>
                </a:lnTo>
                <a:lnTo>
                  <a:pt x="43250" y="75160"/>
                </a:lnTo>
                <a:lnTo>
                  <a:pt x="43240" y="75130"/>
                </a:lnTo>
                <a:lnTo>
                  <a:pt x="43200" y="75090"/>
                </a:lnTo>
                <a:lnTo>
                  <a:pt x="43170" y="75050"/>
                </a:lnTo>
                <a:lnTo>
                  <a:pt x="43140" y="75020"/>
                </a:lnTo>
                <a:lnTo>
                  <a:pt x="43100" y="74980"/>
                </a:lnTo>
                <a:lnTo>
                  <a:pt x="43060" y="74960"/>
                </a:lnTo>
                <a:lnTo>
                  <a:pt x="43020" y="74920"/>
                </a:lnTo>
                <a:lnTo>
                  <a:pt x="42970" y="74890"/>
                </a:lnTo>
                <a:lnTo>
                  <a:pt x="42940" y="74880"/>
                </a:lnTo>
                <a:lnTo>
                  <a:pt x="42870" y="74840"/>
                </a:lnTo>
                <a:lnTo>
                  <a:pt x="42830" y="74810"/>
                </a:lnTo>
                <a:lnTo>
                  <a:pt x="42790" y="74790"/>
                </a:lnTo>
                <a:lnTo>
                  <a:pt x="42760" y="74770"/>
                </a:lnTo>
                <a:lnTo>
                  <a:pt x="42730" y="74750"/>
                </a:lnTo>
                <a:lnTo>
                  <a:pt x="42710" y="74730"/>
                </a:lnTo>
                <a:lnTo>
                  <a:pt x="42710" y="74720"/>
                </a:lnTo>
                <a:lnTo>
                  <a:pt x="42710" y="74710"/>
                </a:lnTo>
                <a:lnTo>
                  <a:pt x="42720" y="74700"/>
                </a:lnTo>
                <a:lnTo>
                  <a:pt x="42740" y="74690"/>
                </a:lnTo>
                <a:lnTo>
                  <a:pt x="42760" y="74670"/>
                </a:lnTo>
                <a:lnTo>
                  <a:pt x="42790" y="74660"/>
                </a:lnTo>
                <a:lnTo>
                  <a:pt x="42820" y="74650"/>
                </a:lnTo>
                <a:lnTo>
                  <a:pt x="42860" y="74650"/>
                </a:lnTo>
                <a:lnTo>
                  <a:pt x="42890" y="74650"/>
                </a:lnTo>
                <a:lnTo>
                  <a:pt x="42930" y="74640"/>
                </a:lnTo>
                <a:lnTo>
                  <a:pt x="42980" y="74630"/>
                </a:lnTo>
                <a:lnTo>
                  <a:pt x="43020" y="74610"/>
                </a:lnTo>
                <a:lnTo>
                  <a:pt x="43050" y="74600"/>
                </a:lnTo>
                <a:lnTo>
                  <a:pt x="43100" y="74580"/>
                </a:lnTo>
                <a:lnTo>
                  <a:pt x="43130" y="74570"/>
                </a:lnTo>
                <a:lnTo>
                  <a:pt x="43150" y="74570"/>
                </a:lnTo>
                <a:lnTo>
                  <a:pt x="43180" y="74550"/>
                </a:lnTo>
                <a:lnTo>
                  <a:pt x="43190" y="74540"/>
                </a:lnTo>
                <a:lnTo>
                  <a:pt x="43200" y="74520"/>
                </a:lnTo>
                <a:lnTo>
                  <a:pt x="43220" y="74490"/>
                </a:lnTo>
                <a:lnTo>
                  <a:pt x="43220" y="74460"/>
                </a:lnTo>
                <a:lnTo>
                  <a:pt x="43230" y="74400"/>
                </a:lnTo>
                <a:lnTo>
                  <a:pt x="43240" y="74360"/>
                </a:lnTo>
                <a:lnTo>
                  <a:pt x="43240" y="74330"/>
                </a:lnTo>
                <a:lnTo>
                  <a:pt x="43230" y="74300"/>
                </a:lnTo>
                <a:lnTo>
                  <a:pt x="43230" y="74260"/>
                </a:lnTo>
                <a:lnTo>
                  <a:pt x="43220" y="74230"/>
                </a:lnTo>
                <a:lnTo>
                  <a:pt x="43210" y="74200"/>
                </a:lnTo>
                <a:lnTo>
                  <a:pt x="43190" y="74170"/>
                </a:lnTo>
                <a:lnTo>
                  <a:pt x="43170" y="74150"/>
                </a:lnTo>
                <a:lnTo>
                  <a:pt x="43150" y="74130"/>
                </a:lnTo>
                <a:lnTo>
                  <a:pt x="43130" y="74110"/>
                </a:lnTo>
                <a:lnTo>
                  <a:pt x="43110" y="74090"/>
                </a:lnTo>
                <a:lnTo>
                  <a:pt x="43070" y="74060"/>
                </a:lnTo>
                <a:lnTo>
                  <a:pt x="43050" y="74030"/>
                </a:lnTo>
                <a:lnTo>
                  <a:pt x="43020" y="73990"/>
                </a:lnTo>
                <a:lnTo>
                  <a:pt x="43010" y="73950"/>
                </a:lnTo>
                <a:lnTo>
                  <a:pt x="43000" y="73920"/>
                </a:lnTo>
                <a:lnTo>
                  <a:pt x="43000" y="73860"/>
                </a:lnTo>
                <a:lnTo>
                  <a:pt x="43010" y="73840"/>
                </a:lnTo>
                <a:lnTo>
                  <a:pt x="43010" y="73830"/>
                </a:lnTo>
                <a:lnTo>
                  <a:pt x="43020" y="73820"/>
                </a:lnTo>
                <a:lnTo>
                  <a:pt x="43030" y="73820"/>
                </a:lnTo>
                <a:lnTo>
                  <a:pt x="43060" y="73820"/>
                </a:lnTo>
                <a:lnTo>
                  <a:pt x="43070" y="73810"/>
                </a:lnTo>
                <a:lnTo>
                  <a:pt x="43090" y="73810"/>
                </a:lnTo>
                <a:lnTo>
                  <a:pt x="43110" y="73810"/>
                </a:lnTo>
                <a:lnTo>
                  <a:pt x="43130" y="73810"/>
                </a:lnTo>
                <a:lnTo>
                  <a:pt x="43160" y="73820"/>
                </a:lnTo>
                <a:lnTo>
                  <a:pt x="43190" y="73830"/>
                </a:lnTo>
                <a:lnTo>
                  <a:pt x="43230" y="73850"/>
                </a:lnTo>
                <a:lnTo>
                  <a:pt x="43230" y="73860"/>
                </a:lnTo>
                <a:lnTo>
                  <a:pt x="43260" y="73880"/>
                </a:lnTo>
                <a:lnTo>
                  <a:pt x="43290" y="73920"/>
                </a:lnTo>
                <a:lnTo>
                  <a:pt x="43300" y="73940"/>
                </a:lnTo>
                <a:lnTo>
                  <a:pt x="43330" y="73980"/>
                </a:lnTo>
                <a:lnTo>
                  <a:pt x="43350" y="74000"/>
                </a:lnTo>
                <a:lnTo>
                  <a:pt x="43370" y="74040"/>
                </a:lnTo>
                <a:lnTo>
                  <a:pt x="43390" y="74080"/>
                </a:lnTo>
                <a:lnTo>
                  <a:pt x="43400" y="74110"/>
                </a:lnTo>
                <a:lnTo>
                  <a:pt x="43410" y="74140"/>
                </a:lnTo>
                <a:lnTo>
                  <a:pt x="43420" y="74180"/>
                </a:lnTo>
                <a:lnTo>
                  <a:pt x="43430" y="74220"/>
                </a:lnTo>
                <a:lnTo>
                  <a:pt x="43440" y="74250"/>
                </a:lnTo>
                <a:lnTo>
                  <a:pt x="43450" y="74310"/>
                </a:lnTo>
                <a:lnTo>
                  <a:pt x="43450" y="74340"/>
                </a:lnTo>
                <a:lnTo>
                  <a:pt x="43450" y="74360"/>
                </a:lnTo>
                <a:lnTo>
                  <a:pt x="43450" y="74370"/>
                </a:lnTo>
                <a:lnTo>
                  <a:pt x="43450" y="74380"/>
                </a:lnTo>
                <a:lnTo>
                  <a:pt x="43460" y="74400"/>
                </a:lnTo>
                <a:lnTo>
                  <a:pt x="43460" y="74420"/>
                </a:lnTo>
                <a:lnTo>
                  <a:pt x="43460" y="74460"/>
                </a:lnTo>
                <a:lnTo>
                  <a:pt x="43460" y="74490"/>
                </a:lnTo>
                <a:lnTo>
                  <a:pt x="43470" y="74500"/>
                </a:lnTo>
                <a:lnTo>
                  <a:pt x="43470" y="74520"/>
                </a:lnTo>
                <a:lnTo>
                  <a:pt x="43470" y="74540"/>
                </a:lnTo>
                <a:lnTo>
                  <a:pt x="43470" y="74580"/>
                </a:lnTo>
                <a:lnTo>
                  <a:pt x="43470" y="74630"/>
                </a:lnTo>
                <a:lnTo>
                  <a:pt x="43480" y="74680"/>
                </a:lnTo>
                <a:lnTo>
                  <a:pt x="43480" y="74690"/>
                </a:lnTo>
                <a:lnTo>
                  <a:pt x="43480" y="74720"/>
                </a:lnTo>
                <a:lnTo>
                  <a:pt x="43480" y="74760"/>
                </a:lnTo>
                <a:lnTo>
                  <a:pt x="43480" y="74800"/>
                </a:lnTo>
                <a:lnTo>
                  <a:pt x="43490" y="74860"/>
                </a:lnTo>
                <a:lnTo>
                  <a:pt x="43490" y="74880"/>
                </a:lnTo>
                <a:lnTo>
                  <a:pt x="43490" y="74890"/>
                </a:lnTo>
                <a:lnTo>
                  <a:pt x="43480" y="74900"/>
                </a:lnTo>
                <a:lnTo>
                  <a:pt x="43470" y="74920"/>
                </a:lnTo>
                <a:lnTo>
                  <a:pt x="43470" y="74930"/>
                </a:lnTo>
                <a:lnTo>
                  <a:pt x="43460" y="74930"/>
                </a:lnTo>
                <a:lnTo>
                  <a:pt x="43460" y="74940"/>
                </a:lnTo>
                <a:lnTo>
                  <a:pt x="43470" y="74960"/>
                </a:lnTo>
                <a:lnTo>
                  <a:pt x="43470" y="74980"/>
                </a:lnTo>
                <a:lnTo>
                  <a:pt x="43470" y="74990"/>
                </a:lnTo>
                <a:lnTo>
                  <a:pt x="43470" y="75010"/>
                </a:lnTo>
                <a:lnTo>
                  <a:pt x="43470" y="75040"/>
                </a:lnTo>
                <a:lnTo>
                  <a:pt x="43470" y="75080"/>
                </a:lnTo>
                <a:lnTo>
                  <a:pt x="43480" y="75120"/>
                </a:lnTo>
                <a:lnTo>
                  <a:pt x="43490" y="75140"/>
                </a:lnTo>
                <a:lnTo>
                  <a:pt x="43490" y="75150"/>
                </a:lnTo>
                <a:lnTo>
                  <a:pt x="43500" y="75170"/>
                </a:lnTo>
                <a:lnTo>
                  <a:pt x="43500" y="75180"/>
                </a:lnTo>
                <a:lnTo>
                  <a:pt x="43510" y="75200"/>
                </a:lnTo>
                <a:lnTo>
                  <a:pt x="43520" y="75220"/>
                </a:lnTo>
                <a:lnTo>
                  <a:pt x="43530" y="75240"/>
                </a:lnTo>
                <a:lnTo>
                  <a:pt x="43540" y="75250"/>
                </a:lnTo>
                <a:lnTo>
                  <a:pt x="43550" y="75280"/>
                </a:lnTo>
                <a:lnTo>
                  <a:pt x="43560" y="75300"/>
                </a:lnTo>
                <a:lnTo>
                  <a:pt x="43570" y="75330"/>
                </a:lnTo>
                <a:lnTo>
                  <a:pt x="43570" y="75350"/>
                </a:lnTo>
                <a:lnTo>
                  <a:pt x="43580" y="75390"/>
                </a:lnTo>
                <a:lnTo>
                  <a:pt x="43590" y="75410"/>
                </a:lnTo>
                <a:lnTo>
                  <a:pt x="43600" y="75420"/>
                </a:lnTo>
                <a:lnTo>
                  <a:pt x="43600" y="75430"/>
                </a:lnTo>
                <a:lnTo>
                  <a:pt x="43600" y="75450"/>
                </a:lnTo>
                <a:lnTo>
                  <a:pt x="43590" y="75470"/>
                </a:lnTo>
                <a:lnTo>
                  <a:pt x="43600" y="75480"/>
                </a:lnTo>
                <a:lnTo>
                  <a:pt x="43600" y="75500"/>
                </a:lnTo>
                <a:lnTo>
                  <a:pt x="43610" y="75510"/>
                </a:lnTo>
                <a:lnTo>
                  <a:pt x="43610" y="75520"/>
                </a:lnTo>
                <a:lnTo>
                  <a:pt x="43610" y="75530"/>
                </a:lnTo>
                <a:lnTo>
                  <a:pt x="43610" y="75540"/>
                </a:lnTo>
                <a:lnTo>
                  <a:pt x="43610" y="75550"/>
                </a:lnTo>
                <a:lnTo>
                  <a:pt x="43610" y="75560"/>
                </a:lnTo>
                <a:lnTo>
                  <a:pt x="43620" y="75570"/>
                </a:lnTo>
                <a:lnTo>
                  <a:pt x="43620" y="75580"/>
                </a:lnTo>
                <a:lnTo>
                  <a:pt x="43620" y="75590"/>
                </a:lnTo>
                <a:lnTo>
                  <a:pt x="43630" y="75590"/>
                </a:lnTo>
                <a:lnTo>
                  <a:pt x="43630" y="75600"/>
                </a:lnTo>
                <a:lnTo>
                  <a:pt x="43630" y="75610"/>
                </a:lnTo>
                <a:lnTo>
                  <a:pt x="43630" y="75620"/>
                </a:lnTo>
                <a:lnTo>
                  <a:pt x="43640" y="75620"/>
                </a:lnTo>
                <a:lnTo>
                  <a:pt x="43640" y="75630"/>
                </a:lnTo>
                <a:lnTo>
                  <a:pt x="43650" y="75630"/>
                </a:lnTo>
                <a:lnTo>
                  <a:pt x="43650" y="75640"/>
                </a:lnTo>
                <a:lnTo>
                  <a:pt x="43650" y="75650"/>
                </a:lnTo>
                <a:lnTo>
                  <a:pt x="43650" y="75660"/>
                </a:lnTo>
                <a:lnTo>
                  <a:pt x="43650" y="75670"/>
                </a:lnTo>
                <a:lnTo>
                  <a:pt x="43660" y="75670"/>
                </a:lnTo>
                <a:lnTo>
                  <a:pt x="43660" y="75680"/>
                </a:lnTo>
                <a:lnTo>
                  <a:pt x="43660" y="75690"/>
                </a:lnTo>
                <a:lnTo>
                  <a:pt x="43660" y="75700"/>
                </a:lnTo>
                <a:lnTo>
                  <a:pt x="43660" y="75720"/>
                </a:lnTo>
                <a:lnTo>
                  <a:pt x="43660" y="75730"/>
                </a:lnTo>
                <a:lnTo>
                  <a:pt x="43660" y="75740"/>
                </a:lnTo>
                <a:lnTo>
                  <a:pt x="43660" y="75750"/>
                </a:lnTo>
                <a:lnTo>
                  <a:pt x="43660" y="75770"/>
                </a:lnTo>
                <a:lnTo>
                  <a:pt x="43670" y="75780"/>
                </a:lnTo>
                <a:lnTo>
                  <a:pt x="43670" y="75800"/>
                </a:lnTo>
                <a:lnTo>
                  <a:pt x="43680" y="75810"/>
                </a:lnTo>
                <a:lnTo>
                  <a:pt x="43680" y="75850"/>
                </a:lnTo>
                <a:lnTo>
                  <a:pt x="43680" y="75860"/>
                </a:lnTo>
                <a:lnTo>
                  <a:pt x="43680" y="75870"/>
                </a:lnTo>
                <a:lnTo>
                  <a:pt x="43690" y="75880"/>
                </a:lnTo>
                <a:lnTo>
                  <a:pt x="43690" y="75900"/>
                </a:lnTo>
                <a:lnTo>
                  <a:pt x="43690" y="75920"/>
                </a:lnTo>
                <a:lnTo>
                  <a:pt x="43690" y="75960"/>
                </a:lnTo>
                <a:lnTo>
                  <a:pt x="43690" y="75980"/>
                </a:lnTo>
                <a:lnTo>
                  <a:pt x="43680" y="76000"/>
                </a:lnTo>
                <a:lnTo>
                  <a:pt x="43680" y="76040"/>
                </a:lnTo>
                <a:lnTo>
                  <a:pt x="43680" y="76070"/>
                </a:lnTo>
                <a:lnTo>
                  <a:pt x="43680" y="76080"/>
                </a:lnTo>
                <a:lnTo>
                  <a:pt x="43680" y="76090"/>
                </a:lnTo>
                <a:lnTo>
                  <a:pt x="43670" y="76100"/>
                </a:lnTo>
                <a:lnTo>
                  <a:pt x="43650" y="76120"/>
                </a:lnTo>
                <a:lnTo>
                  <a:pt x="43640" y="76130"/>
                </a:lnTo>
                <a:lnTo>
                  <a:pt x="43630" y="76150"/>
                </a:lnTo>
                <a:lnTo>
                  <a:pt x="43610" y="76180"/>
                </a:lnTo>
                <a:lnTo>
                  <a:pt x="43590" y="76200"/>
                </a:lnTo>
                <a:lnTo>
                  <a:pt x="43570" y="76230"/>
                </a:lnTo>
                <a:lnTo>
                  <a:pt x="43560" y="76240"/>
                </a:lnTo>
                <a:lnTo>
                  <a:pt x="43550" y="76260"/>
                </a:lnTo>
                <a:lnTo>
                  <a:pt x="43550" y="76270"/>
                </a:lnTo>
                <a:lnTo>
                  <a:pt x="43540" y="76290"/>
                </a:lnTo>
                <a:lnTo>
                  <a:pt x="43540" y="76300"/>
                </a:lnTo>
                <a:lnTo>
                  <a:pt x="43540" y="76310"/>
                </a:lnTo>
                <a:lnTo>
                  <a:pt x="43530" y="76330"/>
                </a:lnTo>
                <a:lnTo>
                  <a:pt x="43490" y="76370"/>
                </a:lnTo>
                <a:lnTo>
                  <a:pt x="43480" y="76370"/>
                </a:lnTo>
                <a:lnTo>
                  <a:pt x="43470" y="76380"/>
                </a:lnTo>
                <a:lnTo>
                  <a:pt x="43440" y="76400"/>
                </a:lnTo>
                <a:lnTo>
                  <a:pt x="43410" y="76410"/>
                </a:lnTo>
                <a:lnTo>
                  <a:pt x="43380" y="76430"/>
                </a:lnTo>
                <a:lnTo>
                  <a:pt x="43350" y="76440"/>
                </a:lnTo>
                <a:lnTo>
                  <a:pt x="43330" y="76450"/>
                </a:lnTo>
                <a:close/>
                <a:moveTo>
                  <a:pt x="38340" y="74590"/>
                </a:moveTo>
                <a:lnTo>
                  <a:pt x="38340" y="74600"/>
                </a:lnTo>
                <a:lnTo>
                  <a:pt x="38350" y="74640"/>
                </a:lnTo>
                <a:lnTo>
                  <a:pt x="38370" y="74670"/>
                </a:lnTo>
                <a:lnTo>
                  <a:pt x="38370" y="74700"/>
                </a:lnTo>
                <a:lnTo>
                  <a:pt x="38370" y="74720"/>
                </a:lnTo>
                <a:lnTo>
                  <a:pt x="38390" y="74770"/>
                </a:lnTo>
                <a:lnTo>
                  <a:pt x="38400" y="74800"/>
                </a:lnTo>
                <a:lnTo>
                  <a:pt x="38410" y="74830"/>
                </a:lnTo>
                <a:lnTo>
                  <a:pt x="38430" y="74870"/>
                </a:lnTo>
                <a:lnTo>
                  <a:pt x="38450" y="74900"/>
                </a:lnTo>
                <a:lnTo>
                  <a:pt x="38470" y="74930"/>
                </a:lnTo>
                <a:lnTo>
                  <a:pt x="38500" y="74980"/>
                </a:lnTo>
                <a:lnTo>
                  <a:pt x="38520" y="75020"/>
                </a:lnTo>
                <a:lnTo>
                  <a:pt x="38520" y="75030"/>
                </a:lnTo>
                <a:lnTo>
                  <a:pt x="38510" y="75020"/>
                </a:lnTo>
                <a:lnTo>
                  <a:pt x="38500" y="75020"/>
                </a:lnTo>
                <a:lnTo>
                  <a:pt x="38490" y="75010"/>
                </a:lnTo>
                <a:lnTo>
                  <a:pt x="38470" y="75000"/>
                </a:lnTo>
                <a:lnTo>
                  <a:pt x="38460" y="74980"/>
                </a:lnTo>
                <a:lnTo>
                  <a:pt x="38460" y="74970"/>
                </a:lnTo>
                <a:lnTo>
                  <a:pt x="38440" y="74960"/>
                </a:lnTo>
                <a:lnTo>
                  <a:pt x="38420" y="74940"/>
                </a:lnTo>
                <a:lnTo>
                  <a:pt x="38390" y="74920"/>
                </a:lnTo>
                <a:lnTo>
                  <a:pt x="38370" y="74900"/>
                </a:lnTo>
                <a:lnTo>
                  <a:pt x="38340" y="74880"/>
                </a:lnTo>
                <a:lnTo>
                  <a:pt x="38330" y="74860"/>
                </a:lnTo>
                <a:lnTo>
                  <a:pt x="38280" y="74830"/>
                </a:lnTo>
                <a:lnTo>
                  <a:pt x="38260" y="74800"/>
                </a:lnTo>
                <a:lnTo>
                  <a:pt x="38230" y="74780"/>
                </a:lnTo>
                <a:lnTo>
                  <a:pt x="38200" y="74760"/>
                </a:lnTo>
                <a:lnTo>
                  <a:pt x="38180" y="74740"/>
                </a:lnTo>
                <a:lnTo>
                  <a:pt x="38140" y="74730"/>
                </a:lnTo>
                <a:lnTo>
                  <a:pt x="38110" y="74700"/>
                </a:lnTo>
                <a:lnTo>
                  <a:pt x="38090" y="74680"/>
                </a:lnTo>
                <a:lnTo>
                  <a:pt x="38070" y="74660"/>
                </a:lnTo>
                <a:lnTo>
                  <a:pt x="38060" y="74640"/>
                </a:lnTo>
                <a:lnTo>
                  <a:pt x="38020" y="74600"/>
                </a:lnTo>
                <a:lnTo>
                  <a:pt x="38010" y="74610"/>
                </a:lnTo>
                <a:lnTo>
                  <a:pt x="38010" y="74620"/>
                </a:lnTo>
                <a:lnTo>
                  <a:pt x="38020" y="74630"/>
                </a:lnTo>
                <a:lnTo>
                  <a:pt x="38030" y="74640"/>
                </a:lnTo>
                <a:lnTo>
                  <a:pt x="38040" y="74660"/>
                </a:lnTo>
                <a:lnTo>
                  <a:pt x="38050" y="74670"/>
                </a:lnTo>
                <a:lnTo>
                  <a:pt x="38070" y="74690"/>
                </a:lnTo>
                <a:lnTo>
                  <a:pt x="38110" y="74730"/>
                </a:lnTo>
                <a:lnTo>
                  <a:pt x="38120" y="74740"/>
                </a:lnTo>
                <a:lnTo>
                  <a:pt x="38130" y="74750"/>
                </a:lnTo>
                <a:lnTo>
                  <a:pt x="38140" y="74760"/>
                </a:lnTo>
                <a:lnTo>
                  <a:pt x="38170" y="74770"/>
                </a:lnTo>
                <a:lnTo>
                  <a:pt x="38210" y="74800"/>
                </a:lnTo>
                <a:lnTo>
                  <a:pt x="38250" y="74830"/>
                </a:lnTo>
                <a:lnTo>
                  <a:pt x="38310" y="74890"/>
                </a:lnTo>
                <a:lnTo>
                  <a:pt x="38360" y="74930"/>
                </a:lnTo>
                <a:lnTo>
                  <a:pt x="38450" y="75000"/>
                </a:lnTo>
                <a:lnTo>
                  <a:pt x="38460" y="75000"/>
                </a:lnTo>
                <a:lnTo>
                  <a:pt x="38460" y="75010"/>
                </a:lnTo>
                <a:lnTo>
                  <a:pt x="38470" y="75020"/>
                </a:lnTo>
                <a:lnTo>
                  <a:pt x="38490" y="75030"/>
                </a:lnTo>
                <a:lnTo>
                  <a:pt x="38500" y="75040"/>
                </a:lnTo>
                <a:lnTo>
                  <a:pt x="38510" y="75050"/>
                </a:lnTo>
                <a:lnTo>
                  <a:pt x="38540" y="75060"/>
                </a:lnTo>
                <a:lnTo>
                  <a:pt x="38550" y="75090"/>
                </a:lnTo>
                <a:lnTo>
                  <a:pt x="38580" y="75120"/>
                </a:lnTo>
                <a:lnTo>
                  <a:pt x="38590" y="75160"/>
                </a:lnTo>
                <a:lnTo>
                  <a:pt x="38610" y="75200"/>
                </a:lnTo>
                <a:lnTo>
                  <a:pt x="38620" y="75240"/>
                </a:lnTo>
                <a:lnTo>
                  <a:pt x="38620" y="75270"/>
                </a:lnTo>
                <a:lnTo>
                  <a:pt x="38630" y="75330"/>
                </a:lnTo>
                <a:lnTo>
                  <a:pt x="38630" y="75360"/>
                </a:lnTo>
                <a:lnTo>
                  <a:pt x="38630" y="75370"/>
                </a:lnTo>
                <a:lnTo>
                  <a:pt x="38630" y="75390"/>
                </a:lnTo>
                <a:lnTo>
                  <a:pt x="38620" y="75400"/>
                </a:lnTo>
                <a:lnTo>
                  <a:pt x="38620" y="75410"/>
                </a:lnTo>
                <a:lnTo>
                  <a:pt x="38620" y="75430"/>
                </a:lnTo>
                <a:lnTo>
                  <a:pt x="38620" y="75450"/>
                </a:lnTo>
                <a:lnTo>
                  <a:pt x="38630" y="75460"/>
                </a:lnTo>
                <a:lnTo>
                  <a:pt x="38630" y="75470"/>
                </a:lnTo>
                <a:lnTo>
                  <a:pt x="38630" y="75480"/>
                </a:lnTo>
                <a:lnTo>
                  <a:pt x="38620" y="75510"/>
                </a:lnTo>
                <a:lnTo>
                  <a:pt x="38600" y="75540"/>
                </a:lnTo>
                <a:lnTo>
                  <a:pt x="38580" y="75560"/>
                </a:lnTo>
                <a:lnTo>
                  <a:pt x="38560" y="75590"/>
                </a:lnTo>
                <a:lnTo>
                  <a:pt x="38540" y="75600"/>
                </a:lnTo>
                <a:lnTo>
                  <a:pt x="38530" y="75610"/>
                </a:lnTo>
                <a:lnTo>
                  <a:pt x="38510" y="75620"/>
                </a:lnTo>
                <a:lnTo>
                  <a:pt x="38470" y="75610"/>
                </a:lnTo>
                <a:lnTo>
                  <a:pt x="38440" y="75600"/>
                </a:lnTo>
                <a:lnTo>
                  <a:pt x="38410" y="75570"/>
                </a:lnTo>
                <a:lnTo>
                  <a:pt x="38360" y="75550"/>
                </a:lnTo>
                <a:lnTo>
                  <a:pt x="38330" y="75540"/>
                </a:lnTo>
                <a:lnTo>
                  <a:pt x="38300" y="75530"/>
                </a:lnTo>
                <a:lnTo>
                  <a:pt x="38270" y="75520"/>
                </a:lnTo>
                <a:lnTo>
                  <a:pt x="38220" y="75520"/>
                </a:lnTo>
                <a:lnTo>
                  <a:pt x="38190" y="75530"/>
                </a:lnTo>
                <a:lnTo>
                  <a:pt x="38180" y="75520"/>
                </a:lnTo>
                <a:lnTo>
                  <a:pt x="38190" y="75500"/>
                </a:lnTo>
                <a:lnTo>
                  <a:pt x="38210" y="75480"/>
                </a:lnTo>
                <a:lnTo>
                  <a:pt x="38260" y="75460"/>
                </a:lnTo>
                <a:lnTo>
                  <a:pt x="38270" y="75460"/>
                </a:lnTo>
                <a:lnTo>
                  <a:pt x="38280" y="75440"/>
                </a:lnTo>
                <a:lnTo>
                  <a:pt x="38290" y="75410"/>
                </a:lnTo>
                <a:lnTo>
                  <a:pt x="38280" y="75390"/>
                </a:lnTo>
                <a:lnTo>
                  <a:pt x="38270" y="75340"/>
                </a:lnTo>
                <a:lnTo>
                  <a:pt x="38290" y="75310"/>
                </a:lnTo>
                <a:lnTo>
                  <a:pt x="38300" y="75290"/>
                </a:lnTo>
                <a:lnTo>
                  <a:pt x="38300" y="75270"/>
                </a:lnTo>
                <a:lnTo>
                  <a:pt x="38300" y="75240"/>
                </a:lnTo>
                <a:lnTo>
                  <a:pt x="38280" y="75220"/>
                </a:lnTo>
                <a:lnTo>
                  <a:pt x="38270" y="75200"/>
                </a:lnTo>
                <a:lnTo>
                  <a:pt x="38240" y="75180"/>
                </a:lnTo>
                <a:lnTo>
                  <a:pt x="38240" y="75190"/>
                </a:lnTo>
                <a:lnTo>
                  <a:pt x="38260" y="75210"/>
                </a:lnTo>
                <a:lnTo>
                  <a:pt x="38270" y="75220"/>
                </a:lnTo>
                <a:lnTo>
                  <a:pt x="38270" y="75230"/>
                </a:lnTo>
                <a:lnTo>
                  <a:pt x="38270" y="75260"/>
                </a:lnTo>
                <a:lnTo>
                  <a:pt x="38270" y="75290"/>
                </a:lnTo>
                <a:lnTo>
                  <a:pt x="38270" y="75310"/>
                </a:lnTo>
                <a:lnTo>
                  <a:pt x="38260" y="75330"/>
                </a:lnTo>
                <a:lnTo>
                  <a:pt x="38250" y="75360"/>
                </a:lnTo>
                <a:lnTo>
                  <a:pt x="38250" y="75390"/>
                </a:lnTo>
                <a:lnTo>
                  <a:pt x="38260" y="75410"/>
                </a:lnTo>
                <a:lnTo>
                  <a:pt x="38270" y="75440"/>
                </a:lnTo>
                <a:lnTo>
                  <a:pt x="38250" y="75450"/>
                </a:lnTo>
                <a:lnTo>
                  <a:pt x="38240" y="75460"/>
                </a:lnTo>
                <a:lnTo>
                  <a:pt x="38220" y="75460"/>
                </a:lnTo>
                <a:lnTo>
                  <a:pt x="38200" y="75470"/>
                </a:lnTo>
                <a:lnTo>
                  <a:pt x="38180" y="75480"/>
                </a:lnTo>
                <a:lnTo>
                  <a:pt x="38170" y="75500"/>
                </a:lnTo>
                <a:lnTo>
                  <a:pt x="38160" y="75490"/>
                </a:lnTo>
                <a:lnTo>
                  <a:pt x="38150" y="75480"/>
                </a:lnTo>
                <a:lnTo>
                  <a:pt x="38130" y="75470"/>
                </a:lnTo>
                <a:lnTo>
                  <a:pt x="38110" y="75450"/>
                </a:lnTo>
                <a:lnTo>
                  <a:pt x="38090" y="75440"/>
                </a:lnTo>
                <a:lnTo>
                  <a:pt x="38090" y="75430"/>
                </a:lnTo>
                <a:lnTo>
                  <a:pt x="38100" y="75410"/>
                </a:lnTo>
                <a:lnTo>
                  <a:pt x="38110" y="75390"/>
                </a:lnTo>
                <a:lnTo>
                  <a:pt x="38130" y="75360"/>
                </a:lnTo>
                <a:lnTo>
                  <a:pt x="38140" y="75340"/>
                </a:lnTo>
                <a:lnTo>
                  <a:pt x="38140" y="75330"/>
                </a:lnTo>
                <a:lnTo>
                  <a:pt x="38130" y="75320"/>
                </a:lnTo>
                <a:lnTo>
                  <a:pt x="38110" y="75310"/>
                </a:lnTo>
                <a:lnTo>
                  <a:pt x="38090" y="75310"/>
                </a:lnTo>
                <a:lnTo>
                  <a:pt x="38050" y="75310"/>
                </a:lnTo>
                <a:lnTo>
                  <a:pt x="38010" y="75310"/>
                </a:lnTo>
                <a:lnTo>
                  <a:pt x="37970" y="75310"/>
                </a:lnTo>
                <a:lnTo>
                  <a:pt x="37920" y="75320"/>
                </a:lnTo>
                <a:lnTo>
                  <a:pt x="37900" y="75310"/>
                </a:lnTo>
                <a:lnTo>
                  <a:pt x="37900" y="75300"/>
                </a:lnTo>
                <a:lnTo>
                  <a:pt x="37910" y="75280"/>
                </a:lnTo>
                <a:lnTo>
                  <a:pt x="37930" y="75260"/>
                </a:lnTo>
                <a:lnTo>
                  <a:pt x="37950" y="75240"/>
                </a:lnTo>
                <a:lnTo>
                  <a:pt x="37960" y="75220"/>
                </a:lnTo>
                <a:lnTo>
                  <a:pt x="37970" y="75200"/>
                </a:lnTo>
                <a:lnTo>
                  <a:pt x="38000" y="75180"/>
                </a:lnTo>
                <a:lnTo>
                  <a:pt x="38020" y="75170"/>
                </a:lnTo>
                <a:lnTo>
                  <a:pt x="38050" y="75160"/>
                </a:lnTo>
                <a:lnTo>
                  <a:pt x="38060" y="75140"/>
                </a:lnTo>
                <a:lnTo>
                  <a:pt x="38060" y="75130"/>
                </a:lnTo>
                <a:lnTo>
                  <a:pt x="38050" y="75110"/>
                </a:lnTo>
                <a:lnTo>
                  <a:pt x="38040" y="75100"/>
                </a:lnTo>
                <a:lnTo>
                  <a:pt x="38010" y="75080"/>
                </a:lnTo>
                <a:lnTo>
                  <a:pt x="38000" y="75070"/>
                </a:lnTo>
                <a:lnTo>
                  <a:pt x="37990" y="75070"/>
                </a:lnTo>
                <a:lnTo>
                  <a:pt x="37990" y="75080"/>
                </a:lnTo>
                <a:lnTo>
                  <a:pt x="38000" y="75090"/>
                </a:lnTo>
                <a:lnTo>
                  <a:pt x="38010" y="75100"/>
                </a:lnTo>
                <a:lnTo>
                  <a:pt x="38020" y="75110"/>
                </a:lnTo>
                <a:lnTo>
                  <a:pt x="38040" y="75120"/>
                </a:lnTo>
                <a:lnTo>
                  <a:pt x="38050" y="75130"/>
                </a:lnTo>
                <a:lnTo>
                  <a:pt x="38040" y="75140"/>
                </a:lnTo>
                <a:lnTo>
                  <a:pt x="38020" y="75160"/>
                </a:lnTo>
                <a:lnTo>
                  <a:pt x="38010" y="75170"/>
                </a:lnTo>
                <a:lnTo>
                  <a:pt x="37990" y="75180"/>
                </a:lnTo>
                <a:lnTo>
                  <a:pt x="37960" y="75190"/>
                </a:lnTo>
                <a:lnTo>
                  <a:pt x="37950" y="75200"/>
                </a:lnTo>
                <a:lnTo>
                  <a:pt x="37930" y="75230"/>
                </a:lnTo>
                <a:lnTo>
                  <a:pt x="37910" y="75260"/>
                </a:lnTo>
                <a:lnTo>
                  <a:pt x="37890" y="75270"/>
                </a:lnTo>
                <a:lnTo>
                  <a:pt x="37880" y="75310"/>
                </a:lnTo>
                <a:lnTo>
                  <a:pt x="37880" y="75320"/>
                </a:lnTo>
                <a:lnTo>
                  <a:pt x="37910" y="75330"/>
                </a:lnTo>
                <a:lnTo>
                  <a:pt x="37930" y="75330"/>
                </a:lnTo>
                <a:lnTo>
                  <a:pt x="37960" y="75330"/>
                </a:lnTo>
                <a:lnTo>
                  <a:pt x="37980" y="75330"/>
                </a:lnTo>
                <a:lnTo>
                  <a:pt x="38050" y="75330"/>
                </a:lnTo>
                <a:lnTo>
                  <a:pt x="38100" y="75330"/>
                </a:lnTo>
                <a:lnTo>
                  <a:pt x="38120" y="75330"/>
                </a:lnTo>
                <a:lnTo>
                  <a:pt x="38120" y="75350"/>
                </a:lnTo>
                <a:lnTo>
                  <a:pt x="38110" y="75360"/>
                </a:lnTo>
                <a:lnTo>
                  <a:pt x="38090" y="75380"/>
                </a:lnTo>
                <a:lnTo>
                  <a:pt x="38080" y="75410"/>
                </a:lnTo>
                <a:lnTo>
                  <a:pt x="38060" y="75430"/>
                </a:lnTo>
                <a:lnTo>
                  <a:pt x="38080" y="75460"/>
                </a:lnTo>
                <a:lnTo>
                  <a:pt x="38130" y="75510"/>
                </a:lnTo>
                <a:lnTo>
                  <a:pt x="38170" y="75540"/>
                </a:lnTo>
                <a:lnTo>
                  <a:pt x="38210" y="75550"/>
                </a:lnTo>
                <a:lnTo>
                  <a:pt x="38230" y="75550"/>
                </a:lnTo>
                <a:lnTo>
                  <a:pt x="38260" y="75550"/>
                </a:lnTo>
                <a:lnTo>
                  <a:pt x="38290" y="75550"/>
                </a:lnTo>
                <a:lnTo>
                  <a:pt x="38310" y="75550"/>
                </a:lnTo>
                <a:lnTo>
                  <a:pt x="38340" y="75570"/>
                </a:lnTo>
                <a:lnTo>
                  <a:pt x="38380" y="75590"/>
                </a:lnTo>
                <a:lnTo>
                  <a:pt x="38430" y="75610"/>
                </a:lnTo>
                <a:lnTo>
                  <a:pt x="38460" y="75630"/>
                </a:lnTo>
                <a:lnTo>
                  <a:pt x="38490" y="75640"/>
                </a:lnTo>
                <a:lnTo>
                  <a:pt x="38510" y="75640"/>
                </a:lnTo>
                <a:lnTo>
                  <a:pt x="38530" y="75640"/>
                </a:lnTo>
                <a:lnTo>
                  <a:pt x="38560" y="75630"/>
                </a:lnTo>
                <a:lnTo>
                  <a:pt x="38580" y="75620"/>
                </a:lnTo>
                <a:lnTo>
                  <a:pt x="38590" y="75610"/>
                </a:lnTo>
                <a:lnTo>
                  <a:pt x="38600" y="75610"/>
                </a:lnTo>
                <a:lnTo>
                  <a:pt x="38610" y="75620"/>
                </a:lnTo>
                <a:lnTo>
                  <a:pt x="38610" y="75630"/>
                </a:lnTo>
                <a:lnTo>
                  <a:pt x="38610" y="75640"/>
                </a:lnTo>
                <a:lnTo>
                  <a:pt x="38600" y="75670"/>
                </a:lnTo>
                <a:lnTo>
                  <a:pt x="38590" y="75690"/>
                </a:lnTo>
                <a:lnTo>
                  <a:pt x="38580" y="75700"/>
                </a:lnTo>
                <a:lnTo>
                  <a:pt x="38580" y="75710"/>
                </a:lnTo>
                <a:lnTo>
                  <a:pt x="38570" y="75720"/>
                </a:lnTo>
                <a:lnTo>
                  <a:pt x="38570" y="75750"/>
                </a:lnTo>
                <a:lnTo>
                  <a:pt x="38570" y="75760"/>
                </a:lnTo>
                <a:lnTo>
                  <a:pt x="38570" y="75780"/>
                </a:lnTo>
                <a:lnTo>
                  <a:pt x="38560" y="75790"/>
                </a:lnTo>
                <a:lnTo>
                  <a:pt x="38560" y="75800"/>
                </a:lnTo>
                <a:lnTo>
                  <a:pt x="38550" y="75830"/>
                </a:lnTo>
                <a:lnTo>
                  <a:pt x="38550" y="75840"/>
                </a:lnTo>
                <a:lnTo>
                  <a:pt x="38540" y="75860"/>
                </a:lnTo>
                <a:lnTo>
                  <a:pt x="38530" y="75870"/>
                </a:lnTo>
                <a:lnTo>
                  <a:pt x="38520" y="75870"/>
                </a:lnTo>
                <a:lnTo>
                  <a:pt x="38500" y="75870"/>
                </a:lnTo>
                <a:lnTo>
                  <a:pt x="38490" y="75880"/>
                </a:lnTo>
                <a:lnTo>
                  <a:pt x="38480" y="75890"/>
                </a:lnTo>
                <a:lnTo>
                  <a:pt x="38470" y="75900"/>
                </a:lnTo>
                <a:lnTo>
                  <a:pt x="38460" y="75900"/>
                </a:lnTo>
                <a:lnTo>
                  <a:pt x="38450" y="75900"/>
                </a:lnTo>
                <a:lnTo>
                  <a:pt x="38440" y="75890"/>
                </a:lnTo>
                <a:lnTo>
                  <a:pt x="38440" y="75880"/>
                </a:lnTo>
                <a:lnTo>
                  <a:pt x="38440" y="75870"/>
                </a:lnTo>
                <a:lnTo>
                  <a:pt x="38430" y="75870"/>
                </a:lnTo>
                <a:lnTo>
                  <a:pt x="38420" y="75870"/>
                </a:lnTo>
                <a:lnTo>
                  <a:pt x="38400" y="75870"/>
                </a:lnTo>
                <a:lnTo>
                  <a:pt x="38380" y="75880"/>
                </a:lnTo>
                <a:lnTo>
                  <a:pt x="38360" y="75890"/>
                </a:lnTo>
                <a:lnTo>
                  <a:pt x="38340" y="75900"/>
                </a:lnTo>
                <a:lnTo>
                  <a:pt x="38320" y="75910"/>
                </a:lnTo>
                <a:lnTo>
                  <a:pt x="38310" y="75920"/>
                </a:lnTo>
                <a:lnTo>
                  <a:pt x="38300" y="75920"/>
                </a:lnTo>
                <a:lnTo>
                  <a:pt x="38290" y="75920"/>
                </a:lnTo>
                <a:lnTo>
                  <a:pt x="38270" y="75920"/>
                </a:lnTo>
                <a:lnTo>
                  <a:pt x="38260" y="75910"/>
                </a:lnTo>
                <a:lnTo>
                  <a:pt x="38230" y="75900"/>
                </a:lnTo>
                <a:lnTo>
                  <a:pt x="38190" y="75890"/>
                </a:lnTo>
                <a:lnTo>
                  <a:pt x="38130" y="75890"/>
                </a:lnTo>
                <a:lnTo>
                  <a:pt x="38070" y="75900"/>
                </a:lnTo>
                <a:lnTo>
                  <a:pt x="38030" y="75900"/>
                </a:lnTo>
                <a:lnTo>
                  <a:pt x="38010" y="75900"/>
                </a:lnTo>
                <a:lnTo>
                  <a:pt x="38000" y="75900"/>
                </a:lnTo>
                <a:lnTo>
                  <a:pt x="37970" y="75910"/>
                </a:lnTo>
                <a:lnTo>
                  <a:pt x="37950" y="75920"/>
                </a:lnTo>
                <a:lnTo>
                  <a:pt x="37940" y="75930"/>
                </a:lnTo>
                <a:lnTo>
                  <a:pt x="37920" y="75930"/>
                </a:lnTo>
                <a:lnTo>
                  <a:pt x="37880" y="75920"/>
                </a:lnTo>
                <a:lnTo>
                  <a:pt x="37850" y="75920"/>
                </a:lnTo>
                <a:lnTo>
                  <a:pt x="37840" y="75910"/>
                </a:lnTo>
                <a:lnTo>
                  <a:pt x="37830" y="75900"/>
                </a:lnTo>
                <a:lnTo>
                  <a:pt x="37830" y="75880"/>
                </a:lnTo>
                <a:lnTo>
                  <a:pt x="37830" y="75860"/>
                </a:lnTo>
                <a:lnTo>
                  <a:pt x="37840" y="75820"/>
                </a:lnTo>
                <a:lnTo>
                  <a:pt x="37860" y="75790"/>
                </a:lnTo>
                <a:lnTo>
                  <a:pt x="37890" y="75760"/>
                </a:lnTo>
                <a:lnTo>
                  <a:pt x="37920" y="75720"/>
                </a:lnTo>
                <a:lnTo>
                  <a:pt x="37950" y="75690"/>
                </a:lnTo>
                <a:lnTo>
                  <a:pt x="37960" y="75660"/>
                </a:lnTo>
                <a:lnTo>
                  <a:pt x="37970" y="75640"/>
                </a:lnTo>
                <a:lnTo>
                  <a:pt x="37970" y="75610"/>
                </a:lnTo>
                <a:lnTo>
                  <a:pt x="37970" y="75570"/>
                </a:lnTo>
                <a:lnTo>
                  <a:pt x="37960" y="75520"/>
                </a:lnTo>
                <a:lnTo>
                  <a:pt x="37950" y="75470"/>
                </a:lnTo>
                <a:lnTo>
                  <a:pt x="37940" y="75450"/>
                </a:lnTo>
                <a:lnTo>
                  <a:pt x="37920" y="75430"/>
                </a:lnTo>
                <a:lnTo>
                  <a:pt x="37880" y="75400"/>
                </a:lnTo>
                <a:lnTo>
                  <a:pt x="37840" y="75380"/>
                </a:lnTo>
                <a:lnTo>
                  <a:pt x="37790" y="75360"/>
                </a:lnTo>
                <a:lnTo>
                  <a:pt x="37740" y="75340"/>
                </a:lnTo>
                <a:lnTo>
                  <a:pt x="37680" y="75330"/>
                </a:lnTo>
                <a:lnTo>
                  <a:pt x="37650" y="75320"/>
                </a:lnTo>
                <a:lnTo>
                  <a:pt x="37630" y="75310"/>
                </a:lnTo>
                <a:lnTo>
                  <a:pt x="37610" y="75280"/>
                </a:lnTo>
                <a:lnTo>
                  <a:pt x="37590" y="75250"/>
                </a:lnTo>
                <a:lnTo>
                  <a:pt x="37540" y="75200"/>
                </a:lnTo>
                <a:lnTo>
                  <a:pt x="37500" y="75140"/>
                </a:lnTo>
                <a:lnTo>
                  <a:pt x="37460" y="75090"/>
                </a:lnTo>
                <a:lnTo>
                  <a:pt x="37440" y="75050"/>
                </a:lnTo>
                <a:lnTo>
                  <a:pt x="37420" y="75030"/>
                </a:lnTo>
                <a:lnTo>
                  <a:pt x="37410" y="75010"/>
                </a:lnTo>
                <a:lnTo>
                  <a:pt x="37410" y="74990"/>
                </a:lnTo>
                <a:lnTo>
                  <a:pt x="37420" y="74960"/>
                </a:lnTo>
                <a:lnTo>
                  <a:pt x="37430" y="74940"/>
                </a:lnTo>
                <a:lnTo>
                  <a:pt x="37470" y="74900"/>
                </a:lnTo>
                <a:lnTo>
                  <a:pt x="37500" y="74880"/>
                </a:lnTo>
                <a:lnTo>
                  <a:pt x="37550" y="74850"/>
                </a:lnTo>
                <a:lnTo>
                  <a:pt x="37580" y="74830"/>
                </a:lnTo>
                <a:lnTo>
                  <a:pt x="37590" y="74810"/>
                </a:lnTo>
                <a:lnTo>
                  <a:pt x="37620" y="74770"/>
                </a:lnTo>
                <a:lnTo>
                  <a:pt x="37640" y="74730"/>
                </a:lnTo>
                <a:lnTo>
                  <a:pt x="37650" y="74710"/>
                </a:lnTo>
                <a:lnTo>
                  <a:pt x="37650" y="74680"/>
                </a:lnTo>
                <a:lnTo>
                  <a:pt x="37640" y="74630"/>
                </a:lnTo>
                <a:lnTo>
                  <a:pt x="37630" y="74580"/>
                </a:lnTo>
                <a:lnTo>
                  <a:pt x="37620" y="74540"/>
                </a:lnTo>
                <a:lnTo>
                  <a:pt x="37620" y="74520"/>
                </a:lnTo>
                <a:lnTo>
                  <a:pt x="37610" y="74490"/>
                </a:lnTo>
                <a:lnTo>
                  <a:pt x="37600" y="74440"/>
                </a:lnTo>
                <a:lnTo>
                  <a:pt x="37590" y="74380"/>
                </a:lnTo>
                <a:lnTo>
                  <a:pt x="37580" y="74290"/>
                </a:lnTo>
                <a:lnTo>
                  <a:pt x="37570" y="74230"/>
                </a:lnTo>
                <a:lnTo>
                  <a:pt x="37570" y="74200"/>
                </a:lnTo>
                <a:lnTo>
                  <a:pt x="37560" y="74120"/>
                </a:lnTo>
                <a:lnTo>
                  <a:pt x="37560" y="74110"/>
                </a:lnTo>
                <a:lnTo>
                  <a:pt x="37550" y="74080"/>
                </a:lnTo>
                <a:lnTo>
                  <a:pt x="37550" y="74040"/>
                </a:lnTo>
                <a:lnTo>
                  <a:pt x="37550" y="74030"/>
                </a:lnTo>
                <a:lnTo>
                  <a:pt x="37540" y="74000"/>
                </a:lnTo>
                <a:lnTo>
                  <a:pt x="37540" y="73970"/>
                </a:lnTo>
                <a:lnTo>
                  <a:pt x="37540" y="73960"/>
                </a:lnTo>
                <a:lnTo>
                  <a:pt x="37540" y="73940"/>
                </a:lnTo>
                <a:lnTo>
                  <a:pt x="37530" y="73920"/>
                </a:lnTo>
                <a:lnTo>
                  <a:pt x="37540" y="73860"/>
                </a:lnTo>
                <a:lnTo>
                  <a:pt x="37540" y="73850"/>
                </a:lnTo>
                <a:lnTo>
                  <a:pt x="37540" y="73830"/>
                </a:lnTo>
                <a:lnTo>
                  <a:pt x="37560" y="73800"/>
                </a:lnTo>
                <a:lnTo>
                  <a:pt x="37560" y="73790"/>
                </a:lnTo>
                <a:lnTo>
                  <a:pt x="37570" y="73780"/>
                </a:lnTo>
                <a:lnTo>
                  <a:pt x="37570" y="73770"/>
                </a:lnTo>
                <a:lnTo>
                  <a:pt x="37580" y="73760"/>
                </a:lnTo>
                <a:lnTo>
                  <a:pt x="37590" y="73750"/>
                </a:lnTo>
                <a:lnTo>
                  <a:pt x="37600" y="73720"/>
                </a:lnTo>
                <a:lnTo>
                  <a:pt x="37610" y="73720"/>
                </a:lnTo>
                <a:lnTo>
                  <a:pt x="37670" y="73650"/>
                </a:lnTo>
                <a:lnTo>
                  <a:pt x="37690" y="73630"/>
                </a:lnTo>
                <a:lnTo>
                  <a:pt x="37700" y="73640"/>
                </a:lnTo>
                <a:lnTo>
                  <a:pt x="37730" y="73680"/>
                </a:lnTo>
                <a:lnTo>
                  <a:pt x="37800" y="73760"/>
                </a:lnTo>
                <a:lnTo>
                  <a:pt x="37820" y="73780"/>
                </a:lnTo>
                <a:lnTo>
                  <a:pt x="37860" y="73810"/>
                </a:lnTo>
                <a:lnTo>
                  <a:pt x="37880" y="73820"/>
                </a:lnTo>
                <a:lnTo>
                  <a:pt x="37900" y="73830"/>
                </a:lnTo>
                <a:lnTo>
                  <a:pt x="37910" y="73830"/>
                </a:lnTo>
                <a:lnTo>
                  <a:pt x="37920" y="73840"/>
                </a:lnTo>
                <a:lnTo>
                  <a:pt x="37930" y="73840"/>
                </a:lnTo>
                <a:lnTo>
                  <a:pt x="37950" y="73850"/>
                </a:lnTo>
                <a:lnTo>
                  <a:pt x="37960" y="73850"/>
                </a:lnTo>
                <a:lnTo>
                  <a:pt x="37970" y="73850"/>
                </a:lnTo>
                <a:lnTo>
                  <a:pt x="37980" y="73860"/>
                </a:lnTo>
                <a:lnTo>
                  <a:pt x="37990" y="73860"/>
                </a:lnTo>
                <a:lnTo>
                  <a:pt x="38010" y="73860"/>
                </a:lnTo>
                <a:lnTo>
                  <a:pt x="38030" y="73870"/>
                </a:lnTo>
                <a:lnTo>
                  <a:pt x="38060" y="73870"/>
                </a:lnTo>
                <a:lnTo>
                  <a:pt x="38090" y="73870"/>
                </a:lnTo>
                <a:lnTo>
                  <a:pt x="38100" y="73880"/>
                </a:lnTo>
                <a:lnTo>
                  <a:pt x="38100" y="73900"/>
                </a:lnTo>
                <a:lnTo>
                  <a:pt x="38100" y="73910"/>
                </a:lnTo>
                <a:lnTo>
                  <a:pt x="38100" y="73950"/>
                </a:lnTo>
                <a:lnTo>
                  <a:pt x="38110" y="73960"/>
                </a:lnTo>
                <a:lnTo>
                  <a:pt x="38110" y="73970"/>
                </a:lnTo>
                <a:lnTo>
                  <a:pt x="38110" y="73990"/>
                </a:lnTo>
                <a:lnTo>
                  <a:pt x="38110" y="74000"/>
                </a:lnTo>
                <a:lnTo>
                  <a:pt x="38110" y="74010"/>
                </a:lnTo>
                <a:lnTo>
                  <a:pt x="38110" y="74020"/>
                </a:lnTo>
                <a:lnTo>
                  <a:pt x="38110" y="74050"/>
                </a:lnTo>
                <a:lnTo>
                  <a:pt x="38120" y="74070"/>
                </a:lnTo>
                <a:lnTo>
                  <a:pt x="38120" y="74090"/>
                </a:lnTo>
                <a:lnTo>
                  <a:pt x="38130" y="74120"/>
                </a:lnTo>
                <a:lnTo>
                  <a:pt x="38130" y="74130"/>
                </a:lnTo>
                <a:lnTo>
                  <a:pt x="38130" y="74140"/>
                </a:lnTo>
                <a:lnTo>
                  <a:pt x="38150" y="74170"/>
                </a:lnTo>
                <a:lnTo>
                  <a:pt x="38170" y="74210"/>
                </a:lnTo>
                <a:lnTo>
                  <a:pt x="38210" y="74270"/>
                </a:lnTo>
                <a:lnTo>
                  <a:pt x="38250" y="74320"/>
                </a:lnTo>
                <a:lnTo>
                  <a:pt x="38280" y="74380"/>
                </a:lnTo>
                <a:lnTo>
                  <a:pt x="38310" y="74420"/>
                </a:lnTo>
                <a:lnTo>
                  <a:pt x="38320" y="74440"/>
                </a:lnTo>
                <a:lnTo>
                  <a:pt x="38330" y="74460"/>
                </a:lnTo>
                <a:lnTo>
                  <a:pt x="38340" y="74490"/>
                </a:lnTo>
                <a:lnTo>
                  <a:pt x="38340" y="74510"/>
                </a:lnTo>
                <a:lnTo>
                  <a:pt x="38340" y="74520"/>
                </a:lnTo>
                <a:lnTo>
                  <a:pt x="38340" y="74540"/>
                </a:lnTo>
                <a:lnTo>
                  <a:pt x="38330" y="74540"/>
                </a:lnTo>
                <a:lnTo>
                  <a:pt x="38330" y="74550"/>
                </a:lnTo>
                <a:lnTo>
                  <a:pt x="38330" y="74560"/>
                </a:lnTo>
                <a:lnTo>
                  <a:pt x="38340" y="74570"/>
                </a:lnTo>
                <a:lnTo>
                  <a:pt x="38340" y="74580"/>
                </a:lnTo>
                <a:lnTo>
                  <a:pt x="38340" y="74590"/>
                </a:lnTo>
                <a:close/>
                <a:moveTo>
                  <a:pt x="36980" y="73730"/>
                </a:moveTo>
                <a:lnTo>
                  <a:pt x="37010" y="73750"/>
                </a:lnTo>
                <a:lnTo>
                  <a:pt x="37050" y="73740"/>
                </a:lnTo>
                <a:lnTo>
                  <a:pt x="37090" y="73750"/>
                </a:lnTo>
                <a:lnTo>
                  <a:pt x="37120" y="73740"/>
                </a:lnTo>
                <a:lnTo>
                  <a:pt x="37140" y="73750"/>
                </a:lnTo>
                <a:lnTo>
                  <a:pt x="37150" y="73770"/>
                </a:lnTo>
                <a:lnTo>
                  <a:pt x="37150" y="73780"/>
                </a:lnTo>
                <a:lnTo>
                  <a:pt x="37160" y="73780"/>
                </a:lnTo>
                <a:lnTo>
                  <a:pt x="37190" y="73800"/>
                </a:lnTo>
                <a:lnTo>
                  <a:pt x="37200" y="73810"/>
                </a:lnTo>
                <a:lnTo>
                  <a:pt x="37220" y="73820"/>
                </a:lnTo>
                <a:lnTo>
                  <a:pt x="37250" y="73850"/>
                </a:lnTo>
                <a:lnTo>
                  <a:pt x="37260" y="73850"/>
                </a:lnTo>
                <a:lnTo>
                  <a:pt x="37260" y="73860"/>
                </a:lnTo>
                <a:lnTo>
                  <a:pt x="37270" y="73870"/>
                </a:lnTo>
                <a:lnTo>
                  <a:pt x="37290" y="73890"/>
                </a:lnTo>
                <a:lnTo>
                  <a:pt x="37290" y="73900"/>
                </a:lnTo>
                <a:lnTo>
                  <a:pt x="37290" y="73910"/>
                </a:lnTo>
                <a:lnTo>
                  <a:pt x="37300" y="73930"/>
                </a:lnTo>
                <a:lnTo>
                  <a:pt x="37310" y="73940"/>
                </a:lnTo>
                <a:lnTo>
                  <a:pt x="37310" y="73960"/>
                </a:lnTo>
                <a:lnTo>
                  <a:pt x="37320" y="73970"/>
                </a:lnTo>
                <a:lnTo>
                  <a:pt x="37320" y="73990"/>
                </a:lnTo>
                <a:lnTo>
                  <a:pt x="37320" y="74000"/>
                </a:lnTo>
                <a:lnTo>
                  <a:pt x="37320" y="74010"/>
                </a:lnTo>
                <a:lnTo>
                  <a:pt x="37330" y="74030"/>
                </a:lnTo>
                <a:lnTo>
                  <a:pt x="37350" y="74040"/>
                </a:lnTo>
                <a:lnTo>
                  <a:pt x="37350" y="74050"/>
                </a:lnTo>
                <a:lnTo>
                  <a:pt x="37370" y="74060"/>
                </a:lnTo>
                <a:lnTo>
                  <a:pt x="37380" y="74070"/>
                </a:lnTo>
                <a:lnTo>
                  <a:pt x="37410" y="74090"/>
                </a:lnTo>
                <a:lnTo>
                  <a:pt x="37420" y="74110"/>
                </a:lnTo>
                <a:lnTo>
                  <a:pt x="37430" y="74110"/>
                </a:lnTo>
                <a:lnTo>
                  <a:pt x="37450" y="74120"/>
                </a:lnTo>
                <a:lnTo>
                  <a:pt x="37470" y="74140"/>
                </a:lnTo>
                <a:lnTo>
                  <a:pt x="37480" y="74160"/>
                </a:lnTo>
                <a:lnTo>
                  <a:pt x="37490" y="74170"/>
                </a:lnTo>
                <a:lnTo>
                  <a:pt x="37490" y="74200"/>
                </a:lnTo>
                <a:lnTo>
                  <a:pt x="37480" y="74240"/>
                </a:lnTo>
                <a:lnTo>
                  <a:pt x="37480" y="74260"/>
                </a:lnTo>
                <a:lnTo>
                  <a:pt x="37480" y="74300"/>
                </a:lnTo>
                <a:lnTo>
                  <a:pt x="37490" y="74340"/>
                </a:lnTo>
                <a:lnTo>
                  <a:pt x="37490" y="74380"/>
                </a:lnTo>
                <a:lnTo>
                  <a:pt x="37500" y="74410"/>
                </a:lnTo>
                <a:lnTo>
                  <a:pt x="37510" y="74470"/>
                </a:lnTo>
                <a:lnTo>
                  <a:pt x="37530" y="74530"/>
                </a:lnTo>
                <a:lnTo>
                  <a:pt x="37540" y="74570"/>
                </a:lnTo>
                <a:lnTo>
                  <a:pt x="37550" y="74610"/>
                </a:lnTo>
                <a:lnTo>
                  <a:pt x="37550" y="74660"/>
                </a:lnTo>
                <a:lnTo>
                  <a:pt x="37560" y="74700"/>
                </a:lnTo>
                <a:lnTo>
                  <a:pt x="37560" y="74710"/>
                </a:lnTo>
                <a:lnTo>
                  <a:pt x="37560" y="74730"/>
                </a:lnTo>
                <a:lnTo>
                  <a:pt x="37550" y="74740"/>
                </a:lnTo>
                <a:lnTo>
                  <a:pt x="37530" y="74750"/>
                </a:lnTo>
                <a:lnTo>
                  <a:pt x="37500" y="74770"/>
                </a:lnTo>
                <a:lnTo>
                  <a:pt x="37490" y="74770"/>
                </a:lnTo>
                <a:lnTo>
                  <a:pt x="37480" y="74770"/>
                </a:lnTo>
                <a:lnTo>
                  <a:pt x="37470" y="74760"/>
                </a:lnTo>
                <a:lnTo>
                  <a:pt x="37460" y="74750"/>
                </a:lnTo>
                <a:lnTo>
                  <a:pt x="37440" y="74740"/>
                </a:lnTo>
                <a:lnTo>
                  <a:pt x="37410" y="74740"/>
                </a:lnTo>
                <a:lnTo>
                  <a:pt x="37370" y="74740"/>
                </a:lnTo>
                <a:lnTo>
                  <a:pt x="37350" y="74740"/>
                </a:lnTo>
                <a:lnTo>
                  <a:pt x="37320" y="74750"/>
                </a:lnTo>
                <a:lnTo>
                  <a:pt x="37290" y="74740"/>
                </a:lnTo>
                <a:lnTo>
                  <a:pt x="37280" y="74740"/>
                </a:lnTo>
                <a:lnTo>
                  <a:pt x="37280" y="74730"/>
                </a:lnTo>
                <a:lnTo>
                  <a:pt x="37300" y="74710"/>
                </a:lnTo>
                <a:lnTo>
                  <a:pt x="37310" y="74700"/>
                </a:lnTo>
                <a:lnTo>
                  <a:pt x="37330" y="74670"/>
                </a:lnTo>
                <a:lnTo>
                  <a:pt x="37330" y="74650"/>
                </a:lnTo>
                <a:lnTo>
                  <a:pt x="37330" y="74630"/>
                </a:lnTo>
                <a:lnTo>
                  <a:pt x="37320" y="74620"/>
                </a:lnTo>
                <a:lnTo>
                  <a:pt x="37280" y="74570"/>
                </a:lnTo>
                <a:lnTo>
                  <a:pt x="37270" y="74550"/>
                </a:lnTo>
                <a:lnTo>
                  <a:pt x="37270" y="74540"/>
                </a:lnTo>
                <a:lnTo>
                  <a:pt x="37270" y="74530"/>
                </a:lnTo>
                <a:lnTo>
                  <a:pt x="37260" y="74520"/>
                </a:lnTo>
                <a:lnTo>
                  <a:pt x="37260" y="74510"/>
                </a:lnTo>
                <a:lnTo>
                  <a:pt x="37270" y="74500"/>
                </a:lnTo>
                <a:lnTo>
                  <a:pt x="37280" y="74490"/>
                </a:lnTo>
                <a:lnTo>
                  <a:pt x="37290" y="74480"/>
                </a:lnTo>
                <a:lnTo>
                  <a:pt x="37300" y="74470"/>
                </a:lnTo>
                <a:lnTo>
                  <a:pt x="37310" y="74460"/>
                </a:lnTo>
                <a:lnTo>
                  <a:pt x="37320" y="74450"/>
                </a:lnTo>
                <a:lnTo>
                  <a:pt x="37320" y="74440"/>
                </a:lnTo>
                <a:lnTo>
                  <a:pt x="37320" y="74430"/>
                </a:lnTo>
                <a:lnTo>
                  <a:pt x="37330" y="74430"/>
                </a:lnTo>
                <a:lnTo>
                  <a:pt x="37340" y="74420"/>
                </a:lnTo>
                <a:lnTo>
                  <a:pt x="37340" y="74410"/>
                </a:lnTo>
                <a:lnTo>
                  <a:pt x="37340" y="74400"/>
                </a:lnTo>
                <a:lnTo>
                  <a:pt x="37350" y="74390"/>
                </a:lnTo>
                <a:lnTo>
                  <a:pt x="37360" y="74380"/>
                </a:lnTo>
                <a:lnTo>
                  <a:pt x="37370" y="74370"/>
                </a:lnTo>
                <a:lnTo>
                  <a:pt x="37380" y="74350"/>
                </a:lnTo>
                <a:lnTo>
                  <a:pt x="37390" y="74340"/>
                </a:lnTo>
                <a:lnTo>
                  <a:pt x="37390" y="74330"/>
                </a:lnTo>
                <a:lnTo>
                  <a:pt x="37400" y="74310"/>
                </a:lnTo>
                <a:lnTo>
                  <a:pt x="37400" y="74300"/>
                </a:lnTo>
                <a:lnTo>
                  <a:pt x="37390" y="74300"/>
                </a:lnTo>
                <a:lnTo>
                  <a:pt x="37390" y="74290"/>
                </a:lnTo>
                <a:lnTo>
                  <a:pt x="37370" y="74290"/>
                </a:lnTo>
                <a:lnTo>
                  <a:pt x="37350" y="74280"/>
                </a:lnTo>
                <a:lnTo>
                  <a:pt x="37340" y="74280"/>
                </a:lnTo>
                <a:lnTo>
                  <a:pt x="37330" y="74280"/>
                </a:lnTo>
                <a:lnTo>
                  <a:pt x="37320" y="74280"/>
                </a:lnTo>
                <a:lnTo>
                  <a:pt x="37310" y="74280"/>
                </a:lnTo>
                <a:lnTo>
                  <a:pt x="37300" y="74290"/>
                </a:lnTo>
                <a:lnTo>
                  <a:pt x="37290" y="74290"/>
                </a:lnTo>
                <a:lnTo>
                  <a:pt x="37280" y="74300"/>
                </a:lnTo>
                <a:lnTo>
                  <a:pt x="37270" y="74300"/>
                </a:lnTo>
                <a:lnTo>
                  <a:pt x="37260" y="74310"/>
                </a:lnTo>
                <a:lnTo>
                  <a:pt x="37250" y="74310"/>
                </a:lnTo>
                <a:lnTo>
                  <a:pt x="37230" y="74310"/>
                </a:lnTo>
                <a:lnTo>
                  <a:pt x="37230" y="74320"/>
                </a:lnTo>
                <a:lnTo>
                  <a:pt x="37230" y="74330"/>
                </a:lnTo>
                <a:lnTo>
                  <a:pt x="37240" y="74330"/>
                </a:lnTo>
                <a:lnTo>
                  <a:pt x="37250" y="74330"/>
                </a:lnTo>
                <a:lnTo>
                  <a:pt x="37260" y="74320"/>
                </a:lnTo>
                <a:lnTo>
                  <a:pt x="37280" y="74310"/>
                </a:lnTo>
                <a:lnTo>
                  <a:pt x="37290" y="74310"/>
                </a:lnTo>
                <a:lnTo>
                  <a:pt x="37300" y="74300"/>
                </a:lnTo>
                <a:lnTo>
                  <a:pt x="37310" y="74300"/>
                </a:lnTo>
                <a:lnTo>
                  <a:pt x="37320" y="74300"/>
                </a:lnTo>
                <a:lnTo>
                  <a:pt x="37330" y="74290"/>
                </a:lnTo>
                <a:lnTo>
                  <a:pt x="37350" y="74290"/>
                </a:lnTo>
                <a:lnTo>
                  <a:pt x="37360" y="74300"/>
                </a:lnTo>
                <a:lnTo>
                  <a:pt x="37370" y="74300"/>
                </a:lnTo>
                <a:lnTo>
                  <a:pt x="37380" y="74300"/>
                </a:lnTo>
                <a:lnTo>
                  <a:pt x="37380" y="74310"/>
                </a:lnTo>
                <a:lnTo>
                  <a:pt x="37380" y="74320"/>
                </a:lnTo>
                <a:lnTo>
                  <a:pt x="37370" y="74340"/>
                </a:lnTo>
                <a:lnTo>
                  <a:pt x="37360" y="74350"/>
                </a:lnTo>
                <a:lnTo>
                  <a:pt x="37360" y="74360"/>
                </a:lnTo>
                <a:lnTo>
                  <a:pt x="37350" y="74370"/>
                </a:lnTo>
                <a:lnTo>
                  <a:pt x="37340" y="74380"/>
                </a:lnTo>
                <a:lnTo>
                  <a:pt x="37330" y="74400"/>
                </a:lnTo>
                <a:lnTo>
                  <a:pt x="37320" y="74400"/>
                </a:lnTo>
                <a:lnTo>
                  <a:pt x="37320" y="74420"/>
                </a:lnTo>
                <a:lnTo>
                  <a:pt x="37310" y="74430"/>
                </a:lnTo>
                <a:lnTo>
                  <a:pt x="37300" y="74440"/>
                </a:lnTo>
                <a:lnTo>
                  <a:pt x="37300" y="74450"/>
                </a:lnTo>
                <a:lnTo>
                  <a:pt x="37300" y="74460"/>
                </a:lnTo>
                <a:lnTo>
                  <a:pt x="37290" y="74460"/>
                </a:lnTo>
                <a:lnTo>
                  <a:pt x="37280" y="74470"/>
                </a:lnTo>
                <a:lnTo>
                  <a:pt x="37270" y="74480"/>
                </a:lnTo>
                <a:lnTo>
                  <a:pt x="37250" y="74500"/>
                </a:lnTo>
                <a:lnTo>
                  <a:pt x="37250" y="74510"/>
                </a:lnTo>
                <a:lnTo>
                  <a:pt x="37240" y="74510"/>
                </a:lnTo>
                <a:lnTo>
                  <a:pt x="37240" y="74520"/>
                </a:lnTo>
                <a:lnTo>
                  <a:pt x="37250" y="74540"/>
                </a:lnTo>
                <a:lnTo>
                  <a:pt x="37240" y="74550"/>
                </a:lnTo>
                <a:lnTo>
                  <a:pt x="37240" y="74560"/>
                </a:lnTo>
                <a:lnTo>
                  <a:pt x="37250" y="74570"/>
                </a:lnTo>
                <a:lnTo>
                  <a:pt x="37270" y="74600"/>
                </a:lnTo>
                <a:lnTo>
                  <a:pt x="37310" y="74630"/>
                </a:lnTo>
                <a:lnTo>
                  <a:pt x="37320" y="74660"/>
                </a:lnTo>
                <a:lnTo>
                  <a:pt x="37310" y="74670"/>
                </a:lnTo>
                <a:lnTo>
                  <a:pt x="37300" y="74670"/>
                </a:lnTo>
                <a:lnTo>
                  <a:pt x="37280" y="74700"/>
                </a:lnTo>
                <a:lnTo>
                  <a:pt x="37270" y="74720"/>
                </a:lnTo>
                <a:lnTo>
                  <a:pt x="37260" y="74730"/>
                </a:lnTo>
                <a:lnTo>
                  <a:pt x="37250" y="74730"/>
                </a:lnTo>
                <a:lnTo>
                  <a:pt x="37220" y="74730"/>
                </a:lnTo>
                <a:lnTo>
                  <a:pt x="37190" y="74750"/>
                </a:lnTo>
                <a:lnTo>
                  <a:pt x="37150" y="74780"/>
                </a:lnTo>
                <a:lnTo>
                  <a:pt x="37120" y="74810"/>
                </a:lnTo>
                <a:lnTo>
                  <a:pt x="37100" y="74820"/>
                </a:lnTo>
                <a:lnTo>
                  <a:pt x="37090" y="74820"/>
                </a:lnTo>
                <a:lnTo>
                  <a:pt x="37070" y="74810"/>
                </a:lnTo>
                <a:lnTo>
                  <a:pt x="37050" y="74800"/>
                </a:lnTo>
                <a:lnTo>
                  <a:pt x="37030" y="74780"/>
                </a:lnTo>
                <a:lnTo>
                  <a:pt x="37010" y="74740"/>
                </a:lnTo>
                <a:lnTo>
                  <a:pt x="37020" y="74710"/>
                </a:lnTo>
                <a:lnTo>
                  <a:pt x="37030" y="74690"/>
                </a:lnTo>
                <a:lnTo>
                  <a:pt x="37050" y="74670"/>
                </a:lnTo>
                <a:lnTo>
                  <a:pt x="37040" y="74640"/>
                </a:lnTo>
                <a:lnTo>
                  <a:pt x="37030" y="74620"/>
                </a:lnTo>
                <a:lnTo>
                  <a:pt x="37010" y="74610"/>
                </a:lnTo>
                <a:lnTo>
                  <a:pt x="36980" y="74600"/>
                </a:lnTo>
                <a:lnTo>
                  <a:pt x="36950" y="74590"/>
                </a:lnTo>
                <a:lnTo>
                  <a:pt x="36910" y="74560"/>
                </a:lnTo>
                <a:lnTo>
                  <a:pt x="36900" y="74550"/>
                </a:lnTo>
                <a:lnTo>
                  <a:pt x="36900" y="74540"/>
                </a:lnTo>
                <a:lnTo>
                  <a:pt x="36900" y="74530"/>
                </a:lnTo>
                <a:lnTo>
                  <a:pt x="36910" y="74520"/>
                </a:lnTo>
                <a:lnTo>
                  <a:pt x="36910" y="74510"/>
                </a:lnTo>
                <a:lnTo>
                  <a:pt x="36910" y="74500"/>
                </a:lnTo>
                <a:lnTo>
                  <a:pt x="36910" y="74480"/>
                </a:lnTo>
                <a:lnTo>
                  <a:pt x="36900" y="74470"/>
                </a:lnTo>
                <a:lnTo>
                  <a:pt x="36900" y="74490"/>
                </a:lnTo>
                <a:lnTo>
                  <a:pt x="36900" y="74500"/>
                </a:lnTo>
                <a:lnTo>
                  <a:pt x="36890" y="74510"/>
                </a:lnTo>
                <a:lnTo>
                  <a:pt x="36890" y="74530"/>
                </a:lnTo>
                <a:lnTo>
                  <a:pt x="36890" y="74540"/>
                </a:lnTo>
                <a:lnTo>
                  <a:pt x="36890" y="74550"/>
                </a:lnTo>
                <a:lnTo>
                  <a:pt x="36890" y="74560"/>
                </a:lnTo>
                <a:lnTo>
                  <a:pt x="36890" y="74570"/>
                </a:lnTo>
                <a:lnTo>
                  <a:pt x="36920" y="74600"/>
                </a:lnTo>
                <a:lnTo>
                  <a:pt x="36950" y="74610"/>
                </a:lnTo>
                <a:lnTo>
                  <a:pt x="36980" y="74620"/>
                </a:lnTo>
                <a:lnTo>
                  <a:pt x="37010" y="74630"/>
                </a:lnTo>
                <a:lnTo>
                  <a:pt x="37020" y="74660"/>
                </a:lnTo>
                <a:lnTo>
                  <a:pt x="37010" y="74670"/>
                </a:lnTo>
                <a:lnTo>
                  <a:pt x="37000" y="74700"/>
                </a:lnTo>
                <a:lnTo>
                  <a:pt x="36990" y="74720"/>
                </a:lnTo>
                <a:lnTo>
                  <a:pt x="36990" y="74750"/>
                </a:lnTo>
                <a:lnTo>
                  <a:pt x="37000" y="74780"/>
                </a:lnTo>
                <a:lnTo>
                  <a:pt x="37020" y="74810"/>
                </a:lnTo>
                <a:lnTo>
                  <a:pt x="37040" y="74830"/>
                </a:lnTo>
                <a:lnTo>
                  <a:pt x="37080" y="74850"/>
                </a:lnTo>
                <a:lnTo>
                  <a:pt x="37100" y="74860"/>
                </a:lnTo>
                <a:lnTo>
                  <a:pt x="37110" y="74870"/>
                </a:lnTo>
                <a:lnTo>
                  <a:pt x="37120" y="74890"/>
                </a:lnTo>
                <a:lnTo>
                  <a:pt x="37130" y="74920"/>
                </a:lnTo>
                <a:lnTo>
                  <a:pt x="37140" y="74950"/>
                </a:lnTo>
                <a:lnTo>
                  <a:pt x="37140" y="75000"/>
                </a:lnTo>
                <a:lnTo>
                  <a:pt x="37140" y="75020"/>
                </a:lnTo>
                <a:lnTo>
                  <a:pt x="37130" y="75060"/>
                </a:lnTo>
                <a:lnTo>
                  <a:pt x="37110" y="75090"/>
                </a:lnTo>
                <a:lnTo>
                  <a:pt x="37080" y="75110"/>
                </a:lnTo>
                <a:lnTo>
                  <a:pt x="37000" y="75140"/>
                </a:lnTo>
                <a:lnTo>
                  <a:pt x="36970" y="75150"/>
                </a:lnTo>
                <a:lnTo>
                  <a:pt x="36930" y="75120"/>
                </a:lnTo>
                <a:lnTo>
                  <a:pt x="36890" y="75090"/>
                </a:lnTo>
                <a:lnTo>
                  <a:pt x="36860" y="75080"/>
                </a:lnTo>
                <a:lnTo>
                  <a:pt x="36830" y="75080"/>
                </a:lnTo>
                <a:lnTo>
                  <a:pt x="36820" y="75090"/>
                </a:lnTo>
                <a:lnTo>
                  <a:pt x="36790" y="75130"/>
                </a:lnTo>
                <a:lnTo>
                  <a:pt x="36760" y="75170"/>
                </a:lnTo>
                <a:lnTo>
                  <a:pt x="36730" y="75220"/>
                </a:lnTo>
                <a:lnTo>
                  <a:pt x="36730" y="75260"/>
                </a:lnTo>
                <a:lnTo>
                  <a:pt x="36750" y="75290"/>
                </a:lnTo>
                <a:lnTo>
                  <a:pt x="36770" y="75310"/>
                </a:lnTo>
                <a:lnTo>
                  <a:pt x="36830" y="75330"/>
                </a:lnTo>
                <a:lnTo>
                  <a:pt x="36880" y="75350"/>
                </a:lnTo>
                <a:lnTo>
                  <a:pt x="36920" y="75360"/>
                </a:lnTo>
                <a:lnTo>
                  <a:pt x="36980" y="75380"/>
                </a:lnTo>
                <a:lnTo>
                  <a:pt x="37000" y="75390"/>
                </a:lnTo>
                <a:lnTo>
                  <a:pt x="37010" y="75390"/>
                </a:lnTo>
                <a:lnTo>
                  <a:pt x="37060" y="75420"/>
                </a:lnTo>
                <a:lnTo>
                  <a:pt x="37080" y="75450"/>
                </a:lnTo>
                <a:lnTo>
                  <a:pt x="37080" y="75470"/>
                </a:lnTo>
                <a:lnTo>
                  <a:pt x="37070" y="75480"/>
                </a:lnTo>
                <a:lnTo>
                  <a:pt x="37050" y="75490"/>
                </a:lnTo>
                <a:lnTo>
                  <a:pt x="37020" y="75500"/>
                </a:lnTo>
                <a:lnTo>
                  <a:pt x="36990" y="75520"/>
                </a:lnTo>
                <a:lnTo>
                  <a:pt x="36960" y="75530"/>
                </a:lnTo>
                <a:lnTo>
                  <a:pt x="36940" y="75570"/>
                </a:lnTo>
                <a:lnTo>
                  <a:pt x="36940" y="75600"/>
                </a:lnTo>
                <a:lnTo>
                  <a:pt x="36960" y="75620"/>
                </a:lnTo>
                <a:lnTo>
                  <a:pt x="36990" y="75640"/>
                </a:lnTo>
                <a:lnTo>
                  <a:pt x="36990" y="75650"/>
                </a:lnTo>
                <a:lnTo>
                  <a:pt x="36980" y="75660"/>
                </a:lnTo>
                <a:lnTo>
                  <a:pt x="36970" y="75680"/>
                </a:lnTo>
                <a:lnTo>
                  <a:pt x="36950" y="75690"/>
                </a:lnTo>
                <a:lnTo>
                  <a:pt x="36910" y="75700"/>
                </a:lnTo>
                <a:lnTo>
                  <a:pt x="36900" y="75700"/>
                </a:lnTo>
                <a:lnTo>
                  <a:pt x="36870" y="75690"/>
                </a:lnTo>
                <a:lnTo>
                  <a:pt x="36870" y="75680"/>
                </a:lnTo>
                <a:lnTo>
                  <a:pt x="36860" y="75650"/>
                </a:lnTo>
                <a:lnTo>
                  <a:pt x="36860" y="75630"/>
                </a:lnTo>
                <a:lnTo>
                  <a:pt x="36860" y="75610"/>
                </a:lnTo>
                <a:lnTo>
                  <a:pt x="36850" y="75600"/>
                </a:lnTo>
                <a:lnTo>
                  <a:pt x="36830" y="75590"/>
                </a:lnTo>
                <a:lnTo>
                  <a:pt x="36830" y="75570"/>
                </a:lnTo>
                <a:lnTo>
                  <a:pt x="36810" y="75550"/>
                </a:lnTo>
                <a:lnTo>
                  <a:pt x="36790" y="75510"/>
                </a:lnTo>
                <a:lnTo>
                  <a:pt x="36770" y="75470"/>
                </a:lnTo>
                <a:lnTo>
                  <a:pt x="36740" y="75420"/>
                </a:lnTo>
                <a:lnTo>
                  <a:pt x="36720" y="75380"/>
                </a:lnTo>
                <a:lnTo>
                  <a:pt x="36690" y="75340"/>
                </a:lnTo>
                <a:lnTo>
                  <a:pt x="36650" y="75270"/>
                </a:lnTo>
                <a:lnTo>
                  <a:pt x="36640" y="75240"/>
                </a:lnTo>
                <a:lnTo>
                  <a:pt x="36610" y="75200"/>
                </a:lnTo>
                <a:lnTo>
                  <a:pt x="36600" y="75180"/>
                </a:lnTo>
                <a:lnTo>
                  <a:pt x="36590" y="75160"/>
                </a:lnTo>
                <a:lnTo>
                  <a:pt x="36590" y="75140"/>
                </a:lnTo>
                <a:lnTo>
                  <a:pt x="36590" y="75130"/>
                </a:lnTo>
                <a:lnTo>
                  <a:pt x="36600" y="75070"/>
                </a:lnTo>
                <a:lnTo>
                  <a:pt x="36610" y="75040"/>
                </a:lnTo>
                <a:lnTo>
                  <a:pt x="36610" y="75030"/>
                </a:lnTo>
                <a:lnTo>
                  <a:pt x="36620" y="75000"/>
                </a:lnTo>
                <a:lnTo>
                  <a:pt x="36620" y="74970"/>
                </a:lnTo>
                <a:lnTo>
                  <a:pt x="36610" y="74950"/>
                </a:lnTo>
                <a:lnTo>
                  <a:pt x="36610" y="74900"/>
                </a:lnTo>
                <a:lnTo>
                  <a:pt x="36600" y="74850"/>
                </a:lnTo>
                <a:lnTo>
                  <a:pt x="36600" y="74830"/>
                </a:lnTo>
                <a:lnTo>
                  <a:pt x="36590" y="74800"/>
                </a:lnTo>
                <a:lnTo>
                  <a:pt x="36590" y="74770"/>
                </a:lnTo>
                <a:lnTo>
                  <a:pt x="36580" y="74730"/>
                </a:lnTo>
                <a:lnTo>
                  <a:pt x="36570" y="74690"/>
                </a:lnTo>
                <a:lnTo>
                  <a:pt x="36570" y="74660"/>
                </a:lnTo>
                <a:lnTo>
                  <a:pt x="36560" y="74650"/>
                </a:lnTo>
                <a:lnTo>
                  <a:pt x="36560" y="74640"/>
                </a:lnTo>
                <a:lnTo>
                  <a:pt x="36550" y="74620"/>
                </a:lnTo>
                <a:lnTo>
                  <a:pt x="36540" y="74570"/>
                </a:lnTo>
                <a:lnTo>
                  <a:pt x="36530" y="74560"/>
                </a:lnTo>
                <a:lnTo>
                  <a:pt x="36520" y="74530"/>
                </a:lnTo>
                <a:lnTo>
                  <a:pt x="36510" y="74520"/>
                </a:lnTo>
                <a:lnTo>
                  <a:pt x="36500" y="74490"/>
                </a:lnTo>
                <a:lnTo>
                  <a:pt x="36490" y="74390"/>
                </a:lnTo>
                <a:lnTo>
                  <a:pt x="36490" y="74370"/>
                </a:lnTo>
                <a:lnTo>
                  <a:pt x="36490" y="74350"/>
                </a:lnTo>
                <a:lnTo>
                  <a:pt x="36480" y="74330"/>
                </a:lnTo>
                <a:lnTo>
                  <a:pt x="36480" y="74290"/>
                </a:lnTo>
                <a:lnTo>
                  <a:pt x="36480" y="74270"/>
                </a:lnTo>
                <a:lnTo>
                  <a:pt x="36480" y="74240"/>
                </a:lnTo>
                <a:lnTo>
                  <a:pt x="36470" y="74230"/>
                </a:lnTo>
                <a:lnTo>
                  <a:pt x="36470" y="74210"/>
                </a:lnTo>
                <a:lnTo>
                  <a:pt x="36470" y="74200"/>
                </a:lnTo>
                <a:lnTo>
                  <a:pt x="36470" y="74190"/>
                </a:lnTo>
                <a:lnTo>
                  <a:pt x="36470" y="74180"/>
                </a:lnTo>
                <a:lnTo>
                  <a:pt x="36470" y="74150"/>
                </a:lnTo>
                <a:lnTo>
                  <a:pt x="36470" y="74120"/>
                </a:lnTo>
                <a:lnTo>
                  <a:pt x="36470" y="74100"/>
                </a:lnTo>
                <a:lnTo>
                  <a:pt x="36470" y="74080"/>
                </a:lnTo>
                <a:lnTo>
                  <a:pt x="36480" y="74070"/>
                </a:lnTo>
                <a:lnTo>
                  <a:pt x="36490" y="74050"/>
                </a:lnTo>
                <a:lnTo>
                  <a:pt x="36510" y="74040"/>
                </a:lnTo>
                <a:lnTo>
                  <a:pt x="36510" y="74030"/>
                </a:lnTo>
                <a:lnTo>
                  <a:pt x="36520" y="74020"/>
                </a:lnTo>
                <a:lnTo>
                  <a:pt x="36530" y="74020"/>
                </a:lnTo>
                <a:lnTo>
                  <a:pt x="36540" y="74010"/>
                </a:lnTo>
                <a:lnTo>
                  <a:pt x="36550" y="74000"/>
                </a:lnTo>
                <a:lnTo>
                  <a:pt x="36560" y="73990"/>
                </a:lnTo>
                <a:lnTo>
                  <a:pt x="36580" y="73980"/>
                </a:lnTo>
                <a:lnTo>
                  <a:pt x="36590" y="73960"/>
                </a:lnTo>
                <a:lnTo>
                  <a:pt x="36610" y="73940"/>
                </a:lnTo>
                <a:lnTo>
                  <a:pt x="36610" y="73930"/>
                </a:lnTo>
                <a:lnTo>
                  <a:pt x="36620" y="73930"/>
                </a:lnTo>
                <a:lnTo>
                  <a:pt x="36630" y="73910"/>
                </a:lnTo>
                <a:lnTo>
                  <a:pt x="36640" y="73900"/>
                </a:lnTo>
                <a:lnTo>
                  <a:pt x="36650" y="73880"/>
                </a:lnTo>
                <a:lnTo>
                  <a:pt x="36670" y="73870"/>
                </a:lnTo>
                <a:lnTo>
                  <a:pt x="36680" y="73840"/>
                </a:lnTo>
                <a:lnTo>
                  <a:pt x="36690" y="73820"/>
                </a:lnTo>
                <a:lnTo>
                  <a:pt x="36710" y="73790"/>
                </a:lnTo>
                <a:lnTo>
                  <a:pt x="36710" y="73780"/>
                </a:lnTo>
                <a:lnTo>
                  <a:pt x="36730" y="73760"/>
                </a:lnTo>
                <a:lnTo>
                  <a:pt x="36740" y="73740"/>
                </a:lnTo>
                <a:lnTo>
                  <a:pt x="36750" y="73720"/>
                </a:lnTo>
                <a:lnTo>
                  <a:pt x="36760" y="73700"/>
                </a:lnTo>
                <a:lnTo>
                  <a:pt x="36760" y="73680"/>
                </a:lnTo>
                <a:lnTo>
                  <a:pt x="36770" y="73660"/>
                </a:lnTo>
                <a:lnTo>
                  <a:pt x="36770" y="73640"/>
                </a:lnTo>
                <a:lnTo>
                  <a:pt x="36780" y="73630"/>
                </a:lnTo>
                <a:lnTo>
                  <a:pt x="36780" y="73620"/>
                </a:lnTo>
                <a:lnTo>
                  <a:pt x="36790" y="73620"/>
                </a:lnTo>
                <a:lnTo>
                  <a:pt x="36810" y="73620"/>
                </a:lnTo>
                <a:lnTo>
                  <a:pt x="36880" y="73660"/>
                </a:lnTo>
                <a:lnTo>
                  <a:pt x="36980" y="73730"/>
                </a:lnTo>
                <a:close/>
                <a:moveTo>
                  <a:pt x="33300" y="73870"/>
                </a:moveTo>
                <a:lnTo>
                  <a:pt x="33270" y="73910"/>
                </a:lnTo>
                <a:lnTo>
                  <a:pt x="33250" y="73930"/>
                </a:lnTo>
                <a:lnTo>
                  <a:pt x="33240" y="73960"/>
                </a:lnTo>
                <a:lnTo>
                  <a:pt x="33230" y="73980"/>
                </a:lnTo>
                <a:lnTo>
                  <a:pt x="33220" y="74020"/>
                </a:lnTo>
                <a:lnTo>
                  <a:pt x="33200" y="74070"/>
                </a:lnTo>
                <a:lnTo>
                  <a:pt x="33190" y="74100"/>
                </a:lnTo>
                <a:lnTo>
                  <a:pt x="33180" y="74120"/>
                </a:lnTo>
                <a:lnTo>
                  <a:pt x="33190" y="74140"/>
                </a:lnTo>
                <a:lnTo>
                  <a:pt x="33200" y="74150"/>
                </a:lnTo>
                <a:lnTo>
                  <a:pt x="33220" y="74160"/>
                </a:lnTo>
                <a:lnTo>
                  <a:pt x="33240" y="74160"/>
                </a:lnTo>
                <a:lnTo>
                  <a:pt x="33260" y="74160"/>
                </a:lnTo>
                <a:lnTo>
                  <a:pt x="33300" y="74160"/>
                </a:lnTo>
                <a:lnTo>
                  <a:pt x="33310" y="74160"/>
                </a:lnTo>
                <a:lnTo>
                  <a:pt x="33330" y="74160"/>
                </a:lnTo>
                <a:lnTo>
                  <a:pt x="33340" y="74170"/>
                </a:lnTo>
                <a:lnTo>
                  <a:pt x="33350" y="74170"/>
                </a:lnTo>
                <a:lnTo>
                  <a:pt x="33350" y="74200"/>
                </a:lnTo>
                <a:lnTo>
                  <a:pt x="33350" y="74230"/>
                </a:lnTo>
                <a:lnTo>
                  <a:pt x="33350" y="74250"/>
                </a:lnTo>
                <a:lnTo>
                  <a:pt x="33350" y="74270"/>
                </a:lnTo>
                <a:lnTo>
                  <a:pt x="33340" y="74300"/>
                </a:lnTo>
                <a:lnTo>
                  <a:pt x="33340" y="74320"/>
                </a:lnTo>
                <a:lnTo>
                  <a:pt x="33350" y="74330"/>
                </a:lnTo>
                <a:lnTo>
                  <a:pt x="33350" y="74350"/>
                </a:lnTo>
                <a:lnTo>
                  <a:pt x="33360" y="74360"/>
                </a:lnTo>
                <a:lnTo>
                  <a:pt x="33380" y="74380"/>
                </a:lnTo>
                <a:lnTo>
                  <a:pt x="33390" y="74400"/>
                </a:lnTo>
                <a:lnTo>
                  <a:pt x="33390" y="74420"/>
                </a:lnTo>
                <a:lnTo>
                  <a:pt x="33400" y="74420"/>
                </a:lnTo>
                <a:lnTo>
                  <a:pt x="33400" y="74430"/>
                </a:lnTo>
                <a:lnTo>
                  <a:pt x="33400" y="74440"/>
                </a:lnTo>
                <a:lnTo>
                  <a:pt x="33400" y="74450"/>
                </a:lnTo>
                <a:lnTo>
                  <a:pt x="33380" y="74470"/>
                </a:lnTo>
                <a:lnTo>
                  <a:pt x="33370" y="74490"/>
                </a:lnTo>
                <a:lnTo>
                  <a:pt x="33360" y="74500"/>
                </a:lnTo>
                <a:lnTo>
                  <a:pt x="33360" y="74510"/>
                </a:lnTo>
                <a:lnTo>
                  <a:pt x="33360" y="74530"/>
                </a:lnTo>
                <a:lnTo>
                  <a:pt x="33370" y="74540"/>
                </a:lnTo>
                <a:lnTo>
                  <a:pt x="33370" y="74550"/>
                </a:lnTo>
                <a:lnTo>
                  <a:pt x="33370" y="74560"/>
                </a:lnTo>
                <a:lnTo>
                  <a:pt x="33370" y="74570"/>
                </a:lnTo>
                <a:lnTo>
                  <a:pt x="33380" y="74590"/>
                </a:lnTo>
                <a:lnTo>
                  <a:pt x="33370" y="74600"/>
                </a:lnTo>
                <a:lnTo>
                  <a:pt x="33350" y="74620"/>
                </a:lnTo>
                <a:lnTo>
                  <a:pt x="33320" y="74620"/>
                </a:lnTo>
                <a:lnTo>
                  <a:pt x="33280" y="74640"/>
                </a:lnTo>
                <a:lnTo>
                  <a:pt x="33250" y="74650"/>
                </a:lnTo>
                <a:lnTo>
                  <a:pt x="33210" y="74680"/>
                </a:lnTo>
                <a:lnTo>
                  <a:pt x="33200" y="74680"/>
                </a:lnTo>
                <a:lnTo>
                  <a:pt x="33190" y="74690"/>
                </a:lnTo>
                <a:lnTo>
                  <a:pt x="33180" y="74700"/>
                </a:lnTo>
                <a:lnTo>
                  <a:pt x="33170" y="74710"/>
                </a:lnTo>
                <a:lnTo>
                  <a:pt x="33170" y="74730"/>
                </a:lnTo>
                <a:lnTo>
                  <a:pt x="33170" y="74740"/>
                </a:lnTo>
                <a:lnTo>
                  <a:pt x="33180" y="74780"/>
                </a:lnTo>
                <a:lnTo>
                  <a:pt x="33190" y="74800"/>
                </a:lnTo>
                <a:lnTo>
                  <a:pt x="33200" y="74810"/>
                </a:lnTo>
                <a:lnTo>
                  <a:pt x="33200" y="74830"/>
                </a:lnTo>
                <a:lnTo>
                  <a:pt x="33210" y="74840"/>
                </a:lnTo>
                <a:lnTo>
                  <a:pt x="33220" y="74840"/>
                </a:lnTo>
                <a:lnTo>
                  <a:pt x="33230" y="74850"/>
                </a:lnTo>
                <a:lnTo>
                  <a:pt x="33230" y="74870"/>
                </a:lnTo>
                <a:lnTo>
                  <a:pt x="33210" y="74880"/>
                </a:lnTo>
                <a:lnTo>
                  <a:pt x="33200" y="74880"/>
                </a:lnTo>
                <a:lnTo>
                  <a:pt x="33180" y="74880"/>
                </a:lnTo>
                <a:lnTo>
                  <a:pt x="33170" y="74880"/>
                </a:lnTo>
                <a:lnTo>
                  <a:pt x="33160" y="74880"/>
                </a:lnTo>
                <a:lnTo>
                  <a:pt x="33150" y="74880"/>
                </a:lnTo>
                <a:lnTo>
                  <a:pt x="33130" y="74880"/>
                </a:lnTo>
                <a:lnTo>
                  <a:pt x="33120" y="74880"/>
                </a:lnTo>
                <a:lnTo>
                  <a:pt x="33080" y="74890"/>
                </a:lnTo>
                <a:lnTo>
                  <a:pt x="33070" y="74890"/>
                </a:lnTo>
                <a:lnTo>
                  <a:pt x="33050" y="74920"/>
                </a:lnTo>
                <a:lnTo>
                  <a:pt x="33050" y="74930"/>
                </a:lnTo>
                <a:lnTo>
                  <a:pt x="33050" y="74940"/>
                </a:lnTo>
                <a:lnTo>
                  <a:pt x="33070" y="74960"/>
                </a:lnTo>
                <a:lnTo>
                  <a:pt x="33080" y="74980"/>
                </a:lnTo>
                <a:lnTo>
                  <a:pt x="33090" y="75010"/>
                </a:lnTo>
                <a:lnTo>
                  <a:pt x="33100" y="75020"/>
                </a:lnTo>
                <a:lnTo>
                  <a:pt x="33100" y="75030"/>
                </a:lnTo>
                <a:lnTo>
                  <a:pt x="33100" y="75040"/>
                </a:lnTo>
                <a:lnTo>
                  <a:pt x="33090" y="75050"/>
                </a:lnTo>
                <a:lnTo>
                  <a:pt x="33090" y="75080"/>
                </a:lnTo>
                <a:lnTo>
                  <a:pt x="33080" y="75090"/>
                </a:lnTo>
                <a:lnTo>
                  <a:pt x="33070" y="75120"/>
                </a:lnTo>
                <a:lnTo>
                  <a:pt x="33060" y="75130"/>
                </a:lnTo>
                <a:lnTo>
                  <a:pt x="33060" y="75150"/>
                </a:lnTo>
                <a:lnTo>
                  <a:pt x="33060" y="75170"/>
                </a:lnTo>
                <a:lnTo>
                  <a:pt x="33060" y="75180"/>
                </a:lnTo>
                <a:lnTo>
                  <a:pt x="33080" y="75190"/>
                </a:lnTo>
                <a:lnTo>
                  <a:pt x="33110" y="75200"/>
                </a:lnTo>
                <a:lnTo>
                  <a:pt x="33130" y="75210"/>
                </a:lnTo>
                <a:lnTo>
                  <a:pt x="33150" y="75220"/>
                </a:lnTo>
                <a:lnTo>
                  <a:pt x="33170" y="75230"/>
                </a:lnTo>
                <a:lnTo>
                  <a:pt x="33180" y="75240"/>
                </a:lnTo>
                <a:lnTo>
                  <a:pt x="33190" y="75250"/>
                </a:lnTo>
                <a:lnTo>
                  <a:pt x="33180" y="75280"/>
                </a:lnTo>
                <a:lnTo>
                  <a:pt x="33170" y="75290"/>
                </a:lnTo>
                <a:lnTo>
                  <a:pt x="33150" y="75310"/>
                </a:lnTo>
                <a:lnTo>
                  <a:pt x="33130" y="75330"/>
                </a:lnTo>
                <a:lnTo>
                  <a:pt x="33090" y="75360"/>
                </a:lnTo>
                <a:lnTo>
                  <a:pt x="33080" y="75380"/>
                </a:lnTo>
                <a:lnTo>
                  <a:pt x="33040" y="75400"/>
                </a:lnTo>
                <a:lnTo>
                  <a:pt x="33010" y="75420"/>
                </a:lnTo>
                <a:lnTo>
                  <a:pt x="32980" y="75430"/>
                </a:lnTo>
                <a:lnTo>
                  <a:pt x="32940" y="75450"/>
                </a:lnTo>
                <a:lnTo>
                  <a:pt x="32930" y="75450"/>
                </a:lnTo>
                <a:lnTo>
                  <a:pt x="32920" y="75440"/>
                </a:lnTo>
                <a:lnTo>
                  <a:pt x="32920" y="75430"/>
                </a:lnTo>
                <a:lnTo>
                  <a:pt x="32920" y="75410"/>
                </a:lnTo>
                <a:lnTo>
                  <a:pt x="32910" y="75390"/>
                </a:lnTo>
                <a:lnTo>
                  <a:pt x="32910" y="75360"/>
                </a:lnTo>
                <a:lnTo>
                  <a:pt x="32900" y="75330"/>
                </a:lnTo>
                <a:lnTo>
                  <a:pt x="32890" y="75300"/>
                </a:lnTo>
                <a:lnTo>
                  <a:pt x="32890" y="75270"/>
                </a:lnTo>
                <a:lnTo>
                  <a:pt x="32880" y="75250"/>
                </a:lnTo>
                <a:lnTo>
                  <a:pt x="32880" y="75230"/>
                </a:lnTo>
                <a:lnTo>
                  <a:pt x="32880" y="75200"/>
                </a:lnTo>
                <a:lnTo>
                  <a:pt x="32880" y="75170"/>
                </a:lnTo>
                <a:lnTo>
                  <a:pt x="32880" y="75140"/>
                </a:lnTo>
                <a:lnTo>
                  <a:pt x="32880" y="75110"/>
                </a:lnTo>
                <a:lnTo>
                  <a:pt x="32880" y="75080"/>
                </a:lnTo>
                <a:lnTo>
                  <a:pt x="32880" y="75060"/>
                </a:lnTo>
                <a:lnTo>
                  <a:pt x="32890" y="75040"/>
                </a:lnTo>
                <a:lnTo>
                  <a:pt x="32890" y="75010"/>
                </a:lnTo>
                <a:lnTo>
                  <a:pt x="32890" y="74970"/>
                </a:lnTo>
                <a:lnTo>
                  <a:pt x="32900" y="74950"/>
                </a:lnTo>
                <a:lnTo>
                  <a:pt x="32900" y="74940"/>
                </a:lnTo>
                <a:lnTo>
                  <a:pt x="32900" y="74910"/>
                </a:lnTo>
                <a:lnTo>
                  <a:pt x="32900" y="74890"/>
                </a:lnTo>
                <a:lnTo>
                  <a:pt x="32910" y="74880"/>
                </a:lnTo>
                <a:lnTo>
                  <a:pt x="32920" y="74870"/>
                </a:lnTo>
                <a:lnTo>
                  <a:pt x="32930" y="74860"/>
                </a:lnTo>
                <a:lnTo>
                  <a:pt x="32920" y="74850"/>
                </a:lnTo>
                <a:lnTo>
                  <a:pt x="32910" y="74830"/>
                </a:lnTo>
                <a:lnTo>
                  <a:pt x="32910" y="74820"/>
                </a:lnTo>
                <a:lnTo>
                  <a:pt x="32900" y="74800"/>
                </a:lnTo>
                <a:lnTo>
                  <a:pt x="32890" y="74790"/>
                </a:lnTo>
                <a:lnTo>
                  <a:pt x="32890" y="74780"/>
                </a:lnTo>
                <a:lnTo>
                  <a:pt x="32890" y="74760"/>
                </a:lnTo>
                <a:lnTo>
                  <a:pt x="32890" y="74740"/>
                </a:lnTo>
                <a:lnTo>
                  <a:pt x="32880" y="74730"/>
                </a:lnTo>
                <a:lnTo>
                  <a:pt x="32880" y="74720"/>
                </a:lnTo>
                <a:lnTo>
                  <a:pt x="32880" y="74700"/>
                </a:lnTo>
                <a:lnTo>
                  <a:pt x="32880" y="74680"/>
                </a:lnTo>
                <a:lnTo>
                  <a:pt x="32880" y="74670"/>
                </a:lnTo>
                <a:lnTo>
                  <a:pt x="32880" y="74640"/>
                </a:lnTo>
                <a:lnTo>
                  <a:pt x="32870" y="74620"/>
                </a:lnTo>
                <a:lnTo>
                  <a:pt x="32870" y="74600"/>
                </a:lnTo>
                <a:lnTo>
                  <a:pt x="32870" y="74580"/>
                </a:lnTo>
                <a:lnTo>
                  <a:pt x="32860" y="74560"/>
                </a:lnTo>
                <a:lnTo>
                  <a:pt x="32860" y="74550"/>
                </a:lnTo>
                <a:lnTo>
                  <a:pt x="32860" y="74520"/>
                </a:lnTo>
                <a:lnTo>
                  <a:pt x="32860" y="74490"/>
                </a:lnTo>
                <a:lnTo>
                  <a:pt x="32860" y="74440"/>
                </a:lnTo>
                <a:lnTo>
                  <a:pt x="32860" y="74410"/>
                </a:lnTo>
                <a:lnTo>
                  <a:pt x="32850" y="74390"/>
                </a:lnTo>
                <a:lnTo>
                  <a:pt x="32850" y="74370"/>
                </a:lnTo>
                <a:lnTo>
                  <a:pt x="32840" y="74360"/>
                </a:lnTo>
                <a:lnTo>
                  <a:pt x="32840" y="74350"/>
                </a:lnTo>
                <a:lnTo>
                  <a:pt x="32840" y="74340"/>
                </a:lnTo>
                <a:lnTo>
                  <a:pt x="32860" y="74320"/>
                </a:lnTo>
                <a:lnTo>
                  <a:pt x="32880" y="74290"/>
                </a:lnTo>
                <a:lnTo>
                  <a:pt x="32900" y="74270"/>
                </a:lnTo>
                <a:lnTo>
                  <a:pt x="32910" y="74240"/>
                </a:lnTo>
                <a:lnTo>
                  <a:pt x="32910" y="74200"/>
                </a:lnTo>
                <a:lnTo>
                  <a:pt x="32910" y="74160"/>
                </a:lnTo>
                <a:lnTo>
                  <a:pt x="32900" y="74120"/>
                </a:lnTo>
                <a:lnTo>
                  <a:pt x="32900" y="74080"/>
                </a:lnTo>
                <a:lnTo>
                  <a:pt x="32890" y="74050"/>
                </a:lnTo>
                <a:lnTo>
                  <a:pt x="32880" y="74010"/>
                </a:lnTo>
                <a:lnTo>
                  <a:pt x="32870" y="73990"/>
                </a:lnTo>
                <a:lnTo>
                  <a:pt x="32880" y="73960"/>
                </a:lnTo>
                <a:lnTo>
                  <a:pt x="32890" y="73930"/>
                </a:lnTo>
                <a:lnTo>
                  <a:pt x="32900" y="73910"/>
                </a:lnTo>
                <a:lnTo>
                  <a:pt x="32900" y="73890"/>
                </a:lnTo>
                <a:lnTo>
                  <a:pt x="32900" y="73860"/>
                </a:lnTo>
                <a:lnTo>
                  <a:pt x="32900" y="73840"/>
                </a:lnTo>
                <a:lnTo>
                  <a:pt x="32910" y="73830"/>
                </a:lnTo>
                <a:lnTo>
                  <a:pt x="32920" y="73820"/>
                </a:lnTo>
                <a:lnTo>
                  <a:pt x="32940" y="73830"/>
                </a:lnTo>
                <a:lnTo>
                  <a:pt x="32970" y="73850"/>
                </a:lnTo>
                <a:lnTo>
                  <a:pt x="32990" y="73870"/>
                </a:lnTo>
                <a:lnTo>
                  <a:pt x="33000" y="73880"/>
                </a:lnTo>
                <a:lnTo>
                  <a:pt x="33020" y="73890"/>
                </a:lnTo>
                <a:lnTo>
                  <a:pt x="33030" y="73890"/>
                </a:lnTo>
                <a:lnTo>
                  <a:pt x="33050" y="73870"/>
                </a:lnTo>
                <a:lnTo>
                  <a:pt x="33050" y="73840"/>
                </a:lnTo>
                <a:lnTo>
                  <a:pt x="33050" y="73820"/>
                </a:lnTo>
                <a:lnTo>
                  <a:pt x="33050" y="73810"/>
                </a:lnTo>
                <a:lnTo>
                  <a:pt x="33050" y="73800"/>
                </a:lnTo>
                <a:lnTo>
                  <a:pt x="33070" y="73790"/>
                </a:lnTo>
                <a:lnTo>
                  <a:pt x="33100" y="73790"/>
                </a:lnTo>
                <a:lnTo>
                  <a:pt x="33120" y="73780"/>
                </a:lnTo>
                <a:lnTo>
                  <a:pt x="33130" y="73770"/>
                </a:lnTo>
                <a:lnTo>
                  <a:pt x="33140" y="73740"/>
                </a:lnTo>
                <a:lnTo>
                  <a:pt x="33150" y="73720"/>
                </a:lnTo>
                <a:lnTo>
                  <a:pt x="33160" y="73690"/>
                </a:lnTo>
                <a:lnTo>
                  <a:pt x="33170" y="73660"/>
                </a:lnTo>
                <a:lnTo>
                  <a:pt x="33180" y="73640"/>
                </a:lnTo>
                <a:lnTo>
                  <a:pt x="33200" y="73620"/>
                </a:lnTo>
                <a:lnTo>
                  <a:pt x="33220" y="73600"/>
                </a:lnTo>
                <a:lnTo>
                  <a:pt x="33230" y="73590"/>
                </a:lnTo>
                <a:lnTo>
                  <a:pt x="33240" y="73570"/>
                </a:lnTo>
                <a:lnTo>
                  <a:pt x="33240" y="73560"/>
                </a:lnTo>
                <a:lnTo>
                  <a:pt x="33240" y="73540"/>
                </a:lnTo>
                <a:lnTo>
                  <a:pt x="33260" y="73520"/>
                </a:lnTo>
                <a:lnTo>
                  <a:pt x="33290" y="73500"/>
                </a:lnTo>
                <a:lnTo>
                  <a:pt x="33310" y="73490"/>
                </a:lnTo>
                <a:lnTo>
                  <a:pt x="33340" y="73480"/>
                </a:lnTo>
                <a:lnTo>
                  <a:pt x="33360" y="73480"/>
                </a:lnTo>
                <a:lnTo>
                  <a:pt x="33380" y="73480"/>
                </a:lnTo>
                <a:lnTo>
                  <a:pt x="33400" y="73490"/>
                </a:lnTo>
                <a:lnTo>
                  <a:pt x="33420" y="73500"/>
                </a:lnTo>
                <a:lnTo>
                  <a:pt x="33440" y="73510"/>
                </a:lnTo>
                <a:lnTo>
                  <a:pt x="33450" y="73510"/>
                </a:lnTo>
                <a:lnTo>
                  <a:pt x="33460" y="73520"/>
                </a:lnTo>
                <a:lnTo>
                  <a:pt x="33460" y="73540"/>
                </a:lnTo>
                <a:lnTo>
                  <a:pt x="33460" y="73550"/>
                </a:lnTo>
                <a:lnTo>
                  <a:pt x="33460" y="73560"/>
                </a:lnTo>
                <a:lnTo>
                  <a:pt x="33470" y="73570"/>
                </a:lnTo>
                <a:lnTo>
                  <a:pt x="33460" y="73580"/>
                </a:lnTo>
                <a:lnTo>
                  <a:pt x="33430" y="73600"/>
                </a:lnTo>
                <a:lnTo>
                  <a:pt x="33400" y="73620"/>
                </a:lnTo>
                <a:lnTo>
                  <a:pt x="33380" y="73640"/>
                </a:lnTo>
                <a:lnTo>
                  <a:pt x="33360" y="73680"/>
                </a:lnTo>
                <a:lnTo>
                  <a:pt x="33340" y="73710"/>
                </a:lnTo>
                <a:lnTo>
                  <a:pt x="33330" y="73750"/>
                </a:lnTo>
                <a:lnTo>
                  <a:pt x="33320" y="73780"/>
                </a:lnTo>
                <a:lnTo>
                  <a:pt x="33320" y="73810"/>
                </a:lnTo>
                <a:lnTo>
                  <a:pt x="33310" y="73830"/>
                </a:lnTo>
                <a:lnTo>
                  <a:pt x="33310" y="73850"/>
                </a:lnTo>
                <a:lnTo>
                  <a:pt x="33300" y="73870"/>
                </a:lnTo>
                <a:close/>
                <a:moveTo>
                  <a:pt x="33650" y="74140"/>
                </a:moveTo>
                <a:lnTo>
                  <a:pt x="33680" y="74190"/>
                </a:lnTo>
                <a:lnTo>
                  <a:pt x="33700" y="74220"/>
                </a:lnTo>
                <a:lnTo>
                  <a:pt x="33720" y="74250"/>
                </a:lnTo>
                <a:lnTo>
                  <a:pt x="33730" y="74270"/>
                </a:lnTo>
                <a:lnTo>
                  <a:pt x="33740" y="74280"/>
                </a:lnTo>
                <a:lnTo>
                  <a:pt x="33750" y="74300"/>
                </a:lnTo>
                <a:lnTo>
                  <a:pt x="33760" y="74330"/>
                </a:lnTo>
                <a:lnTo>
                  <a:pt x="33760" y="74350"/>
                </a:lnTo>
                <a:lnTo>
                  <a:pt x="33770" y="74370"/>
                </a:lnTo>
                <a:lnTo>
                  <a:pt x="33780" y="74390"/>
                </a:lnTo>
                <a:lnTo>
                  <a:pt x="33790" y="74400"/>
                </a:lnTo>
                <a:lnTo>
                  <a:pt x="33790" y="74420"/>
                </a:lnTo>
                <a:lnTo>
                  <a:pt x="33800" y="74430"/>
                </a:lnTo>
                <a:lnTo>
                  <a:pt x="33800" y="74440"/>
                </a:lnTo>
                <a:lnTo>
                  <a:pt x="33810" y="74460"/>
                </a:lnTo>
                <a:lnTo>
                  <a:pt x="33820" y="74480"/>
                </a:lnTo>
                <a:lnTo>
                  <a:pt x="33820" y="74510"/>
                </a:lnTo>
                <a:lnTo>
                  <a:pt x="33830" y="74530"/>
                </a:lnTo>
                <a:lnTo>
                  <a:pt x="33830" y="74540"/>
                </a:lnTo>
                <a:lnTo>
                  <a:pt x="33830" y="74550"/>
                </a:lnTo>
                <a:lnTo>
                  <a:pt x="33830" y="74570"/>
                </a:lnTo>
                <a:lnTo>
                  <a:pt x="33830" y="74580"/>
                </a:lnTo>
                <a:lnTo>
                  <a:pt x="33820" y="74590"/>
                </a:lnTo>
                <a:lnTo>
                  <a:pt x="33810" y="74590"/>
                </a:lnTo>
                <a:lnTo>
                  <a:pt x="33810" y="74600"/>
                </a:lnTo>
                <a:lnTo>
                  <a:pt x="33830" y="74610"/>
                </a:lnTo>
                <a:lnTo>
                  <a:pt x="33840" y="74610"/>
                </a:lnTo>
                <a:lnTo>
                  <a:pt x="33840" y="74630"/>
                </a:lnTo>
                <a:lnTo>
                  <a:pt x="33840" y="74640"/>
                </a:lnTo>
                <a:lnTo>
                  <a:pt x="33840" y="74650"/>
                </a:lnTo>
                <a:lnTo>
                  <a:pt x="33830" y="74660"/>
                </a:lnTo>
                <a:lnTo>
                  <a:pt x="33820" y="74680"/>
                </a:lnTo>
                <a:lnTo>
                  <a:pt x="33810" y="74690"/>
                </a:lnTo>
                <a:lnTo>
                  <a:pt x="33790" y="74700"/>
                </a:lnTo>
                <a:lnTo>
                  <a:pt x="33770" y="74720"/>
                </a:lnTo>
                <a:lnTo>
                  <a:pt x="33750" y="74730"/>
                </a:lnTo>
                <a:lnTo>
                  <a:pt x="33740" y="74750"/>
                </a:lnTo>
                <a:lnTo>
                  <a:pt x="33710" y="74770"/>
                </a:lnTo>
                <a:lnTo>
                  <a:pt x="33690" y="74780"/>
                </a:lnTo>
                <a:lnTo>
                  <a:pt x="33670" y="74800"/>
                </a:lnTo>
                <a:lnTo>
                  <a:pt x="33650" y="74820"/>
                </a:lnTo>
                <a:lnTo>
                  <a:pt x="33630" y="74830"/>
                </a:lnTo>
                <a:lnTo>
                  <a:pt x="33620" y="74850"/>
                </a:lnTo>
                <a:lnTo>
                  <a:pt x="33600" y="74870"/>
                </a:lnTo>
                <a:lnTo>
                  <a:pt x="33580" y="74890"/>
                </a:lnTo>
                <a:lnTo>
                  <a:pt x="33560" y="74900"/>
                </a:lnTo>
                <a:lnTo>
                  <a:pt x="33540" y="74920"/>
                </a:lnTo>
                <a:lnTo>
                  <a:pt x="33520" y="74940"/>
                </a:lnTo>
                <a:lnTo>
                  <a:pt x="33510" y="74950"/>
                </a:lnTo>
                <a:lnTo>
                  <a:pt x="33490" y="74970"/>
                </a:lnTo>
                <a:lnTo>
                  <a:pt x="33480" y="74990"/>
                </a:lnTo>
                <a:lnTo>
                  <a:pt x="33470" y="75000"/>
                </a:lnTo>
                <a:lnTo>
                  <a:pt x="33460" y="75020"/>
                </a:lnTo>
                <a:lnTo>
                  <a:pt x="33450" y="75050"/>
                </a:lnTo>
                <a:lnTo>
                  <a:pt x="33440" y="75060"/>
                </a:lnTo>
                <a:lnTo>
                  <a:pt x="33430" y="75090"/>
                </a:lnTo>
                <a:lnTo>
                  <a:pt x="33430" y="75100"/>
                </a:lnTo>
                <a:lnTo>
                  <a:pt x="33420" y="75110"/>
                </a:lnTo>
                <a:lnTo>
                  <a:pt x="33420" y="75130"/>
                </a:lnTo>
                <a:lnTo>
                  <a:pt x="33420" y="75140"/>
                </a:lnTo>
                <a:lnTo>
                  <a:pt x="33410" y="75160"/>
                </a:lnTo>
                <a:lnTo>
                  <a:pt x="33410" y="75180"/>
                </a:lnTo>
                <a:lnTo>
                  <a:pt x="33400" y="75210"/>
                </a:lnTo>
                <a:lnTo>
                  <a:pt x="33400" y="75230"/>
                </a:lnTo>
                <a:lnTo>
                  <a:pt x="33400" y="75250"/>
                </a:lnTo>
                <a:lnTo>
                  <a:pt x="33400" y="75270"/>
                </a:lnTo>
                <a:lnTo>
                  <a:pt x="33400" y="75290"/>
                </a:lnTo>
                <a:lnTo>
                  <a:pt x="33400" y="75300"/>
                </a:lnTo>
                <a:lnTo>
                  <a:pt x="33400" y="75320"/>
                </a:lnTo>
                <a:lnTo>
                  <a:pt x="33400" y="75330"/>
                </a:lnTo>
                <a:lnTo>
                  <a:pt x="33410" y="75350"/>
                </a:lnTo>
                <a:lnTo>
                  <a:pt x="33420" y="75370"/>
                </a:lnTo>
                <a:lnTo>
                  <a:pt x="33430" y="75390"/>
                </a:lnTo>
                <a:lnTo>
                  <a:pt x="33440" y="75410"/>
                </a:lnTo>
                <a:lnTo>
                  <a:pt x="33450" y="75450"/>
                </a:lnTo>
                <a:lnTo>
                  <a:pt x="33460" y="75480"/>
                </a:lnTo>
                <a:lnTo>
                  <a:pt x="33460" y="75490"/>
                </a:lnTo>
                <a:lnTo>
                  <a:pt x="33470" y="75520"/>
                </a:lnTo>
                <a:lnTo>
                  <a:pt x="33470" y="75550"/>
                </a:lnTo>
                <a:lnTo>
                  <a:pt x="33480" y="75580"/>
                </a:lnTo>
                <a:lnTo>
                  <a:pt x="33490" y="75610"/>
                </a:lnTo>
                <a:lnTo>
                  <a:pt x="33490" y="75620"/>
                </a:lnTo>
                <a:lnTo>
                  <a:pt x="33490" y="75640"/>
                </a:lnTo>
                <a:lnTo>
                  <a:pt x="33500" y="75660"/>
                </a:lnTo>
                <a:lnTo>
                  <a:pt x="33510" y="75720"/>
                </a:lnTo>
                <a:lnTo>
                  <a:pt x="33540" y="75760"/>
                </a:lnTo>
                <a:lnTo>
                  <a:pt x="33560" y="75780"/>
                </a:lnTo>
                <a:lnTo>
                  <a:pt x="33580" y="75800"/>
                </a:lnTo>
                <a:lnTo>
                  <a:pt x="33590" y="75810"/>
                </a:lnTo>
                <a:lnTo>
                  <a:pt x="33610" y="75810"/>
                </a:lnTo>
                <a:lnTo>
                  <a:pt x="33630" y="75820"/>
                </a:lnTo>
                <a:lnTo>
                  <a:pt x="33650" y="75830"/>
                </a:lnTo>
                <a:lnTo>
                  <a:pt x="33670" y="75840"/>
                </a:lnTo>
                <a:lnTo>
                  <a:pt x="33710" y="75850"/>
                </a:lnTo>
                <a:lnTo>
                  <a:pt x="33780" y="75850"/>
                </a:lnTo>
                <a:lnTo>
                  <a:pt x="33810" y="75850"/>
                </a:lnTo>
                <a:lnTo>
                  <a:pt x="33860" y="75850"/>
                </a:lnTo>
                <a:lnTo>
                  <a:pt x="33920" y="75850"/>
                </a:lnTo>
                <a:lnTo>
                  <a:pt x="33980" y="75840"/>
                </a:lnTo>
                <a:lnTo>
                  <a:pt x="34020" y="75830"/>
                </a:lnTo>
                <a:lnTo>
                  <a:pt x="34050" y="75820"/>
                </a:lnTo>
                <a:lnTo>
                  <a:pt x="34070" y="75820"/>
                </a:lnTo>
                <a:lnTo>
                  <a:pt x="34140" y="75820"/>
                </a:lnTo>
                <a:lnTo>
                  <a:pt x="34210" y="75820"/>
                </a:lnTo>
                <a:lnTo>
                  <a:pt x="34280" y="75830"/>
                </a:lnTo>
                <a:lnTo>
                  <a:pt x="34330" y="75840"/>
                </a:lnTo>
                <a:lnTo>
                  <a:pt x="34360" y="75850"/>
                </a:lnTo>
                <a:lnTo>
                  <a:pt x="34360" y="75860"/>
                </a:lnTo>
                <a:lnTo>
                  <a:pt x="34360" y="75870"/>
                </a:lnTo>
                <a:lnTo>
                  <a:pt x="34350" y="75920"/>
                </a:lnTo>
                <a:lnTo>
                  <a:pt x="34330" y="75980"/>
                </a:lnTo>
                <a:lnTo>
                  <a:pt x="34300" y="76040"/>
                </a:lnTo>
                <a:lnTo>
                  <a:pt x="34270" y="76100"/>
                </a:lnTo>
                <a:lnTo>
                  <a:pt x="34260" y="76140"/>
                </a:lnTo>
                <a:lnTo>
                  <a:pt x="34250" y="76150"/>
                </a:lnTo>
                <a:lnTo>
                  <a:pt x="34250" y="76170"/>
                </a:lnTo>
                <a:lnTo>
                  <a:pt x="34240" y="76180"/>
                </a:lnTo>
                <a:lnTo>
                  <a:pt x="34240" y="76200"/>
                </a:lnTo>
                <a:lnTo>
                  <a:pt x="34220" y="76230"/>
                </a:lnTo>
                <a:lnTo>
                  <a:pt x="34200" y="76260"/>
                </a:lnTo>
                <a:lnTo>
                  <a:pt x="34180" y="76320"/>
                </a:lnTo>
                <a:lnTo>
                  <a:pt x="34170" y="76360"/>
                </a:lnTo>
                <a:lnTo>
                  <a:pt x="34160" y="76380"/>
                </a:lnTo>
                <a:lnTo>
                  <a:pt x="34150" y="76400"/>
                </a:lnTo>
                <a:lnTo>
                  <a:pt x="34140" y="76440"/>
                </a:lnTo>
                <a:lnTo>
                  <a:pt x="34130" y="76500"/>
                </a:lnTo>
                <a:lnTo>
                  <a:pt x="34130" y="76550"/>
                </a:lnTo>
                <a:lnTo>
                  <a:pt x="34120" y="76620"/>
                </a:lnTo>
                <a:lnTo>
                  <a:pt x="34110" y="76660"/>
                </a:lnTo>
                <a:lnTo>
                  <a:pt x="34110" y="76720"/>
                </a:lnTo>
                <a:lnTo>
                  <a:pt x="34120" y="76730"/>
                </a:lnTo>
                <a:lnTo>
                  <a:pt x="34120" y="76810"/>
                </a:lnTo>
                <a:lnTo>
                  <a:pt x="34130" y="76850"/>
                </a:lnTo>
                <a:lnTo>
                  <a:pt x="34130" y="76870"/>
                </a:lnTo>
                <a:lnTo>
                  <a:pt x="34130" y="76900"/>
                </a:lnTo>
                <a:lnTo>
                  <a:pt x="34140" y="76960"/>
                </a:lnTo>
                <a:lnTo>
                  <a:pt x="34140" y="76980"/>
                </a:lnTo>
                <a:lnTo>
                  <a:pt x="34130" y="77000"/>
                </a:lnTo>
                <a:lnTo>
                  <a:pt x="34120" y="77010"/>
                </a:lnTo>
                <a:lnTo>
                  <a:pt x="34110" y="77020"/>
                </a:lnTo>
                <a:lnTo>
                  <a:pt x="34100" y="77030"/>
                </a:lnTo>
                <a:lnTo>
                  <a:pt x="34090" y="77030"/>
                </a:lnTo>
                <a:lnTo>
                  <a:pt x="34090" y="77020"/>
                </a:lnTo>
                <a:lnTo>
                  <a:pt x="34090" y="77000"/>
                </a:lnTo>
                <a:lnTo>
                  <a:pt x="34090" y="76990"/>
                </a:lnTo>
                <a:lnTo>
                  <a:pt x="34080" y="76970"/>
                </a:lnTo>
                <a:lnTo>
                  <a:pt x="34080" y="76950"/>
                </a:lnTo>
                <a:lnTo>
                  <a:pt x="34080" y="76940"/>
                </a:lnTo>
                <a:lnTo>
                  <a:pt x="34070" y="76930"/>
                </a:lnTo>
                <a:lnTo>
                  <a:pt x="34050" y="76910"/>
                </a:lnTo>
                <a:lnTo>
                  <a:pt x="34030" y="76900"/>
                </a:lnTo>
                <a:lnTo>
                  <a:pt x="34020" y="76890"/>
                </a:lnTo>
                <a:lnTo>
                  <a:pt x="34010" y="76890"/>
                </a:lnTo>
                <a:lnTo>
                  <a:pt x="34000" y="76880"/>
                </a:lnTo>
                <a:lnTo>
                  <a:pt x="33990" y="76880"/>
                </a:lnTo>
                <a:lnTo>
                  <a:pt x="33990" y="76870"/>
                </a:lnTo>
                <a:lnTo>
                  <a:pt x="33980" y="76860"/>
                </a:lnTo>
                <a:lnTo>
                  <a:pt x="33980" y="76850"/>
                </a:lnTo>
                <a:lnTo>
                  <a:pt x="33970" y="76840"/>
                </a:lnTo>
                <a:lnTo>
                  <a:pt x="33960" y="76820"/>
                </a:lnTo>
                <a:lnTo>
                  <a:pt x="33950" y="76810"/>
                </a:lnTo>
                <a:lnTo>
                  <a:pt x="33930" y="76810"/>
                </a:lnTo>
                <a:lnTo>
                  <a:pt x="33910" y="76810"/>
                </a:lnTo>
                <a:lnTo>
                  <a:pt x="33890" y="76810"/>
                </a:lnTo>
                <a:lnTo>
                  <a:pt x="33860" y="76810"/>
                </a:lnTo>
                <a:lnTo>
                  <a:pt x="33860" y="76800"/>
                </a:lnTo>
                <a:lnTo>
                  <a:pt x="33840" y="76790"/>
                </a:lnTo>
                <a:lnTo>
                  <a:pt x="33840" y="76770"/>
                </a:lnTo>
                <a:lnTo>
                  <a:pt x="33850" y="76760"/>
                </a:lnTo>
                <a:lnTo>
                  <a:pt x="33860" y="76750"/>
                </a:lnTo>
                <a:lnTo>
                  <a:pt x="33870" y="76740"/>
                </a:lnTo>
                <a:lnTo>
                  <a:pt x="33880" y="76720"/>
                </a:lnTo>
                <a:lnTo>
                  <a:pt x="33880" y="76700"/>
                </a:lnTo>
                <a:lnTo>
                  <a:pt x="33880" y="76680"/>
                </a:lnTo>
                <a:lnTo>
                  <a:pt x="33870" y="76650"/>
                </a:lnTo>
                <a:lnTo>
                  <a:pt x="33860" y="76630"/>
                </a:lnTo>
                <a:lnTo>
                  <a:pt x="33850" y="76610"/>
                </a:lnTo>
                <a:lnTo>
                  <a:pt x="33830" y="76600"/>
                </a:lnTo>
                <a:lnTo>
                  <a:pt x="33810" y="76590"/>
                </a:lnTo>
                <a:lnTo>
                  <a:pt x="33790" y="76590"/>
                </a:lnTo>
                <a:lnTo>
                  <a:pt x="33780" y="76590"/>
                </a:lnTo>
                <a:lnTo>
                  <a:pt x="33770" y="76590"/>
                </a:lnTo>
                <a:lnTo>
                  <a:pt x="33750" y="76600"/>
                </a:lnTo>
                <a:lnTo>
                  <a:pt x="33730" y="76610"/>
                </a:lnTo>
                <a:lnTo>
                  <a:pt x="33720" y="76620"/>
                </a:lnTo>
                <a:lnTo>
                  <a:pt x="33700" y="76630"/>
                </a:lnTo>
                <a:lnTo>
                  <a:pt x="33680" y="76620"/>
                </a:lnTo>
                <a:lnTo>
                  <a:pt x="33670" y="76600"/>
                </a:lnTo>
                <a:lnTo>
                  <a:pt x="33670" y="76580"/>
                </a:lnTo>
                <a:lnTo>
                  <a:pt x="33670" y="76560"/>
                </a:lnTo>
                <a:lnTo>
                  <a:pt x="33690" y="76540"/>
                </a:lnTo>
                <a:lnTo>
                  <a:pt x="33700" y="76530"/>
                </a:lnTo>
                <a:lnTo>
                  <a:pt x="33710" y="76520"/>
                </a:lnTo>
                <a:lnTo>
                  <a:pt x="33730" y="76510"/>
                </a:lnTo>
                <a:lnTo>
                  <a:pt x="33740" y="76500"/>
                </a:lnTo>
                <a:lnTo>
                  <a:pt x="33740" y="76490"/>
                </a:lnTo>
                <a:lnTo>
                  <a:pt x="33740" y="76470"/>
                </a:lnTo>
                <a:lnTo>
                  <a:pt x="33740" y="76460"/>
                </a:lnTo>
                <a:lnTo>
                  <a:pt x="33740" y="76450"/>
                </a:lnTo>
                <a:lnTo>
                  <a:pt x="33730" y="76440"/>
                </a:lnTo>
                <a:lnTo>
                  <a:pt x="33710" y="76440"/>
                </a:lnTo>
                <a:lnTo>
                  <a:pt x="33690" y="76450"/>
                </a:lnTo>
                <a:lnTo>
                  <a:pt x="33680" y="76440"/>
                </a:lnTo>
                <a:lnTo>
                  <a:pt x="33670" y="76430"/>
                </a:lnTo>
                <a:lnTo>
                  <a:pt x="33650" y="76420"/>
                </a:lnTo>
                <a:lnTo>
                  <a:pt x="33640" y="76420"/>
                </a:lnTo>
                <a:lnTo>
                  <a:pt x="33630" y="76420"/>
                </a:lnTo>
                <a:lnTo>
                  <a:pt x="33620" y="76410"/>
                </a:lnTo>
                <a:lnTo>
                  <a:pt x="33610" y="76400"/>
                </a:lnTo>
                <a:lnTo>
                  <a:pt x="33600" y="76400"/>
                </a:lnTo>
                <a:lnTo>
                  <a:pt x="33590" y="76400"/>
                </a:lnTo>
                <a:lnTo>
                  <a:pt x="33580" y="76410"/>
                </a:lnTo>
                <a:lnTo>
                  <a:pt x="33580" y="76420"/>
                </a:lnTo>
                <a:lnTo>
                  <a:pt x="33570" y="76430"/>
                </a:lnTo>
                <a:lnTo>
                  <a:pt x="33570" y="76440"/>
                </a:lnTo>
                <a:lnTo>
                  <a:pt x="33560" y="76440"/>
                </a:lnTo>
                <a:lnTo>
                  <a:pt x="33560" y="76430"/>
                </a:lnTo>
                <a:lnTo>
                  <a:pt x="33560" y="76420"/>
                </a:lnTo>
                <a:lnTo>
                  <a:pt x="33570" y="76420"/>
                </a:lnTo>
                <a:lnTo>
                  <a:pt x="33570" y="76410"/>
                </a:lnTo>
                <a:lnTo>
                  <a:pt x="33580" y="76400"/>
                </a:lnTo>
                <a:lnTo>
                  <a:pt x="33580" y="76380"/>
                </a:lnTo>
                <a:lnTo>
                  <a:pt x="33590" y="76370"/>
                </a:lnTo>
                <a:lnTo>
                  <a:pt x="33590" y="76360"/>
                </a:lnTo>
                <a:lnTo>
                  <a:pt x="33600" y="76350"/>
                </a:lnTo>
                <a:lnTo>
                  <a:pt x="33590" y="76350"/>
                </a:lnTo>
                <a:lnTo>
                  <a:pt x="33580" y="76360"/>
                </a:lnTo>
                <a:lnTo>
                  <a:pt x="33570" y="76380"/>
                </a:lnTo>
                <a:lnTo>
                  <a:pt x="33570" y="76390"/>
                </a:lnTo>
                <a:lnTo>
                  <a:pt x="33560" y="76410"/>
                </a:lnTo>
                <a:lnTo>
                  <a:pt x="33550" y="76410"/>
                </a:lnTo>
                <a:lnTo>
                  <a:pt x="33550" y="76420"/>
                </a:lnTo>
                <a:lnTo>
                  <a:pt x="33550" y="76430"/>
                </a:lnTo>
                <a:lnTo>
                  <a:pt x="33550" y="76440"/>
                </a:lnTo>
                <a:lnTo>
                  <a:pt x="33550" y="76450"/>
                </a:lnTo>
                <a:lnTo>
                  <a:pt x="33560" y="76460"/>
                </a:lnTo>
                <a:lnTo>
                  <a:pt x="33570" y="76460"/>
                </a:lnTo>
                <a:lnTo>
                  <a:pt x="33580" y="76450"/>
                </a:lnTo>
                <a:lnTo>
                  <a:pt x="33590" y="76440"/>
                </a:lnTo>
                <a:lnTo>
                  <a:pt x="33590" y="76430"/>
                </a:lnTo>
                <a:lnTo>
                  <a:pt x="33590" y="76420"/>
                </a:lnTo>
                <a:lnTo>
                  <a:pt x="33600" y="76420"/>
                </a:lnTo>
                <a:lnTo>
                  <a:pt x="33610" y="76420"/>
                </a:lnTo>
                <a:lnTo>
                  <a:pt x="33620" y="76430"/>
                </a:lnTo>
                <a:lnTo>
                  <a:pt x="33640" y="76430"/>
                </a:lnTo>
                <a:lnTo>
                  <a:pt x="33650" y="76430"/>
                </a:lnTo>
                <a:lnTo>
                  <a:pt x="33660" y="76430"/>
                </a:lnTo>
                <a:lnTo>
                  <a:pt x="33660" y="76440"/>
                </a:lnTo>
                <a:lnTo>
                  <a:pt x="33670" y="76450"/>
                </a:lnTo>
                <a:lnTo>
                  <a:pt x="33680" y="76450"/>
                </a:lnTo>
                <a:lnTo>
                  <a:pt x="33710" y="76460"/>
                </a:lnTo>
                <a:lnTo>
                  <a:pt x="33720" y="76460"/>
                </a:lnTo>
                <a:lnTo>
                  <a:pt x="33720" y="76470"/>
                </a:lnTo>
                <a:lnTo>
                  <a:pt x="33720" y="76480"/>
                </a:lnTo>
                <a:lnTo>
                  <a:pt x="33720" y="76500"/>
                </a:lnTo>
                <a:lnTo>
                  <a:pt x="33700" y="76510"/>
                </a:lnTo>
                <a:lnTo>
                  <a:pt x="33690" y="76520"/>
                </a:lnTo>
                <a:lnTo>
                  <a:pt x="33680" y="76520"/>
                </a:lnTo>
                <a:lnTo>
                  <a:pt x="33670" y="76530"/>
                </a:lnTo>
                <a:lnTo>
                  <a:pt x="33670" y="76540"/>
                </a:lnTo>
                <a:lnTo>
                  <a:pt x="33660" y="76550"/>
                </a:lnTo>
                <a:lnTo>
                  <a:pt x="33650" y="76560"/>
                </a:lnTo>
                <a:lnTo>
                  <a:pt x="33650" y="76570"/>
                </a:lnTo>
                <a:lnTo>
                  <a:pt x="33650" y="76580"/>
                </a:lnTo>
                <a:lnTo>
                  <a:pt x="33650" y="76590"/>
                </a:lnTo>
                <a:lnTo>
                  <a:pt x="33660" y="76600"/>
                </a:lnTo>
                <a:lnTo>
                  <a:pt x="33660" y="76610"/>
                </a:lnTo>
                <a:lnTo>
                  <a:pt x="33670" y="76620"/>
                </a:lnTo>
                <a:lnTo>
                  <a:pt x="33670" y="76630"/>
                </a:lnTo>
                <a:lnTo>
                  <a:pt x="33680" y="76640"/>
                </a:lnTo>
                <a:lnTo>
                  <a:pt x="33680" y="76650"/>
                </a:lnTo>
                <a:lnTo>
                  <a:pt x="33680" y="76660"/>
                </a:lnTo>
                <a:lnTo>
                  <a:pt x="33710" y="76660"/>
                </a:lnTo>
                <a:lnTo>
                  <a:pt x="33720" y="76650"/>
                </a:lnTo>
                <a:lnTo>
                  <a:pt x="33730" y="76630"/>
                </a:lnTo>
                <a:lnTo>
                  <a:pt x="33750" y="76620"/>
                </a:lnTo>
                <a:lnTo>
                  <a:pt x="33770" y="76610"/>
                </a:lnTo>
                <a:lnTo>
                  <a:pt x="33790" y="76610"/>
                </a:lnTo>
                <a:lnTo>
                  <a:pt x="33810" y="76600"/>
                </a:lnTo>
                <a:lnTo>
                  <a:pt x="33820" y="76600"/>
                </a:lnTo>
                <a:lnTo>
                  <a:pt x="33830" y="76610"/>
                </a:lnTo>
                <a:lnTo>
                  <a:pt x="33840" y="76620"/>
                </a:lnTo>
                <a:lnTo>
                  <a:pt x="33840" y="76630"/>
                </a:lnTo>
                <a:lnTo>
                  <a:pt x="33850" y="76640"/>
                </a:lnTo>
                <a:lnTo>
                  <a:pt x="33850" y="76650"/>
                </a:lnTo>
                <a:lnTo>
                  <a:pt x="33860" y="76660"/>
                </a:lnTo>
                <a:lnTo>
                  <a:pt x="33860" y="76670"/>
                </a:lnTo>
                <a:lnTo>
                  <a:pt x="33870" y="76680"/>
                </a:lnTo>
                <a:lnTo>
                  <a:pt x="33870" y="76700"/>
                </a:lnTo>
                <a:lnTo>
                  <a:pt x="33860" y="76720"/>
                </a:lnTo>
                <a:lnTo>
                  <a:pt x="33850" y="76730"/>
                </a:lnTo>
                <a:lnTo>
                  <a:pt x="33850" y="76740"/>
                </a:lnTo>
                <a:lnTo>
                  <a:pt x="33840" y="76750"/>
                </a:lnTo>
                <a:lnTo>
                  <a:pt x="33830" y="76760"/>
                </a:lnTo>
                <a:lnTo>
                  <a:pt x="33830" y="76770"/>
                </a:lnTo>
                <a:lnTo>
                  <a:pt x="33820" y="76790"/>
                </a:lnTo>
                <a:lnTo>
                  <a:pt x="33830" y="76800"/>
                </a:lnTo>
                <a:lnTo>
                  <a:pt x="33830" y="76810"/>
                </a:lnTo>
                <a:lnTo>
                  <a:pt x="33840" y="76810"/>
                </a:lnTo>
                <a:lnTo>
                  <a:pt x="33850" y="76820"/>
                </a:lnTo>
                <a:lnTo>
                  <a:pt x="33860" y="76820"/>
                </a:lnTo>
                <a:lnTo>
                  <a:pt x="33870" y="76820"/>
                </a:lnTo>
                <a:lnTo>
                  <a:pt x="33880" y="76820"/>
                </a:lnTo>
                <a:lnTo>
                  <a:pt x="33890" y="76820"/>
                </a:lnTo>
                <a:lnTo>
                  <a:pt x="33910" y="76820"/>
                </a:lnTo>
                <a:lnTo>
                  <a:pt x="33910" y="76830"/>
                </a:lnTo>
                <a:lnTo>
                  <a:pt x="33920" y="76830"/>
                </a:lnTo>
                <a:lnTo>
                  <a:pt x="33930" y="76830"/>
                </a:lnTo>
                <a:lnTo>
                  <a:pt x="33940" y="76840"/>
                </a:lnTo>
                <a:lnTo>
                  <a:pt x="33950" y="76850"/>
                </a:lnTo>
                <a:lnTo>
                  <a:pt x="33960" y="76860"/>
                </a:lnTo>
                <a:lnTo>
                  <a:pt x="33960" y="76870"/>
                </a:lnTo>
                <a:lnTo>
                  <a:pt x="33970" y="76890"/>
                </a:lnTo>
                <a:lnTo>
                  <a:pt x="33980" y="76910"/>
                </a:lnTo>
                <a:lnTo>
                  <a:pt x="34000" y="76920"/>
                </a:lnTo>
                <a:lnTo>
                  <a:pt x="34020" y="76930"/>
                </a:lnTo>
                <a:lnTo>
                  <a:pt x="34040" y="76940"/>
                </a:lnTo>
                <a:lnTo>
                  <a:pt x="34050" y="76950"/>
                </a:lnTo>
                <a:lnTo>
                  <a:pt x="34060" y="76960"/>
                </a:lnTo>
                <a:lnTo>
                  <a:pt x="34060" y="76970"/>
                </a:lnTo>
                <a:lnTo>
                  <a:pt x="34060" y="76980"/>
                </a:lnTo>
                <a:lnTo>
                  <a:pt x="34060" y="77000"/>
                </a:lnTo>
                <a:lnTo>
                  <a:pt x="34060" y="77010"/>
                </a:lnTo>
                <a:lnTo>
                  <a:pt x="34050" y="77010"/>
                </a:lnTo>
                <a:lnTo>
                  <a:pt x="34050" y="77030"/>
                </a:lnTo>
                <a:lnTo>
                  <a:pt x="34050" y="77050"/>
                </a:lnTo>
                <a:lnTo>
                  <a:pt x="34050" y="77080"/>
                </a:lnTo>
                <a:lnTo>
                  <a:pt x="34050" y="77090"/>
                </a:lnTo>
                <a:lnTo>
                  <a:pt x="34050" y="77100"/>
                </a:lnTo>
                <a:lnTo>
                  <a:pt x="34030" y="77120"/>
                </a:lnTo>
                <a:lnTo>
                  <a:pt x="34010" y="77140"/>
                </a:lnTo>
                <a:lnTo>
                  <a:pt x="33990" y="77160"/>
                </a:lnTo>
                <a:lnTo>
                  <a:pt x="33970" y="77190"/>
                </a:lnTo>
                <a:lnTo>
                  <a:pt x="33970" y="77200"/>
                </a:lnTo>
                <a:lnTo>
                  <a:pt x="33960" y="77200"/>
                </a:lnTo>
                <a:lnTo>
                  <a:pt x="33960" y="77210"/>
                </a:lnTo>
                <a:lnTo>
                  <a:pt x="33960" y="77220"/>
                </a:lnTo>
                <a:lnTo>
                  <a:pt x="33950" y="77240"/>
                </a:lnTo>
                <a:lnTo>
                  <a:pt x="33940" y="77250"/>
                </a:lnTo>
                <a:lnTo>
                  <a:pt x="33940" y="77260"/>
                </a:lnTo>
                <a:lnTo>
                  <a:pt x="33940" y="77270"/>
                </a:lnTo>
                <a:lnTo>
                  <a:pt x="33940" y="77280"/>
                </a:lnTo>
                <a:lnTo>
                  <a:pt x="33930" y="77290"/>
                </a:lnTo>
                <a:lnTo>
                  <a:pt x="33930" y="77300"/>
                </a:lnTo>
                <a:lnTo>
                  <a:pt x="33930" y="77320"/>
                </a:lnTo>
                <a:lnTo>
                  <a:pt x="33920" y="77340"/>
                </a:lnTo>
                <a:lnTo>
                  <a:pt x="33910" y="77360"/>
                </a:lnTo>
                <a:lnTo>
                  <a:pt x="33910" y="77380"/>
                </a:lnTo>
                <a:lnTo>
                  <a:pt x="33910" y="77440"/>
                </a:lnTo>
                <a:lnTo>
                  <a:pt x="33900" y="77470"/>
                </a:lnTo>
                <a:lnTo>
                  <a:pt x="33900" y="77490"/>
                </a:lnTo>
                <a:lnTo>
                  <a:pt x="33890" y="77500"/>
                </a:lnTo>
                <a:lnTo>
                  <a:pt x="33860" y="77500"/>
                </a:lnTo>
                <a:lnTo>
                  <a:pt x="33820" y="77510"/>
                </a:lnTo>
                <a:lnTo>
                  <a:pt x="33810" y="77520"/>
                </a:lnTo>
                <a:lnTo>
                  <a:pt x="33790" y="77520"/>
                </a:lnTo>
                <a:lnTo>
                  <a:pt x="33780" y="77520"/>
                </a:lnTo>
                <a:lnTo>
                  <a:pt x="33760" y="77520"/>
                </a:lnTo>
                <a:lnTo>
                  <a:pt x="33740" y="77530"/>
                </a:lnTo>
                <a:lnTo>
                  <a:pt x="33740" y="77540"/>
                </a:lnTo>
                <a:lnTo>
                  <a:pt x="33740" y="77550"/>
                </a:lnTo>
                <a:lnTo>
                  <a:pt x="33730" y="77570"/>
                </a:lnTo>
                <a:lnTo>
                  <a:pt x="33740" y="77580"/>
                </a:lnTo>
                <a:lnTo>
                  <a:pt x="33740" y="77590"/>
                </a:lnTo>
                <a:lnTo>
                  <a:pt x="33730" y="77600"/>
                </a:lnTo>
                <a:lnTo>
                  <a:pt x="33720" y="77610"/>
                </a:lnTo>
                <a:lnTo>
                  <a:pt x="33710" y="77610"/>
                </a:lnTo>
                <a:lnTo>
                  <a:pt x="33680" y="77610"/>
                </a:lnTo>
                <a:lnTo>
                  <a:pt x="33650" y="77610"/>
                </a:lnTo>
                <a:lnTo>
                  <a:pt x="33630" y="77610"/>
                </a:lnTo>
                <a:lnTo>
                  <a:pt x="33600" y="77600"/>
                </a:lnTo>
                <a:lnTo>
                  <a:pt x="33570" y="77590"/>
                </a:lnTo>
                <a:lnTo>
                  <a:pt x="33540" y="77590"/>
                </a:lnTo>
                <a:lnTo>
                  <a:pt x="33510" y="77590"/>
                </a:lnTo>
                <a:lnTo>
                  <a:pt x="33490" y="77580"/>
                </a:lnTo>
                <a:lnTo>
                  <a:pt x="33450" y="77560"/>
                </a:lnTo>
                <a:lnTo>
                  <a:pt x="33430" y="77550"/>
                </a:lnTo>
                <a:lnTo>
                  <a:pt x="33430" y="77540"/>
                </a:lnTo>
                <a:lnTo>
                  <a:pt x="33430" y="77530"/>
                </a:lnTo>
                <a:lnTo>
                  <a:pt x="33440" y="77520"/>
                </a:lnTo>
                <a:lnTo>
                  <a:pt x="33450" y="77520"/>
                </a:lnTo>
                <a:lnTo>
                  <a:pt x="33450" y="77510"/>
                </a:lnTo>
                <a:lnTo>
                  <a:pt x="33390" y="77500"/>
                </a:lnTo>
                <a:lnTo>
                  <a:pt x="33370" y="77500"/>
                </a:lnTo>
                <a:lnTo>
                  <a:pt x="33350" y="77500"/>
                </a:lnTo>
                <a:lnTo>
                  <a:pt x="33310" y="77480"/>
                </a:lnTo>
                <a:lnTo>
                  <a:pt x="33280" y="77460"/>
                </a:lnTo>
                <a:lnTo>
                  <a:pt x="33250" y="77450"/>
                </a:lnTo>
                <a:lnTo>
                  <a:pt x="33210" y="77440"/>
                </a:lnTo>
                <a:lnTo>
                  <a:pt x="33170" y="77420"/>
                </a:lnTo>
                <a:lnTo>
                  <a:pt x="33140" y="77410"/>
                </a:lnTo>
                <a:lnTo>
                  <a:pt x="33120" y="77400"/>
                </a:lnTo>
                <a:lnTo>
                  <a:pt x="33080" y="77380"/>
                </a:lnTo>
                <a:lnTo>
                  <a:pt x="33040" y="77370"/>
                </a:lnTo>
                <a:lnTo>
                  <a:pt x="33020" y="77370"/>
                </a:lnTo>
                <a:lnTo>
                  <a:pt x="33000" y="77360"/>
                </a:lnTo>
                <a:lnTo>
                  <a:pt x="32970" y="77340"/>
                </a:lnTo>
                <a:lnTo>
                  <a:pt x="32950" y="77330"/>
                </a:lnTo>
                <a:lnTo>
                  <a:pt x="32960" y="77300"/>
                </a:lnTo>
                <a:lnTo>
                  <a:pt x="32980" y="77250"/>
                </a:lnTo>
                <a:lnTo>
                  <a:pt x="33000" y="77220"/>
                </a:lnTo>
                <a:lnTo>
                  <a:pt x="33000" y="77210"/>
                </a:lnTo>
                <a:lnTo>
                  <a:pt x="33010" y="77210"/>
                </a:lnTo>
                <a:lnTo>
                  <a:pt x="33020" y="77210"/>
                </a:lnTo>
                <a:lnTo>
                  <a:pt x="33030" y="77220"/>
                </a:lnTo>
                <a:lnTo>
                  <a:pt x="33060" y="77250"/>
                </a:lnTo>
                <a:lnTo>
                  <a:pt x="33100" y="77270"/>
                </a:lnTo>
                <a:lnTo>
                  <a:pt x="33160" y="77290"/>
                </a:lnTo>
                <a:lnTo>
                  <a:pt x="33180" y="77300"/>
                </a:lnTo>
                <a:lnTo>
                  <a:pt x="33200" y="77300"/>
                </a:lnTo>
                <a:lnTo>
                  <a:pt x="33210" y="77290"/>
                </a:lnTo>
                <a:lnTo>
                  <a:pt x="33220" y="77280"/>
                </a:lnTo>
                <a:lnTo>
                  <a:pt x="33240" y="77260"/>
                </a:lnTo>
                <a:lnTo>
                  <a:pt x="33240" y="77250"/>
                </a:lnTo>
                <a:lnTo>
                  <a:pt x="33250" y="77240"/>
                </a:lnTo>
                <a:lnTo>
                  <a:pt x="33250" y="77230"/>
                </a:lnTo>
                <a:lnTo>
                  <a:pt x="33250" y="77210"/>
                </a:lnTo>
                <a:lnTo>
                  <a:pt x="33260" y="77200"/>
                </a:lnTo>
                <a:lnTo>
                  <a:pt x="33250" y="77180"/>
                </a:lnTo>
                <a:lnTo>
                  <a:pt x="33250" y="77150"/>
                </a:lnTo>
                <a:lnTo>
                  <a:pt x="33250" y="77130"/>
                </a:lnTo>
                <a:lnTo>
                  <a:pt x="33240" y="77100"/>
                </a:lnTo>
                <a:lnTo>
                  <a:pt x="33230" y="77100"/>
                </a:lnTo>
                <a:lnTo>
                  <a:pt x="33230" y="77090"/>
                </a:lnTo>
                <a:lnTo>
                  <a:pt x="33220" y="77080"/>
                </a:lnTo>
                <a:lnTo>
                  <a:pt x="33210" y="77070"/>
                </a:lnTo>
                <a:lnTo>
                  <a:pt x="33200" y="77050"/>
                </a:lnTo>
                <a:lnTo>
                  <a:pt x="33200" y="77020"/>
                </a:lnTo>
                <a:lnTo>
                  <a:pt x="33190" y="76990"/>
                </a:lnTo>
                <a:lnTo>
                  <a:pt x="33190" y="76970"/>
                </a:lnTo>
                <a:lnTo>
                  <a:pt x="33190" y="76940"/>
                </a:lnTo>
                <a:lnTo>
                  <a:pt x="33190" y="76930"/>
                </a:lnTo>
                <a:lnTo>
                  <a:pt x="33200" y="76910"/>
                </a:lnTo>
                <a:lnTo>
                  <a:pt x="33210" y="76900"/>
                </a:lnTo>
                <a:lnTo>
                  <a:pt x="33220" y="76890"/>
                </a:lnTo>
                <a:lnTo>
                  <a:pt x="33230" y="76880"/>
                </a:lnTo>
                <a:lnTo>
                  <a:pt x="33240" y="76880"/>
                </a:lnTo>
                <a:lnTo>
                  <a:pt x="33260" y="76880"/>
                </a:lnTo>
                <a:lnTo>
                  <a:pt x="33270" y="76870"/>
                </a:lnTo>
                <a:lnTo>
                  <a:pt x="33280" y="76870"/>
                </a:lnTo>
                <a:lnTo>
                  <a:pt x="33300" y="76860"/>
                </a:lnTo>
                <a:lnTo>
                  <a:pt x="33320" y="76850"/>
                </a:lnTo>
                <a:lnTo>
                  <a:pt x="33340" y="76850"/>
                </a:lnTo>
                <a:lnTo>
                  <a:pt x="33370" y="76840"/>
                </a:lnTo>
                <a:lnTo>
                  <a:pt x="33390" y="76820"/>
                </a:lnTo>
                <a:lnTo>
                  <a:pt x="33410" y="76810"/>
                </a:lnTo>
                <a:lnTo>
                  <a:pt x="33420" y="76800"/>
                </a:lnTo>
                <a:lnTo>
                  <a:pt x="33410" y="76800"/>
                </a:lnTo>
                <a:lnTo>
                  <a:pt x="33410" y="76790"/>
                </a:lnTo>
                <a:lnTo>
                  <a:pt x="33400" y="76760"/>
                </a:lnTo>
                <a:lnTo>
                  <a:pt x="33400" y="76740"/>
                </a:lnTo>
                <a:lnTo>
                  <a:pt x="33400" y="76730"/>
                </a:lnTo>
                <a:lnTo>
                  <a:pt x="33390" y="76710"/>
                </a:lnTo>
                <a:lnTo>
                  <a:pt x="33390" y="76690"/>
                </a:lnTo>
                <a:lnTo>
                  <a:pt x="33370" y="76660"/>
                </a:lnTo>
                <a:lnTo>
                  <a:pt x="33370" y="76650"/>
                </a:lnTo>
                <a:lnTo>
                  <a:pt x="33350" y="76630"/>
                </a:lnTo>
                <a:lnTo>
                  <a:pt x="33350" y="76610"/>
                </a:lnTo>
                <a:lnTo>
                  <a:pt x="33340" y="76600"/>
                </a:lnTo>
                <a:lnTo>
                  <a:pt x="33330" y="76590"/>
                </a:lnTo>
                <a:lnTo>
                  <a:pt x="33320" y="76580"/>
                </a:lnTo>
                <a:lnTo>
                  <a:pt x="33310" y="76550"/>
                </a:lnTo>
                <a:lnTo>
                  <a:pt x="33300" y="76530"/>
                </a:lnTo>
                <a:lnTo>
                  <a:pt x="33290" y="76520"/>
                </a:lnTo>
                <a:lnTo>
                  <a:pt x="33280" y="76500"/>
                </a:lnTo>
                <a:lnTo>
                  <a:pt x="33280" y="76490"/>
                </a:lnTo>
                <a:lnTo>
                  <a:pt x="33270" y="76480"/>
                </a:lnTo>
                <a:lnTo>
                  <a:pt x="33260" y="76460"/>
                </a:lnTo>
                <a:lnTo>
                  <a:pt x="33250" y="76420"/>
                </a:lnTo>
                <a:lnTo>
                  <a:pt x="33250" y="76400"/>
                </a:lnTo>
                <a:lnTo>
                  <a:pt x="33250" y="76380"/>
                </a:lnTo>
                <a:lnTo>
                  <a:pt x="33250" y="76370"/>
                </a:lnTo>
                <a:lnTo>
                  <a:pt x="33260" y="76360"/>
                </a:lnTo>
                <a:lnTo>
                  <a:pt x="33270" y="76360"/>
                </a:lnTo>
                <a:lnTo>
                  <a:pt x="33280" y="76350"/>
                </a:lnTo>
                <a:lnTo>
                  <a:pt x="33290" y="76350"/>
                </a:lnTo>
                <a:lnTo>
                  <a:pt x="33300" y="76350"/>
                </a:lnTo>
                <a:lnTo>
                  <a:pt x="33300" y="76340"/>
                </a:lnTo>
                <a:lnTo>
                  <a:pt x="33300" y="76330"/>
                </a:lnTo>
                <a:lnTo>
                  <a:pt x="33300" y="76320"/>
                </a:lnTo>
                <a:lnTo>
                  <a:pt x="33320" y="76310"/>
                </a:lnTo>
                <a:lnTo>
                  <a:pt x="33330" y="76290"/>
                </a:lnTo>
                <a:lnTo>
                  <a:pt x="33340" y="76280"/>
                </a:lnTo>
                <a:lnTo>
                  <a:pt x="33350" y="76260"/>
                </a:lnTo>
                <a:lnTo>
                  <a:pt x="33350" y="76240"/>
                </a:lnTo>
                <a:lnTo>
                  <a:pt x="33350" y="76230"/>
                </a:lnTo>
                <a:lnTo>
                  <a:pt x="33350" y="76220"/>
                </a:lnTo>
                <a:lnTo>
                  <a:pt x="33350" y="76210"/>
                </a:lnTo>
                <a:lnTo>
                  <a:pt x="33340" y="76190"/>
                </a:lnTo>
                <a:lnTo>
                  <a:pt x="33330" y="76180"/>
                </a:lnTo>
                <a:lnTo>
                  <a:pt x="33310" y="76170"/>
                </a:lnTo>
                <a:lnTo>
                  <a:pt x="33290" y="76170"/>
                </a:lnTo>
                <a:lnTo>
                  <a:pt x="33280" y="76170"/>
                </a:lnTo>
                <a:lnTo>
                  <a:pt x="33280" y="76180"/>
                </a:lnTo>
                <a:lnTo>
                  <a:pt x="33290" y="76180"/>
                </a:lnTo>
                <a:lnTo>
                  <a:pt x="33310" y="76190"/>
                </a:lnTo>
                <a:lnTo>
                  <a:pt x="33320" y="76190"/>
                </a:lnTo>
                <a:lnTo>
                  <a:pt x="33330" y="76210"/>
                </a:lnTo>
                <a:lnTo>
                  <a:pt x="33330" y="76230"/>
                </a:lnTo>
                <a:lnTo>
                  <a:pt x="33330" y="76240"/>
                </a:lnTo>
                <a:lnTo>
                  <a:pt x="33330" y="76260"/>
                </a:lnTo>
                <a:lnTo>
                  <a:pt x="33320" y="76270"/>
                </a:lnTo>
                <a:lnTo>
                  <a:pt x="33310" y="76290"/>
                </a:lnTo>
                <a:lnTo>
                  <a:pt x="33310" y="76300"/>
                </a:lnTo>
                <a:lnTo>
                  <a:pt x="33290" y="76320"/>
                </a:lnTo>
                <a:lnTo>
                  <a:pt x="33280" y="76320"/>
                </a:lnTo>
                <a:lnTo>
                  <a:pt x="33270" y="76340"/>
                </a:lnTo>
                <a:lnTo>
                  <a:pt x="33250" y="76350"/>
                </a:lnTo>
                <a:lnTo>
                  <a:pt x="33250" y="76360"/>
                </a:lnTo>
                <a:lnTo>
                  <a:pt x="33240" y="76370"/>
                </a:lnTo>
                <a:lnTo>
                  <a:pt x="33230" y="76400"/>
                </a:lnTo>
                <a:lnTo>
                  <a:pt x="33230" y="76410"/>
                </a:lnTo>
                <a:lnTo>
                  <a:pt x="33230" y="76430"/>
                </a:lnTo>
                <a:lnTo>
                  <a:pt x="33240" y="76450"/>
                </a:lnTo>
                <a:lnTo>
                  <a:pt x="33240" y="76460"/>
                </a:lnTo>
                <a:lnTo>
                  <a:pt x="33250" y="76480"/>
                </a:lnTo>
                <a:lnTo>
                  <a:pt x="33250" y="76500"/>
                </a:lnTo>
                <a:lnTo>
                  <a:pt x="33260" y="76520"/>
                </a:lnTo>
                <a:lnTo>
                  <a:pt x="33270" y="76520"/>
                </a:lnTo>
                <a:lnTo>
                  <a:pt x="33270" y="76540"/>
                </a:lnTo>
                <a:lnTo>
                  <a:pt x="33290" y="76560"/>
                </a:lnTo>
                <a:lnTo>
                  <a:pt x="33300" y="76580"/>
                </a:lnTo>
                <a:lnTo>
                  <a:pt x="33310" y="76590"/>
                </a:lnTo>
                <a:lnTo>
                  <a:pt x="33320" y="76620"/>
                </a:lnTo>
                <a:lnTo>
                  <a:pt x="33330" y="76640"/>
                </a:lnTo>
                <a:lnTo>
                  <a:pt x="33340" y="76660"/>
                </a:lnTo>
                <a:lnTo>
                  <a:pt x="33350" y="76680"/>
                </a:lnTo>
                <a:lnTo>
                  <a:pt x="33360" y="76710"/>
                </a:lnTo>
                <a:lnTo>
                  <a:pt x="33370" y="76710"/>
                </a:lnTo>
                <a:lnTo>
                  <a:pt x="33380" y="76730"/>
                </a:lnTo>
                <a:lnTo>
                  <a:pt x="33380" y="76740"/>
                </a:lnTo>
                <a:lnTo>
                  <a:pt x="33390" y="76770"/>
                </a:lnTo>
                <a:lnTo>
                  <a:pt x="33380" y="76780"/>
                </a:lnTo>
                <a:lnTo>
                  <a:pt x="33380" y="76790"/>
                </a:lnTo>
                <a:lnTo>
                  <a:pt x="33380" y="76800"/>
                </a:lnTo>
                <a:lnTo>
                  <a:pt x="33380" y="76810"/>
                </a:lnTo>
                <a:lnTo>
                  <a:pt x="33380" y="76820"/>
                </a:lnTo>
                <a:lnTo>
                  <a:pt x="33370" y="76820"/>
                </a:lnTo>
                <a:lnTo>
                  <a:pt x="33370" y="76830"/>
                </a:lnTo>
                <a:lnTo>
                  <a:pt x="33350" y="76830"/>
                </a:lnTo>
                <a:lnTo>
                  <a:pt x="33340" y="76830"/>
                </a:lnTo>
                <a:lnTo>
                  <a:pt x="33330" y="76830"/>
                </a:lnTo>
                <a:lnTo>
                  <a:pt x="33320" y="76830"/>
                </a:lnTo>
                <a:lnTo>
                  <a:pt x="33300" y="76840"/>
                </a:lnTo>
                <a:lnTo>
                  <a:pt x="33290" y="76840"/>
                </a:lnTo>
                <a:lnTo>
                  <a:pt x="33270" y="76840"/>
                </a:lnTo>
                <a:lnTo>
                  <a:pt x="33210" y="76860"/>
                </a:lnTo>
                <a:lnTo>
                  <a:pt x="33210" y="76870"/>
                </a:lnTo>
                <a:lnTo>
                  <a:pt x="33180" y="76900"/>
                </a:lnTo>
                <a:lnTo>
                  <a:pt x="33170" y="76920"/>
                </a:lnTo>
                <a:lnTo>
                  <a:pt x="33160" y="76950"/>
                </a:lnTo>
                <a:lnTo>
                  <a:pt x="33160" y="76970"/>
                </a:lnTo>
                <a:lnTo>
                  <a:pt x="33160" y="76990"/>
                </a:lnTo>
                <a:lnTo>
                  <a:pt x="33160" y="77000"/>
                </a:lnTo>
                <a:lnTo>
                  <a:pt x="33160" y="77020"/>
                </a:lnTo>
                <a:lnTo>
                  <a:pt x="33170" y="77040"/>
                </a:lnTo>
                <a:lnTo>
                  <a:pt x="33170" y="77060"/>
                </a:lnTo>
                <a:lnTo>
                  <a:pt x="33180" y="77080"/>
                </a:lnTo>
                <a:lnTo>
                  <a:pt x="33200" y="77100"/>
                </a:lnTo>
                <a:lnTo>
                  <a:pt x="33210" y="77110"/>
                </a:lnTo>
                <a:lnTo>
                  <a:pt x="33220" y="77130"/>
                </a:lnTo>
                <a:lnTo>
                  <a:pt x="33230" y="77140"/>
                </a:lnTo>
                <a:lnTo>
                  <a:pt x="33230" y="77150"/>
                </a:lnTo>
                <a:lnTo>
                  <a:pt x="33230" y="77170"/>
                </a:lnTo>
                <a:lnTo>
                  <a:pt x="33230" y="77200"/>
                </a:lnTo>
                <a:lnTo>
                  <a:pt x="33230" y="77210"/>
                </a:lnTo>
                <a:lnTo>
                  <a:pt x="33230" y="77220"/>
                </a:lnTo>
                <a:lnTo>
                  <a:pt x="33220" y="77230"/>
                </a:lnTo>
                <a:lnTo>
                  <a:pt x="33220" y="77240"/>
                </a:lnTo>
                <a:lnTo>
                  <a:pt x="33210" y="77250"/>
                </a:lnTo>
                <a:lnTo>
                  <a:pt x="33210" y="77270"/>
                </a:lnTo>
                <a:lnTo>
                  <a:pt x="33200" y="77280"/>
                </a:lnTo>
                <a:lnTo>
                  <a:pt x="33190" y="77280"/>
                </a:lnTo>
                <a:lnTo>
                  <a:pt x="33180" y="77280"/>
                </a:lnTo>
                <a:lnTo>
                  <a:pt x="33170" y="77280"/>
                </a:lnTo>
                <a:lnTo>
                  <a:pt x="33150" y="77270"/>
                </a:lnTo>
                <a:lnTo>
                  <a:pt x="33140" y="77260"/>
                </a:lnTo>
                <a:lnTo>
                  <a:pt x="33110" y="77240"/>
                </a:lnTo>
                <a:lnTo>
                  <a:pt x="33080" y="77220"/>
                </a:lnTo>
                <a:lnTo>
                  <a:pt x="33050" y="77190"/>
                </a:lnTo>
                <a:lnTo>
                  <a:pt x="33030" y="77180"/>
                </a:lnTo>
                <a:lnTo>
                  <a:pt x="33010" y="77160"/>
                </a:lnTo>
                <a:lnTo>
                  <a:pt x="33010" y="77150"/>
                </a:lnTo>
                <a:lnTo>
                  <a:pt x="33010" y="77130"/>
                </a:lnTo>
                <a:lnTo>
                  <a:pt x="33010" y="77070"/>
                </a:lnTo>
                <a:lnTo>
                  <a:pt x="33020" y="76980"/>
                </a:lnTo>
                <a:lnTo>
                  <a:pt x="33030" y="76940"/>
                </a:lnTo>
                <a:lnTo>
                  <a:pt x="33030" y="76880"/>
                </a:lnTo>
                <a:lnTo>
                  <a:pt x="33040" y="76840"/>
                </a:lnTo>
                <a:lnTo>
                  <a:pt x="33030" y="76790"/>
                </a:lnTo>
                <a:lnTo>
                  <a:pt x="33010" y="76730"/>
                </a:lnTo>
                <a:lnTo>
                  <a:pt x="33010" y="76680"/>
                </a:lnTo>
                <a:lnTo>
                  <a:pt x="33000" y="76650"/>
                </a:lnTo>
                <a:lnTo>
                  <a:pt x="33000" y="76620"/>
                </a:lnTo>
                <a:lnTo>
                  <a:pt x="33000" y="76600"/>
                </a:lnTo>
                <a:lnTo>
                  <a:pt x="32990" y="76580"/>
                </a:lnTo>
                <a:lnTo>
                  <a:pt x="32980" y="76510"/>
                </a:lnTo>
                <a:lnTo>
                  <a:pt x="32970" y="76470"/>
                </a:lnTo>
                <a:lnTo>
                  <a:pt x="32960" y="76420"/>
                </a:lnTo>
                <a:lnTo>
                  <a:pt x="32950" y="76390"/>
                </a:lnTo>
                <a:lnTo>
                  <a:pt x="32920" y="76330"/>
                </a:lnTo>
                <a:lnTo>
                  <a:pt x="32900" y="76290"/>
                </a:lnTo>
                <a:lnTo>
                  <a:pt x="32890" y="76270"/>
                </a:lnTo>
                <a:lnTo>
                  <a:pt x="32890" y="76250"/>
                </a:lnTo>
                <a:lnTo>
                  <a:pt x="32870" y="76230"/>
                </a:lnTo>
                <a:lnTo>
                  <a:pt x="32860" y="76210"/>
                </a:lnTo>
                <a:lnTo>
                  <a:pt x="32830" y="76180"/>
                </a:lnTo>
                <a:lnTo>
                  <a:pt x="32810" y="76150"/>
                </a:lnTo>
                <a:lnTo>
                  <a:pt x="32780" y="76120"/>
                </a:lnTo>
                <a:lnTo>
                  <a:pt x="32760" y="76100"/>
                </a:lnTo>
                <a:lnTo>
                  <a:pt x="32740" y="76090"/>
                </a:lnTo>
                <a:lnTo>
                  <a:pt x="32740" y="76070"/>
                </a:lnTo>
                <a:lnTo>
                  <a:pt x="32720" y="76050"/>
                </a:lnTo>
                <a:lnTo>
                  <a:pt x="32700" y="76030"/>
                </a:lnTo>
                <a:lnTo>
                  <a:pt x="32690" y="76010"/>
                </a:lnTo>
                <a:lnTo>
                  <a:pt x="32690" y="76000"/>
                </a:lnTo>
                <a:lnTo>
                  <a:pt x="32700" y="75940"/>
                </a:lnTo>
                <a:lnTo>
                  <a:pt x="32700" y="75910"/>
                </a:lnTo>
                <a:lnTo>
                  <a:pt x="32700" y="75870"/>
                </a:lnTo>
                <a:lnTo>
                  <a:pt x="32710" y="75850"/>
                </a:lnTo>
                <a:lnTo>
                  <a:pt x="32710" y="75830"/>
                </a:lnTo>
                <a:lnTo>
                  <a:pt x="32710" y="75810"/>
                </a:lnTo>
                <a:lnTo>
                  <a:pt x="32710" y="75780"/>
                </a:lnTo>
                <a:lnTo>
                  <a:pt x="32710" y="75770"/>
                </a:lnTo>
                <a:lnTo>
                  <a:pt x="32710" y="75750"/>
                </a:lnTo>
                <a:lnTo>
                  <a:pt x="32720" y="75730"/>
                </a:lnTo>
                <a:lnTo>
                  <a:pt x="32730" y="75710"/>
                </a:lnTo>
                <a:lnTo>
                  <a:pt x="32730" y="75700"/>
                </a:lnTo>
                <a:lnTo>
                  <a:pt x="32740" y="75690"/>
                </a:lnTo>
                <a:lnTo>
                  <a:pt x="32750" y="75680"/>
                </a:lnTo>
                <a:lnTo>
                  <a:pt x="32770" y="75670"/>
                </a:lnTo>
                <a:lnTo>
                  <a:pt x="32790" y="75670"/>
                </a:lnTo>
                <a:lnTo>
                  <a:pt x="32800" y="75670"/>
                </a:lnTo>
                <a:lnTo>
                  <a:pt x="32820" y="75670"/>
                </a:lnTo>
                <a:lnTo>
                  <a:pt x="32840" y="75680"/>
                </a:lnTo>
                <a:lnTo>
                  <a:pt x="32850" y="75690"/>
                </a:lnTo>
                <a:lnTo>
                  <a:pt x="32860" y="75700"/>
                </a:lnTo>
                <a:lnTo>
                  <a:pt x="32870" y="75710"/>
                </a:lnTo>
                <a:lnTo>
                  <a:pt x="32880" y="75730"/>
                </a:lnTo>
                <a:lnTo>
                  <a:pt x="32890" y="75740"/>
                </a:lnTo>
                <a:lnTo>
                  <a:pt x="32910" y="75740"/>
                </a:lnTo>
                <a:lnTo>
                  <a:pt x="32920" y="75750"/>
                </a:lnTo>
                <a:lnTo>
                  <a:pt x="32950" y="75740"/>
                </a:lnTo>
                <a:lnTo>
                  <a:pt x="32960" y="75740"/>
                </a:lnTo>
                <a:lnTo>
                  <a:pt x="32980" y="75740"/>
                </a:lnTo>
                <a:lnTo>
                  <a:pt x="32990" y="75740"/>
                </a:lnTo>
                <a:lnTo>
                  <a:pt x="33010" y="75730"/>
                </a:lnTo>
                <a:lnTo>
                  <a:pt x="33030" y="75730"/>
                </a:lnTo>
                <a:lnTo>
                  <a:pt x="33050" y="75720"/>
                </a:lnTo>
                <a:lnTo>
                  <a:pt x="33070" y="75710"/>
                </a:lnTo>
                <a:lnTo>
                  <a:pt x="33100" y="75690"/>
                </a:lnTo>
                <a:lnTo>
                  <a:pt x="33110" y="75680"/>
                </a:lnTo>
                <a:lnTo>
                  <a:pt x="33130" y="75660"/>
                </a:lnTo>
                <a:lnTo>
                  <a:pt x="33130" y="75650"/>
                </a:lnTo>
                <a:lnTo>
                  <a:pt x="33130" y="75640"/>
                </a:lnTo>
                <a:lnTo>
                  <a:pt x="33130" y="75630"/>
                </a:lnTo>
                <a:lnTo>
                  <a:pt x="33130" y="75620"/>
                </a:lnTo>
                <a:lnTo>
                  <a:pt x="33130" y="75610"/>
                </a:lnTo>
                <a:lnTo>
                  <a:pt x="33130" y="75600"/>
                </a:lnTo>
                <a:lnTo>
                  <a:pt x="33140" y="75590"/>
                </a:lnTo>
                <a:lnTo>
                  <a:pt x="33160" y="75580"/>
                </a:lnTo>
                <a:lnTo>
                  <a:pt x="33170" y="75580"/>
                </a:lnTo>
                <a:lnTo>
                  <a:pt x="33180" y="75580"/>
                </a:lnTo>
                <a:lnTo>
                  <a:pt x="33190" y="75580"/>
                </a:lnTo>
                <a:lnTo>
                  <a:pt x="33200" y="75580"/>
                </a:lnTo>
                <a:lnTo>
                  <a:pt x="33210" y="75580"/>
                </a:lnTo>
                <a:lnTo>
                  <a:pt x="33220" y="75580"/>
                </a:lnTo>
                <a:lnTo>
                  <a:pt x="33230" y="75570"/>
                </a:lnTo>
                <a:lnTo>
                  <a:pt x="33250" y="75540"/>
                </a:lnTo>
                <a:lnTo>
                  <a:pt x="33260" y="75530"/>
                </a:lnTo>
                <a:lnTo>
                  <a:pt x="33280" y="75510"/>
                </a:lnTo>
                <a:lnTo>
                  <a:pt x="33300" y="75480"/>
                </a:lnTo>
                <a:lnTo>
                  <a:pt x="33310" y="75470"/>
                </a:lnTo>
                <a:lnTo>
                  <a:pt x="33330" y="75450"/>
                </a:lnTo>
                <a:lnTo>
                  <a:pt x="33340" y="75430"/>
                </a:lnTo>
                <a:lnTo>
                  <a:pt x="33350" y="75420"/>
                </a:lnTo>
                <a:lnTo>
                  <a:pt x="33360" y="75410"/>
                </a:lnTo>
                <a:lnTo>
                  <a:pt x="33370" y="75400"/>
                </a:lnTo>
                <a:lnTo>
                  <a:pt x="33370" y="75390"/>
                </a:lnTo>
                <a:lnTo>
                  <a:pt x="33370" y="75380"/>
                </a:lnTo>
                <a:lnTo>
                  <a:pt x="33380" y="75370"/>
                </a:lnTo>
                <a:lnTo>
                  <a:pt x="33380" y="75350"/>
                </a:lnTo>
                <a:lnTo>
                  <a:pt x="33380" y="75360"/>
                </a:lnTo>
                <a:lnTo>
                  <a:pt x="33380" y="75370"/>
                </a:lnTo>
                <a:lnTo>
                  <a:pt x="33370" y="75370"/>
                </a:lnTo>
                <a:lnTo>
                  <a:pt x="33370" y="75380"/>
                </a:lnTo>
                <a:lnTo>
                  <a:pt x="33360" y="75390"/>
                </a:lnTo>
                <a:lnTo>
                  <a:pt x="33350" y="75400"/>
                </a:lnTo>
                <a:lnTo>
                  <a:pt x="33340" y="75410"/>
                </a:lnTo>
                <a:lnTo>
                  <a:pt x="33330" y="75420"/>
                </a:lnTo>
                <a:lnTo>
                  <a:pt x="33320" y="75430"/>
                </a:lnTo>
                <a:lnTo>
                  <a:pt x="33320" y="75440"/>
                </a:lnTo>
                <a:lnTo>
                  <a:pt x="33310" y="75450"/>
                </a:lnTo>
                <a:lnTo>
                  <a:pt x="33290" y="75470"/>
                </a:lnTo>
                <a:lnTo>
                  <a:pt x="33280" y="75480"/>
                </a:lnTo>
                <a:lnTo>
                  <a:pt x="33280" y="75490"/>
                </a:lnTo>
                <a:lnTo>
                  <a:pt x="33270" y="75500"/>
                </a:lnTo>
                <a:lnTo>
                  <a:pt x="33260" y="75510"/>
                </a:lnTo>
                <a:lnTo>
                  <a:pt x="33250" y="75510"/>
                </a:lnTo>
                <a:lnTo>
                  <a:pt x="33250" y="75520"/>
                </a:lnTo>
                <a:lnTo>
                  <a:pt x="33240" y="75530"/>
                </a:lnTo>
                <a:lnTo>
                  <a:pt x="33230" y="75540"/>
                </a:lnTo>
                <a:lnTo>
                  <a:pt x="33220" y="75550"/>
                </a:lnTo>
                <a:lnTo>
                  <a:pt x="33210" y="75560"/>
                </a:lnTo>
                <a:lnTo>
                  <a:pt x="33200" y="75570"/>
                </a:lnTo>
                <a:lnTo>
                  <a:pt x="33180" y="75570"/>
                </a:lnTo>
                <a:lnTo>
                  <a:pt x="33160" y="75570"/>
                </a:lnTo>
                <a:lnTo>
                  <a:pt x="33150" y="75570"/>
                </a:lnTo>
                <a:lnTo>
                  <a:pt x="33140" y="75570"/>
                </a:lnTo>
                <a:lnTo>
                  <a:pt x="33130" y="75580"/>
                </a:lnTo>
                <a:lnTo>
                  <a:pt x="33120" y="75600"/>
                </a:lnTo>
                <a:lnTo>
                  <a:pt x="33120" y="75620"/>
                </a:lnTo>
                <a:lnTo>
                  <a:pt x="33120" y="75630"/>
                </a:lnTo>
                <a:lnTo>
                  <a:pt x="33120" y="75650"/>
                </a:lnTo>
                <a:lnTo>
                  <a:pt x="33110" y="75660"/>
                </a:lnTo>
                <a:lnTo>
                  <a:pt x="33110" y="75670"/>
                </a:lnTo>
                <a:lnTo>
                  <a:pt x="33100" y="75680"/>
                </a:lnTo>
                <a:lnTo>
                  <a:pt x="33090" y="75680"/>
                </a:lnTo>
                <a:lnTo>
                  <a:pt x="33080" y="75690"/>
                </a:lnTo>
                <a:lnTo>
                  <a:pt x="33070" y="75690"/>
                </a:lnTo>
                <a:lnTo>
                  <a:pt x="33040" y="75700"/>
                </a:lnTo>
                <a:lnTo>
                  <a:pt x="33030" y="75710"/>
                </a:lnTo>
                <a:lnTo>
                  <a:pt x="33020" y="75710"/>
                </a:lnTo>
                <a:lnTo>
                  <a:pt x="33000" y="75720"/>
                </a:lnTo>
                <a:lnTo>
                  <a:pt x="32990" y="75720"/>
                </a:lnTo>
                <a:lnTo>
                  <a:pt x="32970" y="75720"/>
                </a:lnTo>
                <a:lnTo>
                  <a:pt x="32930" y="75730"/>
                </a:lnTo>
                <a:lnTo>
                  <a:pt x="32920" y="75730"/>
                </a:lnTo>
                <a:lnTo>
                  <a:pt x="32900" y="75730"/>
                </a:lnTo>
                <a:lnTo>
                  <a:pt x="32890" y="75720"/>
                </a:lnTo>
                <a:lnTo>
                  <a:pt x="32880" y="75700"/>
                </a:lnTo>
                <a:lnTo>
                  <a:pt x="32870" y="75690"/>
                </a:lnTo>
                <a:lnTo>
                  <a:pt x="32860" y="75670"/>
                </a:lnTo>
                <a:lnTo>
                  <a:pt x="32850" y="75670"/>
                </a:lnTo>
                <a:lnTo>
                  <a:pt x="32830" y="75650"/>
                </a:lnTo>
                <a:lnTo>
                  <a:pt x="32820" y="75650"/>
                </a:lnTo>
                <a:lnTo>
                  <a:pt x="32810" y="75650"/>
                </a:lnTo>
                <a:lnTo>
                  <a:pt x="32800" y="75650"/>
                </a:lnTo>
                <a:lnTo>
                  <a:pt x="32780" y="75650"/>
                </a:lnTo>
                <a:lnTo>
                  <a:pt x="32760" y="75660"/>
                </a:lnTo>
                <a:lnTo>
                  <a:pt x="32750" y="75650"/>
                </a:lnTo>
                <a:lnTo>
                  <a:pt x="32750" y="75640"/>
                </a:lnTo>
                <a:lnTo>
                  <a:pt x="32750" y="75620"/>
                </a:lnTo>
                <a:lnTo>
                  <a:pt x="32760" y="75610"/>
                </a:lnTo>
                <a:lnTo>
                  <a:pt x="32770" y="75580"/>
                </a:lnTo>
                <a:lnTo>
                  <a:pt x="32780" y="75550"/>
                </a:lnTo>
                <a:lnTo>
                  <a:pt x="32790" y="75520"/>
                </a:lnTo>
                <a:lnTo>
                  <a:pt x="32810" y="75480"/>
                </a:lnTo>
                <a:lnTo>
                  <a:pt x="32810" y="75450"/>
                </a:lnTo>
                <a:lnTo>
                  <a:pt x="32810" y="75430"/>
                </a:lnTo>
                <a:lnTo>
                  <a:pt x="32820" y="75400"/>
                </a:lnTo>
                <a:lnTo>
                  <a:pt x="32830" y="75380"/>
                </a:lnTo>
                <a:lnTo>
                  <a:pt x="32850" y="75350"/>
                </a:lnTo>
                <a:lnTo>
                  <a:pt x="32860" y="75330"/>
                </a:lnTo>
                <a:lnTo>
                  <a:pt x="32870" y="75350"/>
                </a:lnTo>
                <a:lnTo>
                  <a:pt x="32880" y="75370"/>
                </a:lnTo>
                <a:lnTo>
                  <a:pt x="32880" y="75390"/>
                </a:lnTo>
                <a:lnTo>
                  <a:pt x="32890" y="75420"/>
                </a:lnTo>
                <a:lnTo>
                  <a:pt x="32890" y="75440"/>
                </a:lnTo>
                <a:lnTo>
                  <a:pt x="32890" y="75470"/>
                </a:lnTo>
                <a:lnTo>
                  <a:pt x="32900" y="75480"/>
                </a:lnTo>
                <a:lnTo>
                  <a:pt x="32910" y="75480"/>
                </a:lnTo>
                <a:lnTo>
                  <a:pt x="32930" y="75480"/>
                </a:lnTo>
                <a:lnTo>
                  <a:pt x="32950" y="75480"/>
                </a:lnTo>
                <a:lnTo>
                  <a:pt x="32970" y="75470"/>
                </a:lnTo>
                <a:lnTo>
                  <a:pt x="32990" y="75460"/>
                </a:lnTo>
                <a:lnTo>
                  <a:pt x="33010" y="75450"/>
                </a:lnTo>
                <a:lnTo>
                  <a:pt x="33030" y="75440"/>
                </a:lnTo>
                <a:lnTo>
                  <a:pt x="33060" y="75420"/>
                </a:lnTo>
                <a:lnTo>
                  <a:pt x="33080" y="75400"/>
                </a:lnTo>
                <a:lnTo>
                  <a:pt x="33110" y="75380"/>
                </a:lnTo>
                <a:lnTo>
                  <a:pt x="33120" y="75370"/>
                </a:lnTo>
                <a:lnTo>
                  <a:pt x="33160" y="75340"/>
                </a:lnTo>
                <a:lnTo>
                  <a:pt x="33180" y="75320"/>
                </a:lnTo>
                <a:lnTo>
                  <a:pt x="33190" y="75310"/>
                </a:lnTo>
                <a:lnTo>
                  <a:pt x="33200" y="75290"/>
                </a:lnTo>
                <a:lnTo>
                  <a:pt x="33200" y="75280"/>
                </a:lnTo>
                <a:lnTo>
                  <a:pt x="33210" y="75270"/>
                </a:lnTo>
                <a:lnTo>
                  <a:pt x="33210" y="75250"/>
                </a:lnTo>
                <a:lnTo>
                  <a:pt x="33210" y="75230"/>
                </a:lnTo>
                <a:lnTo>
                  <a:pt x="33200" y="75220"/>
                </a:lnTo>
                <a:lnTo>
                  <a:pt x="33190" y="75200"/>
                </a:lnTo>
                <a:lnTo>
                  <a:pt x="33170" y="75190"/>
                </a:lnTo>
                <a:lnTo>
                  <a:pt x="33150" y="75180"/>
                </a:lnTo>
                <a:lnTo>
                  <a:pt x="33140" y="75180"/>
                </a:lnTo>
                <a:lnTo>
                  <a:pt x="33110" y="75170"/>
                </a:lnTo>
                <a:lnTo>
                  <a:pt x="33090" y="75170"/>
                </a:lnTo>
                <a:lnTo>
                  <a:pt x="33080" y="75160"/>
                </a:lnTo>
                <a:lnTo>
                  <a:pt x="33090" y="75150"/>
                </a:lnTo>
                <a:lnTo>
                  <a:pt x="33090" y="75140"/>
                </a:lnTo>
                <a:lnTo>
                  <a:pt x="33110" y="75110"/>
                </a:lnTo>
                <a:lnTo>
                  <a:pt x="33130" y="75080"/>
                </a:lnTo>
                <a:lnTo>
                  <a:pt x="33130" y="75060"/>
                </a:lnTo>
                <a:lnTo>
                  <a:pt x="33130" y="75030"/>
                </a:lnTo>
                <a:lnTo>
                  <a:pt x="33130" y="75010"/>
                </a:lnTo>
                <a:lnTo>
                  <a:pt x="33120" y="75000"/>
                </a:lnTo>
                <a:lnTo>
                  <a:pt x="33120" y="74990"/>
                </a:lnTo>
                <a:lnTo>
                  <a:pt x="33090" y="74960"/>
                </a:lnTo>
                <a:lnTo>
                  <a:pt x="33080" y="74930"/>
                </a:lnTo>
                <a:lnTo>
                  <a:pt x="33070" y="74920"/>
                </a:lnTo>
                <a:lnTo>
                  <a:pt x="33080" y="74920"/>
                </a:lnTo>
                <a:lnTo>
                  <a:pt x="33090" y="74910"/>
                </a:lnTo>
                <a:lnTo>
                  <a:pt x="33110" y="74910"/>
                </a:lnTo>
                <a:lnTo>
                  <a:pt x="33120" y="74910"/>
                </a:lnTo>
                <a:lnTo>
                  <a:pt x="33160" y="74900"/>
                </a:lnTo>
                <a:lnTo>
                  <a:pt x="33190" y="74900"/>
                </a:lnTo>
                <a:lnTo>
                  <a:pt x="33220" y="74900"/>
                </a:lnTo>
                <a:lnTo>
                  <a:pt x="33260" y="74870"/>
                </a:lnTo>
                <a:lnTo>
                  <a:pt x="33260" y="74860"/>
                </a:lnTo>
                <a:lnTo>
                  <a:pt x="33260" y="74850"/>
                </a:lnTo>
                <a:lnTo>
                  <a:pt x="33250" y="74830"/>
                </a:lnTo>
                <a:lnTo>
                  <a:pt x="33230" y="74810"/>
                </a:lnTo>
                <a:lnTo>
                  <a:pt x="33220" y="74790"/>
                </a:lnTo>
                <a:lnTo>
                  <a:pt x="33200" y="74760"/>
                </a:lnTo>
                <a:lnTo>
                  <a:pt x="33190" y="74740"/>
                </a:lnTo>
                <a:lnTo>
                  <a:pt x="33200" y="74730"/>
                </a:lnTo>
                <a:lnTo>
                  <a:pt x="33200" y="74720"/>
                </a:lnTo>
                <a:lnTo>
                  <a:pt x="33220" y="74700"/>
                </a:lnTo>
                <a:lnTo>
                  <a:pt x="33230" y="74690"/>
                </a:lnTo>
                <a:lnTo>
                  <a:pt x="33250" y="74680"/>
                </a:lnTo>
                <a:lnTo>
                  <a:pt x="33280" y="74660"/>
                </a:lnTo>
                <a:lnTo>
                  <a:pt x="33290" y="74650"/>
                </a:lnTo>
                <a:lnTo>
                  <a:pt x="33340" y="74640"/>
                </a:lnTo>
                <a:lnTo>
                  <a:pt x="33370" y="74630"/>
                </a:lnTo>
                <a:lnTo>
                  <a:pt x="33390" y="74620"/>
                </a:lnTo>
                <a:lnTo>
                  <a:pt x="33400" y="74600"/>
                </a:lnTo>
                <a:lnTo>
                  <a:pt x="33400" y="74580"/>
                </a:lnTo>
                <a:lnTo>
                  <a:pt x="33400" y="74570"/>
                </a:lnTo>
                <a:lnTo>
                  <a:pt x="33390" y="74560"/>
                </a:lnTo>
                <a:lnTo>
                  <a:pt x="33380" y="74550"/>
                </a:lnTo>
                <a:lnTo>
                  <a:pt x="33380" y="74540"/>
                </a:lnTo>
                <a:lnTo>
                  <a:pt x="33370" y="74520"/>
                </a:lnTo>
                <a:lnTo>
                  <a:pt x="33370" y="74510"/>
                </a:lnTo>
                <a:lnTo>
                  <a:pt x="33380" y="74500"/>
                </a:lnTo>
                <a:lnTo>
                  <a:pt x="33380" y="74490"/>
                </a:lnTo>
                <a:lnTo>
                  <a:pt x="33390" y="74490"/>
                </a:lnTo>
                <a:lnTo>
                  <a:pt x="33410" y="74470"/>
                </a:lnTo>
                <a:lnTo>
                  <a:pt x="33420" y="74470"/>
                </a:lnTo>
                <a:lnTo>
                  <a:pt x="33430" y="74460"/>
                </a:lnTo>
                <a:lnTo>
                  <a:pt x="33430" y="74450"/>
                </a:lnTo>
                <a:lnTo>
                  <a:pt x="33430" y="74430"/>
                </a:lnTo>
                <a:lnTo>
                  <a:pt x="33420" y="74420"/>
                </a:lnTo>
                <a:lnTo>
                  <a:pt x="33410" y="74400"/>
                </a:lnTo>
                <a:lnTo>
                  <a:pt x="33400" y="74390"/>
                </a:lnTo>
                <a:lnTo>
                  <a:pt x="33390" y="74370"/>
                </a:lnTo>
                <a:lnTo>
                  <a:pt x="33380" y="74350"/>
                </a:lnTo>
                <a:lnTo>
                  <a:pt x="33360" y="74320"/>
                </a:lnTo>
                <a:lnTo>
                  <a:pt x="33360" y="74300"/>
                </a:lnTo>
                <a:lnTo>
                  <a:pt x="33360" y="74280"/>
                </a:lnTo>
                <a:lnTo>
                  <a:pt x="33370" y="74260"/>
                </a:lnTo>
                <a:lnTo>
                  <a:pt x="33370" y="74240"/>
                </a:lnTo>
                <a:lnTo>
                  <a:pt x="33360" y="74230"/>
                </a:lnTo>
                <a:lnTo>
                  <a:pt x="33360" y="74200"/>
                </a:lnTo>
                <a:lnTo>
                  <a:pt x="33360" y="74170"/>
                </a:lnTo>
                <a:lnTo>
                  <a:pt x="33350" y="74160"/>
                </a:lnTo>
                <a:lnTo>
                  <a:pt x="33340" y="74150"/>
                </a:lnTo>
                <a:lnTo>
                  <a:pt x="33320" y="74140"/>
                </a:lnTo>
                <a:lnTo>
                  <a:pt x="33300" y="74150"/>
                </a:lnTo>
                <a:lnTo>
                  <a:pt x="33280" y="74150"/>
                </a:lnTo>
                <a:lnTo>
                  <a:pt x="33240" y="74150"/>
                </a:lnTo>
                <a:lnTo>
                  <a:pt x="33220" y="74140"/>
                </a:lnTo>
                <a:lnTo>
                  <a:pt x="33210" y="74140"/>
                </a:lnTo>
                <a:lnTo>
                  <a:pt x="33200" y="74140"/>
                </a:lnTo>
                <a:lnTo>
                  <a:pt x="33200" y="74130"/>
                </a:lnTo>
                <a:lnTo>
                  <a:pt x="33200" y="74120"/>
                </a:lnTo>
                <a:lnTo>
                  <a:pt x="33210" y="74100"/>
                </a:lnTo>
                <a:lnTo>
                  <a:pt x="33210" y="74090"/>
                </a:lnTo>
                <a:lnTo>
                  <a:pt x="33220" y="74060"/>
                </a:lnTo>
                <a:lnTo>
                  <a:pt x="33230" y="74030"/>
                </a:lnTo>
                <a:lnTo>
                  <a:pt x="33240" y="74010"/>
                </a:lnTo>
                <a:lnTo>
                  <a:pt x="33250" y="73980"/>
                </a:lnTo>
                <a:lnTo>
                  <a:pt x="33260" y="73960"/>
                </a:lnTo>
                <a:lnTo>
                  <a:pt x="33260" y="73950"/>
                </a:lnTo>
                <a:lnTo>
                  <a:pt x="33270" y="73930"/>
                </a:lnTo>
                <a:lnTo>
                  <a:pt x="33280" y="73910"/>
                </a:lnTo>
                <a:lnTo>
                  <a:pt x="33300" y="73900"/>
                </a:lnTo>
                <a:lnTo>
                  <a:pt x="33310" y="73880"/>
                </a:lnTo>
                <a:lnTo>
                  <a:pt x="33320" y="73870"/>
                </a:lnTo>
                <a:lnTo>
                  <a:pt x="33330" y="73850"/>
                </a:lnTo>
                <a:lnTo>
                  <a:pt x="33330" y="73840"/>
                </a:lnTo>
                <a:lnTo>
                  <a:pt x="33330" y="73820"/>
                </a:lnTo>
                <a:lnTo>
                  <a:pt x="33330" y="73800"/>
                </a:lnTo>
                <a:lnTo>
                  <a:pt x="33340" y="73780"/>
                </a:lnTo>
                <a:lnTo>
                  <a:pt x="33350" y="73760"/>
                </a:lnTo>
                <a:lnTo>
                  <a:pt x="33350" y="73740"/>
                </a:lnTo>
                <a:lnTo>
                  <a:pt x="33360" y="73720"/>
                </a:lnTo>
                <a:lnTo>
                  <a:pt x="33380" y="73690"/>
                </a:lnTo>
                <a:lnTo>
                  <a:pt x="33390" y="73670"/>
                </a:lnTo>
                <a:lnTo>
                  <a:pt x="33410" y="73640"/>
                </a:lnTo>
                <a:lnTo>
                  <a:pt x="33440" y="73610"/>
                </a:lnTo>
                <a:lnTo>
                  <a:pt x="33460" y="73600"/>
                </a:lnTo>
                <a:lnTo>
                  <a:pt x="33490" y="73580"/>
                </a:lnTo>
                <a:lnTo>
                  <a:pt x="33520" y="73570"/>
                </a:lnTo>
                <a:lnTo>
                  <a:pt x="33540" y="73550"/>
                </a:lnTo>
                <a:lnTo>
                  <a:pt x="33560" y="73530"/>
                </a:lnTo>
                <a:lnTo>
                  <a:pt x="33580" y="73510"/>
                </a:lnTo>
                <a:lnTo>
                  <a:pt x="33590" y="73490"/>
                </a:lnTo>
                <a:lnTo>
                  <a:pt x="33610" y="73460"/>
                </a:lnTo>
                <a:lnTo>
                  <a:pt x="33640" y="73430"/>
                </a:lnTo>
                <a:lnTo>
                  <a:pt x="33650" y="73420"/>
                </a:lnTo>
                <a:lnTo>
                  <a:pt x="33670" y="73430"/>
                </a:lnTo>
                <a:lnTo>
                  <a:pt x="33680" y="73440"/>
                </a:lnTo>
                <a:lnTo>
                  <a:pt x="33690" y="73450"/>
                </a:lnTo>
                <a:lnTo>
                  <a:pt x="33720" y="73460"/>
                </a:lnTo>
                <a:lnTo>
                  <a:pt x="33750" y="73480"/>
                </a:lnTo>
                <a:lnTo>
                  <a:pt x="33780" y="73490"/>
                </a:lnTo>
                <a:lnTo>
                  <a:pt x="33810" y="73510"/>
                </a:lnTo>
                <a:lnTo>
                  <a:pt x="33840" y="73530"/>
                </a:lnTo>
                <a:lnTo>
                  <a:pt x="33870" y="73540"/>
                </a:lnTo>
                <a:lnTo>
                  <a:pt x="33900" y="73560"/>
                </a:lnTo>
                <a:lnTo>
                  <a:pt x="33930" y="73570"/>
                </a:lnTo>
                <a:lnTo>
                  <a:pt x="33940" y="73580"/>
                </a:lnTo>
                <a:lnTo>
                  <a:pt x="33960" y="73600"/>
                </a:lnTo>
                <a:lnTo>
                  <a:pt x="33970" y="73610"/>
                </a:lnTo>
                <a:lnTo>
                  <a:pt x="33980" y="73620"/>
                </a:lnTo>
                <a:lnTo>
                  <a:pt x="33980" y="73630"/>
                </a:lnTo>
                <a:lnTo>
                  <a:pt x="33980" y="73640"/>
                </a:lnTo>
                <a:lnTo>
                  <a:pt x="33980" y="73650"/>
                </a:lnTo>
                <a:lnTo>
                  <a:pt x="33960" y="73650"/>
                </a:lnTo>
                <a:lnTo>
                  <a:pt x="33940" y="73660"/>
                </a:lnTo>
                <a:lnTo>
                  <a:pt x="33920" y="73660"/>
                </a:lnTo>
                <a:lnTo>
                  <a:pt x="33900" y="73670"/>
                </a:lnTo>
                <a:lnTo>
                  <a:pt x="33880" y="73670"/>
                </a:lnTo>
                <a:lnTo>
                  <a:pt x="33850" y="73680"/>
                </a:lnTo>
                <a:lnTo>
                  <a:pt x="33840" y="73690"/>
                </a:lnTo>
                <a:lnTo>
                  <a:pt x="33820" y="73690"/>
                </a:lnTo>
                <a:lnTo>
                  <a:pt x="33810" y="73700"/>
                </a:lnTo>
                <a:lnTo>
                  <a:pt x="33800" y="73700"/>
                </a:lnTo>
                <a:lnTo>
                  <a:pt x="33790" y="73710"/>
                </a:lnTo>
                <a:lnTo>
                  <a:pt x="33780" y="73710"/>
                </a:lnTo>
                <a:lnTo>
                  <a:pt x="33770" y="73710"/>
                </a:lnTo>
                <a:lnTo>
                  <a:pt x="33760" y="73720"/>
                </a:lnTo>
                <a:lnTo>
                  <a:pt x="33740" y="73740"/>
                </a:lnTo>
                <a:lnTo>
                  <a:pt x="33710" y="73760"/>
                </a:lnTo>
                <a:lnTo>
                  <a:pt x="33700" y="73770"/>
                </a:lnTo>
                <a:lnTo>
                  <a:pt x="33690" y="73790"/>
                </a:lnTo>
                <a:lnTo>
                  <a:pt x="33670" y="73810"/>
                </a:lnTo>
                <a:lnTo>
                  <a:pt x="33660" y="73830"/>
                </a:lnTo>
                <a:lnTo>
                  <a:pt x="33660" y="73840"/>
                </a:lnTo>
                <a:lnTo>
                  <a:pt x="33650" y="73850"/>
                </a:lnTo>
                <a:lnTo>
                  <a:pt x="33640" y="73870"/>
                </a:lnTo>
                <a:lnTo>
                  <a:pt x="33630" y="73900"/>
                </a:lnTo>
                <a:lnTo>
                  <a:pt x="33620" y="73930"/>
                </a:lnTo>
                <a:lnTo>
                  <a:pt x="33620" y="73970"/>
                </a:lnTo>
                <a:lnTo>
                  <a:pt x="33620" y="74000"/>
                </a:lnTo>
                <a:lnTo>
                  <a:pt x="33620" y="74030"/>
                </a:lnTo>
                <a:lnTo>
                  <a:pt x="33620" y="74050"/>
                </a:lnTo>
                <a:lnTo>
                  <a:pt x="33620" y="74070"/>
                </a:lnTo>
                <a:lnTo>
                  <a:pt x="33630" y="74090"/>
                </a:lnTo>
                <a:lnTo>
                  <a:pt x="33640" y="74120"/>
                </a:lnTo>
                <a:lnTo>
                  <a:pt x="33650" y="74140"/>
                </a:lnTo>
                <a:close/>
                <a:moveTo>
                  <a:pt x="38430" y="74110"/>
                </a:moveTo>
                <a:lnTo>
                  <a:pt x="38420" y="74120"/>
                </a:lnTo>
                <a:lnTo>
                  <a:pt x="38410" y="74120"/>
                </a:lnTo>
                <a:lnTo>
                  <a:pt x="38400" y="74110"/>
                </a:lnTo>
                <a:lnTo>
                  <a:pt x="38390" y="74110"/>
                </a:lnTo>
                <a:lnTo>
                  <a:pt x="38380" y="74100"/>
                </a:lnTo>
                <a:lnTo>
                  <a:pt x="38370" y="74080"/>
                </a:lnTo>
                <a:lnTo>
                  <a:pt x="38350" y="74070"/>
                </a:lnTo>
                <a:lnTo>
                  <a:pt x="38340" y="74060"/>
                </a:lnTo>
                <a:lnTo>
                  <a:pt x="38280" y="73990"/>
                </a:lnTo>
                <a:lnTo>
                  <a:pt x="38260" y="73980"/>
                </a:lnTo>
                <a:lnTo>
                  <a:pt x="38250" y="73980"/>
                </a:lnTo>
                <a:lnTo>
                  <a:pt x="38230" y="73960"/>
                </a:lnTo>
                <a:lnTo>
                  <a:pt x="38220" y="73940"/>
                </a:lnTo>
                <a:lnTo>
                  <a:pt x="38210" y="73930"/>
                </a:lnTo>
                <a:lnTo>
                  <a:pt x="38200" y="73910"/>
                </a:lnTo>
                <a:lnTo>
                  <a:pt x="38200" y="73890"/>
                </a:lnTo>
                <a:lnTo>
                  <a:pt x="38200" y="73880"/>
                </a:lnTo>
                <a:lnTo>
                  <a:pt x="38190" y="73860"/>
                </a:lnTo>
                <a:lnTo>
                  <a:pt x="38190" y="73830"/>
                </a:lnTo>
                <a:lnTo>
                  <a:pt x="38200" y="73810"/>
                </a:lnTo>
                <a:lnTo>
                  <a:pt x="38210" y="73790"/>
                </a:lnTo>
                <a:lnTo>
                  <a:pt x="38220" y="73780"/>
                </a:lnTo>
                <a:lnTo>
                  <a:pt x="38240" y="73770"/>
                </a:lnTo>
                <a:lnTo>
                  <a:pt x="38260" y="73770"/>
                </a:lnTo>
                <a:lnTo>
                  <a:pt x="38270" y="73760"/>
                </a:lnTo>
                <a:lnTo>
                  <a:pt x="38300" y="73750"/>
                </a:lnTo>
                <a:lnTo>
                  <a:pt x="38320" y="73740"/>
                </a:lnTo>
                <a:lnTo>
                  <a:pt x="38330" y="73740"/>
                </a:lnTo>
                <a:lnTo>
                  <a:pt x="38350" y="73720"/>
                </a:lnTo>
                <a:lnTo>
                  <a:pt x="38380" y="73710"/>
                </a:lnTo>
                <a:lnTo>
                  <a:pt x="38400" y="73700"/>
                </a:lnTo>
                <a:lnTo>
                  <a:pt x="38410" y="73690"/>
                </a:lnTo>
                <a:lnTo>
                  <a:pt x="38450" y="73670"/>
                </a:lnTo>
                <a:lnTo>
                  <a:pt x="38460" y="73670"/>
                </a:lnTo>
                <a:lnTo>
                  <a:pt x="38460" y="73660"/>
                </a:lnTo>
                <a:lnTo>
                  <a:pt x="38480" y="73650"/>
                </a:lnTo>
                <a:lnTo>
                  <a:pt x="38490" y="73650"/>
                </a:lnTo>
                <a:lnTo>
                  <a:pt x="38500" y="73640"/>
                </a:lnTo>
                <a:lnTo>
                  <a:pt x="38500" y="73630"/>
                </a:lnTo>
                <a:lnTo>
                  <a:pt x="38520" y="73610"/>
                </a:lnTo>
                <a:lnTo>
                  <a:pt x="38540" y="73600"/>
                </a:lnTo>
                <a:lnTo>
                  <a:pt x="38560" y="73580"/>
                </a:lnTo>
                <a:lnTo>
                  <a:pt x="38580" y="73560"/>
                </a:lnTo>
                <a:lnTo>
                  <a:pt x="38590" y="73550"/>
                </a:lnTo>
                <a:lnTo>
                  <a:pt x="38610" y="73540"/>
                </a:lnTo>
                <a:lnTo>
                  <a:pt x="38620" y="73530"/>
                </a:lnTo>
                <a:lnTo>
                  <a:pt x="38640" y="73510"/>
                </a:lnTo>
                <a:lnTo>
                  <a:pt x="38650" y="73500"/>
                </a:lnTo>
                <a:lnTo>
                  <a:pt x="38660" y="73490"/>
                </a:lnTo>
                <a:lnTo>
                  <a:pt x="38670" y="73480"/>
                </a:lnTo>
                <a:lnTo>
                  <a:pt x="38670" y="73470"/>
                </a:lnTo>
                <a:lnTo>
                  <a:pt x="38680" y="73460"/>
                </a:lnTo>
                <a:lnTo>
                  <a:pt x="38690" y="73450"/>
                </a:lnTo>
                <a:lnTo>
                  <a:pt x="38690" y="73440"/>
                </a:lnTo>
                <a:lnTo>
                  <a:pt x="38700" y="73430"/>
                </a:lnTo>
                <a:lnTo>
                  <a:pt x="38700" y="73410"/>
                </a:lnTo>
                <a:lnTo>
                  <a:pt x="38700" y="73400"/>
                </a:lnTo>
                <a:lnTo>
                  <a:pt x="38700" y="73390"/>
                </a:lnTo>
                <a:lnTo>
                  <a:pt x="38700" y="73380"/>
                </a:lnTo>
                <a:lnTo>
                  <a:pt x="38700" y="73370"/>
                </a:lnTo>
                <a:lnTo>
                  <a:pt x="38720" y="73380"/>
                </a:lnTo>
                <a:lnTo>
                  <a:pt x="38720" y="73390"/>
                </a:lnTo>
                <a:lnTo>
                  <a:pt x="38730" y="73390"/>
                </a:lnTo>
                <a:lnTo>
                  <a:pt x="38730" y="73410"/>
                </a:lnTo>
                <a:lnTo>
                  <a:pt x="38740" y="73410"/>
                </a:lnTo>
                <a:lnTo>
                  <a:pt x="38750" y="73420"/>
                </a:lnTo>
                <a:lnTo>
                  <a:pt x="38750" y="73430"/>
                </a:lnTo>
                <a:lnTo>
                  <a:pt x="38750" y="73440"/>
                </a:lnTo>
                <a:lnTo>
                  <a:pt x="38760" y="73440"/>
                </a:lnTo>
                <a:lnTo>
                  <a:pt x="38760" y="73450"/>
                </a:lnTo>
                <a:lnTo>
                  <a:pt x="38760" y="73460"/>
                </a:lnTo>
                <a:lnTo>
                  <a:pt x="38760" y="73470"/>
                </a:lnTo>
                <a:lnTo>
                  <a:pt x="38770" y="73480"/>
                </a:lnTo>
                <a:lnTo>
                  <a:pt x="38770" y="73490"/>
                </a:lnTo>
                <a:lnTo>
                  <a:pt x="38770" y="73500"/>
                </a:lnTo>
                <a:lnTo>
                  <a:pt x="38770" y="73510"/>
                </a:lnTo>
                <a:lnTo>
                  <a:pt x="38760" y="73530"/>
                </a:lnTo>
                <a:lnTo>
                  <a:pt x="38760" y="73540"/>
                </a:lnTo>
                <a:lnTo>
                  <a:pt x="38760" y="73550"/>
                </a:lnTo>
                <a:lnTo>
                  <a:pt x="38760" y="73560"/>
                </a:lnTo>
                <a:lnTo>
                  <a:pt x="38760" y="73570"/>
                </a:lnTo>
                <a:lnTo>
                  <a:pt x="38750" y="73580"/>
                </a:lnTo>
                <a:lnTo>
                  <a:pt x="38750" y="73590"/>
                </a:lnTo>
                <a:lnTo>
                  <a:pt x="38750" y="73610"/>
                </a:lnTo>
                <a:lnTo>
                  <a:pt x="38740" y="73630"/>
                </a:lnTo>
                <a:lnTo>
                  <a:pt x="38730" y="73670"/>
                </a:lnTo>
                <a:lnTo>
                  <a:pt x="38710" y="73700"/>
                </a:lnTo>
                <a:lnTo>
                  <a:pt x="38700" y="73740"/>
                </a:lnTo>
                <a:lnTo>
                  <a:pt x="38690" y="73760"/>
                </a:lnTo>
                <a:lnTo>
                  <a:pt x="38680" y="73770"/>
                </a:lnTo>
                <a:lnTo>
                  <a:pt x="38670" y="73790"/>
                </a:lnTo>
                <a:lnTo>
                  <a:pt x="38650" y="73820"/>
                </a:lnTo>
                <a:lnTo>
                  <a:pt x="38630" y="73850"/>
                </a:lnTo>
                <a:lnTo>
                  <a:pt x="38610" y="73870"/>
                </a:lnTo>
                <a:lnTo>
                  <a:pt x="38600" y="73890"/>
                </a:lnTo>
                <a:lnTo>
                  <a:pt x="38590" y="73900"/>
                </a:lnTo>
                <a:lnTo>
                  <a:pt x="38580" y="73930"/>
                </a:lnTo>
                <a:lnTo>
                  <a:pt x="38560" y="73940"/>
                </a:lnTo>
                <a:lnTo>
                  <a:pt x="38550" y="73960"/>
                </a:lnTo>
                <a:lnTo>
                  <a:pt x="38540" y="73980"/>
                </a:lnTo>
                <a:lnTo>
                  <a:pt x="38520" y="74000"/>
                </a:lnTo>
                <a:lnTo>
                  <a:pt x="38510" y="74020"/>
                </a:lnTo>
                <a:lnTo>
                  <a:pt x="38480" y="74050"/>
                </a:lnTo>
                <a:lnTo>
                  <a:pt x="38480" y="74070"/>
                </a:lnTo>
                <a:lnTo>
                  <a:pt x="38460" y="74080"/>
                </a:lnTo>
                <a:lnTo>
                  <a:pt x="38450" y="74100"/>
                </a:lnTo>
                <a:lnTo>
                  <a:pt x="38440" y="74110"/>
                </a:lnTo>
                <a:lnTo>
                  <a:pt x="38430" y="74110"/>
                </a:lnTo>
                <a:close/>
                <a:moveTo>
                  <a:pt x="42880" y="73730"/>
                </a:moveTo>
                <a:lnTo>
                  <a:pt x="42900" y="73750"/>
                </a:lnTo>
                <a:lnTo>
                  <a:pt x="42910" y="73760"/>
                </a:lnTo>
                <a:lnTo>
                  <a:pt x="42900" y="73760"/>
                </a:lnTo>
                <a:lnTo>
                  <a:pt x="42890" y="73760"/>
                </a:lnTo>
                <a:lnTo>
                  <a:pt x="42880" y="73760"/>
                </a:lnTo>
                <a:lnTo>
                  <a:pt x="42870" y="73770"/>
                </a:lnTo>
                <a:lnTo>
                  <a:pt x="42860" y="73760"/>
                </a:lnTo>
                <a:lnTo>
                  <a:pt x="42850" y="73760"/>
                </a:lnTo>
                <a:lnTo>
                  <a:pt x="42830" y="73760"/>
                </a:lnTo>
                <a:lnTo>
                  <a:pt x="42820" y="73760"/>
                </a:lnTo>
                <a:lnTo>
                  <a:pt x="42800" y="73750"/>
                </a:lnTo>
                <a:lnTo>
                  <a:pt x="42780" y="73750"/>
                </a:lnTo>
                <a:lnTo>
                  <a:pt x="42740" y="73740"/>
                </a:lnTo>
                <a:lnTo>
                  <a:pt x="42720" y="73740"/>
                </a:lnTo>
                <a:lnTo>
                  <a:pt x="42710" y="73740"/>
                </a:lnTo>
                <a:lnTo>
                  <a:pt x="42680" y="73740"/>
                </a:lnTo>
                <a:lnTo>
                  <a:pt x="42670" y="73750"/>
                </a:lnTo>
                <a:lnTo>
                  <a:pt x="42660" y="73750"/>
                </a:lnTo>
                <a:lnTo>
                  <a:pt x="42640" y="73760"/>
                </a:lnTo>
                <a:lnTo>
                  <a:pt x="42630" y="73760"/>
                </a:lnTo>
                <a:lnTo>
                  <a:pt x="42620" y="73760"/>
                </a:lnTo>
                <a:lnTo>
                  <a:pt x="42600" y="73780"/>
                </a:lnTo>
                <a:lnTo>
                  <a:pt x="42580" y="73790"/>
                </a:lnTo>
                <a:lnTo>
                  <a:pt x="42580" y="73820"/>
                </a:lnTo>
                <a:lnTo>
                  <a:pt x="42590" y="73830"/>
                </a:lnTo>
                <a:lnTo>
                  <a:pt x="42600" y="73870"/>
                </a:lnTo>
                <a:lnTo>
                  <a:pt x="42610" y="73880"/>
                </a:lnTo>
                <a:lnTo>
                  <a:pt x="42610" y="73900"/>
                </a:lnTo>
                <a:lnTo>
                  <a:pt x="42610" y="73910"/>
                </a:lnTo>
                <a:lnTo>
                  <a:pt x="42600" y="73910"/>
                </a:lnTo>
                <a:lnTo>
                  <a:pt x="42590" y="73910"/>
                </a:lnTo>
                <a:lnTo>
                  <a:pt x="42600" y="73920"/>
                </a:lnTo>
                <a:lnTo>
                  <a:pt x="42600" y="73930"/>
                </a:lnTo>
                <a:lnTo>
                  <a:pt x="42610" y="73930"/>
                </a:lnTo>
                <a:lnTo>
                  <a:pt x="42620" y="73920"/>
                </a:lnTo>
                <a:lnTo>
                  <a:pt x="42620" y="73910"/>
                </a:lnTo>
                <a:lnTo>
                  <a:pt x="42620" y="73900"/>
                </a:lnTo>
                <a:lnTo>
                  <a:pt x="42610" y="73880"/>
                </a:lnTo>
                <a:lnTo>
                  <a:pt x="42610" y="73860"/>
                </a:lnTo>
                <a:lnTo>
                  <a:pt x="42610" y="73850"/>
                </a:lnTo>
                <a:lnTo>
                  <a:pt x="42600" y="73840"/>
                </a:lnTo>
                <a:lnTo>
                  <a:pt x="42600" y="73820"/>
                </a:lnTo>
                <a:lnTo>
                  <a:pt x="42600" y="73810"/>
                </a:lnTo>
                <a:lnTo>
                  <a:pt x="42600" y="73800"/>
                </a:lnTo>
                <a:lnTo>
                  <a:pt x="42610" y="73790"/>
                </a:lnTo>
                <a:lnTo>
                  <a:pt x="42610" y="73780"/>
                </a:lnTo>
                <a:lnTo>
                  <a:pt x="42630" y="73780"/>
                </a:lnTo>
                <a:lnTo>
                  <a:pt x="42650" y="73770"/>
                </a:lnTo>
                <a:lnTo>
                  <a:pt x="42670" y="73770"/>
                </a:lnTo>
                <a:lnTo>
                  <a:pt x="42690" y="73760"/>
                </a:lnTo>
                <a:lnTo>
                  <a:pt x="42720" y="73760"/>
                </a:lnTo>
                <a:lnTo>
                  <a:pt x="42730" y="73760"/>
                </a:lnTo>
                <a:lnTo>
                  <a:pt x="42740" y="73760"/>
                </a:lnTo>
                <a:lnTo>
                  <a:pt x="42750" y="73760"/>
                </a:lnTo>
                <a:lnTo>
                  <a:pt x="42760" y="73760"/>
                </a:lnTo>
                <a:lnTo>
                  <a:pt x="42770" y="73760"/>
                </a:lnTo>
                <a:lnTo>
                  <a:pt x="42790" y="73770"/>
                </a:lnTo>
                <a:lnTo>
                  <a:pt x="42810" y="73780"/>
                </a:lnTo>
                <a:lnTo>
                  <a:pt x="42830" y="73780"/>
                </a:lnTo>
                <a:lnTo>
                  <a:pt x="42840" y="73790"/>
                </a:lnTo>
                <a:lnTo>
                  <a:pt x="42870" y="73790"/>
                </a:lnTo>
                <a:lnTo>
                  <a:pt x="42890" y="73780"/>
                </a:lnTo>
                <a:lnTo>
                  <a:pt x="42910" y="73780"/>
                </a:lnTo>
                <a:lnTo>
                  <a:pt x="42920" y="73780"/>
                </a:lnTo>
                <a:lnTo>
                  <a:pt x="42930" y="73780"/>
                </a:lnTo>
                <a:lnTo>
                  <a:pt x="42940" y="73790"/>
                </a:lnTo>
                <a:lnTo>
                  <a:pt x="42950" y="73790"/>
                </a:lnTo>
                <a:lnTo>
                  <a:pt x="42960" y="73810"/>
                </a:lnTo>
                <a:lnTo>
                  <a:pt x="42970" y="73830"/>
                </a:lnTo>
                <a:lnTo>
                  <a:pt x="42970" y="73860"/>
                </a:lnTo>
                <a:lnTo>
                  <a:pt x="42970" y="73900"/>
                </a:lnTo>
                <a:lnTo>
                  <a:pt x="42970" y="73940"/>
                </a:lnTo>
                <a:lnTo>
                  <a:pt x="42980" y="73960"/>
                </a:lnTo>
                <a:lnTo>
                  <a:pt x="42990" y="73990"/>
                </a:lnTo>
                <a:lnTo>
                  <a:pt x="42990" y="74010"/>
                </a:lnTo>
                <a:lnTo>
                  <a:pt x="43010" y="74030"/>
                </a:lnTo>
                <a:lnTo>
                  <a:pt x="43020" y="74050"/>
                </a:lnTo>
                <a:lnTo>
                  <a:pt x="43040" y="74070"/>
                </a:lnTo>
                <a:lnTo>
                  <a:pt x="43050" y="74080"/>
                </a:lnTo>
                <a:lnTo>
                  <a:pt x="43070" y="74100"/>
                </a:lnTo>
                <a:lnTo>
                  <a:pt x="43100" y="74120"/>
                </a:lnTo>
                <a:lnTo>
                  <a:pt x="43120" y="74130"/>
                </a:lnTo>
                <a:lnTo>
                  <a:pt x="43140" y="74160"/>
                </a:lnTo>
                <a:lnTo>
                  <a:pt x="43160" y="74180"/>
                </a:lnTo>
                <a:lnTo>
                  <a:pt x="43170" y="74220"/>
                </a:lnTo>
                <a:lnTo>
                  <a:pt x="43190" y="74250"/>
                </a:lnTo>
                <a:lnTo>
                  <a:pt x="43190" y="74270"/>
                </a:lnTo>
                <a:lnTo>
                  <a:pt x="43200" y="74300"/>
                </a:lnTo>
                <a:lnTo>
                  <a:pt x="43200" y="74330"/>
                </a:lnTo>
                <a:lnTo>
                  <a:pt x="43200" y="74350"/>
                </a:lnTo>
                <a:lnTo>
                  <a:pt x="43200" y="74380"/>
                </a:lnTo>
                <a:lnTo>
                  <a:pt x="43200" y="74400"/>
                </a:lnTo>
                <a:lnTo>
                  <a:pt x="43200" y="74430"/>
                </a:lnTo>
                <a:lnTo>
                  <a:pt x="43200" y="74450"/>
                </a:lnTo>
                <a:lnTo>
                  <a:pt x="43190" y="74470"/>
                </a:lnTo>
                <a:lnTo>
                  <a:pt x="43180" y="74490"/>
                </a:lnTo>
                <a:lnTo>
                  <a:pt x="43160" y="74520"/>
                </a:lnTo>
                <a:lnTo>
                  <a:pt x="43150" y="74530"/>
                </a:lnTo>
                <a:lnTo>
                  <a:pt x="43130" y="74540"/>
                </a:lnTo>
                <a:lnTo>
                  <a:pt x="43120" y="74550"/>
                </a:lnTo>
                <a:lnTo>
                  <a:pt x="43090" y="74550"/>
                </a:lnTo>
                <a:lnTo>
                  <a:pt x="43070" y="74560"/>
                </a:lnTo>
                <a:lnTo>
                  <a:pt x="43050" y="74560"/>
                </a:lnTo>
                <a:lnTo>
                  <a:pt x="43030" y="74570"/>
                </a:lnTo>
                <a:lnTo>
                  <a:pt x="43010" y="74580"/>
                </a:lnTo>
                <a:lnTo>
                  <a:pt x="42980" y="74590"/>
                </a:lnTo>
                <a:lnTo>
                  <a:pt x="42950" y="74600"/>
                </a:lnTo>
                <a:lnTo>
                  <a:pt x="42930" y="74600"/>
                </a:lnTo>
                <a:lnTo>
                  <a:pt x="42900" y="74610"/>
                </a:lnTo>
                <a:lnTo>
                  <a:pt x="42850" y="74610"/>
                </a:lnTo>
                <a:lnTo>
                  <a:pt x="42820" y="74620"/>
                </a:lnTo>
                <a:lnTo>
                  <a:pt x="42780" y="74630"/>
                </a:lnTo>
                <a:lnTo>
                  <a:pt x="42740" y="74650"/>
                </a:lnTo>
                <a:lnTo>
                  <a:pt x="42720" y="74660"/>
                </a:lnTo>
                <a:lnTo>
                  <a:pt x="42700" y="74680"/>
                </a:lnTo>
                <a:lnTo>
                  <a:pt x="42690" y="74690"/>
                </a:lnTo>
                <a:lnTo>
                  <a:pt x="42680" y="74710"/>
                </a:lnTo>
                <a:lnTo>
                  <a:pt x="42680" y="74720"/>
                </a:lnTo>
                <a:lnTo>
                  <a:pt x="42680" y="74740"/>
                </a:lnTo>
                <a:lnTo>
                  <a:pt x="42690" y="74750"/>
                </a:lnTo>
                <a:lnTo>
                  <a:pt x="42690" y="74760"/>
                </a:lnTo>
                <a:lnTo>
                  <a:pt x="42710" y="74770"/>
                </a:lnTo>
                <a:lnTo>
                  <a:pt x="42740" y="74800"/>
                </a:lnTo>
                <a:lnTo>
                  <a:pt x="42780" y="74830"/>
                </a:lnTo>
                <a:lnTo>
                  <a:pt x="42820" y="74850"/>
                </a:lnTo>
                <a:lnTo>
                  <a:pt x="42860" y="74880"/>
                </a:lnTo>
                <a:lnTo>
                  <a:pt x="42860" y="74890"/>
                </a:lnTo>
                <a:lnTo>
                  <a:pt x="42870" y="74890"/>
                </a:lnTo>
                <a:lnTo>
                  <a:pt x="42910" y="74900"/>
                </a:lnTo>
                <a:lnTo>
                  <a:pt x="42950" y="74930"/>
                </a:lnTo>
                <a:lnTo>
                  <a:pt x="42980" y="74940"/>
                </a:lnTo>
                <a:lnTo>
                  <a:pt x="43020" y="74970"/>
                </a:lnTo>
                <a:lnTo>
                  <a:pt x="43050" y="75000"/>
                </a:lnTo>
                <a:lnTo>
                  <a:pt x="43080" y="75020"/>
                </a:lnTo>
                <a:lnTo>
                  <a:pt x="43110" y="75050"/>
                </a:lnTo>
                <a:lnTo>
                  <a:pt x="43140" y="75080"/>
                </a:lnTo>
                <a:lnTo>
                  <a:pt x="43170" y="75120"/>
                </a:lnTo>
                <a:lnTo>
                  <a:pt x="43200" y="75160"/>
                </a:lnTo>
                <a:lnTo>
                  <a:pt x="43210" y="75180"/>
                </a:lnTo>
                <a:lnTo>
                  <a:pt x="43220" y="75200"/>
                </a:lnTo>
                <a:lnTo>
                  <a:pt x="43230" y="75210"/>
                </a:lnTo>
                <a:lnTo>
                  <a:pt x="43230" y="75220"/>
                </a:lnTo>
                <a:lnTo>
                  <a:pt x="43220" y="75230"/>
                </a:lnTo>
                <a:lnTo>
                  <a:pt x="43210" y="75240"/>
                </a:lnTo>
                <a:lnTo>
                  <a:pt x="43180" y="75250"/>
                </a:lnTo>
                <a:lnTo>
                  <a:pt x="43160" y="75250"/>
                </a:lnTo>
                <a:lnTo>
                  <a:pt x="43140" y="75260"/>
                </a:lnTo>
                <a:lnTo>
                  <a:pt x="43120" y="75260"/>
                </a:lnTo>
                <a:lnTo>
                  <a:pt x="43100" y="75270"/>
                </a:lnTo>
                <a:lnTo>
                  <a:pt x="43070" y="75290"/>
                </a:lnTo>
                <a:lnTo>
                  <a:pt x="43040" y="75310"/>
                </a:lnTo>
                <a:lnTo>
                  <a:pt x="43000" y="75330"/>
                </a:lnTo>
                <a:lnTo>
                  <a:pt x="42980" y="75340"/>
                </a:lnTo>
                <a:lnTo>
                  <a:pt x="42950" y="75360"/>
                </a:lnTo>
                <a:lnTo>
                  <a:pt x="42910" y="75390"/>
                </a:lnTo>
                <a:lnTo>
                  <a:pt x="42860" y="75420"/>
                </a:lnTo>
                <a:lnTo>
                  <a:pt x="42820" y="75460"/>
                </a:lnTo>
                <a:lnTo>
                  <a:pt x="42790" y="75500"/>
                </a:lnTo>
                <a:lnTo>
                  <a:pt x="42770" y="75530"/>
                </a:lnTo>
                <a:lnTo>
                  <a:pt x="42750" y="75550"/>
                </a:lnTo>
                <a:lnTo>
                  <a:pt x="42750" y="75580"/>
                </a:lnTo>
                <a:lnTo>
                  <a:pt x="42740" y="75610"/>
                </a:lnTo>
                <a:lnTo>
                  <a:pt x="42730" y="75660"/>
                </a:lnTo>
                <a:lnTo>
                  <a:pt x="42720" y="75700"/>
                </a:lnTo>
                <a:lnTo>
                  <a:pt x="42730" y="75750"/>
                </a:lnTo>
                <a:lnTo>
                  <a:pt x="42740" y="75770"/>
                </a:lnTo>
                <a:lnTo>
                  <a:pt x="42740" y="75790"/>
                </a:lnTo>
                <a:lnTo>
                  <a:pt x="42750" y="75800"/>
                </a:lnTo>
                <a:lnTo>
                  <a:pt x="42750" y="75810"/>
                </a:lnTo>
                <a:lnTo>
                  <a:pt x="42760" y="75820"/>
                </a:lnTo>
                <a:lnTo>
                  <a:pt x="42780" y="75840"/>
                </a:lnTo>
                <a:lnTo>
                  <a:pt x="42810" y="75860"/>
                </a:lnTo>
                <a:lnTo>
                  <a:pt x="42850" y="75890"/>
                </a:lnTo>
                <a:lnTo>
                  <a:pt x="42860" y="75900"/>
                </a:lnTo>
                <a:lnTo>
                  <a:pt x="42940" y="75950"/>
                </a:lnTo>
                <a:lnTo>
                  <a:pt x="42960" y="75970"/>
                </a:lnTo>
                <a:lnTo>
                  <a:pt x="43000" y="75990"/>
                </a:lnTo>
                <a:lnTo>
                  <a:pt x="43050" y="76030"/>
                </a:lnTo>
                <a:lnTo>
                  <a:pt x="43090" y="76050"/>
                </a:lnTo>
                <a:lnTo>
                  <a:pt x="43140" y="76090"/>
                </a:lnTo>
                <a:lnTo>
                  <a:pt x="43190" y="76120"/>
                </a:lnTo>
                <a:lnTo>
                  <a:pt x="43220" y="76140"/>
                </a:lnTo>
                <a:lnTo>
                  <a:pt x="43240" y="76150"/>
                </a:lnTo>
                <a:lnTo>
                  <a:pt x="43250" y="76170"/>
                </a:lnTo>
                <a:lnTo>
                  <a:pt x="43260" y="76170"/>
                </a:lnTo>
                <a:lnTo>
                  <a:pt x="43260" y="76180"/>
                </a:lnTo>
                <a:lnTo>
                  <a:pt x="43260" y="76190"/>
                </a:lnTo>
                <a:lnTo>
                  <a:pt x="43250" y="76200"/>
                </a:lnTo>
                <a:lnTo>
                  <a:pt x="43220" y="76230"/>
                </a:lnTo>
                <a:lnTo>
                  <a:pt x="43200" y="76270"/>
                </a:lnTo>
                <a:lnTo>
                  <a:pt x="43180" y="76290"/>
                </a:lnTo>
                <a:lnTo>
                  <a:pt x="43160" y="76320"/>
                </a:lnTo>
                <a:lnTo>
                  <a:pt x="43150" y="76350"/>
                </a:lnTo>
                <a:lnTo>
                  <a:pt x="43140" y="76370"/>
                </a:lnTo>
                <a:lnTo>
                  <a:pt x="43140" y="76390"/>
                </a:lnTo>
                <a:lnTo>
                  <a:pt x="43140" y="76420"/>
                </a:lnTo>
                <a:lnTo>
                  <a:pt x="43140" y="76450"/>
                </a:lnTo>
                <a:lnTo>
                  <a:pt x="43150" y="76490"/>
                </a:lnTo>
                <a:lnTo>
                  <a:pt x="43150" y="76540"/>
                </a:lnTo>
                <a:lnTo>
                  <a:pt x="43150" y="76610"/>
                </a:lnTo>
                <a:lnTo>
                  <a:pt x="43150" y="76640"/>
                </a:lnTo>
                <a:lnTo>
                  <a:pt x="43150" y="76660"/>
                </a:lnTo>
                <a:lnTo>
                  <a:pt x="43160" y="76680"/>
                </a:lnTo>
                <a:lnTo>
                  <a:pt x="43170" y="76700"/>
                </a:lnTo>
                <a:lnTo>
                  <a:pt x="43170" y="76720"/>
                </a:lnTo>
                <a:lnTo>
                  <a:pt x="43160" y="76740"/>
                </a:lnTo>
                <a:lnTo>
                  <a:pt x="43150" y="76760"/>
                </a:lnTo>
                <a:lnTo>
                  <a:pt x="43150" y="76770"/>
                </a:lnTo>
                <a:lnTo>
                  <a:pt x="43140" y="76780"/>
                </a:lnTo>
                <a:lnTo>
                  <a:pt x="43130" y="76790"/>
                </a:lnTo>
                <a:lnTo>
                  <a:pt x="43120" y="76800"/>
                </a:lnTo>
                <a:lnTo>
                  <a:pt x="43090" y="76810"/>
                </a:lnTo>
                <a:lnTo>
                  <a:pt x="43080" y="76820"/>
                </a:lnTo>
                <a:lnTo>
                  <a:pt x="43060" y="76820"/>
                </a:lnTo>
                <a:lnTo>
                  <a:pt x="43000" y="76830"/>
                </a:lnTo>
                <a:lnTo>
                  <a:pt x="42980" y="76830"/>
                </a:lnTo>
                <a:lnTo>
                  <a:pt x="42920" y="76840"/>
                </a:lnTo>
                <a:lnTo>
                  <a:pt x="42880" y="76840"/>
                </a:lnTo>
                <a:lnTo>
                  <a:pt x="42810" y="76840"/>
                </a:lnTo>
                <a:lnTo>
                  <a:pt x="42780" y="76850"/>
                </a:lnTo>
                <a:lnTo>
                  <a:pt x="42750" y="76860"/>
                </a:lnTo>
                <a:lnTo>
                  <a:pt x="42730" y="76860"/>
                </a:lnTo>
                <a:lnTo>
                  <a:pt x="42720" y="76860"/>
                </a:lnTo>
                <a:lnTo>
                  <a:pt x="42690" y="76870"/>
                </a:lnTo>
                <a:lnTo>
                  <a:pt x="42660" y="76880"/>
                </a:lnTo>
                <a:lnTo>
                  <a:pt x="42640" y="76890"/>
                </a:lnTo>
                <a:lnTo>
                  <a:pt x="42630" y="76900"/>
                </a:lnTo>
                <a:lnTo>
                  <a:pt x="42600" y="76900"/>
                </a:lnTo>
                <a:lnTo>
                  <a:pt x="42550" y="76900"/>
                </a:lnTo>
                <a:lnTo>
                  <a:pt x="42510" y="76900"/>
                </a:lnTo>
                <a:lnTo>
                  <a:pt x="42480" y="76910"/>
                </a:lnTo>
                <a:lnTo>
                  <a:pt x="42470" y="76910"/>
                </a:lnTo>
                <a:lnTo>
                  <a:pt x="42460" y="76920"/>
                </a:lnTo>
                <a:lnTo>
                  <a:pt x="42460" y="76930"/>
                </a:lnTo>
                <a:lnTo>
                  <a:pt x="42460" y="76940"/>
                </a:lnTo>
                <a:lnTo>
                  <a:pt x="42460" y="76950"/>
                </a:lnTo>
                <a:lnTo>
                  <a:pt x="42460" y="76960"/>
                </a:lnTo>
                <a:lnTo>
                  <a:pt x="42450" y="76970"/>
                </a:lnTo>
                <a:lnTo>
                  <a:pt x="42450" y="76990"/>
                </a:lnTo>
                <a:lnTo>
                  <a:pt x="42440" y="77000"/>
                </a:lnTo>
                <a:lnTo>
                  <a:pt x="42430" y="77000"/>
                </a:lnTo>
                <a:lnTo>
                  <a:pt x="42430" y="77010"/>
                </a:lnTo>
                <a:lnTo>
                  <a:pt x="42410" y="77010"/>
                </a:lnTo>
                <a:lnTo>
                  <a:pt x="42400" y="77010"/>
                </a:lnTo>
                <a:lnTo>
                  <a:pt x="42390" y="77010"/>
                </a:lnTo>
                <a:lnTo>
                  <a:pt x="42370" y="77020"/>
                </a:lnTo>
                <a:lnTo>
                  <a:pt x="42360" y="77030"/>
                </a:lnTo>
                <a:lnTo>
                  <a:pt x="42350" y="77040"/>
                </a:lnTo>
                <a:lnTo>
                  <a:pt x="42340" y="77040"/>
                </a:lnTo>
                <a:lnTo>
                  <a:pt x="42320" y="77040"/>
                </a:lnTo>
                <a:lnTo>
                  <a:pt x="42310" y="77030"/>
                </a:lnTo>
                <a:lnTo>
                  <a:pt x="42280" y="77030"/>
                </a:lnTo>
                <a:lnTo>
                  <a:pt x="42270" y="77020"/>
                </a:lnTo>
                <a:lnTo>
                  <a:pt x="42250" y="77020"/>
                </a:lnTo>
                <a:lnTo>
                  <a:pt x="42250" y="77010"/>
                </a:lnTo>
                <a:lnTo>
                  <a:pt x="42250" y="77000"/>
                </a:lnTo>
                <a:lnTo>
                  <a:pt x="42240" y="76990"/>
                </a:lnTo>
                <a:lnTo>
                  <a:pt x="42230" y="76980"/>
                </a:lnTo>
                <a:lnTo>
                  <a:pt x="42230" y="76970"/>
                </a:lnTo>
                <a:lnTo>
                  <a:pt x="42230" y="76960"/>
                </a:lnTo>
                <a:lnTo>
                  <a:pt x="42230" y="76950"/>
                </a:lnTo>
                <a:lnTo>
                  <a:pt x="42240" y="76940"/>
                </a:lnTo>
                <a:lnTo>
                  <a:pt x="42270" y="76870"/>
                </a:lnTo>
                <a:lnTo>
                  <a:pt x="42300" y="76820"/>
                </a:lnTo>
                <a:lnTo>
                  <a:pt x="42320" y="76770"/>
                </a:lnTo>
                <a:lnTo>
                  <a:pt x="42330" y="76730"/>
                </a:lnTo>
                <a:lnTo>
                  <a:pt x="42340" y="76700"/>
                </a:lnTo>
                <a:lnTo>
                  <a:pt x="42350" y="76680"/>
                </a:lnTo>
                <a:lnTo>
                  <a:pt x="42370" y="76650"/>
                </a:lnTo>
                <a:lnTo>
                  <a:pt x="42400" y="76600"/>
                </a:lnTo>
                <a:lnTo>
                  <a:pt x="42420" y="76560"/>
                </a:lnTo>
                <a:lnTo>
                  <a:pt x="42430" y="76530"/>
                </a:lnTo>
                <a:lnTo>
                  <a:pt x="42430" y="76520"/>
                </a:lnTo>
                <a:lnTo>
                  <a:pt x="42440" y="76490"/>
                </a:lnTo>
                <a:lnTo>
                  <a:pt x="42450" y="76470"/>
                </a:lnTo>
                <a:lnTo>
                  <a:pt x="42450" y="76460"/>
                </a:lnTo>
                <a:lnTo>
                  <a:pt x="42460" y="76440"/>
                </a:lnTo>
                <a:lnTo>
                  <a:pt x="42470" y="76420"/>
                </a:lnTo>
                <a:lnTo>
                  <a:pt x="42480" y="76410"/>
                </a:lnTo>
                <a:lnTo>
                  <a:pt x="42490" y="76410"/>
                </a:lnTo>
                <a:lnTo>
                  <a:pt x="42500" y="76410"/>
                </a:lnTo>
                <a:lnTo>
                  <a:pt x="42510" y="76420"/>
                </a:lnTo>
                <a:lnTo>
                  <a:pt x="42510" y="76430"/>
                </a:lnTo>
                <a:lnTo>
                  <a:pt x="42520" y="76440"/>
                </a:lnTo>
                <a:lnTo>
                  <a:pt x="42530" y="76450"/>
                </a:lnTo>
                <a:lnTo>
                  <a:pt x="42540" y="76450"/>
                </a:lnTo>
                <a:lnTo>
                  <a:pt x="42540" y="76460"/>
                </a:lnTo>
                <a:lnTo>
                  <a:pt x="42550" y="76470"/>
                </a:lnTo>
                <a:lnTo>
                  <a:pt x="42560" y="76470"/>
                </a:lnTo>
                <a:lnTo>
                  <a:pt x="42570" y="76470"/>
                </a:lnTo>
                <a:lnTo>
                  <a:pt x="42580" y="76470"/>
                </a:lnTo>
                <a:lnTo>
                  <a:pt x="42590" y="76460"/>
                </a:lnTo>
                <a:lnTo>
                  <a:pt x="42600" y="76460"/>
                </a:lnTo>
                <a:lnTo>
                  <a:pt x="42610" y="76450"/>
                </a:lnTo>
                <a:lnTo>
                  <a:pt x="42630" y="76430"/>
                </a:lnTo>
                <a:lnTo>
                  <a:pt x="42630" y="76420"/>
                </a:lnTo>
                <a:lnTo>
                  <a:pt x="42640" y="76400"/>
                </a:lnTo>
                <a:lnTo>
                  <a:pt x="42650" y="76380"/>
                </a:lnTo>
                <a:lnTo>
                  <a:pt x="42670" y="76370"/>
                </a:lnTo>
                <a:lnTo>
                  <a:pt x="42680" y="76370"/>
                </a:lnTo>
                <a:lnTo>
                  <a:pt x="42690" y="76380"/>
                </a:lnTo>
                <a:lnTo>
                  <a:pt x="42700" y="76380"/>
                </a:lnTo>
                <a:lnTo>
                  <a:pt x="42710" y="76390"/>
                </a:lnTo>
                <a:lnTo>
                  <a:pt x="42720" y="76390"/>
                </a:lnTo>
                <a:lnTo>
                  <a:pt x="42730" y="76390"/>
                </a:lnTo>
                <a:lnTo>
                  <a:pt x="42740" y="76390"/>
                </a:lnTo>
                <a:lnTo>
                  <a:pt x="42750" y="76390"/>
                </a:lnTo>
                <a:lnTo>
                  <a:pt x="42760" y="76380"/>
                </a:lnTo>
                <a:lnTo>
                  <a:pt x="42770" y="76370"/>
                </a:lnTo>
                <a:lnTo>
                  <a:pt x="42770" y="76350"/>
                </a:lnTo>
                <a:lnTo>
                  <a:pt x="42780" y="76340"/>
                </a:lnTo>
                <a:lnTo>
                  <a:pt x="42780" y="76330"/>
                </a:lnTo>
                <a:lnTo>
                  <a:pt x="42790" y="76320"/>
                </a:lnTo>
                <a:lnTo>
                  <a:pt x="42790" y="76300"/>
                </a:lnTo>
                <a:lnTo>
                  <a:pt x="42800" y="76280"/>
                </a:lnTo>
                <a:lnTo>
                  <a:pt x="42800" y="76270"/>
                </a:lnTo>
                <a:lnTo>
                  <a:pt x="42810" y="76260"/>
                </a:lnTo>
                <a:lnTo>
                  <a:pt x="42810" y="76250"/>
                </a:lnTo>
                <a:lnTo>
                  <a:pt x="42810" y="76240"/>
                </a:lnTo>
                <a:lnTo>
                  <a:pt x="42810" y="76230"/>
                </a:lnTo>
                <a:lnTo>
                  <a:pt x="42820" y="76230"/>
                </a:lnTo>
                <a:lnTo>
                  <a:pt x="42820" y="76220"/>
                </a:lnTo>
                <a:lnTo>
                  <a:pt x="42810" y="76200"/>
                </a:lnTo>
                <a:lnTo>
                  <a:pt x="42810" y="76190"/>
                </a:lnTo>
                <a:lnTo>
                  <a:pt x="42800" y="76190"/>
                </a:lnTo>
                <a:lnTo>
                  <a:pt x="42780" y="76180"/>
                </a:lnTo>
                <a:lnTo>
                  <a:pt x="42770" y="76190"/>
                </a:lnTo>
                <a:lnTo>
                  <a:pt x="42760" y="76190"/>
                </a:lnTo>
                <a:lnTo>
                  <a:pt x="42750" y="76200"/>
                </a:lnTo>
                <a:lnTo>
                  <a:pt x="42740" y="76200"/>
                </a:lnTo>
                <a:lnTo>
                  <a:pt x="42750" y="76200"/>
                </a:lnTo>
                <a:lnTo>
                  <a:pt x="42770" y="76200"/>
                </a:lnTo>
                <a:lnTo>
                  <a:pt x="42780" y="76200"/>
                </a:lnTo>
                <a:lnTo>
                  <a:pt x="42800" y="76200"/>
                </a:lnTo>
                <a:lnTo>
                  <a:pt x="42800" y="76210"/>
                </a:lnTo>
                <a:lnTo>
                  <a:pt x="42800" y="76220"/>
                </a:lnTo>
                <a:lnTo>
                  <a:pt x="42800" y="76240"/>
                </a:lnTo>
                <a:lnTo>
                  <a:pt x="42790" y="76250"/>
                </a:lnTo>
                <a:lnTo>
                  <a:pt x="42790" y="76270"/>
                </a:lnTo>
                <a:lnTo>
                  <a:pt x="42780" y="76280"/>
                </a:lnTo>
                <a:lnTo>
                  <a:pt x="42780" y="76300"/>
                </a:lnTo>
                <a:lnTo>
                  <a:pt x="42770" y="76310"/>
                </a:lnTo>
                <a:lnTo>
                  <a:pt x="42770" y="76340"/>
                </a:lnTo>
                <a:lnTo>
                  <a:pt x="42760" y="76340"/>
                </a:lnTo>
                <a:lnTo>
                  <a:pt x="42760" y="76360"/>
                </a:lnTo>
                <a:lnTo>
                  <a:pt x="42750" y="76370"/>
                </a:lnTo>
                <a:lnTo>
                  <a:pt x="42740" y="76380"/>
                </a:lnTo>
                <a:lnTo>
                  <a:pt x="42730" y="76380"/>
                </a:lnTo>
                <a:lnTo>
                  <a:pt x="42720" y="76380"/>
                </a:lnTo>
                <a:lnTo>
                  <a:pt x="42720" y="76370"/>
                </a:lnTo>
                <a:lnTo>
                  <a:pt x="42710" y="76370"/>
                </a:lnTo>
                <a:lnTo>
                  <a:pt x="42700" y="76370"/>
                </a:lnTo>
                <a:lnTo>
                  <a:pt x="42690" y="76360"/>
                </a:lnTo>
                <a:lnTo>
                  <a:pt x="42680" y="76350"/>
                </a:lnTo>
                <a:lnTo>
                  <a:pt x="42670" y="76350"/>
                </a:lnTo>
                <a:lnTo>
                  <a:pt x="42660" y="76360"/>
                </a:lnTo>
                <a:lnTo>
                  <a:pt x="42650" y="76360"/>
                </a:lnTo>
                <a:lnTo>
                  <a:pt x="42640" y="76370"/>
                </a:lnTo>
                <a:lnTo>
                  <a:pt x="42630" y="76380"/>
                </a:lnTo>
                <a:lnTo>
                  <a:pt x="42620" y="76390"/>
                </a:lnTo>
                <a:lnTo>
                  <a:pt x="42610" y="76410"/>
                </a:lnTo>
                <a:lnTo>
                  <a:pt x="42600" y="76420"/>
                </a:lnTo>
                <a:lnTo>
                  <a:pt x="42590" y="76430"/>
                </a:lnTo>
                <a:lnTo>
                  <a:pt x="42580" y="76440"/>
                </a:lnTo>
                <a:lnTo>
                  <a:pt x="42570" y="76450"/>
                </a:lnTo>
                <a:lnTo>
                  <a:pt x="42560" y="76450"/>
                </a:lnTo>
                <a:lnTo>
                  <a:pt x="42550" y="76450"/>
                </a:lnTo>
                <a:lnTo>
                  <a:pt x="42540" y="76430"/>
                </a:lnTo>
                <a:lnTo>
                  <a:pt x="42530" y="76430"/>
                </a:lnTo>
                <a:lnTo>
                  <a:pt x="42530" y="76420"/>
                </a:lnTo>
                <a:lnTo>
                  <a:pt x="42520" y="76410"/>
                </a:lnTo>
                <a:lnTo>
                  <a:pt x="42520" y="76400"/>
                </a:lnTo>
                <a:lnTo>
                  <a:pt x="42510" y="76400"/>
                </a:lnTo>
                <a:lnTo>
                  <a:pt x="42510" y="76390"/>
                </a:lnTo>
                <a:lnTo>
                  <a:pt x="42500" y="76390"/>
                </a:lnTo>
                <a:lnTo>
                  <a:pt x="42490" y="76380"/>
                </a:lnTo>
                <a:lnTo>
                  <a:pt x="42470" y="76390"/>
                </a:lnTo>
                <a:lnTo>
                  <a:pt x="42460" y="76390"/>
                </a:lnTo>
                <a:lnTo>
                  <a:pt x="42440" y="76410"/>
                </a:lnTo>
                <a:lnTo>
                  <a:pt x="42440" y="76420"/>
                </a:lnTo>
                <a:lnTo>
                  <a:pt x="42430" y="76440"/>
                </a:lnTo>
                <a:lnTo>
                  <a:pt x="42430" y="76450"/>
                </a:lnTo>
                <a:lnTo>
                  <a:pt x="42420" y="76470"/>
                </a:lnTo>
                <a:lnTo>
                  <a:pt x="42410" y="76490"/>
                </a:lnTo>
                <a:lnTo>
                  <a:pt x="42400" y="76510"/>
                </a:lnTo>
                <a:lnTo>
                  <a:pt x="42400" y="76500"/>
                </a:lnTo>
                <a:lnTo>
                  <a:pt x="42400" y="76450"/>
                </a:lnTo>
                <a:lnTo>
                  <a:pt x="42410" y="76420"/>
                </a:lnTo>
                <a:lnTo>
                  <a:pt x="42420" y="76380"/>
                </a:lnTo>
                <a:lnTo>
                  <a:pt x="42430" y="76350"/>
                </a:lnTo>
                <a:lnTo>
                  <a:pt x="42440" y="76320"/>
                </a:lnTo>
                <a:lnTo>
                  <a:pt x="42440" y="76300"/>
                </a:lnTo>
                <a:lnTo>
                  <a:pt x="42440" y="76260"/>
                </a:lnTo>
                <a:lnTo>
                  <a:pt x="42440" y="76230"/>
                </a:lnTo>
                <a:lnTo>
                  <a:pt x="42430" y="76210"/>
                </a:lnTo>
                <a:lnTo>
                  <a:pt x="42420" y="76190"/>
                </a:lnTo>
                <a:lnTo>
                  <a:pt x="42420" y="76180"/>
                </a:lnTo>
                <a:lnTo>
                  <a:pt x="42430" y="76160"/>
                </a:lnTo>
                <a:lnTo>
                  <a:pt x="42430" y="76150"/>
                </a:lnTo>
                <a:lnTo>
                  <a:pt x="42440" y="76130"/>
                </a:lnTo>
                <a:lnTo>
                  <a:pt x="42450" y="76100"/>
                </a:lnTo>
                <a:lnTo>
                  <a:pt x="42450" y="76090"/>
                </a:lnTo>
                <a:lnTo>
                  <a:pt x="42450" y="76070"/>
                </a:lnTo>
                <a:lnTo>
                  <a:pt x="42450" y="76060"/>
                </a:lnTo>
                <a:lnTo>
                  <a:pt x="42440" y="76040"/>
                </a:lnTo>
                <a:lnTo>
                  <a:pt x="42440" y="76030"/>
                </a:lnTo>
                <a:lnTo>
                  <a:pt x="42420" y="76020"/>
                </a:lnTo>
                <a:lnTo>
                  <a:pt x="42400" y="76010"/>
                </a:lnTo>
                <a:lnTo>
                  <a:pt x="42380" y="76010"/>
                </a:lnTo>
                <a:lnTo>
                  <a:pt x="42360" y="76000"/>
                </a:lnTo>
                <a:lnTo>
                  <a:pt x="42350" y="75990"/>
                </a:lnTo>
                <a:lnTo>
                  <a:pt x="42350" y="75980"/>
                </a:lnTo>
                <a:lnTo>
                  <a:pt x="42350" y="75970"/>
                </a:lnTo>
                <a:lnTo>
                  <a:pt x="42370" y="75970"/>
                </a:lnTo>
                <a:lnTo>
                  <a:pt x="42400" y="75970"/>
                </a:lnTo>
                <a:lnTo>
                  <a:pt x="42420" y="75960"/>
                </a:lnTo>
                <a:lnTo>
                  <a:pt x="42440" y="75960"/>
                </a:lnTo>
                <a:lnTo>
                  <a:pt x="42450" y="75940"/>
                </a:lnTo>
                <a:lnTo>
                  <a:pt x="42460" y="75930"/>
                </a:lnTo>
                <a:lnTo>
                  <a:pt x="42470" y="75930"/>
                </a:lnTo>
                <a:lnTo>
                  <a:pt x="42470" y="75910"/>
                </a:lnTo>
                <a:lnTo>
                  <a:pt x="42470" y="75890"/>
                </a:lnTo>
                <a:lnTo>
                  <a:pt x="42460" y="75870"/>
                </a:lnTo>
                <a:lnTo>
                  <a:pt x="42450" y="75850"/>
                </a:lnTo>
                <a:lnTo>
                  <a:pt x="42430" y="75820"/>
                </a:lnTo>
                <a:lnTo>
                  <a:pt x="42420" y="75800"/>
                </a:lnTo>
                <a:lnTo>
                  <a:pt x="42410" y="75780"/>
                </a:lnTo>
                <a:lnTo>
                  <a:pt x="42400" y="75760"/>
                </a:lnTo>
                <a:lnTo>
                  <a:pt x="42400" y="75750"/>
                </a:lnTo>
                <a:lnTo>
                  <a:pt x="42380" y="75750"/>
                </a:lnTo>
                <a:lnTo>
                  <a:pt x="42380" y="75740"/>
                </a:lnTo>
                <a:lnTo>
                  <a:pt x="42360" y="75750"/>
                </a:lnTo>
                <a:lnTo>
                  <a:pt x="42350" y="75760"/>
                </a:lnTo>
                <a:lnTo>
                  <a:pt x="42340" y="75770"/>
                </a:lnTo>
                <a:lnTo>
                  <a:pt x="42330" y="75790"/>
                </a:lnTo>
                <a:lnTo>
                  <a:pt x="42320" y="75810"/>
                </a:lnTo>
                <a:lnTo>
                  <a:pt x="42310" y="75820"/>
                </a:lnTo>
                <a:lnTo>
                  <a:pt x="42300" y="75840"/>
                </a:lnTo>
                <a:lnTo>
                  <a:pt x="42290" y="75850"/>
                </a:lnTo>
                <a:lnTo>
                  <a:pt x="42290" y="75860"/>
                </a:lnTo>
                <a:lnTo>
                  <a:pt x="42280" y="75870"/>
                </a:lnTo>
                <a:lnTo>
                  <a:pt x="42280" y="75880"/>
                </a:lnTo>
                <a:lnTo>
                  <a:pt x="42270" y="75900"/>
                </a:lnTo>
                <a:lnTo>
                  <a:pt x="42270" y="75910"/>
                </a:lnTo>
                <a:lnTo>
                  <a:pt x="42260" y="75910"/>
                </a:lnTo>
                <a:lnTo>
                  <a:pt x="42250" y="75910"/>
                </a:lnTo>
                <a:lnTo>
                  <a:pt x="42250" y="75900"/>
                </a:lnTo>
                <a:lnTo>
                  <a:pt x="42240" y="75900"/>
                </a:lnTo>
                <a:lnTo>
                  <a:pt x="42240" y="75880"/>
                </a:lnTo>
                <a:lnTo>
                  <a:pt x="42240" y="75870"/>
                </a:lnTo>
                <a:lnTo>
                  <a:pt x="42240" y="75850"/>
                </a:lnTo>
                <a:lnTo>
                  <a:pt x="42240" y="75830"/>
                </a:lnTo>
                <a:lnTo>
                  <a:pt x="42240" y="75820"/>
                </a:lnTo>
                <a:lnTo>
                  <a:pt x="42240" y="75810"/>
                </a:lnTo>
                <a:lnTo>
                  <a:pt x="42240" y="75790"/>
                </a:lnTo>
                <a:lnTo>
                  <a:pt x="42240" y="75780"/>
                </a:lnTo>
                <a:lnTo>
                  <a:pt x="42240" y="75760"/>
                </a:lnTo>
                <a:lnTo>
                  <a:pt x="42230" y="75740"/>
                </a:lnTo>
                <a:lnTo>
                  <a:pt x="42240" y="75720"/>
                </a:lnTo>
                <a:lnTo>
                  <a:pt x="42240" y="75710"/>
                </a:lnTo>
                <a:lnTo>
                  <a:pt x="42250" y="75700"/>
                </a:lnTo>
                <a:lnTo>
                  <a:pt x="42260" y="75690"/>
                </a:lnTo>
                <a:lnTo>
                  <a:pt x="42270" y="75690"/>
                </a:lnTo>
                <a:lnTo>
                  <a:pt x="42280" y="75680"/>
                </a:lnTo>
                <a:lnTo>
                  <a:pt x="42280" y="75670"/>
                </a:lnTo>
                <a:lnTo>
                  <a:pt x="42290" y="75660"/>
                </a:lnTo>
                <a:lnTo>
                  <a:pt x="42300" y="75640"/>
                </a:lnTo>
                <a:lnTo>
                  <a:pt x="42300" y="75620"/>
                </a:lnTo>
                <a:lnTo>
                  <a:pt x="42290" y="75600"/>
                </a:lnTo>
                <a:lnTo>
                  <a:pt x="42290" y="75590"/>
                </a:lnTo>
                <a:lnTo>
                  <a:pt x="42290" y="75580"/>
                </a:lnTo>
                <a:lnTo>
                  <a:pt x="42280" y="75570"/>
                </a:lnTo>
                <a:lnTo>
                  <a:pt x="42280" y="75560"/>
                </a:lnTo>
                <a:lnTo>
                  <a:pt x="42280" y="75550"/>
                </a:lnTo>
                <a:lnTo>
                  <a:pt x="42270" y="75540"/>
                </a:lnTo>
                <a:lnTo>
                  <a:pt x="42270" y="75530"/>
                </a:lnTo>
                <a:lnTo>
                  <a:pt x="42270" y="75520"/>
                </a:lnTo>
                <a:lnTo>
                  <a:pt x="42260" y="75520"/>
                </a:lnTo>
                <a:lnTo>
                  <a:pt x="42260" y="75530"/>
                </a:lnTo>
                <a:lnTo>
                  <a:pt x="42270" y="75550"/>
                </a:lnTo>
                <a:lnTo>
                  <a:pt x="42270" y="75560"/>
                </a:lnTo>
                <a:lnTo>
                  <a:pt x="42270" y="75580"/>
                </a:lnTo>
                <a:lnTo>
                  <a:pt x="42280" y="75590"/>
                </a:lnTo>
                <a:lnTo>
                  <a:pt x="42280" y="75610"/>
                </a:lnTo>
                <a:lnTo>
                  <a:pt x="42280" y="75630"/>
                </a:lnTo>
                <a:lnTo>
                  <a:pt x="42280" y="75650"/>
                </a:lnTo>
                <a:lnTo>
                  <a:pt x="42270" y="75660"/>
                </a:lnTo>
                <a:lnTo>
                  <a:pt x="42270" y="75670"/>
                </a:lnTo>
                <a:lnTo>
                  <a:pt x="42260" y="75680"/>
                </a:lnTo>
                <a:lnTo>
                  <a:pt x="42250" y="75690"/>
                </a:lnTo>
                <a:lnTo>
                  <a:pt x="42230" y="75700"/>
                </a:lnTo>
                <a:lnTo>
                  <a:pt x="42230" y="75710"/>
                </a:lnTo>
                <a:lnTo>
                  <a:pt x="42220" y="75730"/>
                </a:lnTo>
                <a:lnTo>
                  <a:pt x="42220" y="75750"/>
                </a:lnTo>
                <a:lnTo>
                  <a:pt x="42220" y="75760"/>
                </a:lnTo>
                <a:lnTo>
                  <a:pt x="42220" y="75790"/>
                </a:lnTo>
                <a:lnTo>
                  <a:pt x="42220" y="75810"/>
                </a:lnTo>
                <a:lnTo>
                  <a:pt x="42220" y="75830"/>
                </a:lnTo>
                <a:lnTo>
                  <a:pt x="42220" y="75850"/>
                </a:lnTo>
                <a:lnTo>
                  <a:pt x="42220" y="75860"/>
                </a:lnTo>
                <a:lnTo>
                  <a:pt x="42220" y="75880"/>
                </a:lnTo>
                <a:lnTo>
                  <a:pt x="42230" y="75880"/>
                </a:lnTo>
                <a:lnTo>
                  <a:pt x="42230" y="75890"/>
                </a:lnTo>
                <a:lnTo>
                  <a:pt x="42230" y="75920"/>
                </a:lnTo>
                <a:lnTo>
                  <a:pt x="42240" y="75930"/>
                </a:lnTo>
                <a:lnTo>
                  <a:pt x="42250" y="75930"/>
                </a:lnTo>
                <a:lnTo>
                  <a:pt x="42260" y="75930"/>
                </a:lnTo>
                <a:lnTo>
                  <a:pt x="42280" y="75920"/>
                </a:lnTo>
                <a:lnTo>
                  <a:pt x="42290" y="75910"/>
                </a:lnTo>
                <a:lnTo>
                  <a:pt x="42300" y="75890"/>
                </a:lnTo>
                <a:lnTo>
                  <a:pt x="42300" y="75870"/>
                </a:lnTo>
                <a:lnTo>
                  <a:pt x="42310" y="75860"/>
                </a:lnTo>
                <a:lnTo>
                  <a:pt x="42320" y="75850"/>
                </a:lnTo>
                <a:lnTo>
                  <a:pt x="42330" y="75830"/>
                </a:lnTo>
                <a:lnTo>
                  <a:pt x="42340" y="75810"/>
                </a:lnTo>
                <a:lnTo>
                  <a:pt x="42350" y="75790"/>
                </a:lnTo>
                <a:lnTo>
                  <a:pt x="42370" y="75770"/>
                </a:lnTo>
                <a:lnTo>
                  <a:pt x="42380" y="75770"/>
                </a:lnTo>
                <a:lnTo>
                  <a:pt x="42370" y="75770"/>
                </a:lnTo>
                <a:lnTo>
                  <a:pt x="42380" y="75780"/>
                </a:lnTo>
                <a:lnTo>
                  <a:pt x="42390" y="75790"/>
                </a:lnTo>
                <a:lnTo>
                  <a:pt x="42400" y="75820"/>
                </a:lnTo>
                <a:lnTo>
                  <a:pt x="42410" y="75850"/>
                </a:lnTo>
                <a:lnTo>
                  <a:pt x="42420" y="75870"/>
                </a:lnTo>
                <a:lnTo>
                  <a:pt x="42430" y="75890"/>
                </a:lnTo>
                <a:lnTo>
                  <a:pt x="42440" y="75900"/>
                </a:lnTo>
                <a:lnTo>
                  <a:pt x="42440" y="75910"/>
                </a:lnTo>
                <a:lnTo>
                  <a:pt x="42440" y="75920"/>
                </a:lnTo>
                <a:lnTo>
                  <a:pt x="42430" y="75930"/>
                </a:lnTo>
                <a:lnTo>
                  <a:pt x="42420" y="75930"/>
                </a:lnTo>
                <a:lnTo>
                  <a:pt x="42400" y="75930"/>
                </a:lnTo>
                <a:lnTo>
                  <a:pt x="42370" y="75940"/>
                </a:lnTo>
                <a:lnTo>
                  <a:pt x="42340" y="75950"/>
                </a:lnTo>
                <a:lnTo>
                  <a:pt x="42330" y="75950"/>
                </a:lnTo>
                <a:lnTo>
                  <a:pt x="42330" y="75960"/>
                </a:lnTo>
                <a:lnTo>
                  <a:pt x="42310" y="75970"/>
                </a:lnTo>
                <a:lnTo>
                  <a:pt x="42300" y="75980"/>
                </a:lnTo>
                <a:lnTo>
                  <a:pt x="42300" y="75990"/>
                </a:lnTo>
                <a:lnTo>
                  <a:pt x="42310" y="76000"/>
                </a:lnTo>
                <a:lnTo>
                  <a:pt x="42320" y="76010"/>
                </a:lnTo>
                <a:lnTo>
                  <a:pt x="42340" y="76020"/>
                </a:lnTo>
                <a:lnTo>
                  <a:pt x="42380" y="76040"/>
                </a:lnTo>
                <a:lnTo>
                  <a:pt x="42400" y="76050"/>
                </a:lnTo>
                <a:lnTo>
                  <a:pt x="42420" y="76060"/>
                </a:lnTo>
                <a:lnTo>
                  <a:pt x="42420" y="76070"/>
                </a:lnTo>
                <a:lnTo>
                  <a:pt x="42420" y="76080"/>
                </a:lnTo>
                <a:lnTo>
                  <a:pt x="42420" y="76090"/>
                </a:lnTo>
                <a:lnTo>
                  <a:pt x="42410" y="76110"/>
                </a:lnTo>
                <a:lnTo>
                  <a:pt x="42400" y="76140"/>
                </a:lnTo>
                <a:lnTo>
                  <a:pt x="42400" y="76160"/>
                </a:lnTo>
                <a:lnTo>
                  <a:pt x="42400" y="76200"/>
                </a:lnTo>
                <a:lnTo>
                  <a:pt x="42410" y="76240"/>
                </a:lnTo>
                <a:lnTo>
                  <a:pt x="42400" y="76240"/>
                </a:lnTo>
                <a:lnTo>
                  <a:pt x="42380" y="76240"/>
                </a:lnTo>
                <a:lnTo>
                  <a:pt x="42360" y="76250"/>
                </a:lnTo>
                <a:lnTo>
                  <a:pt x="42340" y="76250"/>
                </a:lnTo>
                <a:lnTo>
                  <a:pt x="42320" y="76250"/>
                </a:lnTo>
                <a:lnTo>
                  <a:pt x="42300" y="76250"/>
                </a:lnTo>
                <a:lnTo>
                  <a:pt x="42290" y="76260"/>
                </a:lnTo>
                <a:lnTo>
                  <a:pt x="42280" y="76260"/>
                </a:lnTo>
                <a:lnTo>
                  <a:pt x="42260" y="76260"/>
                </a:lnTo>
                <a:lnTo>
                  <a:pt x="42230" y="76260"/>
                </a:lnTo>
                <a:lnTo>
                  <a:pt x="42210" y="76270"/>
                </a:lnTo>
                <a:lnTo>
                  <a:pt x="42200" y="76270"/>
                </a:lnTo>
                <a:lnTo>
                  <a:pt x="42190" y="76270"/>
                </a:lnTo>
                <a:lnTo>
                  <a:pt x="42180" y="76270"/>
                </a:lnTo>
                <a:lnTo>
                  <a:pt x="42160" y="76270"/>
                </a:lnTo>
                <a:lnTo>
                  <a:pt x="42150" y="76270"/>
                </a:lnTo>
                <a:lnTo>
                  <a:pt x="42130" y="76270"/>
                </a:lnTo>
                <a:lnTo>
                  <a:pt x="42120" y="76270"/>
                </a:lnTo>
                <a:lnTo>
                  <a:pt x="42080" y="76270"/>
                </a:lnTo>
                <a:lnTo>
                  <a:pt x="42070" y="76270"/>
                </a:lnTo>
                <a:lnTo>
                  <a:pt x="42050" y="76270"/>
                </a:lnTo>
                <a:lnTo>
                  <a:pt x="42030" y="76270"/>
                </a:lnTo>
                <a:lnTo>
                  <a:pt x="42020" y="76260"/>
                </a:lnTo>
                <a:lnTo>
                  <a:pt x="42010" y="76260"/>
                </a:lnTo>
                <a:lnTo>
                  <a:pt x="42000" y="76260"/>
                </a:lnTo>
                <a:lnTo>
                  <a:pt x="42000" y="76250"/>
                </a:lnTo>
                <a:lnTo>
                  <a:pt x="41940" y="76200"/>
                </a:lnTo>
                <a:lnTo>
                  <a:pt x="41940" y="76190"/>
                </a:lnTo>
                <a:lnTo>
                  <a:pt x="41940" y="76180"/>
                </a:lnTo>
                <a:lnTo>
                  <a:pt x="41930" y="76170"/>
                </a:lnTo>
                <a:lnTo>
                  <a:pt x="41930" y="76160"/>
                </a:lnTo>
                <a:lnTo>
                  <a:pt x="41930" y="76140"/>
                </a:lnTo>
                <a:lnTo>
                  <a:pt x="41930" y="76120"/>
                </a:lnTo>
                <a:lnTo>
                  <a:pt x="41930" y="76100"/>
                </a:lnTo>
                <a:lnTo>
                  <a:pt x="41920" y="76110"/>
                </a:lnTo>
                <a:lnTo>
                  <a:pt x="41920" y="76120"/>
                </a:lnTo>
                <a:lnTo>
                  <a:pt x="41920" y="76130"/>
                </a:lnTo>
                <a:lnTo>
                  <a:pt x="41920" y="76140"/>
                </a:lnTo>
                <a:lnTo>
                  <a:pt x="41920" y="76150"/>
                </a:lnTo>
                <a:lnTo>
                  <a:pt x="41920" y="76160"/>
                </a:lnTo>
                <a:lnTo>
                  <a:pt x="41920" y="76170"/>
                </a:lnTo>
                <a:lnTo>
                  <a:pt x="41920" y="76180"/>
                </a:lnTo>
                <a:lnTo>
                  <a:pt x="41930" y="76210"/>
                </a:lnTo>
                <a:lnTo>
                  <a:pt x="41940" y="76230"/>
                </a:lnTo>
                <a:lnTo>
                  <a:pt x="41950" y="76240"/>
                </a:lnTo>
                <a:lnTo>
                  <a:pt x="41960" y="76260"/>
                </a:lnTo>
                <a:lnTo>
                  <a:pt x="42000" y="76270"/>
                </a:lnTo>
                <a:lnTo>
                  <a:pt x="42010" y="76280"/>
                </a:lnTo>
                <a:lnTo>
                  <a:pt x="42020" y="76280"/>
                </a:lnTo>
                <a:lnTo>
                  <a:pt x="42030" y="76280"/>
                </a:lnTo>
                <a:lnTo>
                  <a:pt x="42040" y="76280"/>
                </a:lnTo>
                <a:lnTo>
                  <a:pt x="42050" y="76280"/>
                </a:lnTo>
                <a:lnTo>
                  <a:pt x="42070" y="76290"/>
                </a:lnTo>
                <a:lnTo>
                  <a:pt x="42090" y="76290"/>
                </a:lnTo>
                <a:lnTo>
                  <a:pt x="42120" y="76290"/>
                </a:lnTo>
                <a:lnTo>
                  <a:pt x="42130" y="76290"/>
                </a:lnTo>
                <a:lnTo>
                  <a:pt x="42150" y="76290"/>
                </a:lnTo>
                <a:lnTo>
                  <a:pt x="42170" y="76280"/>
                </a:lnTo>
                <a:lnTo>
                  <a:pt x="42180" y="76280"/>
                </a:lnTo>
                <a:lnTo>
                  <a:pt x="42210" y="76280"/>
                </a:lnTo>
                <a:lnTo>
                  <a:pt x="42220" y="76280"/>
                </a:lnTo>
                <a:lnTo>
                  <a:pt x="42240" y="76280"/>
                </a:lnTo>
                <a:lnTo>
                  <a:pt x="42290" y="76270"/>
                </a:lnTo>
                <a:lnTo>
                  <a:pt x="42300" y="76270"/>
                </a:lnTo>
                <a:lnTo>
                  <a:pt x="42310" y="76270"/>
                </a:lnTo>
                <a:lnTo>
                  <a:pt x="42320" y="76270"/>
                </a:lnTo>
                <a:lnTo>
                  <a:pt x="42330" y="76270"/>
                </a:lnTo>
                <a:lnTo>
                  <a:pt x="42340" y="76270"/>
                </a:lnTo>
                <a:lnTo>
                  <a:pt x="42380" y="76270"/>
                </a:lnTo>
                <a:lnTo>
                  <a:pt x="42400" y="76270"/>
                </a:lnTo>
                <a:lnTo>
                  <a:pt x="42410" y="76270"/>
                </a:lnTo>
                <a:lnTo>
                  <a:pt x="42410" y="76280"/>
                </a:lnTo>
                <a:lnTo>
                  <a:pt x="42410" y="76300"/>
                </a:lnTo>
                <a:lnTo>
                  <a:pt x="42410" y="76310"/>
                </a:lnTo>
                <a:lnTo>
                  <a:pt x="42390" y="76340"/>
                </a:lnTo>
                <a:lnTo>
                  <a:pt x="42380" y="76360"/>
                </a:lnTo>
                <a:lnTo>
                  <a:pt x="42370" y="76400"/>
                </a:lnTo>
                <a:lnTo>
                  <a:pt x="42360" y="76420"/>
                </a:lnTo>
                <a:lnTo>
                  <a:pt x="42360" y="76470"/>
                </a:lnTo>
                <a:lnTo>
                  <a:pt x="42350" y="76510"/>
                </a:lnTo>
                <a:lnTo>
                  <a:pt x="42360" y="76540"/>
                </a:lnTo>
                <a:lnTo>
                  <a:pt x="42360" y="76570"/>
                </a:lnTo>
                <a:lnTo>
                  <a:pt x="42360" y="76600"/>
                </a:lnTo>
                <a:lnTo>
                  <a:pt x="42360" y="76610"/>
                </a:lnTo>
                <a:lnTo>
                  <a:pt x="42350" y="76620"/>
                </a:lnTo>
                <a:lnTo>
                  <a:pt x="42340" y="76640"/>
                </a:lnTo>
                <a:lnTo>
                  <a:pt x="42310" y="76660"/>
                </a:lnTo>
                <a:lnTo>
                  <a:pt x="42300" y="76680"/>
                </a:lnTo>
                <a:lnTo>
                  <a:pt x="42280" y="76710"/>
                </a:lnTo>
                <a:lnTo>
                  <a:pt x="42280" y="76730"/>
                </a:lnTo>
                <a:lnTo>
                  <a:pt x="42270" y="76740"/>
                </a:lnTo>
                <a:lnTo>
                  <a:pt x="42260" y="76750"/>
                </a:lnTo>
                <a:lnTo>
                  <a:pt x="42250" y="76760"/>
                </a:lnTo>
                <a:lnTo>
                  <a:pt x="42230" y="76760"/>
                </a:lnTo>
                <a:lnTo>
                  <a:pt x="42220" y="76760"/>
                </a:lnTo>
                <a:lnTo>
                  <a:pt x="42210" y="76760"/>
                </a:lnTo>
                <a:lnTo>
                  <a:pt x="42200" y="76760"/>
                </a:lnTo>
                <a:lnTo>
                  <a:pt x="42170" y="76750"/>
                </a:lnTo>
                <a:lnTo>
                  <a:pt x="42160" y="76740"/>
                </a:lnTo>
                <a:lnTo>
                  <a:pt x="42150" y="76730"/>
                </a:lnTo>
                <a:lnTo>
                  <a:pt x="42140" y="76730"/>
                </a:lnTo>
                <a:lnTo>
                  <a:pt x="42110" y="76740"/>
                </a:lnTo>
                <a:lnTo>
                  <a:pt x="42080" y="76740"/>
                </a:lnTo>
                <a:lnTo>
                  <a:pt x="42070" y="76740"/>
                </a:lnTo>
                <a:lnTo>
                  <a:pt x="42060" y="76740"/>
                </a:lnTo>
                <a:lnTo>
                  <a:pt x="42040" y="76750"/>
                </a:lnTo>
                <a:lnTo>
                  <a:pt x="42030" y="76750"/>
                </a:lnTo>
                <a:lnTo>
                  <a:pt x="42020" y="76760"/>
                </a:lnTo>
                <a:lnTo>
                  <a:pt x="42010" y="76760"/>
                </a:lnTo>
                <a:lnTo>
                  <a:pt x="42000" y="76750"/>
                </a:lnTo>
                <a:lnTo>
                  <a:pt x="42000" y="76740"/>
                </a:lnTo>
                <a:lnTo>
                  <a:pt x="41990" y="76730"/>
                </a:lnTo>
                <a:lnTo>
                  <a:pt x="41990" y="76720"/>
                </a:lnTo>
                <a:lnTo>
                  <a:pt x="41980" y="76720"/>
                </a:lnTo>
                <a:lnTo>
                  <a:pt x="41980" y="76710"/>
                </a:lnTo>
                <a:lnTo>
                  <a:pt x="41970" y="76710"/>
                </a:lnTo>
                <a:lnTo>
                  <a:pt x="41960" y="76700"/>
                </a:lnTo>
                <a:lnTo>
                  <a:pt x="41950" y="76700"/>
                </a:lnTo>
                <a:lnTo>
                  <a:pt x="41950" y="76710"/>
                </a:lnTo>
                <a:lnTo>
                  <a:pt x="41940" y="76710"/>
                </a:lnTo>
                <a:lnTo>
                  <a:pt x="41930" y="76710"/>
                </a:lnTo>
                <a:lnTo>
                  <a:pt x="41920" y="76700"/>
                </a:lnTo>
                <a:lnTo>
                  <a:pt x="41920" y="76690"/>
                </a:lnTo>
                <a:lnTo>
                  <a:pt x="41920" y="76650"/>
                </a:lnTo>
                <a:lnTo>
                  <a:pt x="41920" y="76630"/>
                </a:lnTo>
                <a:lnTo>
                  <a:pt x="41920" y="76620"/>
                </a:lnTo>
                <a:lnTo>
                  <a:pt x="41920" y="76600"/>
                </a:lnTo>
                <a:lnTo>
                  <a:pt x="41920" y="76580"/>
                </a:lnTo>
                <a:lnTo>
                  <a:pt x="41910" y="76560"/>
                </a:lnTo>
                <a:lnTo>
                  <a:pt x="41900" y="76550"/>
                </a:lnTo>
                <a:lnTo>
                  <a:pt x="41890" y="76530"/>
                </a:lnTo>
                <a:lnTo>
                  <a:pt x="41890" y="76520"/>
                </a:lnTo>
                <a:lnTo>
                  <a:pt x="41880" y="76510"/>
                </a:lnTo>
                <a:lnTo>
                  <a:pt x="41870" y="76490"/>
                </a:lnTo>
                <a:lnTo>
                  <a:pt x="41870" y="76480"/>
                </a:lnTo>
                <a:lnTo>
                  <a:pt x="41860" y="76470"/>
                </a:lnTo>
                <a:lnTo>
                  <a:pt x="41860" y="76460"/>
                </a:lnTo>
                <a:lnTo>
                  <a:pt x="41850" y="76440"/>
                </a:lnTo>
                <a:lnTo>
                  <a:pt x="41850" y="76430"/>
                </a:lnTo>
                <a:lnTo>
                  <a:pt x="41840" y="76410"/>
                </a:lnTo>
                <a:lnTo>
                  <a:pt x="41820" y="76400"/>
                </a:lnTo>
                <a:lnTo>
                  <a:pt x="41800" y="76390"/>
                </a:lnTo>
                <a:lnTo>
                  <a:pt x="41790" y="76380"/>
                </a:lnTo>
                <a:lnTo>
                  <a:pt x="41780" y="76370"/>
                </a:lnTo>
                <a:lnTo>
                  <a:pt x="41780" y="76350"/>
                </a:lnTo>
                <a:lnTo>
                  <a:pt x="41770" y="76320"/>
                </a:lnTo>
                <a:lnTo>
                  <a:pt x="41770" y="76300"/>
                </a:lnTo>
                <a:lnTo>
                  <a:pt x="41770" y="76260"/>
                </a:lnTo>
                <a:lnTo>
                  <a:pt x="41760" y="76240"/>
                </a:lnTo>
                <a:lnTo>
                  <a:pt x="41750" y="76210"/>
                </a:lnTo>
                <a:lnTo>
                  <a:pt x="41730" y="76170"/>
                </a:lnTo>
                <a:lnTo>
                  <a:pt x="41700" y="76130"/>
                </a:lnTo>
                <a:lnTo>
                  <a:pt x="41690" y="76110"/>
                </a:lnTo>
                <a:lnTo>
                  <a:pt x="41670" y="76090"/>
                </a:lnTo>
                <a:lnTo>
                  <a:pt x="41650" y="76070"/>
                </a:lnTo>
                <a:lnTo>
                  <a:pt x="41630" y="76060"/>
                </a:lnTo>
                <a:lnTo>
                  <a:pt x="41600" y="76040"/>
                </a:lnTo>
                <a:lnTo>
                  <a:pt x="41570" y="76030"/>
                </a:lnTo>
                <a:lnTo>
                  <a:pt x="41560" y="76020"/>
                </a:lnTo>
                <a:lnTo>
                  <a:pt x="41540" y="76010"/>
                </a:lnTo>
                <a:lnTo>
                  <a:pt x="41520" y="76000"/>
                </a:lnTo>
                <a:lnTo>
                  <a:pt x="41500" y="75990"/>
                </a:lnTo>
                <a:lnTo>
                  <a:pt x="41480" y="75990"/>
                </a:lnTo>
                <a:lnTo>
                  <a:pt x="41480" y="75980"/>
                </a:lnTo>
                <a:lnTo>
                  <a:pt x="41480" y="75970"/>
                </a:lnTo>
                <a:lnTo>
                  <a:pt x="41480" y="75960"/>
                </a:lnTo>
                <a:lnTo>
                  <a:pt x="41490" y="75960"/>
                </a:lnTo>
                <a:lnTo>
                  <a:pt x="41520" y="75930"/>
                </a:lnTo>
                <a:lnTo>
                  <a:pt x="41540" y="75910"/>
                </a:lnTo>
                <a:lnTo>
                  <a:pt x="41560" y="75900"/>
                </a:lnTo>
                <a:lnTo>
                  <a:pt x="41600" y="75860"/>
                </a:lnTo>
                <a:lnTo>
                  <a:pt x="41650" y="75810"/>
                </a:lnTo>
                <a:lnTo>
                  <a:pt x="41680" y="75780"/>
                </a:lnTo>
                <a:lnTo>
                  <a:pt x="41690" y="75770"/>
                </a:lnTo>
                <a:lnTo>
                  <a:pt x="41690" y="75750"/>
                </a:lnTo>
                <a:lnTo>
                  <a:pt x="41700" y="75710"/>
                </a:lnTo>
                <a:lnTo>
                  <a:pt x="41710" y="75670"/>
                </a:lnTo>
                <a:lnTo>
                  <a:pt x="41710" y="75650"/>
                </a:lnTo>
                <a:lnTo>
                  <a:pt x="41710" y="75640"/>
                </a:lnTo>
                <a:lnTo>
                  <a:pt x="41700" y="75600"/>
                </a:lnTo>
                <a:lnTo>
                  <a:pt x="41680" y="75540"/>
                </a:lnTo>
                <a:lnTo>
                  <a:pt x="41660" y="75520"/>
                </a:lnTo>
                <a:lnTo>
                  <a:pt x="41650" y="75500"/>
                </a:lnTo>
                <a:lnTo>
                  <a:pt x="41630" y="75480"/>
                </a:lnTo>
                <a:lnTo>
                  <a:pt x="41620" y="75460"/>
                </a:lnTo>
                <a:lnTo>
                  <a:pt x="41630" y="75440"/>
                </a:lnTo>
                <a:lnTo>
                  <a:pt x="41630" y="75430"/>
                </a:lnTo>
                <a:lnTo>
                  <a:pt x="41640" y="75420"/>
                </a:lnTo>
                <a:lnTo>
                  <a:pt x="41640" y="75410"/>
                </a:lnTo>
                <a:lnTo>
                  <a:pt x="41650" y="75390"/>
                </a:lnTo>
                <a:lnTo>
                  <a:pt x="41660" y="75380"/>
                </a:lnTo>
                <a:lnTo>
                  <a:pt x="41670" y="75370"/>
                </a:lnTo>
                <a:lnTo>
                  <a:pt x="41670" y="75360"/>
                </a:lnTo>
                <a:lnTo>
                  <a:pt x="41690" y="75340"/>
                </a:lnTo>
                <a:lnTo>
                  <a:pt x="41700" y="75330"/>
                </a:lnTo>
                <a:lnTo>
                  <a:pt x="41720" y="75320"/>
                </a:lnTo>
                <a:lnTo>
                  <a:pt x="41740" y="75320"/>
                </a:lnTo>
                <a:lnTo>
                  <a:pt x="41760" y="75320"/>
                </a:lnTo>
                <a:lnTo>
                  <a:pt x="41780" y="75330"/>
                </a:lnTo>
                <a:lnTo>
                  <a:pt x="41800" y="75330"/>
                </a:lnTo>
                <a:lnTo>
                  <a:pt x="41830" y="75340"/>
                </a:lnTo>
                <a:lnTo>
                  <a:pt x="41870" y="75340"/>
                </a:lnTo>
                <a:lnTo>
                  <a:pt x="41890" y="75340"/>
                </a:lnTo>
                <a:lnTo>
                  <a:pt x="41910" y="75350"/>
                </a:lnTo>
                <a:lnTo>
                  <a:pt x="41920" y="75350"/>
                </a:lnTo>
                <a:lnTo>
                  <a:pt x="41930" y="75350"/>
                </a:lnTo>
                <a:lnTo>
                  <a:pt x="41940" y="75350"/>
                </a:lnTo>
                <a:lnTo>
                  <a:pt x="41950" y="75350"/>
                </a:lnTo>
                <a:lnTo>
                  <a:pt x="41960" y="75360"/>
                </a:lnTo>
                <a:lnTo>
                  <a:pt x="41970" y="75350"/>
                </a:lnTo>
                <a:lnTo>
                  <a:pt x="41980" y="75350"/>
                </a:lnTo>
                <a:lnTo>
                  <a:pt x="41990" y="75350"/>
                </a:lnTo>
                <a:lnTo>
                  <a:pt x="42010" y="75350"/>
                </a:lnTo>
                <a:lnTo>
                  <a:pt x="42030" y="75350"/>
                </a:lnTo>
                <a:lnTo>
                  <a:pt x="42050" y="75340"/>
                </a:lnTo>
                <a:lnTo>
                  <a:pt x="42070" y="75340"/>
                </a:lnTo>
                <a:lnTo>
                  <a:pt x="42090" y="75330"/>
                </a:lnTo>
                <a:lnTo>
                  <a:pt x="42110" y="75330"/>
                </a:lnTo>
                <a:lnTo>
                  <a:pt x="42120" y="75320"/>
                </a:lnTo>
                <a:lnTo>
                  <a:pt x="42130" y="75320"/>
                </a:lnTo>
                <a:lnTo>
                  <a:pt x="42140" y="75320"/>
                </a:lnTo>
                <a:lnTo>
                  <a:pt x="42160" y="75310"/>
                </a:lnTo>
                <a:lnTo>
                  <a:pt x="42180" y="75300"/>
                </a:lnTo>
                <a:lnTo>
                  <a:pt x="42190" y="75290"/>
                </a:lnTo>
                <a:lnTo>
                  <a:pt x="42200" y="75290"/>
                </a:lnTo>
                <a:lnTo>
                  <a:pt x="42200" y="75280"/>
                </a:lnTo>
                <a:lnTo>
                  <a:pt x="42220" y="75270"/>
                </a:lnTo>
                <a:lnTo>
                  <a:pt x="42220" y="75260"/>
                </a:lnTo>
                <a:lnTo>
                  <a:pt x="42230" y="75260"/>
                </a:lnTo>
                <a:lnTo>
                  <a:pt x="42230" y="75240"/>
                </a:lnTo>
                <a:lnTo>
                  <a:pt x="42230" y="75230"/>
                </a:lnTo>
                <a:lnTo>
                  <a:pt x="42220" y="75210"/>
                </a:lnTo>
                <a:lnTo>
                  <a:pt x="42180" y="75160"/>
                </a:lnTo>
                <a:lnTo>
                  <a:pt x="42170" y="75160"/>
                </a:lnTo>
                <a:lnTo>
                  <a:pt x="42170" y="75150"/>
                </a:lnTo>
                <a:lnTo>
                  <a:pt x="42180" y="75150"/>
                </a:lnTo>
                <a:lnTo>
                  <a:pt x="42180" y="75140"/>
                </a:lnTo>
                <a:lnTo>
                  <a:pt x="42160" y="75140"/>
                </a:lnTo>
                <a:lnTo>
                  <a:pt x="42150" y="75140"/>
                </a:lnTo>
                <a:lnTo>
                  <a:pt x="42150" y="75150"/>
                </a:lnTo>
                <a:lnTo>
                  <a:pt x="42160" y="75160"/>
                </a:lnTo>
                <a:lnTo>
                  <a:pt x="42160" y="75170"/>
                </a:lnTo>
                <a:lnTo>
                  <a:pt x="42170" y="75180"/>
                </a:lnTo>
                <a:lnTo>
                  <a:pt x="42180" y="75180"/>
                </a:lnTo>
                <a:lnTo>
                  <a:pt x="42180" y="75190"/>
                </a:lnTo>
                <a:lnTo>
                  <a:pt x="42190" y="75190"/>
                </a:lnTo>
                <a:lnTo>
                  <a:pt x="42190" y="75200"/>
                </a:lnTo>
                <a:lnTo>
                  <a:pt x="42200" y="75200"/>
                </a:lnTo>
                <a:lnTo>
                  <a:pt x="42200" y="75210"/>
                </a:lnTo>
                <a:lnTo>
                  <a:pt x="42210" y="75220"/>
                </a:lnTo>
                <a:lnTo>
                  <a:pt x="42210" y="75230"/>
                </a:lnTo>
                <a:lnTo>
                  <a:pt x="42210" y="75240"/>
                </a:lnTo>
                <a:lnTo>
                  <a:pt x="42210" y="75250"/>
                </a:lnTo>
                <a:lnTo>
                  <a:pt x="42210" y="75260"/>
                </a:lnTo>
                <a:lnTo>
                  <a:pt x="42200" y="75270"/>
                </a:lnTo>
                <a:lnTo>
                  <a:pt x="42190" y="75270"/>
                </a:lnTo>
                <a:lnTo>
                  <a:pt x="42180" y="75280"/>
                </a:lnTo>
                <a:lnTo>
                  <a:pt x="42170" y="75280"/>
                </a:lnTo>
                <a:lnTo>
                  <a:pt x="42160" y="75290"/>
                </a:lnTo>
                <a:lnTo>
                  <a:pt x="42150" y="75290"/>
                </a:lnTo>
                <a:lnTo>
                  <a:pt x="42140" y="75290"/>
                </a:lnTo>
                <a:lnTo>
                  <a:pt x="42120" y="75300"/>
                </a:lnTo>
                <a:lnTo>
                  <a:pt x="42110" y="75310"/>
                </a:lnTo>
                <a:lnTo>
                  <a:pt x="42100" y="75310"/>
                </a:lnTo>
                <a:lnTo>
                  <a:pt x="42090" y="75310"/>
                </a:lnTo>
                <a:lnTo>
                  <a:pt x="42080" y="75320"/>
                </a:lnTo>
                <a:lnTo>
                  <a:pt x="42070" y="75320"/>
                </a:lnTo>
                <a:lnTo>
                  <a:pt x="42060" y="75320"/>
                </a:lnTo>
                <a:lnTo>
                  <a:pt x="42040" y="75320"/>
                </a:lnTo>
                <a:lnTo>
                  <a:pt x="42030" y="75330"/>
                </a:lnTo>
                <a:lnTo>
                  <a:pt x="42010" y="75330"/>
                </a:lnTo>
                <a:lnTo>
                  <a:pt x="41990" y="75330"/>
                </a:lnTo>
                <a:lnTo>
                  <a:pt x="41970" y="75330"/>
                </a:lnTo>
                <a:lnTo>
                  <a:pt x="41940" y="75330"/>
                </a:lnTo>
                <a:lnTo>
                  <a:pt x="41930" y="75330"/>
                </a:lnTo>
                <a:lnTo>
                  <a:pt x="41920" y="75340"/>
                </a:lnTo>
                <a:lnTo>
                  <a:pt x="41910" y="75330"/>
                </a:lnTo>
                <a:lnTo>
                  <a:pt x="41900" y="75330"/>
                </a:lnTo>
                <a:lnTo>
                  <a:pt x="41880" y="75330"/>
                </a:lnTo>
                <a:lnTo>
                  <a:pt x="41860" y="75330"/>
                </a:lnTo>
                <a:lnTo>
                  <a:pt x="41840" y="75320"/>
                </a:lnTo>
                <a:lnTo>
                  <a:pt x="41820" y="75320"/>
                </a:lnTo>
                <a:lnTo>
                  <a:pt x="41770" y="75310"/>
                </a:lnTo>
                <a:lnTo>
                  <a:pt x="41750" y="75310"/>
                </a:lnTo>
                <a:lnTo>
                  <a:pt x="41720" y="75300"/>
                </a:lnTo>
                <a:lnTo>
                  <a:pt x="41680" y="75320"/>
                </a:lnTo>
                <a:lnTo>
                  <a:pt x="41660" y="75330"/>
                </a:lnTo>
                <a:lnTo>
                  <a:pt x="41640" y="75350"/>
                </a:lnTo>
                <a:lnTo>
                  <a:pt x="41620" y="75400"/>
                </a:lnTo>
                <a:lnTo>
                  <a:pt x="41610" y="75430"/>
                </a:lnTo>
                <a:lnTo>
                  <a:pt x="41600" y="75440"/>
                </a:lnTo>
                <a:lnTo>
                  <a:pt x="41580" y="75430"/>
                </a:lnTo>
                <a:lnTo>
                  <a:pt x="41570" y="75420"/>
                </a:lnTo>
                <a:lnTo>
                  <a:pt x="41560" y="75410"/>
                </a:lnTo>
                <a:lnTo>
                  <a:pt x="41540" y="75390"/>
                </a:lnTo>
                <a:lnTo>
                  <a:pt x="41530" y="75350"/>
                </a:lnTo>
                <a:lnTo>
                  <a:pt x="41510" y="75300"/>
                </a:lnTo>
                <a:lnTo>
                  <a:pt x="41500" y="75250"/>
                </a:lnTo>
                <a:lnTo>
                  <a:pt x="41490" y="75230"/>
                </a:lnTo>
                <a:lnTo>
                  <a:pt x="41470" y="75190"/>
                </a:lnTo>
                <a:lnTo>
                  <a:pt x="41470" y="75170"/>
                </a:lnTo>
                <a:lnTo>
                  <a:pt x="41460" y="75150"/>
                </a:lnTo>
                <a:lnTo>
                  <a:pt x="41460" y="75140"/>
                </a:lnTo>
                <a:lnTo>
                  <a:pt x="41470" y="75130"/>
                </a:lnTo>
                <a:lnTo>
                  <a:pt x="41480" y="75120"/>
                </a:lnTo>
                <a:lnTo>
                  <a:pt x="41500" y="75110"/>
                </a:lnTo>
                <a:lnTo>
                  <a:pt x="41560" y="75100"/>
                </a:lnTo>
                <a:lnTo>
                  <a:pt x="41600" y="75090"/>
                </a:lnTo>
                <a:lnTo>
                  <a:pt x="41630" y="75080"/>
                </a:lnTo>
                <a:lnTo>
                  <a:pt x="41660" y="75070"/>
                </a:lnTo>
                <a:lnTo>
                  <a:pt x="41710" y="75070"/>
                </a:lnTo>
                <a:lnTo>
                  <a:pt x="41740" y="75070"/>
                </a:lnTo>
                <a:lnTo>
                  <a:pt x="41770" y="75060"/>
                </a:lnTo>
                <a:lnTo>
                  <a:pt x="41800" y="75060"/>
                </a:lnTo>
                <a:lnTo>
                  <a:pt x="41820" y="75050"/>
                </a:lnTo>
                <a:lnTo>
                  <a:pt x="41840" y="75040"/>
                </a:lnTo>
                <a:lnTo>
                  <a:pt x="41860" y="75030"/>
                </a:lnTo>
                <a:lnTo>
                  <a:pt x="41880" y="75010"/>
                </a:lnTo>
                <a:lnTo>
                  <a:pt x="41910" y="74980"/>
                </a:lnTo>
                <a:lnTo>
                  <a:pt x="41920" y="74960"/>
                </a:lnTo>
                <a:lnTo>
                  <a:pt x="41930" y="74930"/>
                </a:lnTo>
                <a:lnTo>
                  <a:pt x="41940" y="74910"/>
                </a:lnTo>
                <a:lnTo>
                  <a:pt x="41940" y="74890"/>
                </a:lnTo>
                <a:lnTo>
                  <a:pt x="41930" y="74860"/>
                </a:lnTo>
                <a:lnTo>
                  <a:pt x="41920" y="74830"/>
                </a:lnTo>
                <a:lnTo>
                  <a:pt x="41910" y="74820"/>
                </a:lnTo>
                <a:lnTo>
                  <a:pt x="41890" y="74800"/>
                </a:lnTo>
                <a:lnTo>
                  <a:pt x="41870" y="74780"/>
                </a:lnTo>
                <a:lnTo>
                  <a:pt x="41850" y="74770"/>
                </a:lnTo>
                <a:lnTo>
                  <a:pt x="41820" y="74750"/>
                </a:lnTo>
                <a:lnTo>
                  <a:pt x="41790" y="74730"/>
                </a:lnTo>
                <a:lnTo>
                  <a:pt x="41780" y="74720"/>
                </a:lnTo>
                <a:lnTo>
                  <a:pt x="41770" y="74710"/>
                </a:lnTo>
                <a:lnTo>
                  <a:pt x="41770" y="74700"/>
                </a:lnTo>
                <a:lnTo>
                  <a:pt x="41780" y="74690"/>
                </a:lnTo>
                <a:lnTo>
                  <a:pt x="41790" y="74690"/>
                </a:lnTo>
                <a:lnTo>
                  <a:pt x="41800" y="74690"/>
                </a:lnTo>
                <a:lnTo>
                  <a:pt x="41820" y="74680"/>
                </a:lnTo>
                <a:lnTo>
                  <a:pt x="41840" y="74680"/>
                </a:lnTo>
                <a:lnTo>
                  <a:pt x="41870" y="74670"/>
                </a:lnTo>
                <a:lnTo>
                  <a:pt x="41890" y="74670"/>
                </a:lnTo>
                <a:lnTo>
                  <a:pt x="41930" y="74650"/>
                </a:lnTo>
                <a:lnTo>
                  <a:pt x="41950" y="74640"/>
                </a:lnTo>
                <a:lnTo>
                  <a:pt x="41960" y="74630"/>
                </a:lnTo>
                <a:lnTo>
                  <a:pt x="41970" y="74600"/>
                </a:lnTo>
                <a:lnTo>
                  <a:pt x="41980" y="74580"/>
                </a:lnTo>
                <a:lnTo>
                  <a:pt x="41990" y="74540"/>
                </a:lnTo>
                <a:lnTo>
                  <a:pt x="41990" y="74520"/>
                </a:lnTo>
                <a:lnTo>
                  <a:pt x="41990" y="74500"/>
                </a:lnTo>
                <a:lnTo>
                  <a:pt x="41990" y="74490"/>
                </a:lnTo>
                <a:lnTo>
                  <a:pt x="41980" y="74470"/>
                </a:lnTo>
                <a:lnTo>
                  <a:pt x="41950" y="74470"/>
                </a:lnTo>
                <a:lnTo>
                  <a:pt x="41920" y="74410"/>
                </a:lnTo>
                <a:lnTo>
                  <a:pt x="41850" y="74320"/>
                </a:lnTo>
                <a:lnTo>
                  <a:pt x="41870" y="74280"/>
                </a:lnTo>
                <a:lnTo>
                  <a:pt x="41900" y="74260"/>
                </a:lnTo>
                <a:lnTo>
                  <a:pt x="41960" y="74240"/>
                </a:lnTo>
                <a:lnTo>
                  <a:pt x="42020" y="74210"/>
                </a:lnTo>
                <a:lnTo>
                  <a:pt x="42060" y="74180"/>
                </a:lnTo>
                <a:lnTo>
                  <a:pt x="42080" y="74130"/>
                </a:lnTo>
                <a:lnTo>
                  <a:pt x="42090" y="74110"/>
                </a:lnTo>
                <a:lnTo>
                  <a:pt x="42090" y="74090"/>
                </a:lnTo>
                <a:lnTo>
                  <a:pt x="42080" y="74070"/>
                </a:lnTo>
                <a:lnTo>
                  <a:pt x="42070" y="74050"/>
                </a:lnTo>
                <a:lnTo>
                  <a:pt x="42060" y="74030"/>
                </a:lnTo>
                <a:lnTo>
                  <a:pt x="42050" y="74020"/>
                </a:lnTo>
                <a:lnTo>
                  <a:pt x="42030" y="74010"/>
                </a:lnTo>
                <a:lnTo>
                  <a:pt x="42010" y="74010"/>
                </a:lnTo>
                <a:lnTo>
                  <a:pt x="41990" y="74010"/>
                </a:lnTo>
                <a:lnTo>
                  <a:pt x="41960" y="74020"/>
                </a:lnTo>
                <a:lnTo>
                  <a:pt x="41930" y="74030"/>
                </a:lnTo>
                <a:lnTo>
                  <a:pt x="41910" y="74030"/>
                </a:lnTo>
                <a:lnTo>
                  <a:pt x="41900" y="74030"/>
                </a:lnTo>
                <a:lnTo>
                  <a:pt x="41890" y="74030"/>
                </a:lnTo>
                <a:lnTo>
                  <a:pt x="41880" y="74020"/>
                </a:lnTo>
                <a:lnTo>
                  <a:pt x="41870" y="73990"/>
                </a:lnTo>
                <a:lnTo>
                  <a:pt x="41860" y="73910"/>
                </a:lnTo>
                <a:lnTo>
                  <a:pt x="41850" y="73860"/>
                </a:lnTo>
                <a:lnTo>
                  <a:pt x="41840" y="73800"/>
                </a:lnTo>
                <a:lnTo>
                  <a:pt x="41840" y="73790"/>
                </a:lnTo>
                <a:lnTo>
                  <a:pt x="41840" y="73780"/>
                </a:lnTo>
                <a:lnTo>
                  <a:pt x="41850" y="73770"/>
                </a:lnTo>
                <a:lnTo>
                  <a:pt x="41860" y="73770"/>
                </a:lnTo>
                <a:lnTo>
                  <a:pt x="41900" y="73770"/>
                </a:lnTo>
                <a:lnTo>
                  <a:pt x="41930" y="73760"/>
                </a:lnTo>
                <a:lnTo>
                  <a:pt x="41950" y="73750"/>
                </a:lnTo>
                <a:lnTo>
                  <a:pt x="41970" y="73730"/>
                </a:lnTo>
                <a:lnTo>
                  <a:pt x="41980" y="73720"/>
                </a:lnTo>
                <a:lnTo>
                  <a:pt x="41980" y="73690"/>
                </a:lnTo>
                <a:lnTo>
                  <a:pt x="41980" y="73670"/>
                </a:lnTo>
                <a:lnTo>
                  <a:pt x="41980" y="73640"/>
                </a:lnTo>
                <a:lnTo>
                  <a:pt x="41980" y="73620"/>
                </a:lnTo>
                <a:lnTo>
                  <a:pt x="41980" y="73610"/>
                </a:lnTo>
                <a:lnTo>
                  <a:pt x="41980" y="73600"/>
                </a:lnTo>
                <a:lnTo>
                  <a:pt x="41980" y="73590"/>
                </a:lnTo>
                <a:lnTo>
                  <a:pt x="42000" y="73580"/>
                </a:lnTo>
                <a:lnTo>
                  <a:pt x="42020" y="73570"/>
                </a:lnTo>
                <a:lnTo>
                  <a:pt x="42040" y="73560"/>
                </a:lnTo>
                <a:lnTo>
                  <a:pt x="42050" y="73550"/>
                </a:lnTo>
                <a:lnTo>
                  <a:pt x="42070" y="73530"/>
                </a:lnTo>
                <a:lnTo>
                  <a:pt x="42090" y="73500"/>
                </a:lnTo>
                <a:lnTo>
                  <a:pt x="42110" y="73480"/>
                </a:lnTo>
                <a:lnTo>
                  <a:pt x="42120" y="73460"/>
                </a:lnTo>
                <a:lnTo>
                  <a:pt x="42140" y="73450"/>
                </a:lnTo>
                <a:lnTo>
                  <a:pt x="42170" y="73440"/>
                </a:lnTo>
                <a:lnTo>
                  <a:pt x="42210" y="73430"/>
                </a:lnTo>
                <a:lnTo>
                  <a:pt x="42220" y="73420"/>
                </a:lnTo>
                <a:lnTo>
                  <a:pt x="42240" y="73400"/>
                </a:lnTo>
                <a:lnTo>
                  <a:pt x="42260" y="73380"/>
                </a:lnTo>
                <a:lnTo>
                  <a:pt x="42280" y="73350"/>
                </a:lnTo>
                <a:lnTo>
                  <a:pt x="42290" y="73320"/>
                </a:lnTo>
                <a:lnTo>
                  <a:pt x="42300" y="73280"/>
                </a:lnTo>
                <a:lnTo>
                  <a:pt x="42300" y="73260"/>
                </a:lnTo>
                <a:lnTo>
                  <a:pt x="42300" y="73240"/>
                </a:lnTo>
                <a:lnTo>
                  <a:pt x="42310" y="73240"/>
                </a:lnTo>
                <a:lnTo>
                  <a:pt x="42330" y="73250"/>
                </a:lnTo>
                <a:lnTo>
                  <a:pt x="42380" y="73280"/>
                </a:lnTo>
                <a:lnTo>
                  <a:pt x="42410" y="73300"/>
                </a:lnTo>
                <a:lnTo>
                  <a:pt x="42450" y="73320"/>
                </a:lnTo>
                <a:lnTo>
                  <a:pt x="42470" y="73340"/>
                </a:lnTo>
                <a:lnTo>
                  <a:pt x="42490" y="73350"/>
                </a:lnTo>
                <a:lnTo>
                  <a:pt x="42500" y="73370"/>
                </a:lnTo>
                <a:lnTo>
                  <a:pt x="42510" y="73380"/>
                </a:lnTo>
                <a:lnTo>
                  <a:pt x="42530" y="73420"/>
                </a:lnTo>
                <a:lnTo>
                  <a:pt x="42560" y="73460"/>
                </a:lnTo>
                <a:lnTo>
                  <a:pt x="42580" y="73480"/>
                </a:lnTo>
                <a:lnTo>
                  <a:pt x="42590" y="73490"/>
                </a:lnTo>
                <a:lnTo>
                  <a:pt x="42600" y="73500"/>
                </a:lnTo>
                <a:lnTo>
                  <a:pt x="42610" y="73510"/>
                </a:lnTo>
                <a:lnTo>
                  <a:pt x="42620" y="73520"/>
                </a:lnTo>
                <a:lnTo>
                  <a:pt x="42640" y="73540"/>
                </a:lnTo>
                <a:lnTo>
                  <a:pt x="42660" y="73550"/>
                </a:lnTo>
                <a:lnTo>
                  <a:pt x="42690" y="73580"/>
                </a:lnTo>
                <a:lnTo>
                  <a:pt x="42700" y="73590"/>
                </a:lnTo>
                <a:lnTo>
                  <a:pt x="42740" y="73630"/>
                </a:lnTo>
                <a:lnTo>
                  <a:pt x="42770" y="73660"/>
                </a:lnTo>
                <a:lnTo>
                  <a:pt x="42800" y="73680"/>
                </a:lnTo>
                <a:lnTo>
                  <a:pt x="42820" y="73700"/>
                </a:lnTo>
                <a:lnTo>
                  <a:pt x="42840" y="73710"/>
                </a:lnTo>
                <a:lnTo>
                  <a:pt x="42850" y="73720"/>
                </a:lnTo>
                <a:lnTo>
                  <a:pt x="42880" y="73730"/>
                </a:lnTo>
                <a:close/>
                <a:moveTo>
                  <a:pt x="38120" y="73830"/>
                </a:moveTo>
                <a:lnTo>
                  <a:pt x="38110" y="73850"/>
                </a:lnTo>
                <a:lnTo>
                  <a:pt x="38100" y="73850"/>
                </a:lnTo>
                <a:lnTo>
                  <a:pt x="38090" y="73840"/>
                </a:lnTo>
                <a:lnTo>
                  <a:pt x="38080" y="73840"/>
                </a:lnTo>
                <a:lnTo>
                  <a:pt x="38060" y="73840"/>
                </a:lnTo>
                <a:lnTo>
                  <a:pt x="38050" y="73840"/>
                </a:lnTo>
                <a:lnTo>
                  <a:pt x="38030" y="73840"/>
                </a:lnTo>
                <a:lnTo>
                  <a:pt x="38020" y="73840"/>
                </a:lnTo>
                <a:lnTo>
                  <a:pt x="38000" y="73830"/>
                </a:lnTo>
                <a:lnTo>
                  <a:pt x="37990" y="73830"/>
                </a:lnTo>
                <a:lnTo>
                  <a:pt x="37980" y="73830"/>
                </a:lnTo>
                <a:lnTo>
                  <a:pt x="37960" y="73830"/>
                </a:lnTo>
                <a:lnTo>
                  <a:pt x="37940" y="73820"/>
                </a:lnTo>
                <a:lnTo>
                  <a:pt x="37930" y="73820"/>
                </a:lnTo>
                <a:lnTo>
                  <a:pt x="37910" y="73810"/>
                </a:lnTo>
                <a:lnTo>
                  <a:pt x="37900" y="73800"/>
                </a:lnTo>
                <a:lnTo>
                  <a:pt x="37890" y="73800"/>
                </a:lnTo>
                <a:lnTo>
                  <a:pt x="37880" y="73790"/>
                </a:lnTo>
                <a:lnTo>
                  <a:pt x="37870" y="73780"/>
                </a:lnTo>
                <a:lnTo>
                  <a:pt x="37850" y="73780"/>
                </a:lnTo>
                <a:lnTo>
                  <a:pt x="37840" y="73760"/>
                </a:lnTo>
                <a:lnTo>
                  <a:pt x="37830" y="73750"/>
                </a:lnTo>
                <a:lnTo>
                  <a:pt x="37810" y="73740"/>
                </a:lnTo>
                <a:lnTo>
                  <a:pt x="37800" y="73730"/>
                </a:lnTo>
                <a:lnTo>
                  <a:pt x="37790" y="73720"/>
                </a:lnTo>
                <a:lnTo>
                  <a:pt x="37790" y="73710"/>
                </a:lnTo>
                <a:lnTo>
                  <a:pt x="37780" y="73700"/>
                </a:lnTo>
                <a:lnTo>
                  <a:pt x="37770" y="73690"/>
                </a:lnTo>
                <a:lnTo>
                  <a:pt x="37760" y="73670"/>
                </a:lnTo>
                <a:lnTo>
                  <a:pt x="37750" y="73650"/>
                </a:lnTo>
                <a:lnTo>
                  <a:pt x="37730" y="73630"/>
                </a:lnTo>
                <a:lnTo>
                  <a:pt x="37720" y="73610"/>
                </a:lnTo>
                <a:lnTo>
                  <a:pt x="37730" y="73600"/>
                </a:lnTo>
                <a:lnTo>
                  <a:pt x="37740" y="73590"/>
                </a:lnTo>
                <a:lnTo>
                  <a:pt x="37760" y="73570"/>
                </a:lnTo>
                <a:lnTo>
                  <a:pt x="37770" y="73560"/>
                </a:lnTo>
                <a:lnTo>
                  <a:pt x="37780" y="73550"/>
                </a:lnTo>
                <a:lnTo>
                  <a:pt x="37780" y="73540"/>
                </a:lnTo>
                <a:lnTo>
                  <a:pt x="37790" y="73530"/>
                </a:lnTo>
                <a:lnTo>
                  <a:pt x="37800" y="73520"/>
                </a:lnTo>
                <a:lnTo>
                  <a:pt x="37810" y="73500"/>
                </a:lnTo>
                <a:lnTo>
                  <a:pt x="37820" y="73500"/>
                </a:lnTo>
                <a:lnTo>
                  <a:pt x="37830" y="73500"/>
                </a:lnTo>
                <a:lnTo>
                  <a:pt x="37850" y="73490"/>
                </a:lnTo>
                <a:lnTo>
                  <a:pt x="37880" y="73490"/>
                </a:lnTo>
                <a:lnTo>
                  <a:pt x="37900" y="73490"/>
                </a:lnTo>
                <a:lnTo>
                  <a:pt x="37910" y="73480"/>
                </a:lnTo>
                <a:lnTo>
                  <a:pt x="37930" y="73480"/>
                </a:lnTo>
                <a:lnTo>
                  <a:pt x="37940" y="73480"/>
                </a:lnTo>
                <a:lnTo>
                  <a:pt x="37970" y="73470"/>
                </a:lnTo>
                <a:lnTo>
                  <a:pt x="37990" y="73460"/>
                </a:lnTo>
                <a:lnTo>
                  <a:pt x="38020" y="73450"/>
                </a:lnTo>
                <a:lnTo>
                  <a:pt x="38040" y="73440"/>
                </a:lnTo>
                <a:lnTo>
                  <a:pt x="38070" y="73430"/>
                </a:lnTo>
                <a:lnTo>
                  <a:pt x="38080" y="73430"/>
                </a:lnTo>
                <a:lnTo>
                  <a:pt x="38080" y="73420"/>
                </a:lnTo>
                <a:lnTo>
                  <a:pt x="38090" y="73420"/>
                </a:lnTo>
                <a:lnTo>
                  <a:pt x="38110" y="73410"/>
                </a:lnTo>
                <a:lnTo>
                  <a:pt x="38130" y="73400"/>
                </a:lnTo>
                <a:lnTo>
                  <a:pt x="38140" y="73380"/>
                </a:lnTo>
                <a:lnTo>
                  <a:pt x="38160" y="73370"/>
                </a:lnTo>
                <a:lnTo>
                  <a:pt x="38180" y="73360"/>
                </a:lnTo>
                <a:lnTo>
                  <a:pt x="38190" y="73350"/>
                </a:lnTo>
                <a:lnTo>
                  <a:pt x="38200" y="73340"/>
                </a:lnTo>
                <a:lnTo>
                  <a:pt x="38210" y="73330"/>
                </a:lnTo>
                <a:lnTo>
                  <a:pt x="38220" y="73320"/>
                </a:lnTo>
                <a:lnTo>
                  <a:pt x="38230" y="73320"/>
                </a:lnTo>
                <a:lnTo>
                  <a:pt x="38250" y="73310"/>
                </a:lnTo>
                <a:lnTo>
                  <a:pt x="38260" y="73300"/>
                </a:lnTo>
                <a:lnTo>
                  <a:pt x="38270" y="73290"/>
                </a:lnTo>
                <a:lnTo>
                  <a:pt x="38280" y="73290"/>
                </a:lnTo>
                <a:lnTo>
                  <a:pt x="38290" y="73280"/>
                </a:lnTo>
                <a:lnTo>
                  <a:pt x="38310" y="73270"/>
                </a:lnTo>
                <a:lnTo>
                  <a:pt x="38320" y="73260"/>
                </a:lnTo>
                <a:lnTo>
                  <a:pt x="38330" y="73240"/>
                </a:lnTo>
                <a:lnTo>
                  <a:pt x="38330" y="73230"/>
                </a:lnTo>
                <a:lnTo>
                  <a:pt x="38330" y="73210"/>
                </a:lnTo>
                <a:lnTo>
                  <a:pt x="38340" y="73210"/>
                </a:lnTo>
                <a:lnTo>
                  <a:pt x="38360" y="73220"/>
                </a:lnTo>
                <a:lnTo>
                  <a:pt x="38380" y="73220"/>
                </a:lnTo>
                <a:lnTo>
                  <a:pt x="38400" y="73230"/>
                </a:lnTo>
                <a:lnTo>
                  <a:pt x="38410" y="73230"/>
                </a:lnTo>
                <a:lnTo>
                  <a:pt x="38430" y="73230"/>
                </a:lnTo>
                <a:lnTo>
                  <a:pt x="38450" y="73240"/>
                </a:lnTo>
                <a:lnTo>
                  <a:pt x="38460" y="73240"/>
                </a:lnTo>
                <a:lnTo>
                  <a:pt x="38470" y="73240"/>
                </a:lnTo>
                <a:lnTo>
                  <a:pt x="38480" y="73240"/>
                </a:lnTo>
                <a:lnTo>
                  <a:pt x="38490" y="73250"/>
                </a:lnTo>
                <a:lnTo>
                  <a:pt x="38500" y="73250"/>
                </a:lnTo>
                <a:lnTo>
                  <a:pt x="38520" y="73260"/>
                </a:lnTo>
                <a:lnTo>
                  <a:pt x="38540" y="73260"/>
                </a:lnTo>
                <a:lnTo>
                  <a:pt x="38560" y="73270"/>
                </a:lnTo>
                <a:lnTo>
                  <a:pt x="38580" y="73280"/>
                </a:lnTo>
                <a:lnTo>
                  <a:pt x="38600" y="73300"/>
                </a:lnTo>
                <a:lnTo>
                  <a:pt x="38630" y="73320"/>
                </a:lnTo>
                <a:lnTo>
                  <a:pt x="38640" y="73330"/>
                </a:lnTo>
                <a:lnTo>
                  <a:pt x="38650" y="73340"/>
                </a:lnTo>
                <a:lnTo>
                  <a:pt x="38670" y="73360"/>
                </a:lnTo>
                <a:lnTo>
                  <a:pt x="38680" y="73370"/>
                </a:lnTo>
                <a:lnTo>
                  <a:pt x="38680" y="73390"/>
                </a:lnTo>
                <a:lnTo>
                  <a:pt x="38680" y="73400"/>
                </a:lnTo>
                <a:lnTo>
                  <a:pt x="38670" y="73410"/>
                </a:lnTo>
                <a:lnTo>
                  <a:pt x="38660" y="73420"/>
                </a:lnTo>
                <a:lnTo>
                  <a:pt x="38650" y="73430"/>
                </a:lnTo>
                <a:lnTo>
                  <a:pt x="38640" y="73430"/>
                </a:lnTo>
                <a:lnTo>
                  <a:pt x="38630" y="73440"/>
                </a:lnTo>
                <a:lnTo>
                  <a:pt x="38620" y="73450"/>
                </a:lnTo>
                <a:lnTo>
                  <a:pt x="38600" y="73460"/>
                </a:lnTo>
                <a:lnTo>
                  <a:pt x="38600" y="73470"/>
                </a:lnTo>
                <a:lnTo>
                  <a:pt x="38590" y="73470"/>
                </a:lnTo>
                <a:lnTo>
                  <a:pt x="38560" y="73490"/>
                </a:lnTo>
                <a:lnTo>
                  <a:pt x="38540" y="73510"/>
                </a:lnTo>
                <a:lnTo>
                  <a:pt x="38530" y="73510"/>
                </a:lnTo>
                <a:lnTo>
                  <a:pt x="38520" y="73520"/>
                </a:lnTo>
                <a:lnTo>
                  <a:pt x="38510" y="73530"/>
                </a:lnTo>
                <a:lnTo>
                  <a:pt x="38500" y="73530"/>
                </a:lnTo>
                <a:lnTo>
                  <a:pt x="38480" y="73550"/>
                </a:lnTo>
                <a:lnTo>
                  <a:pt x="38460" y="73570"/>
                </a:lnTo>
                <a:lnTo>
                  <a:pt x="38440" y="73580"/>
                </a:lnTo>
                <a:lnTo>
                  <a:pt x="38420" y="73590"/>
                </a:lnTo>
                <a:lnTo>
                  <a:pt x="38410" y="73600"/>
                </a:lnTo>
                <a:lnTo>
                  <a:pt x="38390" y="73620"/>
                </a:lnTo>
                <a:lnTo>
                  <a:pt x="38370" y="73630"/>
                </a:lnTo>
                <a:lnTo>
                  <a:pt x="38350" y="73640"/>
                </a:lnTo>
                <a:lnTo>
                  <a:pt x="38330" y="73660"/>
                </a:lnTo>
                <a:lnTo>
                  <a:pt x="38310" y="73670"/>
                </a:lnTo>
                <a:lnTo>
                  <a:pt x="38290" y="73680"/>
                </a:lnTo>
                <a:lnTo>
                  <a:pt x="38270" y="73700"/>
                </a:lnTo>
                <a:lnTo>
                  <a:pt x="38260" y="73710"/>
                </a:lnTo>
                <a:lnTo>
                  <a:pt x="38250" y="73720"/>
                </a:lnTo>
                <a:lnTo>
                  <a:pt x="38230" y="73740"/>
                </a:lnTo>
                <a:lnTo>
                  <a:pt x="38220" y="73740"/>
                </a:lnTo>
                <a:lnTo>
                  <a:pt x="38210" y="73750"/>
                </a:lnTo>
                <a:lnTo>
                  <a:pt x="38200" y="73760"/>
                </a:lnTo>
                <a:lnTo>
                  <a:pt x="38180" y="73770"/>
                </a:lnTo>
                <a:lnTo>
                  <a:pt x="38180" y="73780"/>
                </a:lnTo>
                <a:lnTo>
                  <a:pt x="38170" y="73780"/>
                </a:lnTo>
                <a:lnTo>
                  <a:pt x="38160" y="73790"/>
                </a:lnTo>
                <a:lnTo>
                  <a:pt x="38150" y="73800"/>
                </a:lnTo>
                <a:lnTo>
                  <a:pt x="38140" y="73820"/>
                </a:lnTo>
                <a:lnTo>
                  <a:pt x="38130" y="73820"/>
                </a:lnTo>
                <a:lnTo>
                  <a:pt x="38120" y="73830"/>
                </a:lnTo>
                <a:close/>
                <a:moveTo>
                  <a:pt x="35200" y="73360"/>
                </a:moveTo>
                <a:lnTo>
                  <a:pt x="35210" y="73360"/>
                </a:lnTo>
                <a:lnTo>
                  <a:pt x="35220" y="73360"/>
                </a:lnTo>
                <a:lnTo>
                  <a:pt x="35240" y="73360"/>
                </a:lnTo>
                <a:lnTo>
                  <a:pt x="35240" y="73350"/>
                </a:lnTo>
                <a:lnTo>
                  <a:pt x="35250" y="73350"/>
                </a:lnTo>
                <a:lnTo>
                  <a:pt x="35260" y="73350"/>
                </a:lnTo>
                <a:lnTo>
                  <a:pt x="35280" y="73340"/>
                </a:lnTo>
                <a:lnTo>
                  <a:pt x="35290" y="73340"/>
                </a:lnTo>
                <a:lnTo>
                  <a:pt x="35310" y="73340"/>
                </a:lnTo>
                <a:lnTo>
                  <a:pt x="35320" y="73330"/>
                </a:lnTo>
                <a:lnTo>
                  <a:pt x="35340" y="73330"/>
                </a:lnTo>
                <a:lnTo>
                  <a:pt x="35370" y="73320"/>
                </a:lnTo>
                <a:lnTo>
                  <a:pt x="35390" y="73310"/>
                </a:lnTo>
                <a:lnTo>
                  <a:pt x="35400" y="73300"/>
                </a:lnTo>
                <a:lnTo>
                  <a:pt x="35410" y="73300"/>
                </a:lnTo>
                <a:lnTo>
                  <a:pt x="35430" y="73290"/>
                </a:lnTo>
                <a:lnTo>
                  <a:pt x="35450" y="73280"/>
                </a:lnTo>
                <a:lnTo>
                  <a:pt x="35460" y="73270"/>
                </a:lnTo>
                <a:lnTo>
                  <a:pt x="35480" y="73270"/>
                </a:lnTo>
                <a:lnTo>
                  <a:pt x="35500" y="73260"/>
                </a:lnTo>
                <a:lnTo>
                  <a:pt x="35520" y="73260"/>
                </a:lnTo>
                <a:lnTo>
                  <a:pt x="35540" y="73250"/>
                </a:lnTo>
                <a:lnTo>
                  <a:pt x="35590" y="73260"/>
                </a:lnTo>
                <a:lnTo>
                  <a:pt x="35610" y="73260"/>
                </a:lnTo>
                <a:lnTo>
                  <a:pt x="35620" y="73260"/>
                </a:lnTo>
                <a:lnTo>
                  <a:pt x="35630" y="73260"/>
                </a:lnTo>
                <a:lnTo>
                  <a:pt x="35650" y="73270"/>
                </a:lnTo>
                <a:lnTo>
                  <a:pt x="35660" y="73280"/>
                </a:lnTo>
                <a:lnTo>
                  <a:pt x="35670" y="73290"/>
                </a:lnTo>
                <a:lnTo>
                  <a:pt x="35670" y="73300"/>
                </a:lnTo>
                <a:lnTo>
                  <a:pt x="35660" y="73310"/>
                </a:lnTo>
                <a:lnTo>
                  <a:pt x="35650" y="73320"/>
                </a:lnTo>
                <a:lnTo>
                  <a:pt x="35630" y="73340"/>
                </a:lnTo>
                <a:lnTo>
                  <a:pt x="35600" y="73370"/>
                </a:lnTo>
                <a:lnTo>
                  <a:pt x="35580" y="73380"/>
                </a:lnTo>
                <a:lnTo>
                  <a:pt x="35560" y="73400"/>
                </a:lnTo>
                <a:lnTo>
                  <a:pt x="35540" y="73420"/>
                </a:lnTo>
                <a:lnTo>
                  <a:pt x="35520" y="73440"/>
                </a:lnTo>
                <a:lnTo>
                  <a:pt x="35510" y="73450"/>
                </a:lnTo>
                <a:lnTo>
                  <a:pt x="35500" y="73460"/>
                </a:lnTo>
                <a:lnTo>
                  <a:pt x="35480" y="73480"/>
                </a:lnTo>
                <a:lnTo>
                  <a:pt x="35470" y="73490"/>
                </a:lnTo>
                <a:lnTo>
                  <a:pt x="35470" y="73500"/>
                </a:lnTo>
                <a:lnTo>
                  <a:pt x="35460" y="73520"/>
                </a:lnTo>
                <a:lnTo>
                  <a:pt x="35450" y="73530"/>
                </a:lnTo>
                <a:lnTo>
                  <a:pt x="35450" y="73540"/>
                </a:lnTo>
                <a:lnTo>
                  <a:pt x="35440" y="73570"/>
                </a:lnTo>
                <a:lnTo>
                  <a:pt x="35440" y="73580"/>
                </a:lnTo>
                <a:lnTo>
                  <a:pt x="35430" y="73600"/>
                </a:lnTo>
                <a:lnTo>
                  <a:pt x="35430" y="73610"/>
                </a:lnTo>
                <a:lnTo>
                  <a:pt x="35420" y="73630"/>
                </a:lnTo>
                <a:lnTo>
                  <a:pt x="35420" y="73640"/>
                </a:lnTo>
                <a:lnTo>
                  <a:pt x="35420" y="73650"/>
                </a:lnTo>
                <a:lnTo>
                  <a:pt x="35420" y="73670"/>
                </a:lnTo>
                <a:lnTo>
                  <a:pt x="35420" y="73680"/>
                </a:lnTo>
                <a:lnTo>
                  <a:pt x="35420" y="73690"/>
                </a:lnTo>
                <a:lnTo>
                  <a:pt x="35420" y="73700"/>
                </a:lnTo>
                <a:lnTo>
                  <a:pt x="35420" y="73710"/>
                </a:lnTo>
                <a:lnTo>
                  <a:pt x="35420" y="73730"/>
                </a:lnTo>
                <a:lnTo>
                  <a:pt x="35420" y="73750"/>
                </a:lnTo>
                <a:lnTo>
                  <a:pt x="35420" y="73760"/>
                </a:lnTo>
                <a:lnTo>
                  <a:pt x="35430" y="73770"/>
                </a:lnTo>
                <a:lnTo>
                  <a:pt x="35430" y="73780"/>
                </a:lnTo>
                <a:lnTo>
                  <a:pt x="35440" y="73800"/>
                </a:lnTo>
                <a:lnTo>
                  <a:pt x="35450" y="73810"/>
                </a:lnTo>
                <a:lnTo>
                  <a:pt x="35450" y="73820"/>
                </a:lnTo>
                <a:lnTo>
                  <a:pt x="35460" y="73830"/>
                </a:lnTo>
                <a:lnTo>
                  <a:pt x="35460" y="73840"/>
                </a:lnTo>
                <a:lnTo>
                  <a:pt x="35470" y="73850"/>
                </a:lnTo>
                <a:lnTo>
                  <a:pt x="35470" y="73860"/>
                </a:lnTo>
                <a:lnTo>
                  <a:pt x="35480" y="73880"/>
                </a:lnTo>
                <a:lnTo>
                  <a:pt x="35490" y="73890"/>
                </a:lnTo>
                <a:lnTo>
                  <a:pt x="35490" y="73900"/>
                </a:lnTo>
                <a:lnTo>
                  <a:pt x="35500" y="73910"/>
                </a:lnTo>
                <a:lnTo>
                  <a:pt x="35510" y="73920"/>
                </a:lnTo>
                <a:lnTo>
                  <a:pt x="35520" y="73930"/>
                </a:lnTo>
                <a:lnTo>
                  <a:pt x="35520" y="73940"/>
                </a:lnTo>
                <a:lnTo>
                  <a:pt x="35530" y="73960"/>
                </a:lnTo>
                <a:lnTo>
                  <a:pt x="35550" y="73970"/>
                </a:lnTo>
                <a:lnTo>
                  <a:pt x="35560" y="73980"/>
                </a:lnTo>
                <a:lnTo>
                  <a:pt x="35570" y="73990"/>
                </a:lnTo>
                <a:lnTo>
                  <a:pt x="35570" y="74000"/>
                </a:lnTo>
                <a:lnTo>
                  <a:pt x="35590" y="74010"/>
                </a:lnTo>
                <a:lnTo>
                  <a:pt x="35590" y="74020"/>
                </a:lnTo>
                <a:lnTo>
                  <a:pt x="35600" y="74030"/>
                </a:lnTo>
                <a:lnTo>
                  <a:pt x="35600" y="74040"/>
                </a:lnTo>
                <a:lnTo>
                  <a:pt x="35610" y="74040"/>
                </a:lnTo>
                <a:lnTo>
                  <a:pt x="35610" y="74050"/>
                </a:lnTo>
                <a:lnTo>
                  <a:pt x="35620" y="74060"/>
                </a:lnTo>
                <a:lnTo>
                  <a:pt x="35620" y="74070"/>
                </a:lnTo>
                <a:lnTo>
                  <a:pt x="35630" y="74090"/>
                </a:lnTo>
                <a:lnTo>
                  <a:pt x="35640" y="74110"/>
                </a:lnTo>
                <a:lnTo>
                  <a:pt x="35640" y="74120"/>
                </a:lnTo>
                <a:lnTo>
                  <a:pt x="35650" y="74130"/>
                </a:lnTo>
                <a:lnTo>
                  <a:pt x="35650" y="74140"/>
                </a:lnTo>
                <a:lnTo>
                  <a:pt x="35650" y="74150"/>
                </a:lnTo>
                <a:lnTo>
                  <a:pt x="35630" y="74150"/>
                </a:lnTo>
                <a:lnTo>
                  <a:pt x="35630" y="74140"/>
                </a:lnTo>
                <a:lnTo>
                  <a:pt x="35610" y="74130"/>
                </a:lnTo>
                <a:lnTo>
                  <a:pt x="35600" y="74120"/>
                </a:lnTo>
                <a:lnTo>
                  <a:pt x="35580" y="74100"/>
                </a:lnTo>
                <a:lnTo>
                  <a:pt x="35570" y="74100"/>
                </a:lnTo>
                <a:lnTo>
                  <a:pt x="35560" y="74090"/>
                </a:lnTo>
                <a:lnTo>
                  <a:pt x="35550" y="74080"/>
                </a:lnTo>
                <a:lnTo>
                  <a:pt x="35540" y="74070"/>
                </a:lnTo>
                <a:lnTo>
                  <a:pt x="35550" y="74090"/>
                </a:lnTo>
                <a:lnTo>
                  <a:pt x="35560" y="74100"/>
                </a:lnTo>
                <a:lnTo>
                  <a:pt x="35560" y="74110"/>
                </a:lnTo>
                <a:lnTo>
                  <a:pt x="35580" y="74120"/>
                </a:lnTo>
                <a:lnTo>
                  <a:pt x="35590" y="74130"/>
                </a:lnTo>
                <a:lnTo>
                  <a:pt x="35600" y="74140"/>
                </a:lnTo>
                <a:lnTo>
                  <a:pt x="35610" y="74150"/>
                </a:lnTo>
                <a:lnTo>
                  <a:pt x="35620" y="74160"/>
                </a:lnTo>
                <a:lnTo>
                  <a:pt x="35640" y="74160"/>
                </a:lnTo>
                <a:lnTo>
                  <a:pt x="35640" y="74170"/>
                </a:lnTo>
                <a:lnTo>
                  <a:pt x="35650" y="74170"/>
                </a:lnTo>
                <a:lnTo>
                  <a:pt x="35650" y="74180"/>
                </a:lnTo>
                <a:lnTo>
                  <a:pt x="35660" y="74190"/>
                </a:lnTo>
                <a:lnTo>
                  <a:pt x="35670" y="74200"/>
                </a:lnTo>
                <a:lnTo>
                  <a:pt x="35670" y="74210"/>
                </a:lnTo>
                <a:lnTo>
                  <a:pt x="35680" y="74220"/>
                </a:lnTo>
                <a:lnTo>
                  <a:pt x="35690" y="74240"/>
                </a:lnTo>
                <a:lnTo>
                  <a:pt x="35700" y="74260"/>
                </a:lnTo>
                <a:lnTo>
                  <a:pt x="35710" y="74280"/>
                </a:lnTo>
                <a:lnTo>
                  <a:pt x="35720" y="74300"/>
                </a:lnTo>
                <a:lnTo>
                  <a:pt x="35720" y="74310"/>
                </a:lnTo>
                <a:lnTo>
                  <a:pt x="35720" y="74320"/>
                </a:lnTo>
                <a:lnTo>
                  <a:pt x="35730" y="74330"/>
                </a:lnTo>
                <a:lnTo>
                  <a:pt x="35740" y="74360"/>
                </a:lnTo>
                <a:lnTo>
                  <a:pt x="35750" y="74380"/>
                </a:lnTo>
                <a:lnTo>
                  <a:pt x="35750" y="74390"/>
                </a:lnTo>
                <a:lnTo>
                  <a:pt x="35760" y="74420"/>
                </a:lnTo>
                <a:lnTo>
                  <a:pt x="35770" y="74440"/>
                </a:lnTo>
                <a:lnTo>
                  <a:pt x="35780" y="74490"/>
                </a:lnTo>
                <a:lnTo>
                  <a:pt x="35790" y="74510"/>
                </a:lnTo>
                <a:lnTo>
                  <a:pt x="35800" y="74520"/>
                </a:lnTo>
                <a:lnTo>
                  <a:pt x="35800" y="74540"/>
                </a:lnTo>
                <a:lnTo>
                  <a:pt x="35810" y="74550"/>
                </a:lnTo>
                <a:lnTo>
                  <a:pt x="35810" y="74570"/>
                </a:lnTo>
                <a:lnTo>
                  <a:pt x="35800" y="74580"/>
                </a:lnTo>
                <a:lnTo>
                  <a:pt x="35780" y="74590"/>
                </a:lnTo>
                <a:lnTo>
                  <a:pt x="35770" y="74600"/>
                </a:lnTo>
                <a:lnTo>
                  <a:pt x="35760" y="74610"/>
                </a:lnTo>
                <a:lnTo>
                  <a:pt x="35740" y="74640"/>
                </a:lnTo>
                <a:lnTo>
                  <a:pt x="35710" y="74660"/>
                </a:lnTo>
                <a:lnTo>
                  <a:pt x="35690" y="74680"/>
                </a:lnTo>
                <a:lnTo>
                  <a:pt x="35650" y="74690"/>
                </a:lnTo>
                <a:lnTo>
                  <a:pt x="35630" y="74690"/>
                </a:lnTo>
                <a:lnTo>
                  <a:pt x="35590" y="74700"/>
                </a:lnTo>
                <a:lnTo>
                  <a:pt x="35550" y="74740"/>
                </a:lnTo>
                <a:lnTo>
                  <a:pt x="35550" y="74750"/>
                </a:lnTo>
                <a:lnTo>
                  <a:pt x="35560" y="74760"/>
                </a:lnTo>
                <a:lnTo>
                  <a:pt x="35570" y="74770"/>
                </a:lnTo>
                <a:lnTo>
                  <a:pt x="35610" y="74780"/>
                </a:lnTo>
                <a:lnTo>
                  <a:pt x="35660" y="74800"/>
                </a:lnTo>
                <a:lnTo>
                  <a:pt x="35690" y="74810"/>
                </a:lnTo>
                <a:lnTo>
                  <a:pt x="35730" y="74820"/>
                </a:lnTo>
                <a:lnTo>
                  <a:pt x="35740" y="74840"/>
                </a:lnTo>
                <a:lnTo>
                  <a:pt x="35730" y="74860"/>
                </a:lnTo>
                <a:lnTo>
                  <a:pt x="35720" y="74890"/>
                </a:lnTo>
                <a:lnTo>
                  <a:pt x="35720" y="74910"/>
                </a:lnTo>
                <a:lnTo>
                  <a:pt x="35760" y="74950"/>
                </a:lnTo>
                <a:lnTo>
                  <a:pt x="35760" y="74970"/>
                </a:lnTo>
                <a:lnTo>
                  <a:pt x="35750" y="74990"/>
                </a:lnTo>
                <a:lnTo>
                  <a:pt x="35720" y="75020"/>
                </a:lnTo>
                <a:lnTo>
                  <a:pt x="35710" y="75050"/>
                </a:lnTo>
                <a:lnTo>
                  <a:pt x="35690" y="75070"/>
                </a:lnTo>
                <a:lnTo>
                  <a:pt x="35660" y="75080"/>
                </a:lnTo>
                <a:lnTo>
                  <a:pt x="35630" y="75090"/>
                </a:lnTo>
                <a:lnTo>
                  <a:pt x="35620" y="75110"/>
                </a:lnTo>
                <a:lnTo>
                  <a:pt x="35620" y="75140"/>
                </a:lnTo>
                <a:lnTo>
                  <a:pt x="35640" y="75150"/>
                </a:lnTo>
                <a:lnTo>
                  <a:pt x="35650" y="75180"/>
                </a:lnTo>
                <a:lnTo>
                  <a:pt x="35680" y="75210"/>
                </a:lnTo>
                <a:lnTo>
                  <a:pt x="35680" y="75240"/>
                </a:lnTo>
                <a:lnTo>
                  <a:pt x="35660" y="75240"/>
                </a:lnTo>
                <a:lnTo>
                  <a:pt x="35640" y="75250"/>
                </a:lnTo>
                <a:lnTo>
                  <a:pt x="35610" y="75270"/>
                </a:lnTo>
                <a:lnTo>
                  <a:pt x="35580" y="75290"/>
                </a:lnTo>
                <a:lnTo>
                  <a:pt x="35570" y="75310"/>
                </a:lnTo>
                <a:lnTo>
                  <a:pt x="35580" y="75340"/>
                </a:lnTo>
                <a:lnTo>
                  <a:pt x="35580" y="75400"/>
                </a:lnTo>
                <a:lnTo>
                  <a:pt x="35580" y="75420"/>
                </a:lnTo>
                <a:lnTo>
                  <a:pt x="35570" y="75440"/>
                </a:lnTo>
                <a:lnTo>
                  <a:pt x="35570" y="75460"/>
                </a:lnTo>
                <a:lnTo>
                  <a:pt x="35580" y="75490"/>
                </a:lnTo>
                <a:lnTo>
                  <a:pt x="35610" y="75530"/>
                </a:lnTo>
                <a:lnTo>
                  <a:pt x="35630" y="75560"/>
                </a:lnTo>
                <a:lnTo>
                  <a:pt x="35670" y="75600"/>
                </a:lnTo>
                <a:lnTo>
                  <a:pt x="35720" y="75640"/>
                </a:lnTo>
                <a:lnTo>
                  <a:pt x="35750" y="75660"/>
                </a:lnTo>
                <a:lnTo>
                  <a:pt x="35820" y="75700"/>
                </a:lnTo>
                <a:lnTo>
                  <a:pt x="35870" y="75720"/>
                </a:lnTo>
                <a:lnTo>
                  <a:pt x="35920" y="75740"/>
                </a:lnTo>
                <a:lnTo>
                  <a:pt x="35950" y="75750"/>
                </a:lnTo>
                <a:lnTo>
                  <a:pt x="35990" y="75760"/>
                </a:lnTo>
                <a:lnTo>
                  <a:pt x="36000" y="75770"/>
                </a:lnTo>
                <a:lnTo>
                  <a:pt x="36000" y="75780"/>
                </a:lnTo>
                <a:lnTo>
                  <a:pt x="36000" y="75790"/>
                </a:lnTo>
                <a:lnTo>
                  <a:pt x="36000" y="75800"/>
                </a:lnTo>
                <a:lnTo>
                  <a:pt x="35990" y="75820"/>
                </a:lnTo>
                <a:lnTo>
                  <a:pt x="35970" y="75830"/>
                </a:lnTo>
                <a:lnTo>
                  <a:pt x="35950" y="75850"/>
                </a:lnTo>
                <a:lnTo>
                  <a:pt x="35920" y="75890"/>
                </a:lnTo>
                <a:lnTo>
                  <a:pt x="35900" y="75920"/>
                </a:lnTo>
                <a:lnTo>
                  <a:pt x="35870" y="75950"/>
                </a:lnTo>
                <a:lnTo>
                  <a:pt x="35850" y="75990"/>
                </a:lnTo>
                <a:lnTo>
                  <a:pt x="35840" y="76000"/>
                </a:lnTo>
                <a:lnTo>
                  <a:pt x="35800" y="76050"/>
                </a:lnTo>
                <a:lnTo>
                  <a:pt x="35770" y="76090"/>
                </a:lnTo>
                <a:lnTo>
                  <a:pt x="35730" y="76140"/>
                </a:lnTo>
                <a:lnTo>
                  <a:pt x="35690" y="76180"/>
                </a:lnTo>
                <a:lnTo>
                  <a:pt x="35660" y="76230"/>
                </a:lnTo>
                <a:lnTo>
                  <a:pt x="35640" y="76260"/>
                </a:lnTo>
                <a:lnTo>
                  <a:pt x="35620" y="76290"/>
                </a:lnTo>
                <a:lnTo>
                  <a:pt x="35600" y="76310"/>
                </a:lnTo>
                <a:lnTo>
                  <a:pt x="35590" y="76340"/>
                </a:lnTo>
                <a:lnTo>
                  <a:pt x="35580" y="76360"/>
                </a:lnTo>
                <a:lnTo>
                  <a:pt x="35590" y="76370"/>
                </a:lnTo>
                <a:lnTo>
                  <a:pt x="35590" y="76380"/>
                </a:lnTo>
                <a:lnTo>
                  <a:pt x="35610" y="76410"/>
                </a:lnTo>
                <a:lnTo>
                  <a:pt x="35630" y="76420"/>
                </a:lnTo>
                <a:lnTo>
                  <a:pt x="35670" y="76450"/>
                </a:lnTo>
                <a:lnTo>
                  <a:pt x="35700" y="76460"/>
                </a:lnTo>
                <a:lnTo>
                  <a:pt x="35740" y="76470"/>
                </a:lnTo>
                <a:lnTo>
                  <a:pt x="35770" y="76470"/>
                </a:lnTo>
                <a:lnTo>
                  <a:pt x="35790" y="76480"/>
                </a:lnTo>
                <a:lnTo>
                  <a:pt x="35810" y="76490"/>
                </a:lnTo>
                <a:lnTo>
                  <a:pt x="35820" y="76490"/>
                </a:lnTo>
                <a:lnTo>
                  <a:pt x="35820" y="76500"/>
                </a:lnTo>
                <a:lnTo>
                  <a:pt x="35820" y="76510"/>
                </a:lnTo>
                <a:lnTo>
                  <a:pt x="35810" y="76520"/>
                </a:lnTo>
                <a:lnTo>
                  <a:pt x="35780" y="76560"/>
                </a:lnTo>
                <a:lnTo>
                  <a:pt x="35740" y="76590"/>
                </a:lnTo>
                <a:lnTo>
                  <a:pt x="35710" y="76620"/>
                </a:lnTo>
                <a:lnTo>
                  <a:pt x="35700" y="76650"/>
                </a:lnTo>
                <a:lnTo>
                  <a:pt x="35680" y="76690"/>
                </a:lnTo>
                <a:lnTo>
                  <a:pt x="35670" y="76710"/>
                </a:lnTo>
                <a:lnTo>
                  <a:pt x="35650" y="76790"/>
                </a:lnTo>
                <a:lnTo>
                  <a:pt x="35650" y="76850"/>
                </a:lnTo>
                <a:lnTo>
                  <a:pt x="35650" y="76890"/>
                </a:lnTo>
                <a:lnTo>
                  <a:pt x="35650" y="76900"/>
                </a:lnTo>
                <a:lnTo>
                  <a:pt x="35640" y="76920"/>
                </a:lnTo>
                <a:lnTo>
                  <a:pt x="35630" y="76920"/>
                </a:lnTo>
                <a:lnTo>
                  <a:pt x="35620" y="76920"/>
                </a:lnTo>
                <a:lnTo>
                  <a:pt x="35580" y="76910"/>
                </a:lnTo>
                <a:lnTo>
                  <a:pt x="35550" y="76910"/>
                </a:lnTo>
                <a:lnTo>
                  <a:pt x="35520" y="76910"/>
                </a:lnTo>
                <a:lnTo>
                  <a:pt x="35510" y="76900"/>
                </a:lnTo>
                <a:lnTo>
                  <a:pt x="35510" y="76890"/>
                </a:lnTo>
                <a:lnTo>
                  <a:pt x="35510" y="76880"/>
                </a:lnTo>
                <a:lnTo>
                  <a:pt x="35520" y="76840"/>
                </a:lnTo>
                <a:lnTo>
                  <a:pt x="35520" y="76820"/>
                </a:lnTo>
                <a:lnTo>
                  <a:pt x="35520" y="76790"/>
                </a:lnTo>
                <a:lnTo>
                  <a:pt x="35520" y="76730"/>
                </a:lnTo>
                <a:lnTo>
                  <a:pt x="35510" y="76660"/>
                </a:lnTo>
                <a:lnTo>
                  <a:pt x="35490" y="76590"/>
                </a:lnTo>
                <a:lnTo>
                  <a:pt x="35480" y="76540"/>
                </a:lnTo>
                <a:lnTo>
                  <a:pt x="35460" y="76510"/>
                </a:lnTo>
                <a:lnTo>
                  <a:pt x="35440" y="76470"/>
                </a:lnTo>
                <a:lnTo>
                  <a:pt x="35430" y="76450"/>
                </a:lnTo>
                <a:lnTo>
                  <a:pt x="35420" y="76430"/>
                </a:lnTo>
                <a:lnTo>
                  <a:pt x="35420" y="76420"/>
                </a:lnTo>
                <a:lnTo>
                  <a:pt x="35430" y="76410"/>
                </a:lnTo>
                <a:lnTo>
                  <a:pt x="35440" y="76400"/>
                </a:lnTo>
                <a:lnTo>
                  <a:pt x="35460" y="76380"/>
                </a:lnTo>
                <a:lnTo>
                  <a:pt x="35510" y="76330"/>
                </a:lnTo>
                <a:lnTo>
                  <a:pt x="35530" y="76310"/>
                </a:lnTo>
                <a:lnTo>
                  <a:pt x="35560" y="76280"/>
                </a:lnTo>
                <a:lnTo>
                  <a:pt x="35580" y="76250"/>
                </a:lnTo>
                <a:lnTo>
                  <a:pt x="35610" y="76210"/>
                </a:lnTo>
                <a:lnTo>
                  <a:pt x="35630" y="76170"/>
                </a:lnTo>
                <a:lnTo>
                  <a:pt x="35650" y="76120"/>
                </a:lnTo>
                <a:lnTo>
                  <a:pt x="35660" y="76080"/>
                </a:lnTo>
                <a:lnTo>
                  <a:pt x="35670" y="76050"/>
                </a:lnTo>
                <a:lnTo>
                  <a:pt x="35680" y="76020"/>
                </a:lnTo>
                <a:lnTo>
                  <a:pt x="35680" y="75990"/>
                </a:lnTo>
                <a:lnTo>
                  <a:pt x="35680" y="75960"/>
                </a:lnTo>
                <a:lnTo>
                  <a:pt x="35670" y="75940"/>
                </a:lnTo>
                <a:lnTo>
                  <a:pt x="35660" y="75920"/>
                </a:lnTo>
                <a:lnTo>
                  <a:pt x="35650" y="75890"/>
                </a:lnTo>
                <a:lnTo>
                  <a:pt x="35640" y="75870"/>
                </a:lnTo>
                <a:lnTo>
                  <a:pt x="35620" y="75850"/>
                </a:lnTo>
                <a:lnTo>
                  <a:pt x="35600" y="75830"/>
                </a:lnTo>
                <a:lnTo>
                  <a:pt x="35580" y="75820"/>
                </a:lnTo>
                <a:lnTo>
                  <a:pt x="35550" y="75800"/>
                </a:lnTo>
                <a:lnTo>
                  <a:pt x="35520" y="75780"/>
                </a:lnTo>
                <a:lnTo>
                  <a:pt x="35480" y="75770"/>
                </a:lnTo>
                <a:lnTo>
                  <a:pt x="35460" y="75740"/>
                </a:lnTo>
                <a:lnTo>
                  <a:pt x="35460" y="75720"/>
                </a:lnTo>
                <a:lnTo>
                  <a:pt x="35450" y="75690"/>
                </a:lnTo>
                <a:lnTo>
                  <a:pt x="35420" y="75660"/>
                </a:lnTo>
                <a:lnTo>
                  <a:pt x="35400" y="75650"/>
                </a:lnTo>
                <a:lnTo>
                  <a:pt x="35360" y="75630"/>
                </a:lnTo>
                <a:lnTo>
                  <a:pt x="35320" y="75620"/>
                </a:lnTo>
                <a:lnTo>
                  <a:pt x="35310" y="75600"/>
                </a:lnTo>
                <a:lnTo>
                  <a:pt x="35310" y="75580"/>
                </a:lnTo>
                <a:lnTo>
                  <a:pt x="35320" y="75550"/>
                </a:lnTo>
                <a:lnTo>
                  <a:pt x="35330" y="75520"/>
                </a:lnTo>
                <a:lnTo>
                  <a:pt x="35330" y="75490"/>
                </a:lnTo>
                <a:lnTo>
                  <a:pt x="35320" y="75470"/>
                </a:lnTo>
                <a:lnTo>
                  <a:pt x="35320" y="75450"/>
                </a:lnTo>
                <a:lnTo>
                  <a:pt x="35300" y="75440"/>
                </a:lnTo>
                <a:lnTo>
                  <a:pt x="35270" y="75420"/>
                </a:lnTo>
                <a:lnTo>
                  <a:pt x="35240" y="75410"/>
                </a:lnTo>
                <a:lnTo>
                  <a:pt x="35190" y="75400"/>
                </a:lnTo>
                <a:lnTo>
                  <a:pt x="35200" y="75410"/>
                </a:lnTo>
                <a:lnTo>
                  <a:pt x="35210" y="75410"/>
                </a:lnTo>
                <a:lnTo>
                  <a:pt x="35240" y="75430"/>
                </a:lnTo>
                <a:lnTo>
                  <a:pt x="35290" y="75450"/>
                </a:lnTo>
                <a:lnTo>
                  <a:pt x="35300" y="75460"/>
                </a:lnTo>
                <a:lnTo>
                  <a:pt x="35310" y="75490"/>
                </a:lnTo>
                <a:lnTo>
                  <a:pt x="35310" y="75510"/>
                </a:lnTo>
                <a:lnTo>
                  <a:pt x="35310" y="75540"/>
                </a:lnTo>
                <a:lnTo>
                  <a:pt x="35310" y="75560"/>
                </a:lnTo>
                <a:lnTo>
                  <a:pt x="35300" y="75600"/>
                </a:lnTo>
                <a:lnTo>
                  <a:pt x="35300" y="75620"/>
                </a:lnTo>
                <a:lnTo>
                  <a:pt x="35330" y="75650"/>
                </a:lnTo>
                <a:lnTo>
                  <a:pt x="35370" y="75660"/>
                </a:lnTo>
                <a:lnTo>
                  <a:pt x="35410" y="75670"/>
                </a:lnTo>
                <a:lnTo>
                  <a:pt x="35430" y="75700"/>
                </a:lnTo>
                <a:lnTo>
                  <a:pt x="35440" y="75730"/>
                </a:lnTo>
                <a:lnTo>
                  <a:pt x="35440" y="75740"/>
                </a:lnTo>
                <a:lnTo>
                  <a:pt x="35440" y="75750"/>
                </a:lnTo>
                <a:lnTo>
                  <a:pt x="35430" y="75750"/>
                </a:lnTo>
                <a:lnTo>
                  <a:pt x="35420" y="75760"/>
                </a:lnTo>
                <a:lnTo>
                  <a:pt x="35400" y="75760"/>
                </a:lnTo>
                <a:lnTo>
                  <a:pt x="35370" y="75760"/>
                </a:lnTo>
                <a:lnTo>
                  <a:pt x="35350" y="75770"/>
                </a:lnTo>
                <a:lnTo>
                  <a:pt x="35300" y="75770"/>
                </a:lnTo>
                <a:lnTo>
                  <a:pt x="35280" y="75780"/>
                </a:lnTo>
                <a:lnTo>
                  <a:pt x="35260" y="75790"/>
                </a:lnTo>
                <a:lnTo>
                  <a:pt x="35240" y="75800"/>
                </a:lnTo>
                <a:lnTo>
                  <a:pt x="35220" y="75800"/>
                </a:lnTo>
                <a:lnTo>
                  <a:pt x="35200" y="75810"/>
                </a:lnTo>
                <a:lnTo>
                  <a:pt x="35190" y="75810"/>
                </a:lnTo>
                <a:lnTo>
                  <a:pt x="35180" y="75800"/>
                </a:lnTo>
                <a:lnTo>
                  <a:pt x="35170" y="75790"/>
                </a:lnTo>
                <a:lnTo>
                  <a:pt x="35150" y="75760"/>
                </a:lnTo>
                <a:lnTo>
                  <a:pt x="35130" y="75710"/>
                </a:lnTo>
                <a:lnTo>
                  <a:pt x="35110" y="75660"/>
                </a:lnTo>
                <a:lnTo>
                  <a:pt x="35100" y="75640"/>
                </a:lnTo>
                <a:lnTo>
                  <a:pt x="35100" y="75630"/>
                </a:lnTo>
                <a:lnTo>
                  <a:pt x="35090" y="75620"/>
                </a:lnTo>
                <a:lnTo>
                  <a:pt x="35080" y="75610"/>
                </a:lnTo>
                <a:lnTo>
                  <a:pt x="35060" y="75600"/>
                </a:lnTo>
                <a:lnTo>
                  <a:pt x="35030" y="75570"/>
                </a:lnTo>
                <a:lnTo>
                  <a:pt x="34980" y="75530"/>
                </a:lnTo>
                <a:lnTo>
                  <a:pt x="34950" y="75490"/>
                </a:lnTo>
                <a:lnTo>
                  <a:pt x="34930" y="75470"/>
                </a:lnTo>
                <a:lnTo>
                  <a:pt x="34890" y="75440"/>
                </a:lnTo>
                <a:lnTo>
                  <a:pt x="34880" y="75440"/>
                </a:lnTo>
                <a:lnTo>
                  <a:pt x="34850" y="75390"/>
                </a:lnTo>
                <a:lnTo>
                  <a:pt x="34840" y="75380"/>
                </a:lnTo>
                <a:lnTo>
                  <a:pt x="34830" y="75370"/>
                </a:lnTo>
                <a:lnTo>
                  <a:pt x="34810" y="75350"/>
                </a:lnTo>
                <a:lnTo>
                  <a:pt x="34800" y="75340"/>
                </a:lnTo>
                <a:lnTo>
                  <a:pt x="34790" y="75330"/>
                </a:lnTo>
                <a:lnTo>
                  <a:pt x="34790" y="75320"/>
                </a:lnTo>
                <a:lnTo>
                  <a:pt x="34790" y="75310"/>
                </a:lnTo>
                <a:lnTo>
                  <a:pt x="34800" y="75310"/>
                </a:lnTo>
                <a:lnTo>
                  <a:pt x="34810" y="75300"/>
                </a:lnTo>
                <a:lnTo>
                  <a:pt x="34840" y="75300"/>
                </a:lnTo>
                <a:lnTo>
                  <a:pt x="34850" y="75300"/>
                </a:lnTo>
                <a:lnTo>
                  <a:pt x="34880" y="75300"/>
                </a:lnTo>
                <a:lnTo>
                  <a:pt x="34890" y="75300"/>
                </a:lnTo>
                <a:lnTo>
                  <a:pt x="34920" y="75290"/>
                </a:lnTo>
                <a:lnTo>
                  <a:pt x="34940" y="75290"/>
                </a:lnTo>
                <a:lnTo>
                  <a:pt x="34980" y="75280"/>
                </a:lnTo>
                <a:lnTo>
                  <a:pt x="35000" y="75260"/>
                </a:lnTo>
                <a:lnTo>
                  <a:pt x="35010" y="75250"/>
                </a:lnTo>
                <a:lnTo>
                  <a:pt x="35030" y="75240"/>
                </a:lnTo>
                <a:lnTo>
                  <a:pt x="35050" y="75230"/>
                </a:lnTo>
                <a:lnTo>
                  <a:pt x="35070" y="75210"/>
                </a:lnTo>
                <a:lnTo>
                  <a:pt x="35120" y="75170"/>
                </a:lnTo>
                <a:lnTo>
                  <a:pt x="35140" y="75150"/>
                </a:lnTo>
                <a:lnTo>
                  <a:pt x="35170" y="75130"/>
                </a:lnTo>
                <a:lnTo>
                  <a:pt x="35210" y="75070"/>
                </a:lnTo>
                <a:lnTo>
                  <a:pt x="35210" y="75050"/>
                </a:lnTo>
                <a:lnTo>
                  <a:pt x="35190" y="75030"/>
                </a:lnTo>
                <a:lnTo>
                  <a:pt x="35170" y="75000"/>
                </a:lnTo>
                <a:lnTo>
                  <a:pt x="35150" y="74980"/>
                </a:lnTo>
                <a:lnTo>
                  <a:pt x="35130" y="74960"/>
                </a:lnTo>
                <a:lnTo>
                  <a:pt x="35130" y="74950"/>
                </a:lnTo>
                <a:lnTo>
                  <a:pt x="35150" y="74940"/>
                </a:lnTo>
                <a:lnTo>
                  <a:pt x="35170" y="74940"/>
                </a:lnTo>
                <a:lnTo>
                  <a:pt x="35240" y="74920"/>
                </a:lnTo>
                <a:lnTo>
                  <a:pt x="35260" y="74890"/>
                </a:lnTo>
                <a:lnTo>
                  <a:pt x="35260" y="74870"/>
                </a:lnTo>
                <a:lnTo>
                  <a:pt x="35240" y="74840"/>
                </a:lnTo>
                <a:lnTo>
                  <a:pt x="35220" y="74820"/>
                </a:lnTo>
                <a:lnTo>
                  <a:pt x="35210" y="74810"/>
                </a:lnTo>
                <a:lnTo>
                  <a:pt x="35210" y="74790"/>
                </a:lnTo>
                <a:lnTo>
                  <a:pt x="35210" y="74750"/>
                </a:lnTo>
                <a:lnTo>
                  <a:pt x="35210" y="74720"/>
                </a:lnTo>
                <a:lnTo>
                  <a:pt x="35220" y="74700"/>
                </a:lnTo>
                <a:lnTo>
                  <a:pt x="35220" y="74670"/>
                </a:lnTo>
                <a:lnTo>
                  <a:pt x="35220" y="74610"/>
                </a:lnTo>
                <a:lnTo>
                  <a:pt x="35220" y="74600"/>
                </a:lnTo>
                <a:lnTo>
                  <a:pt x="35210" y="74620"/>
                </a:lnTo>
                <a:lnTo>
                  <a:pt x="35210" y="74640"/>
                </a:lnTo>
                <a:lnTo>
                  <a:pt x="35210" y="74660"/>
                </a:lnTo>
                <a:lnTo>
                  <a:pt x="35200" y="74700"/>
                </a:lnTo>
                <a:lnTo>
                  <a:pt x="35200" y="74730"/>
                </a:lnTo>
                <a:lnTo>
                  <a:pt x="35200" y="74760"/>
                </a:lnTo>
                <a:lnTo>
                  <a:pt x="35190" y="74800"/>
                </a:lnTo>
                <a:lnTo>
                  <a:pt x="35200" y="74830"/>
                </a:lnTo>
                <a:lnTo>
                  <a:pt x="35220" y="74850"/>
                </a:lnTo>
                <a:lnTo>
                  <a:pt x="35240" y="74870"/>
                </a:lnTo>
                <a:lnTo>
                  <a:pt x="35250" y="74900"/>
                </a:lnTo>
                <a:lnTo>
                  <a:pt x="35230" y="74910"/>
                </a:lnTo>
                <a:lnTo>
                  <a:pt x="35210" y="74920"/>
                </a:lnTo>
                <a:lnTo>
                  <a:pt x="35190" y="74930"/>
                </a:lnTo>
                <a:lnTo>
                  <a:pt x="35160" y="74930"/>
                </a:lnTo>
                <a:lnTo>
                  <a:pt x="35120" y="74950"/>
                </a:lnTo>
                <a:lnTo>
                  <a:pt x="35120" y="74960"/>
                </a:lnTo>
                <a:lnTo>
                  <a:pt x="35130" y="74990"/>
                </a:lnTo>
                <a:lnTo>
                  <a:pt x="35160" y="75010"/>
                </a:lnTo>
                <a:lnTo>
                  <a:pt x="35180" y="75040"/>
                </a:lnTo>
                <a:lnTo>
                  <a:pt x="35190" y="75070"/>
                </a:lnTo>
                <a:lnTo>
                  <a:pt x="35190" y="75090"/>
                </a:lnTo>
                <a:lnTo>
                  <a:pt x="35170" y="75110"/>
                </a:lnTo>
                <a:lnTo>
                  <a:pt x="35150" y="75130"/>
                </a:lnTo>
                <a:lnTo>
                  <a:pt x="35090" y="75180"/>
                </a:lnTo>
                <a:lnTo>
                  <a:pt x="35020" y="75230"/>
                </a:lnTo>
                <a:lnTo>
                  <a:pt x="35000" y="75250"/>
                </a:lnTo>
                <a:lnTo>
                  <a:pt x="35010" y="75250"/>
                </a:lnTo>
                <a:lnTo>
                  <a:pt x="35000" y="75250"/>
                </a:lnTo>
                <a:lnTo>
                  <a:pt x="34990" y="75260"/>
                </a:lnTo>
                <a:lnTo>
                  <a:pt x="34970" y="75270"/>
                </a:lnTo>
                <a:lnTo>
                  <a:pt x="34950" y="75270"/>
                </a:lnTo>
                <a:lnTo>
                  <a:pt x="34930" y="75280"/>
                </a:lnTo>
                <a:lnTo>
                  <a:pt x="34900" y="75280"/>
                </a:lnTo>
                <a:lnTo>
                  <a:pt x="34890" y="75280"/>
                </a:lnTo>
                <a:lnTo>
                  <a:pt x="34880" y="75280"/>
                </a:lnTo>
                <a:lnTo>
                  <a:pt x="34870" y="75280"/>
                </a:lnTo>
                <a:lnTo>
                  <a:pt x="34860" y="75290"/>
                </a:lnTo>
                <a:lnTo>
                  <a:pt x="34820" y="75290"/>
                </a:lnTo>
                <a:lnTo>
                  <a:pt x="34810" y="75290"/>
                </a:lnTo>
                <a:lnTo>
                  <a:pt x="34800" y="75290"/>
                </a:lnTo>
                <a:lnTo>
                  <a:pt x="34790" y="75290"/>
                </a:lnTo>
                <a:lnTo>
                  <a:pt x="34770" y="75300"/>
                </a:lnTo>
                <a:lnTo>
                  <a:pt x="34770" y="75320"/>
                </a:lnTo>
                <a:lnTo>
                  <a:pt x="34770" y="75340"/>
                </a:lnTo>
                <a:lnTo>
                  <a:pt x="34780" y="75340"/>
                </a:lnTo>
                <a:lnTo>
                  <a:pt x="34790" y="75360"/>
                </a:lnTo>
                <a:lnTo>
                  <a:pt x="34810" y="75380"/>
                </a:lnTo>
                <a:lnTo>
                  <a:pt x="34820" y="75390"/>
                </a:lnTo>
                <a:lnTo>
                  <a:pt x="34830" y="75400"/>
                </a:lnTo>
                <a:lnTo>
                  <a:pt x="34840" y="75410"/>
                </a:lnTo>
                <a:lnTo>
                  <a:pt x="34850" y="75430"/>
                </a:lnTo>
                <a:lnTo>
                  <a:pt x="34840" y="75430"/>
                </a:lnTo>
                <a:lnTo>
                  <a:pt x="34800" y="75420"/>
                </a:lnTo>
                <a:lnTo>
                  <a:pt x="34770" y="75410"/>
                </a:lnTo>
                <a:lnTo>
                  <a:pt x="34740" y="75410"/>
                </a:lnTo>
                <a:lnTo>
                  <a:pt x="34710" y="75400"/>
                </a:lnTo>
                <a:lnTo>
                  <a:pt x="34680" y="75400"/>
                </a:lnTo>
                <a:lnTo>
                  <a:pt x="34640" y="75390"/>
                </a:lnTo>
                <a:lnTo>
                  <a:pt x="34620" y="75380"/>
                </a:lnTo>
                <a:lnTo>
                  <a:pt x="34590" y="75370"/>
                </a:lnTo>
                <a:lnTo>
                  <a:pt x="34580" y="75360"/>
                </a:lnTo>
                <a:lnTo>
                  <a:pt x="34550" y="75330"/>
                </a:lnTo>
                <a:lnTo>
                  <a:pt x="34500" y="75300"/>
                </a:lnTo>
                <a:lnTo>
                  <a:pt x="34490" y="75280"/>
                </a:lnTo>
                <a:lnTo>
                  <a:pt x="34490" y="75270"/>
                </a:lnTo>
                <a:lnTo>
                  <a:pt x="34500" y="75250"/>
                </a:lnTo>
                <a:lnTo>
                  <a:pt x="34510" y="75230"/>
                </a:lnTo>
                <a:lnTo>
                  <a:pt x="34520" y="75220"/>
                </a:lnTo>
                <a:lnTo>
                  <a:pt x="34540" y="75210"/>
                </a:lnTo>
                <a:lnTo>
                  <a:pt x="34560" y="75190"/>
                </a:lnTo>
                <a:lnTo>
                  <a:pt x="34590" y="75170"/>
                </a:lnTo>
                <a:lnTo>
                  <a:pt x="34630" y="75150"/>
                </a:lnTo>
                <a:lnTo>
                  <a:pt x="34670" y="75130"/>
                </a:lnTo>
                <a:lnTo>
                  <a:pt x="34710" y="75110"/>
                </a:lnTo>
                <a:lnTo>
                  <a:pt x="34740" y="75110"/>
                </a:lnTo>
                <a:lnTo>
                  <a:pt x="34770" y="75100"/>
                </a:lnTo>
                <a:lnTo>
                  <a:pt x="34810" y="75080"/>
                </a:lnTo>
                <a:lnTo>
                  <a:pt x="34840" y="75070"/>
                </a:lnTo>
                <a:lnTo>
                  <a:pt x="34850" y="75060"/>
                </a:lnTo>
                <a:lnTo>
                  <a:pt x="34860" y="75050"/>
                </a:lnTo>
                <a:lnTo>
                  <a:pt x="34880" y="75040"/>
                </a:lnTo>
                <a:lnTo>
                  <a:pt x="34910" y="75020"/>
                </a:lnTo>
                <a:lnTo>
                  <a:pt x="34930" y="75010"/>
                </a:lnTo>
                <a:lnTo>
                  <a:pt x="34940" y="75000"/>
                </a:lnTo>
                <a:lnTo>
                  <a:pt x="34960" y="74980"/>
                </a:lnTo>
                <a:lnTo>
                  <a:pt x="34970" y="74970"/>
                </a:lnTo>
                <a:lnTo>
                  <a:pt x="34980" y="74950"/>
                </a:lnTo>
                <a:lnTo>
                  <a:pt x="34990" y="74950"/>
                </a:lnTo>
                <a:lnTo>
                  <a:pt x="35000" y="74940"/>
                </a:lnTo>
                <a:lnTo>
                  <a:pt x="35020" y="74910"/>
                </a:lnTo>
                <a:lnTo>
                  <a:pt x="35040" y="74890"/>
                </a:lnTo>
                <a:lnTo>
                  <a:pt x="35050" y="74840"/>
                </a:lnTo>
                <a:lnTo>
                  <a:pt x="35050" y="74800"/>
                </a:lnTo>
                <a:lnTo>
                  <a:pt x="35050" y="74760"/>
                </a:lnTo>
                <a:lnTo>
                  <a:pt x="35020" y="74690"/>
                </a:lnTo>
                <a:lnTo>
                  <a:pt x="35000" y="74670"/>
                </a:lnTo>
                <a:lnTo>
                  <a:pt x="34970" y="74650"/>
                </a:lnTo>
                <a:lnTo>
                  <a:pt x="34960" y="74640"/>
                </a:lnTo>
                <a:lnTo>
                  <a:pt x="34940" y="74620"/>
                </a:lnTo>
                <a:lnTo>
                  <a:pt x="34920" y="74600"/>
                </a:lnTo>
                <a:lnTo>
                  <a:pt x="34900" y="74580"/>
                </a:lnTo>
                <a:lnTo>
                  <a:pt x="34880" y="74570"/>
                </a:lnTo>
                <a:lnTo>
                  <a:pt x="34860" y="74560"/>
                </a:lnTo>
                <a:lnTo>
                  <a:pt x="34850" y="74550"/>
                </a:lnTo>
                <a:lnTo>
                  <a:pt x="34840" y="74550"/>
                </a:lnTo>
                <a:lnTo>
                  <a:pt x="34830" y="74550"/>
                </a:lnTo>
                <a:lnTo>
                  <a:pt x="34810" y="74540"/>
                </a:lnTo>
                <a:lnTo>
                  <a:pt x="34780" y="74530"/>
                </a:lnTo>
                <a:lnTo>
                  <a:pt x="34750" y="74520"/>
                </a:lnTo>
                <a:lnTo>
                  <a:pt x="34710" y="74500"/>
                </a:lnTo>
                <a:lnTo>
                  <a:pt x="34670" y="74490"/>
                </a:lnTo>
                <a:lnTo>
                  <a:pt x="34640" y="74470"/>
                </a:lnTo>
                <a:lnTo>
                  <a:pt x="34620" y="74450"/>
                </a:lnTo>
                <a:lnTo>
                  <a:pt x="34620" y="74440"/>
                </a:lnTo>
                <a:lnTo>
                  <a:pt x="34620" y="74430"/>
                </a:lnTo>
                <a:lnTo>
                  <a:pt x="34630" y="74410"/>
                </a:lnTo>
                <a:lnTo>
                  <a:pt x="34640" y="74390"/>
                </a:lnTo>
                <a:lnTo>
                  <a:pt x="34650" y="74380"/>
                </a:lnTo>
                <a:lnTo>
                  <a:pt x="34670" y="74360"/>
                </a:lnTo>
                <a:lnTo>
                  <a:pt x="34700" y="74330"/>
                </a:lnTo>
                <a:lnTo>
                  <a:pt x="34730" y="74290"/>
                </a:lnTo>
                <a:lnTo>
                  <a:pt x="34750" y="74270"/>
                </a:lnTo>
                <a:lnTo>
                  <a:pt x="34780" y="74230"/>
                </a:lnTo>
                <a:lnTo>
                  <a:pt x="34790" y="74210"/>
                </a:lnTo>
                <a:lnTo>
                  <a:pt x="34820" y="74190"/>
                </a:lnTo>
                <a:lnTo>
                  <a:pt x="34820" y="74180"/>
                </a:lnTo>
                <a:lnTo>
                  <a:pt x="34840" y="74150"/>
                </a:lnTo>
                <a:lnTo>
                  <a:pt x="34850" y="74130"/>
                </a:lnTo>
                <a:lnTo>
                  <a:pt x="34850" y="74110"/>
                </a:lnTo>
                <a:lnTo>
                  <a:pt x="34860" y="74100"/>
                </a:lnTo>
                <a:lnTo>
                  <a:pt x="34870" y="74070"/>
                </a:lnTo>
                <a:lnTo>
                  <a:pt x="34890" y="74050"/>
                </a:lnTo>
                <a:lnTo>
                  <a:pt x="34910" y="74030"/>
                </a:lnTo>
                <a:lnTo>
                  <a:pt x="34930" y="74020"/>
                </a:lnTo>
                <a:lnTo>
                  <a:pt x="34940" y="74000"/>
                </a:lnTo>
                <a:lnTo>
                  <a:pt x="34960" y="73970"/>
                </a:lnTo>
                <a:lnTo>
                  <a:pt x="34970" y="73960"/>
                </a:lnTo>
                <a:lnTo>
                  <a:pt x="34980" y="73930"/>
                </a:lnTo>
                <a:lnTo>
                  <a:pt x="34990" y="73910"/>
                </a:lnTo>
                <a:lnTo>
                  <a:pt x="35000" y="73900"/>
                </a:lnTo>
                <a:lnTo>
                  <a:pt x="35020" y="73880"/>
                </a:lnTo>
                <a:lnTo>
                  <a:pt x="35020" y="73870"/>
                </a:lnTo>
                <a:lnTo>
                  <a:pt x="35040" y="73840"/>
                </a:lnTo>
                <a:lnTo>
                  <a:pt x="35040" y="73830"/>
                </a:lnTo>
                <a:lnTo>
                  <a:pt x="35050" y="73830"/>
                </a:lnTo>
                <a:lnTo>
                  <a:pt x="35050" y="73820"/>
                </a:lnTo>
                <a:lnTo>
                  <a:pt x="35050" y="73800"/>
                </a:lnTo>
                <a:lnTo>
                  <a:pt x="35060" y="73790"/>
                </a:lnTo>
                <a:lnTo>
                  <a:pt x="35060" y="73770"/>
                </a:lnTo>
                <a:lnTo>
                  <a:pt x="35070" y="73760"/>
                </a:lnTo>
                <a:lnTo>
                  <a:pt x="35070" y="73750"/>
                </a:lnTo>
                <a:lnTo>
                  <a:pt x="35070" y="73740"/>
                </a:lnTo>
                <a:lnTo>
                  <a:pt x="35080" y="73720"/>
                </a:lnTo>
                <a:lnTo>
                  <a:pt x="35080" y="73710"/>
                </a:lnTo>
                <a:lnTo>
                  <a:pt x="35080" y="73700"/>
                </a:lnTo>
                <a:lnTo>
                  <a:pt x="35090" y="73690"/>
                </a:lnTo>
                <a:lnTo>
                  <a:pt x="35090" y="73670"/>
                </a:lnTo>
                <a:lnTo>
                  <a:pt x="35090" y="73660"/>
                </a:lnTo>
                <a:lnTo>
                  <a:pt x="35090" y="73630"/>
                </a:lnTo>
                <a:lnTo>
                  <a:pt x="35080" y="73610"/>
                </a:lnTo>
                <a:lnTo>
                  <a:pt x="35080" y="73590"/>
                </a:lnTo>
                <a:lnTo>
                  <a:pt x="35070" y="73540"/>
                </a:lnTo>
                <a:lnTo>
                  <a:pt x="35060" y="73520"/>
                </a:lnTo>
                <a:lnTo>
                  <a:pt x="35040" y="73490"/>
                </a:lnTo>
                <a:lnTo>
                  <a:pt x="35030" y="73490"/>
                </a:lnTo>
                <a:lnTo>
                  <a:pt x="35030" y="73470"/>
                </a:lnTo>
                <a:lnTo>
                  <a:pt x="35020" y="73460"/>
                </a:lnTo>
                <a:lnTo>
                  <a:pt x="35000" y="73440"/>
                </a:lnTo>
                <a:lnTo>
                  <a:pt x="34980" y="73420"/>
                </a:lnTo>
                <a:lnTo>
                  <a:pt x="34940" y="73380"/>
                </a:lnTo>
                <a:lnTo>
                  <a:pt x="34930" y="73370"/>
                </a:lnTo>
                <a:lnTo>
                  <a:pt x="34910" y="73340"/>
                </a:lnTo>
                <a:lnTo>
                  <a:pt x="34830" y="73280"/>
                </a:lnTo>
                <a:lnTo>
                  <a:pt x="34790" y="73240"/>
                </a:lnTo>
                <a:lnTo>
                  <a:pt x="34760" y="73230"/>
                </a:lnTo>
                <a:lnTo>
                  <a:pt x="34720" y="73200"/>
                </a:lnTo>
                <a:lnTo>
                  <a:pt x="34700" y="73170"/>
                </a:lnTo>
                <a:lnTo>
                  <a:pt x="34700" y="73160"/>
                </a:lnTo>
                <a:lnTo>
                  <a:pt x="34700" y="73130"/>
                </a:lnTo>
                <a:lnTo>
                  <a:pt x="34720" y="73110"/>
                </a:lnTo>
                <a:lnTo>
                  <a:pt x="34740" y="73090"/>
                </a:lnTo>
                <a:lnTo>
                  <a:pt x="34770" y="73070"/>
                </a:lnTo>
                <a:lnTo>
                  <a:pt x="34830" y="73080"/>
                </a:lnTo>
                <a:lnTo>
                  <a:pt x="34860" y="73080"/>
                </a:lnTo>
                <a:lnTo>
                  <a:pt x="34880" y="73090"/>
                </a:lnTo>
                <a:lnTo>
                  <a:pt x="34900" y="73100"/>
                </a:lnTo>
                <a:lnTo>
                  <a:pt x="34920" y="73120"/>
                </a:lnTo>
                <a:lnTo>
                  <a:pt x="34950" y="73130"/>
                </a:lnTo>
                <a:lnTo>
                  <a:pt x="34970" y="73140"/>
                </a:lnTo>
                <a:lnTo>
                  <a:pt x="34990" y="73140"/>
                </a:lnTo>
                <a:lnTo>
                  <a:pt x="35000" y="73140"/>
                </a:lnTo>
                <a:lnTo>
                  <a:pt x="35010" y="73150"/>
                </a:lnTo>
                <a:lnTo>
                  <a:pt x="35030" y="73150"/>
                </a:lnTo>
                <a:lnTo>
                  <a:pt x="35040" y="73160"/>
                </a:lnTo>
                <a:lnTo>
                  <a:pt x="35060" y="73180"/>
                </a:lnTo>
                <a:lnTo>
                  <a:pt x="35060" y="73190"/>
                </a:lnTo>
                <a:lnTo>
                  <a:pt x="35070" y="73210"/>
                </a:lnTo>
                <a:lnTo>
                  <a:pt x="35070" y="73220"/>
                </a:lnTo>
                <a:lnTo>
                  <a:pt x="35080" y="73240"/>
                </a:lnTo>
                <a:lnTo>
                  <a:pt x="35090" y="73270"/>
                </a:lnTo>
                <a:lnTo>
                  <a:pt x="35110" y="73290"/>
                </a:lnTo>
                <a:lnTo>
                  <a:pt x="35120" y="73300"/>
                </a:lnTo>
                <a:lnTo>
                  <a:pt x="35120" y="73310"/>
                </a:lnTo>
                <a:lnTo>
                  <a:pt x="35130" y="73320"/>
                </a:lnTo>
                <a:lnTo>
                  <a:pt x="35140" y="73330"/>
                </a:lnTo>
                <a:lnTo>
                  <a:pt x="35150" y="73340"/>
                </a:lnTo>
                <a:lnTo>
                  <a:pt x="35160" y="73350"/>
                </a:lnTo>
                <a:lnTo>
                  <a:pt x="35170" y="73350"/>
                </a:lnTo>
                <a:lnTo>
                  <a:pt x="35180" y="73360"/>
                </a:lnTo>
                <a:lnTo>
                  <a:pt x="35200" y="73360"/>
                </a:lnTo>
                <a:close/>
                <a:moveTo>
                  <a:pt x="40380" y="73110"/>
                </a:moveTo>
                <a:lnTo>
                  <a:pt x="40390" y="73110"/>
                </a:lnTo>
                <a:lnTo>
                  <a:pt x="40400" y="73110"/>
                </a:lnTo>
                <a:lnTo>
                  <a:pt x="40410" y="73110"/>
                </a:lnTo>
                <a:lnTo>
                  <a:pt x="40440" y="73100"/>
                </a:lnTo>
                <a:lnTo>
                  <a:pt x="40470" y="73100"/>
                </a:lnTo>
                <a:lnTo>
                  <a:pt x="40480" y="73100"/>
                </a:lnTo>
                <a:lnTo>
                  <a:pt x="40500" y="73100"/>
                </a:lnTo>
                <a:lnTo>
                  <a:pt x="40510" y="73090"/>
                </a:lnTo>
                <a:lnTo>
                  <a:pt x="40520" y="73090"/>
                </a:lnTo>
                <a:lnTo>
                  <a:pt x="40540" y="73090"/>
                </a:lnTo>
                <a:lnTo>
                  <a:pt x="40550" y="73090"/>
                </a:lnTo>
                <a:lnTo>
                  <a:pt x="40560" y="73100"/>
                </a:lnTo>
                <a:lnTo>
                  <a:pt x="40560" y="73130"/>
                </a:lnTo>
                <a:lnTo>
                  <a:pt x="40550" y="73140"/>
                </a:lnTo>
                <a:lnTo>
                  <a:pt x="40550" y="73160"/>
                </a:lnTo>
                <a:lnTo>
                  <a:pt x="40550" y="73190"/>
                </a:lnTo>
                <a:lnTo>
                  <a:pt x="40560" y="73220"/>
                </a:lnTo>
                <a:lnTo>
                  <a:pt x="40560" y="73250"/>
                </a:lnTo>
                <a:lnTo>
                  <a:pt x="40560" y="73270"/>
                </a:lnTo>
                <a:lnTo>
                  <a:pt x="40560" y="73310"/>
                </a:lnTo>
                <a:lnTo>
                  <a:pt x="40560" y="73330"/>
                </a:lnTo>
                <a:lnTo>
                  <a:pt x="40560" y="73350"/>
                </a:lnTo>
                <a:lnTo>
                  <a:pt x="40550" y="73380"/>
                </a:lnTo>
                <a:lnTo>
                  <a:pt x="40530" y="73400"/>
                </a:lnTo>
                <a:lnTo>
                  <a:pt x="40520" y="73420"/>
                </a:lnTo>
                <a:lnTo>
                  <a:pt x="40510" y="73450"/>
                </a:lnTo>
                <a:lnTo>
                  <a:pt x="40510" y="73480"/>
                </a:lnTo>
                <a:lnTo>
                  <a:pt x="40510" y="73500"/>
                </a:lnTo>
                <a:lnTo>
                  <a:pt x="40520" y="73520"/>
                </a:lnTo>
                <a:lnTo>
                  <a:pt x="40540" y="73530"/>
                </a:lnTo>
                <a:lnTo>
                  <a:pt x="40560" y="73530"/>
                </a:lnTo>
                <a:lnTo>
                  <a:pt x="40570" y="73530"/>
                </a:lnTo>
                <a:lnTo>
                  <a:pt x="40580" y="73530"/>
                </a:lnTo>
                <a:lnTo>
                  <a:pt x="40590" y="73530"/>
                </a:lnTo>
                <a:lnTo>
                  <a:pt x="40610" y="73520"/>
                </a:lnTo>
                <a:lnTo>
                  <a:pt x="40620" y="73510"/>
                </a:lnTo>
                <a:lnTo>
                  <a:pt x="40630" y="73510"/>
                </a:lnTo>
                <a:lnTo>
                  <a:pt x="40640" y="73510"/>
                </a:lnTo>
                <a:lnTo>
                  <a:pt x="40640" y="73500"/>
                </a:lnTo>
                <a:lnTo>
                  <a:pt x="40660" y="73490"/>
                </a:lnTo>
                <a:lnTo>
                  <a:pt x="40670" y="73490"/>
                </a:lnTo>
                <a:lnTo>
                  <a:pt x="40670" y="73480"/>
                </a:lnTo>
                <a:lnTo>
                  <a:pt x="40680" y="73480"/>
                </a:lnTo>
                <a:lnTo>
                  <a:pt x="40690" y="73480"/>
                </a:lnTo>
                <a:lnTo>
                  <a:pt x="40700" y="73490"/>
                </a:lnTo>
                <a:lnTo>
                  <a:pt x="40700" y="73520"/>
                </a:lnTo>
                <a:lnTo>
                  <a:pt x="40710" y="73530"/>
                </a:lnTo>
                <a:lnTo>
                  <a:pt x="40710" y="73550"/>
                </a:lnTo>
                <a:lnTo>
                  <a:pt x="40740" y="73600"/>
                </a:lnTo>
                <a:lnTo>
                  <a:pt x="40750" y="73650"/>
                </a:lnTo>
                <a:lnTo>
                  <a:pt x="40770" y="73690"/>
                </a:lnTo>
                <a:lnTo>
                  <a:pt x="40790" y="73730"/>
                </a:lnTo>
                <a:lnTo>
                  <a:pt x="40790" y="73740"/>
                </a:lnTo>
                <a:lnTo>
                  <a:pt x="40790" y="73750"/>
                </a:lnTo>
                <a:lnTo>
                  <a:pt x="40790" y="73760"/>
                </a:lnTo>
                <a:lnTo>
                  <a:pt x="40780" y="73770"/>
                </a:lnTo>
                <a:lnTo>
                  <a:pt x="40770" y="73770"/>
                </a:lnTo>
                <a:lnTo>
                  <a:pt x="40760" y="73770"/>
                </a:lnTo>
                <a:lnTo>
                  <a:pt x="40740" y="73760"/>
                </a:lnTo>
                <a:lnTo>
                  <a:pt x="40730" y="73760"/>
                </a:lnTo>
                <a:lnTo>
                  <a:pt x="40710" y="73750"/>
                </a:lnTo>
                <a:lnTo>
                  <a:pt x="40690" y="73760"/>
                </a:lnTo>
                <a:lnTo>
                  <a:pt x="40670" y="73770"/>
                </a:lnTo>
                <a:lnTo>
                  <a:pt x="40650" y="73790"/>
                </a:lnTo>
                <a:lnTo>
                  <a:pt x="40640" y="73810"/>
                </a:lnTo>
                <a:lnTo>
                  <a:pt x="40630" y="73820"/>
                </a:lnTo>
                <a:lnTo>
                  <a:pt x="40630" y="73860"/>
                </a:lnTo>
                <a:lnTo>
                  <a:pt x="40620" y="73910"/>
                </a:lnTo>
                <a:lnTo>
                  <a:pt x="40600" y="73980"/>
                </a:lnTo>
                <a:lnTo>
                  <a:pt x="40590" y="74010"/>
                </a:lnTo>
                <a:lnTo>
                  <a:pt x="40590" y="74040"/>
                </a:lnTo>
                <a:lnTo>
                  <a:pt x="40590" y="74070"/>
                </a:lnTo>
                <a:lnTo>
                  <a:pt x="40600" y="74110"/>
                </a:lnTo>
                <a:lnTo>
                  <a:pt x="40610" y="74120"/>
                </a:lnTo>
                <a:lnTo>
                  <a:pt x="40640" y="74170"/>
                </a:lnTo>
                <a:lnTo>
                  <a:pt x="40660" y="74190"/>
                </a:lnTo>
                <a:lnTo>
                  <a:pt x="40680" y="74220"/>
                </a:lnTo>
                <a:lnTo>
                  <a:pt x="40690" y="74240"/>
                </a:lnTo>
                <a:lnTo>
                  <a:pt x="40700" y="74260"/>
                </a:lnTo>
                <a:lnTo>
                  <a:pt x="40700" y="74290"/>
                </a:lnTo>
                <a:lnTo>
                  <a:pt x="40700" y="74300"/>
                </a:lnTo>
                <a:lnTo>
                  <a:pt x="40700" y="74320"/>
                </a:lnTo>
                <a:lnTo>
                  <a:pt x="40670" y="74360"/>
                </a:lnTo>
                <a:lnTo>
                  <a:pt x="40660" y="74380"/>
                </a:lnTo>
                <a:lnTo>
                  <a:pt x="40650" y="74400"/>
                </a:lnTo>
                <a:lnTo>
                  <a:pt x="40650" y="74430"/>
                </a:lnTo>
                <a:lnTo>
                  <a:pt x="40650" y="74450"/>
                </a:lnTo>
                <a:lnTo>
                  <a:pt x="40640" y="74470"/>
                </a:lnTo>
                <a:lnTo>
                  <a:pt x="40630" y="74500"/>
                </a:lnTo>
                <a:lnTo>
                  <a:pt x="40610" y="74520"/>
                </a:lnTo>
                <a:lnTo>
                  <a:pt x="40590" y="74540"/>
                </a:lnTo>
                <a:lnTo>
                  <a:pt x="40550" y="74560"/>
                </a:lnTo>
                <a:lnTo>
                  <a:pt x="40530" y="74580"/>
                </a:lnTo>
                <a:lnTo>
                  <a:pt x="40500" y="74600"/>
                </a:lnTo>
                <a:lnTo>
                  <a:pt x="40480" y="74630"/>
                </a:lnTo>
                <a:lnTo>
                  <a:pt x="40460" y="74650"/>
                </a:lnTo>
                <a:lnTo>
                  <a:pt x="40440" y="74670"/>
                </a:lnTo>
                <a:lnTo>
                  <a:pt x="40430" y="74680"/>
                </a:lnTo>
                <a:lnTo>
                  <a:pt x="40420" y="74680"/>
                </a:lnTo>
                <a:lnTo>
                  <a:pt x="40410" y="74680"/>
                </a:lnTo>
                <a:lnTo>
                  <a:pt x="40400" y="74670"/>
                </a:lnTo>
                <a:lnTo>
                  <a:pt x="40390" y="74650"/>
                </a:lnTo>
                <a:lnTo>
                  <a:pt x="40370" y="74600"/>
                </a:lnTo>
                <a:lnTo>
                  <a:pt x="40350" y="74580"/>
                </a:lnTo>
                <a:lnTo>
                  <a:pt x="40330" y="74550"/>
                </a:lnTo>
                <a:lnTo>
                  <a:pt x="40310" y="74530"/>
                </a:lnTo>
                <a:lnTo>
                  <a:pt x="40290" y="74520"/>
                </a:lnTo>
                <a:lnTo>
                  <a:pt x="40260" y="74500"/>
                </a:lnTo>
                <a:lnTo>
                  <a:pt x="40240" y="74500"/>
                </a:lnTo>
                <a:lnTo>
                  <a:pt x="40220" y="74490"/>
                </a:lnTo>
                <a:lnTo>
                  <a:pt x="40200" y="74500"/>
                </a:lnTo>
                <a:lnTo>
                  <a:pt x="40190" y="74510"/>
                </a:lnTo>
                <a:lnTo>
                  <a:pt x="40180" y="74530"/>
                </a:lnTo>
                <a:lnTo>
                  <a:pt x="40170" y="74550"/>
                </a:lnTo>
                <a:lnTo>
                  <a:pt x="40150" y="74570"/>
                </a:lnTo>
                <a:lnTo>
                  <a:pt x="40150" y="74590"/>
                </a:lnTo>
                <a:lnTo>
                  <a:pt x="40150" y="74620"/>
                </a:lnTo>
                <a:lnTo>
                  <a:pt x="40150" y="74670"/>
                </a:lnTo>
                <a:lnTo>
                  <a:pt x="40150" y="74690"/>
                </a:lnTo>
                <a:lnTo>
                  <a:pt x="40160" y="74730"/>
                </a:lnTo>
                <a:lnTo>
                  <a:pt x="40170" y="74780"/>
                </a:lnTo>
                <a:lnTo>
                  <a:pt x="40180" y="74820"/>
                </a:lnTo>
                <a:lnTo>
                  <a:pt x="40200" y="74850"/>
                </a:lnTo>
                <a:lnTo>
                  <a:pt x="40220" y="74870"/>
                </a:lnTo>
                <a:lnTo>
                  <a:pt x="40230" y="74880"/>
                </a:lnTo>
                <a:lnTo>
                  <a:pt x="40250" y="74880"/>
                </a:lnTo>
                <a:lnTo>
                  <a:pt x="40300" y="74880"/>
                </a:lnTo>
                <a:lnTo>
                  <a:pt x="40340" y="74870"/>
                </a:lnTo>
                <a:lnTo>
                  <a:pt x="40380" y="74860"/>
                </a:lnTo>
                <a:lnTo>
                  <a:pt x="40430" y="74840"/>
                </a:lnTo>
                <a:lnTo>
                  <a:pt x="40460" y="74820"/>
                </a:lnTo>
                <a:lnTo>
                  <a:pt x="40470" y="74820"/>
                </a:lnTo>
                <a:lnTo>
                  <a:pt x="40480" y="74810"/>
                </a:lnTo>
                <a:lnTo>
                  <a:pt x="40490" y="74820"/>
                </a:lnTo>
                <a:lnTo>
                  <a:pt x="40500" y="74830"/>
                </a:lnTo>
                <a:lnTo>
                  <a:pt x="40490" y="74890"/>
                </a:lnTo>
                <a:lnTo>
                  <a:pt x="40500" y="74980"/>
                </a:lnTo>
                <a:lnTo>
                  <a:pt x="40500" y="75030"/>
                </a:lnTo>
                <a:lnTo>
                  <a:pt x="40490" y="75080"/>
                </a:lnTo>
                <a:lnTo>
                  <a:pt x="40480" y="75110"/>
                </a:lnTo>
                <a:lnTo>
                  <a:pt x="40460" y="75140"/>
                </a:lnTo>
                <a:lnTo>
                  <a:pt x="40420" y="75180"/>
                </a:lnTo>
                <a:lnTo>
                  <a:pt x="40380" y="75210"/>
                </a:lnTo>
                <a:lnTo>
                  <a:pt x="40320" y="75250"/>
                </a:lnTo>
                <a:lnTo>
                  <a:pt x="40290" y="75270"/>
                </a:lnTo>
                <a:lnTo>
                  <a:pt x="40250" y="75310"/>
                </a:lnTo>
                <a:lnTo>
                  <a:pt x="40230" y="75330"/>
                </a:lnTo>
                <a:lnTo>
                  <a:pt x="40220" y="75330"/>
                </a:lnTo>
                <a:lnTo>
                  <a:pt x="40210" y="75330"/>
                </a:lnTo>
                <a:lnTo>
                  <a:pt x="40190" y="75320"/>
                </a:lnTo>
                <a:lnTo>
                  <a:pt x="40170" y="75310"/>
                </a:lnTo>
                <a:lnTo>
                  <a:pt x="40130" y="75290"/>
                </a:lnTo>
                <a:lnTo>
                  <a:pt x="40080" y="75280"/>
                </a:lnTo>
                <a:lnTo>
                  <a:pt x="40050" y="75280"/>
                </a:lnTo>
                <a:lnTo>
                  <a:pt x="40010" y="75270"/>
                </a:lnTo>
                <a:lnTo>
                  <a:pt x="39970" y="75270"/>
                </a:lnTo>
                <a:lnTo>
                  <a:pt x="39930" y="75270"/>
                </a:lnTo>
                <a:lnTo>
                  <a:pt x="39890" y="75280"/>
                </a:lnTo>
                <a:lnTo>
                  <a:pt x="39860" y="75290"/>
                </a:lnTo>
                <a:lnTo>
                  <a:pt x="39840" y="75290"/>
                </a:lnTo>
                <a:lnTo>
                  <a:pt x="39810" y="75290"/>
                </a:lnTo>
                <a:lnTo>
                  <a:pt x="39780" y="75290"/>
                </a:lnTo>
                <a:lnTo>
                  <a:pt x="39760" y="75290"/>
                </a:lnTo>
                <a:lnTo>
                  <a:pt x="39730" y="75300"/>
                </a:lnTo>
                <a:lnTo>
                  <a:pt x="39710" y="75300"/>
                </a:lnTo>
                <a:lnTo>
                  <a:pt x="39700" y="75300"/>
                </a:lnTo>
                <a:lnTo>
                  <a:pt x="39690" y="75300"/>
                </a:lnTo>
                <a:lnTo>
                  <a:pt x="39680" y="75290"/>
                </a:lnTo>
                <a:lnTo>
                  <a:pt x="39670" y="75280"/>
                </a:lnTo>
                <a:lnTo>
                  <a:pt x="39650" y="75240"/>
                </a:lnTo>
                <a:lnTo>
                  <a:pt x="39640" y="75220"/>
                </a:lnTo>
                <a:lnTo>
                  <a:pt x="39630" y="75190"/>
                </a:lnTo>
                <a:lnTo>
                  <a:pt x="39600" y="75160"/>
                </a:lnTo>
                <a:lnTo>
                  <a:pt x="39560" y="75130"/>
                </a:lnTo>
                <a:lnTo>
                  <a:pt x="39500" y="75090"/>
                </a:lnTo>
                <a:lnTo>
                  <a:pt x="39460" y="75050"/>
                </a:lnTo>
                <a:lnTo>
                  <a:pt x="39410" y="75000"/>
                </a:lnTo>
                <a:lnTo>
                  <a:pt x="39380" y="74980"/>
                </a:lnTo>
                <a:lnTo>
                  <a:pt x="39370" y="74960"/>
                </a:lnTo>
                <a:lnTo>
                  <a:pt x="39360" y="74950"/>
                </a:lnTo>
                <a:lnTo>
                  <a:pt x="39360" y="74940"/>
                </a:lnTo>
                <a:lnTo>
                  <a:pt x="39370" y="74930"/>
                </a:lnTo>
                <a:lnTo>
                  <a:pt x="39390" y="74920"/>
                </a:lnTo>
                <a:lnTo>
                  <a:pt x="39430" y="74900"/>
                </a:lnTo>
                <a:lnTo>
                  <a:pt x="39550" y="74850"/>
                </a:lnTo>
                <a:lnTo>
                  <a:pt x="39630" y="74820"/>
                </a:lnTo>
                <a:lnTo>
                  <a:pt x="39700" y="74780"/>
                </a:lnTo>
                <a:lnTo>
                  <a:pt x="39710" y="74780"/>
                </a:lnTo>
                <a:lnTo>
                  <a:pt x="39760" y="74730"/>
                </a:lnTo>
                <a:lnTo>
                  <a:pt x="39770" y="74720"/>
                </a:lnTo>
                <a:lnTo>
                  <a:pt x="39780" y="74710"/>
                </a:lnTo>
                <a:lnTo>
                  <a:pt x="39790" y="74700"/>
                </a:lnTo>
                <a:lnTo>
                  <a:pt x="39800" y="74690"/>
                </a:lnTo>
                <a:lnTo>
                  <a:pt x="39820" y="74680"/>
                </a:lnTo>
                <a:lnTo>
                  <a:pt x="39820" y="74670"/>
                </a:lnTo>
                <a:lnTo>
                  <a:pt x="39830" y="74670"/>
                </a:lnTo>
                <a:lnTo>
                  <a:pt x="39840" y="74660"/>
                </a:lnTo>
                <a:lnTo>
                  <a:pt x="39850" y="74640"/>
                </a:lnTo>
                <a:lnTo>
                  <a:pt x="39870" y="74630"/>
                </a:lnTo>
                <a:lnTo>
                  <a:pt x="39890" y="74600"/>
                </a:lnTo>
                <a:lnTo>
                  <a:pt x="39930" y="74550"/>
                </a:lnTo>
                <a:lnTo>
                  <a:pt x="39930" y="74540"/>
                </a:lnTo>
                <a:lnTo>
                  <a:pt x="39940" y="74530"/>
                </a:lnTo>
                <a:lnTo>
                  <a:pt x="39950" y="74520"/>
                </a:lnTo>
                <a:lnTo>
                  <a:pt x="39950" y="74500"/>
                </a:lnTo>
                <a:lnTo>
                  <a:pt x="39960" y="74490"/>
                </a:lnTo>
                <a:lnTo>
                  <a:pt x="39960" y="74480"/>
                </a:lnTo>
                <a:lnTo>
                  <a:pt x="39970" y="74460"/>
                </a:lnTo>
                <a:lnTo>
                  <a:pt x="39980" y="74450"/>
                </a:lnTo>
                <a:lnTo>
                  <a:pt x="39980" y="74440"/>
                </a:lnTo>
                <a:lnTo>
                  <a:pt x="39990" y="74430"/>
                </a:lnTo>
                <a:lnTo>
                  <a:pt x="39990" y="74410"/>
                </a:lnTo>
                <a:lnTo>
                  <a:pt x="39990" y="74400"/>
                </a:lnTo>
                <a:lnTo>
                  <a:pt x="40000" y="74360"/>
                </a:lnTo>
                <a:lnTo>
                  <a:pt x="40000" y="74340"/>
                </a:lnTo>
                <a:lnTo>
                  <a:pt x="39990" y="74310"/>
                </a:lnTo>
                <a:lnTo>
                  <a:pt x="39990" y="74290"/>
                </a:lnTo>
                <a:lnTo>
                  <a:pt x="39970" y="74240"/>
                </a:lnTo>
                <a:lnTo>
                  <a:pt x="39960" y="74220"/>
                </a:lnTo>
                <a:lnTo>
                  <a:pt x="39950" y="74210"/>
                </a:lnTo>
                <a:lnTo>
                  <a:pt x="39930" y="74190"/>
                </a:lnTo>
                <a:lnTo>
                  <a:pt x="39900" y="74170"/>
                </a:lnTo>
                <a:lnTo>
                  <a:pt x="39880" y="74150"/>
                </a:lnTo>
                <a:lnTo>
                  <a:pt x="39870" y="74150"/>
                </a:lnTo>
                <a:lnTo>
                  <a:pt x="39860" y="74140"/>
                </a:lnTo>
                <a:lnTo>
                  <a:pt x="39870" y="74130"/>
                </a:lnTo>
                <a:lnTo>
                  <a:pt x="39880" y="74120"/>
                </a:lnTo>
                <a:lnTo>
                  <a:pt x="39900" y="74110"/>
                </a:lnTo>
                <a:lnTo>
                  <a:pt x="39910" y="74110"/>
                </a:lnTo>
                <a:lnTo>
                  <a:pt x="39920" y="74100"/>
                </a:lnTo>
                <a:lnTo>
                  <a:pt x="39930" y="74100"/>
                </a:lnTo>
                <a:lnTo>
                  <a:pt x="39940" y="74090"/>
                </a:lnTo>
                <a:lnTo>
                  <a:pt x="39950" y="74090"/>
                </a:lnTo>
                <a:lnTo>
                  <a:pt x="39950" y="74080"/>
                </a:lnTo>
                <a:lnTo>
                  <a:pt x="39970" y="74080"/>
                </a:lnTo>
                <a:lnTo>
                  <a:pt x="39990" y="74090"/>
                </a:lnTo>
                <a:lnTo>
                  <a:pt x="40000" y="74090"/>
                </a:lnTo>
                <a:lnTo>
                  <a:pt x="40010" y="74110"/>
                </a:lnTo>
                <a:lnTo>
                  <a:pt x="40020" y="74120"/>
                </a:lnTo>
                <a:lnTo>
                  <a:pt x="40030" y="74140"/>
                </a:lnTo>
                <a:lnTo>
                  <a:pt x="40040" y="74160"/>
                </a:lnTo>
                <a:lnTo>
                  <a:pt x="40050" y="74170"/>
                </a:lnTo>
                <a:lnTo>
                  <a:pt x="40060" y="74170"/>
                </a:lnTo>
                <a:lnTo>
                  <a:pt x="40080" y="74180"/>
                </a:lnTo>
                <a:lnTo>
                  <a:pt x="40090" y="74190"/>
                </a:lnTo>
                <a:lnTo>
                  <a:pt x="40120" y="74190"/>
                </a:lnTo>
                <a:lnTo>
                  <a:pt x="40130" y="74180"/>
                </a:lnTo>
                <a:lnTo>
                  <a:pt x="40140" y="74180"/>
                </a:lnTo>
                <a:lnTo>
                  <a:pt x="40150" y="74180"/>
                </a:lnTo>
                <a:lnTo>
                  <a:pt x="40170" y="74170"/>
                </a:lnTo>
                <a:lnTo>
                  <a:pt x="40180" y="74170"/>
                </a:lnTo>
                <a:lnTo>
                  <a:pt x="40190" y="74170"/>
                </a:lnTo>
                <a:lnTo>
                  <a:pt x="40200" y="74160"/>
                </a:lnTo>
                <a:lnTo>
                  <a:pt x="40210" y="74160"/>
                </a:lnTo>
                <a:lnTo>
                  <a:pt x="40220" y="74160"/>
                </a:lnTo>
                <a:lnTo>
                  <a:pt x="40240" y="74150"/>
                </a:lnTo>
                <a:lnTo>
                  <a:pt x="40260" y="74140"/>
                </a:lnTo>
                <a:lnTo>
                  <a:pt x="40280" y="74140"/>
                </a:lnTo>
                <a:lnTo>
                  <a:pt x="40290" y="74140"/>
                </a:lnTo>
                <a:lnTo>
                  <a:pt x="40310" y="74130"/>
                </a:lnTo>
                <a:lnTo>
                  <a:pt x="40320" y="74130"/>
                </a:lnTo>
                <a:lnTo>
                  <a:pt x="40330" y="74130"/>
                </a:lnTo>
                <a:lnTo>
                  <a:pt x="40340" y="74130"/>
                </a:lnTo>
                <a:lnTo>
                  <a:pt x="40350" y="74130"/>
                </a:lnTo>
                <a:lnTo>
                  <a:pt x="40370" y="74130"/>
                </a:lnTo>
                <a:lnTo>
                  <a:pt x="40390" y="74120"/>
                </a:lnTo>
                <a:lnTo>
                  <a:pt x="40400" y="74110"/>
                </a:lnTo>
                <a:lnTo>
                  <a:pt x="40410" y="74100"/>
                </a:lnTo>
                <a:lnTo>
                  <a:pt x="40410" y="74090"/>
                </a:lnTo>
                <a:lnTo>
                  <a:pt x="40410" y="74080"/>
                </a:lnTo>
                <a:lnTo>
                  <a:pt x="40410" y="74070"/>
                </a:lnTo>
                <a:lnTo>
                  <a:pt x="40400" y="74060"/>
                </a:lnTo>
                <a:lnTo>
                  <a:pt x="40380" y="74050"/>
                </a:lnTo>
                <a:lnTo>
                  <a:pt x="40370" y="74050"/>
                </a:lnTo>
                <a:lnTo>
                  <a:pt x="40350" y="74040"/>
                </a:lnTo>
                <a:lnTo>
                  <a:pt x="40340" y="74040"/>
                </a:lnTo>
                <a:lnTo>
                  <a:pt x="40330" y="74040"/>
                </a:lnTo>
                <a:lnTo>
                  <a:pt x="40310" y="74030"/>
                </a:lnTo>
                <a:lnTo>
                  <a:pt x="40300" y="74030"/>
                </a:lnTo>
                <a:lnTo>
                  <a:pt x="40290" y="74030"/>
                </a:lnTo>
                <a:lnTo>
                  <a:pt x="40280" y="74030"/>
                </a:lnTo>
                <a:lnTo>
                  <a:pt x="40250" y="74020"/>
                </a:lnTo>
                <a:lnTo>
                  <a:pt x="40240" y="74010"/>
                </a:lnTo>
                <a:lnTo>
                  <a:pt x="40220" y="74010"/>
                </a:lnTo>
                <a:lnTo>
                  <a:pt x="40200" y="74000"/>
                </a:lnTo>
                <a:lnTo>
                  <a:pt x="40180" y="73990"/>
                </a:lnTo>
                <a:lnTo>
                  <a:pt x="40170" y="73980"/>
                </a:lnTo>
                <a:lnTo>
                  <a:pt x="40160" y="73960"/>
                </a:lnTo>
                <a:lnTo>
                  <a:pt x="40160" y="73950"/>
                </a:lnTo>
                <a:lnTo>
                  <a:pt x="40160" y="73940"/>
                </a:lnTo>
                <a:lnTo>
                  <a:pt x="40160" y="73930"/>
                </a:lnTo>
                <a:lnTo>
                  <a:pt x="40170" y="73920"/>
                </a:lnTo>
                <a:lnTo>
                  <a:pt x="40170" y="73910"/>
                </a:lnTo>
                <a:lnTo>
                  <a:pt x="40170" y="73890"/>
                </a:lnTo>
                <a:lnTo>
                  <a:pt x="40170" y="73880"/>
                </a:lnTo>
                <a:lnTo>
                  <a:pt x="40170" y="73860"/>
                </a:lnTo>
                <a:lnTo>
                  <a:pt x="40180" y="73850"/>
                </a:lnTo>
                <a:lnTo>
                  <a:pt x="40180" y="73820"/>
                </a:lnTo>
                <a:lnTo>
                  <a:pt x="40190" y="73800"/>
                </a:lnTo>
                <a:lnTo>
                  <a:pt x="40190" y="73780"/>
                </a:lnTo>
                <a:lnTo>
                  <a:pt x="40190" y="73770"/>
                </a:lnTo>
                <a:lnTo>
                  <a:pt x="40200" y="73750"/>
                </a:lnTo>
                <a:lnTo>
                  <a:pt x="40200" y="73740"/>
                </a:lnTo>
                <a:lnTo>
                  <a:pt x="40200" y="73730"/>
                </a:lnTo>
                <a:lnTo>
                  <a:pt x="40200" y="73720"/>
                </a:lnTo>
                <a:lnTo>
                  <a:pt x="40210" y="73700"/>
                </a:lnTo>
                <a:lnTo>
                  <a:pt x="40210" y="73680"/>
                </a:lnTo>
                <a:lnTo>
                  <a:pt x="40220" y="73680"/>
                </a:lnTo>
                <a:lnTo>
                  <a:pt x="40230" y="73660"/>
                </a:lnTo>
                <a:lnTo>
                  <a:pt x="40230" y="73650"/>
                </a:lnTo>
                <a:lnTo>
                  <a:pt x="40240" y="73640"/>
                </a:lnTo>
                <a:lnTo>
                  <a:pt x="40250" y="73630"/>
                </a:lnTo>
                <a:lnTo>
                  <a:pt x="40260" y="73620"/>
                </a:lnTo>
                <a:lnTo>
                  <a:pt x="40270" y="73620"/>
                </a:lnTo>
                <a:lnTo>
                  <a:pt x="40270" y="73610"/>
                </a:lnTo>
                <a:lnTo>
                  <a:pt x="40290" y="73610"/>
                </a:lnTo>
                <a:lnTo>
                  <a:pt x="40300" y="73610"/>
                </a:lnTo>
                <a:lnTo>
                  <a:pt x="40310" y="73610"/>
                </a:lnTo>
                <a:lnTo>
                  <a:pt x="40320" y="73610"/>
                </a:lnTo>
                <a:lnTo>
                  <a:pt x="40330" y="73610"/>
                </a:lnTo>
                <a:lnTo>
                  <a:pt x="40320" y="73610"/>
                </a:lnTo>
                <a:lnTo>
                  <a:pt x="40310" y="73610"/>
                </a:lnTo>
                <a:lnTo>
                  <a:pt x="40300" y="73600"/>
                </a:lnTo>
                <a:lnTo>
                  <a:pt x="40290" y="73600"/>
                </a:lnTo>
                <a:lnTo>
                  <a:pt x="40280" y="73600"/>
                </a:lnTo>
                <a:lnTo>
                  <a:pt x="40270" y="73600"/>
                </a:lnTo>
                <a:lnTo>
                  <a:pt x="40260" y="73600"/>
                </a:lnTo>
                <a:lnTo>
                  <a:pt x="40250" y="73610"/>
                </a:lnTo>
                <a:lnTo>
                  <a:pt x="40240" y="73610"/>
                </a:lnTo>
                <a:lnTo>
                  <a:pt x="40240" y="73620"/>
                </a:lnTo>
                <a:lnTo>
                  <a:pt x="40230" y="73630"/>
                </a:lnTo>
                <a:lnTo>
                  <a:pt x="40210" y="73650"/>
                </a:lnTo>
                <a:lnTo>
                  <a:pt x="40200" y="73660"/>
                </a:lnTo>
                <a:lnTo>
                  <a:pt x="40190" y="73690"/>
                </a:lnTo>
                <a:lnTo>
                  <a:pt x="40180" y="73720"/>
                </a:lnTo>
                <a:lnTo>
                  <a:pt x="40180" y="73750"/>
                </a:lnTo>
                <a:lnTo>
                  <a:pt x="40170" y="73780"/>
                </a:lnTo>
                <a:lnTo>
                  <a:pt x="40160" y="73820"/>
                </a:lnTo>
                <a:lnTo>
                  <a:pt x="40150" y="73850"/>
                </a:lnTo>
                <a:lnTo>
                  <a:pt x="40140" y="73870"/>
                </a:lnTo>
                <a:lnTo>
                  <a:pt x="40140" y="73900"/>
                </a:lnTo>
                <a:lnTo>
                  <a:pt x="40140" y="73920"/>
                </a:lnTo>
                <a:lnTo>
                  <a:pt x="40140" y="73940"/>
                </a:lnTo>
                <a:lnTo>
                  <a:pt x="40140" y="73960"/>
                </a:lnTo>
                <a:lnTo>
                  <a:pt x="40150" y="73990"/>
                </a:lnTo>
                <a:lnTo>
                  <a:pt x="40160" y="73990"/>
                </a:lnTo>
                <a:lnTo>
                  <a:pt x="40180" y="74000"/>
                </a:lnTo>
                <a:lnTo>
                  <a:pt x="40190" y="74010"/>
                </a:lnTo>
                <a:lnTo>
                  <a:pt x="40200" y="74020"/>
                </a:lnTo>
                <a:lnTo>
                  <a:pt x="40230" y="74030"/>
                </a:lnTo>
                <a:lnTo>
                  <a:pt x="40240" y="74030"/>
                </a:lnTo>
                <a:lnTo>
                  <a:pt x="40250" y="74040"/>
                </a:lnTo>
                <a:lnTo>
                  <a:pt x="40260" y="74040"/>
                </a:lnTo>
                <a:lnTo>
                  <a:pt x="40270" y="74050"/>
                </a:lnTo>
                <a:lnTo>
                  <a:pt x="40290" y="74050"/>
                </a:lnTo>
                <a:lnTo>
                  <a:pt x="40300" y="74050"/>
                </a:lnTo>
                <a:lnTo>
                  <a:pt x="40320" y="74060"/>
                </a:lnTo>
                <a:lnTo>
                  <a:pt x="40350" y="74060"/>
                </a:lnTo>
                <a:lnTo>
                  <a:pt x="40370" y="74070"/>
                </a:lnTo>
                <a:lnTo>
                  <a:pt x="40380" y="74070"/>
                </a:lnTo>
                <a:lnTo>
                  <a:pt x="40390" y="74080"/>
                </a:lnTo>
                <a:lnTo>
                  <a:pt x="40400" y="74090"/>
                </a:lnTo>
                <a:lnTo>
                  <a:pt x="40390" y="74090"/>
                </a:lnTo>
                <a:lnTo>
                  <a:pt x="40390" y="74100"/>
                </a:lnTo>
                <a:lnTo>
                  <a:pt x="40380" y="74100"/>
                </a:lnTo>
                <a:lnTo>
                  <a:pt x="40370" y="74110"/>
                </a:lnTo>
                <a:lnTo>
                  <a:pt x="40350" y="74110"/>
                </a:lnTo>
                <a:lnTo>
                  <a:pt x="40330" y="74120"/>
                </a:lnTo>
                <a:lnTo>
                  <a:pt x="40320" y="74120"/>
                </a:lnTo>
                <a:lnTo>
                  <a:pt x="40300" y="74120"/>
                </a:lnTo>
                <a:lnTo>
                  <a:pt x="40290" y="74120"/>
                </a:lnTo>
                <a:lnTo>
                  <a:pt x="40280" y="74120"/>
                </a:lnTo>
                <a:lnTo>
                  <a:pt x="40270" y="74130"/>
                </a:lnTo>
                <a:lnTo>
                  <a:pt x="40250" y="74130"/>
                </a:lnTo>
                <a:lnTo>
                  <a:pt x="40230" y="74130"/>
                </a:lnTo>
                <a:lnTo>
                  <a:pt x="40220" y="74130"/>
                </a:lnTo>
                <a:lnTo>
                  <a:pt x="40200" y="74140"/>
                </a:lnTo>
                <a:lnTo>
                  <a:pt x="40170" y="74150"/>
                </a:lnTo>
                <a:lnTo>
                  <a:pt x="40150" y="74160"/>
                </a:lnTo>
                <a:lnTo>
                  <a:pt x="40140" y="74160"/>
                </a:lnTo>
                <a:lnTo>
                  <a:pt x="40130" y="74160"/>
                </a:lnTo>
                <a:lnTo>
                  <a:pt x="40120" y="74170"/>
                </a:lnTo>
                <a:lnTo>
                  <a:pt x="40110" y="74170"/>
                </a:lnTo>
                <a:lnTo>
                  <a:pt x="40100" y="74170"/>
                </a:lnTo>
                <a:lnTo>
                  <a:pt x="40090" y="74170"/>
                </a:lnTo>
                <a:lnTo>
                  <a:pt x="40080" y="74170"/>
                </a:lnTo>
                <a:lnTo>
                  <a:pt x="40070" y="74160"/>
                </a:lnTo>
                <a:lnTo>
                  <a:pt x="40060" y="74140"/>
                </a:lnTo>
                <a:lnTo>
                  <a:pt x="40050" y="74120"/>
                </a:lnTo>
                <a:lnTo>
                  <a:pt x="40040" y="74110"/>
                </a:lnTo>
                <a:lnTo>
                  <a:pt x="40030" y="74100"/>
                </a:lnTo>
                <a:lnTo>
                  <a:pt x="40020" y="74080"/>
                </a:lnTo>
                <a:lnTo>
                  <a:pt x="40000" y="74070"/>
                </a:lnTo>
                <a:lnTo>
                  <a:pt x="39980" y="74060"/>
                </a:lnTo>
                <a:lnTo>
                  <a:pt x="39960" y="74060"/>
                </a:lnTo>
                <a:lnTo>
                  <a:pt x="39940" y="74070"/>
                </a:lnTo>
                <a:lnTo>
                  <a:pt x="39920" y="74080"/>
                </a:lnTo>
                <a:lnTo>
                  <a:pt x="39900" y="74090"/>
                </a:lnTo>
                <a:lnTo>
                  <a:pt x="39880" y="74100"/>
                </a:lnTo>
                <a:lnTo>
                  <a:pt x="39870" y="74110"/>
                </a:lnTo>
                <a:lnTo>
                  <a:pt x="39860" y="74110"/>
                </a:lnTo>
                <a:lnTo>
                  <a:pt x="39850" y="74120"/>
                </a:lnTo>
                <a:lnTo>
                  <a:pt x="39830" y="74130"/>
                </a:lnTo>
                <a:lnTo>
                  <a:pt x="39820" y="74140"/>
                </a:lnTo>
                <a:lnTo>
                  <a:pt x="39810" y="74140"/>
                </a:lnTo>
                <a:lnTo>
                  <a:pt x="39800" y="74140"/>
                </a:lnTo>
                <a:lnTo>
                  <a:pt x="39790" y="74130"/>
                </a:lnTo>
                <a:lnTo>
                  <a:pt x="39770" y="74120"/>
                </a:lnTo>
                <a:lnTo>
                  <a:pt x="39760" y="74110"/>
                </a:lnTo>
                <a:lnTo>
                  <a:pt x="39750" y="74110"/>
                </a:lnTo>
                <a:lnTo>
                  <a:pt x="39740" y="74100"/>
                </a:lnTo>
                <a:lnTo>
                  <a:pt x="39720" y="74090"/>
                </a:lnTo>
                <a:lnTo>
                  <a:pt x="39690" y="74070"/>
                </a:lnTo>
                <a:lnTo>
                  <a:pt x="39670" y="74060"/>
                </a:lnTo>
                <a:lnTo>
                  <a:pt x="39630" y="74050"/>
                </a:lnTo>
                <a:lnTo>
                  <a:pt x="39610" y="74050"/>
                </a:lnTo>
                <a:lnTo>
                  <a:pt x="39590" y="74040"/>
                </a:lnTo>
                <a:lnTo>
                  <a:pt x="39580" y="74040"/>
                </a:lnTo>
                <a:lnTo>
                  <a:pt x="39550" y="74030"/>
                </a:lnTo>
                <a:lnTo>
                  <a:pt x="39540" y="74020"/>
                </a:lnTo>
                <a:lnTo>
                  <a:pt x="39530" y="74020"/>
                </a:lnTo>
                <a:lnTo>
                  <a:pt x="39520" y="74020"/>
                </a:lnTo>
                <a:lnTo>
                  <a:pt x="39510" y="74010"/>
                </a:lnTo>
                <a:lnTo>
                  <a:pt x="39500" y="74010"/>
                </a:lnTo>
                <a:lnTo>
                  <a:pt x="39490" y="74010"/>
                </a:lnTo>
                <a:lnTo>
                  <a:pt x="39480" y="74000"/>
                </a:lnTo>
                <a:lnTo>
                  <a:pt x="39450" y="73990"/>
                </a:lnTo>
                <a:lnTo>
                  <a:pt x="39440" y="73980"/>
                </a:lnTo>
                <a:lnTo>
                  <a:pt x="39460" y="73940"/>
                </a:lnTo>
                <a:lnTo>
                  <a:pt x="39460" y="73910"/>
                </a:lnTo>
                <a:lnTo>
                  <a:pt x="39470" y="73900"/>
                </a:lnTo>
                <a:lnTo>
                  <a:pt x="39470" y="73890"/>
                </a:lnTo>
                <a:lnTo>
                  <a:pt x="39480" y="73880"/>
                </a:lnTo>
                <a:lnTo>
                  <a:pt x="39490" y="73880"/>
                </a:lnTo>
                <a:lnTo>
                  <a:pt x="39520" y="73880"/>
                </a:lnTo>
                <a:lnTo>
                  <a:pt x="39530" y="73880"/>
                </a:lnTo>
                <a:lnTo>
                  <a:pt x="39540" y="73880"/>
                </a:lnTo>
                <a:lnTo>
                  <a:pt x="39550" y="73890"/>
                </a:lnTo>
                <a:lnTo>
                  <a:pt x="39560" y="73890"/>
                </a:lnTo>
                <a:lnTo>
                  <a:pt x="39570" y="73890"/>
                </a:lnTo>
                <a:lnTo>
                  <a:pt x="39580" y="73890"/>
                </a:lnTo>
                <a:lnTo>
                  <a:pt x="39590" y="73890"/>
                </a:lnTo>
                <a:lnTo>
                  <a:pt x="39600" y="73890"/>
                </a:lnTo>
                <a:lnTo>
                  <a:pt x="39610" y="73900"/>
                </a:lnTo>
                <a:lnTo>
                  <a:pt x="39620" y="73910"/>
                </a:lnTo>
                <a:lnTo>
                  <a:pt x="39630" y="73910"/>
                </a:lnTo>
                <a:lnTo>
                  <a:pt x="39640" y="73910"/>
                </a:lnTo>
                <a:lnTo>
                  <a:pt x="39660" y="73930"/>
                </a:lnTo>
                <a:lnTo>
                  <a:pt x="39670" y="73940"/>
                </a:lnTo>
                <a:lnTo>
                  <a:pt x="39680" y="73950"/>
                </a:lnTo>
                <a:lnTo>
                  <a:pt x="39690" y="73960"/>
                </a:lnTo>
                <a:lnTo>
                  <a:pt x="39710" y="73980"/>
                </a:lnTo>
                <a:lnTo>
                  <a:pt x="39720" y="73980"/>
                </a:lnTo>
                <a:lnTo>
                  <a:pt x="39730" y="73990"/>
                </a:lnTo>
                <a:lnTo>
                  <a:pt x="39740" y="74000"/>
                </a:lnTo>
                <a:lnTo>
                  <a:pt x="39750" y="74000"/>
                </a:lnTo>
                <a:lnTo>
                  <a:pt x="39780" y="73990"/>
                </a:lnTo>
                <a:lnTo>
                  <a:pt x="39780" y="73980"/>
                </a:lnTo>
                <a:lnTo>
                  <a:pt x="39780" y="73940"/>
                </a:lnTo>
                <a:lnTo>
                  <a:pt x="39780" y="73920"/>
                </a:lnTo>
                <a:lnTo>
                  <a:pt x="39780" y="73900"/>
                </a:lnTo>
                <a:lnTo>
                  <a:pt x="39770" y="73890"/>
                </a:lnTo>
                <a:lnTo>
                  <a:pt x="39770" y="73880"/>
                </a:lnTo>
                <a:lnTo>
                  <a:pt x="39760" y="73860"/>
                </a:lnTo>
                <a:lnTo>
                  <a:pt x="39760" y="73850"/>
                </a:lnTo>
                <a:lnTo>
                  <a:pt x="39760" y="73830"/>
                </a:lnTo>
                <a:lnTo>
                  <a:pt x="39750" y="73820"/>
                </a:lnTo>
                <a:lnTo>
                  <a:pt x="39750" y="73810"/>
                </a:lnTo>
                <a:lnTo>
                  <a:pt x="39740" y="73800"/>
                </a:lnTo>
                <a:lnTo>
                  <a:pt x="39740" y="73790"/>
                </a:lnTo>
                <a:lnTo>
                  <a:pt x="39750" y="73780"/>
                </a:lnTo>
                <a:lnTo>
                  <a:pt x="39760" y="73770"/>
                </a:lnTo>
                <a:lnTo>
                  <a:pt x="39770" y="73770"/>
                </a:lnTo>
                <a:lnTo>
                  <a:pt x="39780" y="73770"/>
                </a:lnTo>
                <a:lnTo>
                  <a:pt x="39790" y="73770"/>
                </a:lnTo>
                <a:lnTo>
                  <a:pt x="39800" y="73770"/>
                </a:lnTo>
                <a:lnTo>
                  <a:pt x="39810" y="73770"/>
                </a:lnTo>
                <a:lnTo>
                  <a:pt x="39820" y="73780"/>
                </a:lnTo>
                <a:lnTo>
                  <a:pt x="39830" y="73780"/>
                </a:lnTo>
                <a:lnTo>
                  <a:pt x="39850" y="73780"/>
                </a:lnTo>
                <a:lnTo>
                  <a:pt x="39870" y="73780"/>
                </a:lnTo>
                <a:lnTo>
                  <a:pt x="39890" y="73780"/>
                </a:lnTo>
                <a:lnTo>
                  <a:pt x="39900" y="73780"/>
                </a:lnTo>
                <a:lnTo>
                  <a:pt x="39910" y="73780"/>
                </a:lnTo>
                <a:lnTo>
                  <a:pt x="39920" y="73770"/>
                </a:lnTo>
                <a:lnTo>
                  <a:pt x="39930" y="73760"/>
                </a:lnTo>
                <a:lnTo>
                  <a:pt x="39930" y="73750"/>
                </a:lnTo>
                <a:lnTo>
                  <a:pt x="39940" y="73740"/>
                </a:lnTo>
                <a:lnTo>
                  <a:pt x="39940" y="73730"/>
                </a:lnTo>
                <a:lnTo>
                  <a:pt x="39930" y="73710"/>
                </a:lnTo>
                <a:lnTo>
                  <a:pt x="39930" y="73700"/>
                </a:lnTo>
                <a:lnTo>
                  <a:pt x="39920" y="73680"/>
                </a:lnTo>
                <a:lnTo>
                  <a:pt x="39920" y="73670"/>
                </a:lnTo>
                <a:lnTo>
                  <a:pt x="39910" y="73650"/>
                </a:lnTo>
                <a:lnTo>
                  <a:pt x="39910" y="73640"/>
                </a:lnTo>
                <a:lnTo>
                  <a:pt x="39900" y="73630"/>
                </a:lnTo>
                <a:lnTo>
                  <a:pt x="39900" y="73620"/>
                </a:lnTo>
                <a:lnTo>
                  <a:pt x="39900" y="73610"/>
                </a:lnTo>
                <a:lnTo>
                  <a:pt x="39890" y="73610"/>
                </a:lnTo>
                <a:lnTo>
                  <a:pt x="39890" y="73590"/>
                </a:lnTo>
                <a:lnTo>
                  <a:pt x="39880" y="73590"/>
                </a:lnTo>
                <a:lnTo>
                  <a:pt x="39880" y="73600"/>
                </a:lnTo>
                <a:lnTo>
                  <a:pt x="39890" y="73600"/>
                </a:lnTo>
                <a:lnTo>
                  <a:pt x="39890" y="73610"/>
                </a:lnTo>
                <a:lnTo>
                  <a:pt x="39890" y="73620"/>
                </a:lnTo>
                <a:lnTo>
                  <a:pt x="39890" y="73630"/>
                </a:lnTo>
                <a:lnTo>
                  <a:pt x="39890" y="73640"/>
                </a:lnTo>
                <a:lnTo>
                  <a:pt x="39900" y="73650"/>
                </a:lnTo>
                <a:lnTo>
                  <a:pt x="39900" y="73660"/>
                </a:lnTo>
                <a:lnTo>
                  <a:pt x="39910" y="73680"/>
                </a:lnTo>
                <a:lnTo>
                  <a:pt x="39910" y="73690"/>
                </a:lnTo>
                <a:lnTo>
                  <a:pt x="39920" y="73700"/>
                </a:lnTo>
                <a:lnTo>
                  <a:pt x="39920" y="73710"/>
                </a:lnTo>
                <a:lnTo>
                  <a:pt x="39920" y="73730"/>
                </a:lnTo>
                <a:lnTo>
                  <a:pt x="39920" y="73740"/>
                </a:lnTo>
                <a:lnTo>
                  <a:pt x="39920" y="73750"/>
                </a:lnTo>
                <a:lnTo>
                  <a:pt x="39920" y="73760"/>
                </a:lnTo>
                <a:lnTo>
                  <a:pt x="39910" y="73760"/>
                </a:lnTo>
                <a:lnTo>
                  <a:pt x="39900" y="73770"/>
                </a:lnTo>
                <a:lnTo>
                  <a:pt x="39890" y="73770"/>
                </a:lnTo>
                <a:lnTo>
                  <a:pt x="39880" y="73770"/>
                </a:lnTo>
                <a:lnTo>
                  <a:pt x="39870" y="73770"/>
                </a:lnTo>
                <a:lnTo>
                  <a:pt x="39860" y="73770"/>
                </a:lnTo>
                <a:lnTo>
                  <a:pt x="39850" y="73760"/>
                </a:lnTo>
                <a:lnTo>
                  <a:pt x="39830" y="73760"/>
                </a:lnTo>
                <a:lnTo>
                  <a:pt x="39810" y="73760"/>
                </a:lnTo>
                <a:lnTo>
                  <a:pt x="39800" y="73760"/>
                </a:lnTo>
                <a:lnTo>
                  <a:pt x="39790" y="73760"/>
                </a:lnTo>
                <a:lnTo>
                  <a:pt x="39770" y="73760"/>
                </a:lnTo>
                <a:lnTo>
                  <a:pt x="39760" y="73760"/>
                </a:lnTo>
                <a:lnTo>
                  <a:pt x="39750" y="73760"/>
                </a:lnTo>
                <a:lnTo>
                  <a:pt x="39740" y="73760"/>
                </a:lnTo>
                <a:lnTo>
                  <a:pt x="39730" y="73780"/>
                </a:lnTo>
                <a:lnTo>
                  <a:pt x="39730" y="73800"/>
                </a:lnTo>
                <a:lnTo>
                  <a:pt x="39740" y="73810"/>
                </a:lnTo>
                <a:lnTo>
                  <a:pt x="39740" y="73830"/>
                </a:lnTo>
                <a:lnTo>
                  <a:pt x="39750" y="73840"/>
                </a:lnTo>
                <a:lnTo>
                  <a:pt x="39750" y="73860"/>
                </a:lnTo>
                <a:lnTo>
                  <a:pt x="39750" y="73870"/>
                </a:lnTo>
                <a:lnTo>
                  <a:pt x="39750" y="73900"/>
                </a:lnTo>
                <a:lnTo>
                  <a:pt x="39760" y="73910"/>
                </a:lnTo>
                <a:lnTo>
                  <a:pt x="39760" y="73920"/>
                </a:lnTo>
                <a:lnTo>
                  <a:pt x="39760" y="73930"/>
                </a:lnTo>
                <a:lnTo>
                  <a:pt x="39770" y="73940"/>
                </a:lnTo>
                <a:lnTo>
                  <a:pt x="39770" y="73950"/>
                </a:lnTo>
                <a:lnTo>
                  <a:pt x="39770" y="73960"/>
                </a:lnTo>
                <a:lnTo>
                  <a:pt x="39770" y="73970"/>
                </a:lnTo>
                <a:lnTo>
                  <a:pt x="39750" y="73980"/>
                </a:lnTo>
                <a:lnTo>
                  <a:pt x="39740" y="73980"/>
                </a:lnTo>
                <a:lnTo>
                  <a:pt x="39720" y="73960"/>
                </a:lnTo>
                <a:lnTo>
                  <a:pt x="39710" y="73950"/>
                </a:lnTo>
                <a:lnTo>
                  <a:pt x="39700" y="73940"/>
                </a:lnTo>
                <a:lnTo>
                  <a:pt x="39670" y="73930"/>
                </a:lnTo>
                <a:lnTo>
                  <a:pt x="39650" y="73910"/>
                </a:lnTo>
                <a:lnTo>
                  <a:pt x="39630" y="73900"/>
                </a:lnTo>
                <a:lnTo>
                  <a:pt x="39620" y="73890"/>
                </a:lnTo>
                <a:lnTo>
                  <a:pt x="39600" y="73880"/>
                </a:lnTo>
                <a:lnTo>
                  <a:pt x="39590" y="73880"/>
                </a:lnTo>
                <a:lnTo>
                  <a:pt x="39580" y="73870"/>
                </a:lnTo>
                <a:lnTo>
                  <a:pt x="39560" y="73870"/>
                </a:lnTo>
                <a:lnTo>
                  <a:pt x="39540" y="73870"/>
                </a:lnTo>
                <a:lnTo>
                  <a:pt x="39530" y="73870"/>
                </a:lnTo>
                <a:lnTo>
                  <a:pt x="39520" y="73860"/>
                </a:lnTo>
                <a:lnTo>
                  <a:pt x="39510" y="73860"/>
                </a:lnTo>
                <a:lnTo>
                  <a:pt x="39500" y="73860"/>
                </a:lnTo>
                <a:lnTo>
                  <a:pt x="39490" y="73860"/>
                </a:lnTo>
                <a:lnTo>
                  <a:pt x="39480" y="73860"/>
                </a:lnTo>
                <a:lnTo>
                  <a:pt x="39480" y="73850"/>
                </a:lnTo>
                <a:lnTo>
                  <a:pt x="39480" y="73830"/>
                </a:lnTo>
                <a:lnTo>
                  <a:pt x="39490" y="73810"/>
                </a:lnTo>
                <a:lnTo>
                  <a:pt x="39500" y="73790"/>
                </a:lnTo>
                <a:lnTo>
                  <a:pt x="39510" y="73770"/>
                </a:lnTo>
                <a:lnTo>
                  <a:pt x="39520" y="73740"/>
                </a:lnTo>
                <a:lnTo>
                  <a:pt x="39530" y="73730"/>
                </a:lnTo>
                <a:lnTo>
                  <a:pt x="39530" y="73710"/>
                </a:lnTo>
                <a:lnTo>
                  <a:pt x="39560" y="73680"/>
                </a:lnTo>
                <a:lnTo>
                  <a:pt x="39570" y="73650"/>
                </a:lnTo>
                <a:lnTo>
                  <a:pt x="39580" y="73630"/>
                </a:lnTo>
                <a:lnTo>
                  <a:pt x="39590" y="73620"/>
                </a:lnTo>
                <a:lnTo>
                  <a:pt x="39600" y="73600"/>
                </a:lnTo>
                <a:lnTo>
                  <a:pt x="39600" y="73590"/>
                </a:lnTo>
                <a:lnTo>
                  <a:pt x="39610" y="73570"/>
                </a:lnTo>
                <a:lnTo>
                  <a:pt x="39620" y="73560"/>
                </a:lnTo>
                <a:lnTo>
                  <a:pt x="39630" y="73550"/>
                </a:lnTo>
                <a:lnTo>
                  <a:pt x="39630" y="73530"/>
                </a:lnTo>
                <a:lnTo>
                  <a:pt x="39640" y="73520"/>
                </a:lnTo>
                <a:lnTo>
                  <a:pt x="39650" y="73500"/>
                </a:lnTo>
                <a:lnTo>
                  <a:pt x="39660" y="73490"/>
                </a:lnTo>
                <a:lnTo>
                  <a:pt x="39670" y="73470"/>
                </a:lnTo>
                <a:lnTo>
                  <a:pt x="39690" y="73440"/>
                </a:lnTo>
                <a:lnTo>
                  <a:pt x="39700" y="73420"/>
                </a:lnTo>
                <a:lnTo>
                  <a:pt x="39710" y="73390"/>
                </a:lnTo>
                <a:lnTo>
                  <a:pt x="39730" y="73370"/>
                </a:lnTo>
                <a:lnTo>
                  <a:pt x="39750" y="73350"/>
                </a:lnTo>
                <a:lnTo>
                  <a:pt x="39760" y="73320"/>
                </a:lnTo>
                <a:lnTo>
                  <a:pt x="39770" y="73300"/>
                </a:lnTo>
                <a:lnTo>
                  <a:pt x="39790" y="73280"/>
                </a:lnTo>
                <a:lnTo>
                  <a:pt x="39790" y="73270"/>
                </a:lnTo>
                <a:lnTo>
                  <a:pt x="39800" y="73250"/>
                </a:lnTo>
                <a:lnTo>
                  <a:pt x="39820" y="73230"/>
                </a:lnTo>
                <a:lnTo>
                  <a:pt x="39820" y="73220"/>
                </a:lnTo>
                <a:lnTo>
                  <a:pt x="39830" y="73210"/>
                </a:lnTo>
                <a:lnTo>
                  <a:pt x="39830" y="73200"/>
                </a:lnTo>
                <a:lnTo>
                  <a:pt x="39830" y="73210"/>
                </a:lnTo>
                <a:lnTo>
                  <a:pt x="39830" y="73220"/>
                </a:lnTo>
                <a:lnTo>
                  <a:pt x="39830" y="73230"/>
                </a:lnTo>
                <a:lnTo>
                  <a:pt x="39830" y="73250"/>
                </a:lnTo>
                <a:lnTo>
                  <a:pt x="39830" y="73270"/>
                </a:lnTo>
                <a:lnTo>
                  <a:pt x="39840" y="73280"/>
                </a:lnTo>
                <a:lnTo>
                  <a:pt x="39860" y="73290"/>
                </a:lnTo>
                <a:lnTo>
                  <a:pt x="39870" y="73290"/>
                </a:lnTo>
                <a:lnTo>
                  <a:pt x="39880" y="73280"/>
                </a:lnTo>
                <a:lnTo>
                  <a:pt x="39880" y="73270"/>
                </a:lnTo>
                <a:lnTo>
                  <a:pt x="39900" y="73260"/>
                </a:lnTo>
                <a:lnTo>
                  <a:pt x="39920" y="73250"/>
                </a:lnTo>
                <a:lnTo>
                  <a:pt x="39930" y="73250"/>
                </a:lnTo>
                <a:lnTo>
                  <a:pt x="39940" y="73250"/>
                </a:lnTo>
                <a:lnTo>
                  <a:pt x="39950" y="73240"/>
                </a:lnTo>
                <a:lnTo>
                  <a:pt x="39960" y="73240"/>
                </a:lnTo>
                <a:lnTo>
                  <a:pt x="39960" y="73230"/>
                </a:lnTo>
                <a:lnTo>
                  <a:pt x="39990" y="73220"/>
                </a:lnTo>
                <a:lnTo>
                  <a:pt x="40020" y="73210"/>
                </a:lnTo>
                <a:lnTo>
                  <a:pt x="40020" y="73200"/>
                </a:lnTo>
                <a:lnTo>
                  <a:pt x="40040" y="73200"/>
                </a:lnTo>
                <a:lnTo>
                  <a:pt x="40050" y="73200"/>
                </a:lnTo>
                <a:lnTo>
                  <a:pt x="40060" y="73190"/>
                </a:lnTo>
                <a:lnTo>
                  <a:pt x="40070" y="73190"/>
                </a:lnTo>
                <a:lnTo>
                  <a:pt x="40080" y="73190"/>
                </a:lnTo>
                <a:lnTo>
                  <a:pt x="40110" y="73180"/>
                </a:lnTo>
                <a:lnTo>
                  <a:pt x="40120" y="73180"/>
                </a:lnTo>
                <a:lnTo>
                  <a:pt x="40140" y="73170"/>
                </a:lnTo>
                <a:lnTo>
                  <a:pt x="40150" y="73160"/>
                </a:lnTo>
                <a:lnTo>
                  <a:pt x="40160" y="73160"/>
                </a:lnTo>
                <a:lnTo>
                  <a:pt x="40170" y="73150"/>
                </a:lnTo>
                <a:lnTo>
                  <a:pt x="40210" y="73140"/>
                </a:lnTo>
                <a:lnTo>
                  <a:pt x="40240" y="73140"/>
                </a:lnTo>
                <a:lnTo>
                  <a:pt x="40260" y="73140"/>
                </a:lnTo>
                <a:lnTo>
                  <a:pt x="40280" y="73130"/>
                </a:lnTo>
                <a:lnTo>
                  <a:pt x="40290" y="73130"/>
                </a:lnTo>
                <a:lnTo>
                  <a:pt x="40290" y="73110"/>
                </a:lnTo>
                <a:lnTo>
                  <a:pt x="40290" y="73090"/>
                </a:lnTo>
                <a:lnTo>
                  <a:pt x="40280" y="73080"/>
                </a:lnTo>
                <a:lnTo>
                  <a:pt x="40270" y="73070"/>
                </a:lnTo>
                <a:lnTo>
                  <a:pt x="40270" y="73060"/>
                </a:lnTo>
                <a:lnTo>
                  <a:pt x="40280" y="73060"/>
                </a:lnTo>
                <a:lnTo>
                  <a:pt x="40290" y="73050"/>
                </a:lnTo>
                <a:lnTo>
                  <a:pt x="40290" y="73060"/>
                </a:lnTo>
                <a:lnTo>
                  <a:pt x="40300" y="73070"/>
                </a:lnTo>
                <a:lnTo>
                  <a:pt x="40310" y="73080"/>
                </a:lnTo>
                <a:lnTo>
                  <a:pt x="40320" y="73090"/>
                </a:lnTo>
                <a:lnTo>
                  <a:pt x="40330" y="73100"/>
                </a:lnTo>
                <a:lnTo>
                  <a:pt x="40340" y="73100"/>
                </a:lnTo>
                <a:lnTo>
                  <a:pt x="40350" y="73110"/>
                </a:lnTo>
                <a:lnTo>
                  <a:pt x="40370" y="73110"/>
                </a:lnTo>
                <a:lnTo>
                  <a:pt x="40380" y="73110"/>
                </a:lnTo>
                <a:close/>
                <a:moveTo>
                  <a:pt x="35830" y="72970"/>
                </a:moveTo>
                <a:lnTo>
                  <a:pt x="35850" y="72970"/>
                </a:lnTo>
                <a:lnTo>
                  <a:pt x="35860" y="72970"/>
                </a:lnTo>
                <a:lnTo>
                  <a:pt x="35890" y="72970"/>
                </a:lnTo>
                <a:lnTo>
                  <a:pt x="35900" y="72970"/>
                </a:lnTo>
                <a:lnTo>
                  <a:pt x="35920" y="72970"/>
                </a:lnTo>
                <a:lnTo>
                  <a:pt x="35940" y="72970"/>
                </a:lnTo>
                <a:lnTo>
                  <a:pt x="35960" y="72980"/>
                </a:lnTo>
                <a:lnTo>
                  <a:pt x="35980" y="72990"/>
                </a:lnTo>
                <a:lnTo>
                  <a:pt x="35980" y="73000"/>
                </a:lnTo>
                <a:lnTo>
                  <a:pt x="35990" y="73010"/>
                </a:lnTo>
                <a:lnTo>
                  <a:pt x="35990" y="73030"/>
                </a:lnTo>
                <a:lnTo>
                  <a:pt x="35990" y="73040"/>
                </a:lnTo>
                <a:lnTo>
                  <a:pt x="36000" y="73060"/>
                </a:lnTo>
                <a:lnTo>
                  <a:pt x="36000" y="73070"/>
                </a:lnTo>
                <a:lnTo>
                  <a:pt x="36000" y="73080"/>
                </a:lnTo>
                <a:lnTo>
                  <a:pt x="36010" y="73100"/>
                </a:lnTo>
                <a:lnTo>
                  <a:pt x="36010" y="73120"/>
                </a:lnTo>
                <a:lnTo>
                  <a:pt x="36010" y="73130"/>
                </a:lnTo>
                <a:lnTo>
                  <a:pt x="36010" y="73140"/>
                </a:lnTo>
                <a:lnTo>
                  <a:pt x="36020" y="73170"/>
                </a:lnTo>
                <a:lnTo>
                  <a:pt x="36020" y="73200"/>
                </a:lnTo>
                <a:lnTo>
                  <a:pt x="36030" y="73210"/>
                </a:lnTo>
                <a:lnTo>
                  <a:pt x="36030" y="73240"/>
                </a:lnTo>
                <a:lnTo>
                  <a:pt x="36040" y="73260"/>
                </a:lnTo>
                <a:lnTo>
                  <a:pt x="36050" y="73290"/>
                </a:lnTo>
                <a:lnTo>
                  <a:pt x="36060" y="73310"/>
                </a:lnTo>
                <a:lnTo>
                  <a:pt x="36080" y="73340"/>
                </a:lnTo>
                <a:lnTo>
                  <a:pt x="36090" y="73350"/>
                </a:lnTo>
                <a:lnTo>
                  <a:pt x="36110" y="73380"/>
                </a:lnTo>
                <a:lnTo>
                  <a:pt x="36120" y="73400"/>
                </a:lnTo>
                <a:lnTo>
                  <a:pt x="36140" y="73420"/>
                </a:lnTo>
                <a:lnTo>
                  <a:pt x="36150" y="73440"/>
                </a:lnTo>
                <a:lnTo>
                  <a:pt x="36170" y="73460"/>
                </a:lnTo>
                <a:lnTo>
                  <a:pt x="36180" y="73470"/>
                </a:lnTo>
                <a:lnTo>
                  <a:pt x="36190" y="73480"/>
                </a:lnTo>
                <a:lnTo>
                  <a:pt x="36210" y="73500"/>
                </a:lnTo>
                <a:lnTo>
                  <a:pt x="36220" y="73520"/>
                </a:lnTo>
                <a:lnTo>
                  <a:pt x="36240" y="73540"/>
                </a:lnTo>
                <a:lnTo>
                  <a:pt x="36250" y="73540"/>
                </a:lnTo>
                <a:lnTo>
                  <a:pt x="36260" y="73550"/>
                </a:lnTo>
                <a:lnTo>
                  <a:pt x="36270" y="73560"/>
                </a:lnTo>
                <a:lnTo>
                  <a:pt x="36280" y="73570"/>
                </a:lnTo>
                <a:lnTo>
                  <a:pt x="36280" y="73590"/>
                </a:lnTo>
                <a:lnTo>
                  <a:pt x="36300" y="73610"/>
                </a:lnTo>
                <a:lnTo>
                  <a:pt x="36310" y="73620"/>
                </a:lnTo>
                <a:lnTo>
                  <a:pt x="36320" y="73640"/>
                </a:lnTo>
                <a:lnTo>
                  <a:pt x="36320" y="73650"/>
                </a:lnTo>
                <a:lnTo>
                  <a:pt x="36330" y="73680"/>
                </a:lnTo>
                <a:lnTo>
                  <a:pt x="36310" y="73700"/>
                </a:lnTo>
                <a:lnTo>
                  <a:pt x="36300" y="73700"/>
                </a:lnTo>
                <a:lnTo>
                  <a:pt x="36270" y="73710"/>
                </a:lnTo>
                <a:lnTo>
                  <a:pt x="36260" y="73710"/>
                </a:lnTo>
                <a:lnTo>
                  <a:pt x="36250" y="73710"/>
                </a:lnTo>
                <a:lnTo>
                  <a:pt x="36230" y="73700"/>
                </a:lnTo>
                <a:lnTo>
                  <a:pt x="36210" y="73700"/>
                </a:lnTo>
                <a:lnTo>
                  <a:pt x="36190" y="73690"/>
                </a:lnTo>
                <a:lnTo>
                  <a:pt x="36180" y="73690"/>
                </a:lnTo>
                <a:lnTo>
                  <a:pt x="36120" y="73660"/>
                </a:lnTo>
                <a:lnTo>
                  <a:pt x="36100" y="73650"/>
                </a:lnTo>
                <a:lnTo>
                  <a:pt x="36090" y="73640"/>
                </a:lnTo>
                <a:lnTo>
                  <a:pt x="36030" y="73600"/>
                </a:lnTo>
                <a:lnTo>
                  <a:pt x="36020" y="73580"/>
                </a:lnTo>
                <a:lnTo>
                  <a:pt x="36010" y="73580"/>
                </a:lnTo>
                <a:lnTo>
                  <a:pt x="35980" y="73540"/>
                </a:lnTo>
                <a:lnTo>
                  <a:pt x="35970" y="73530"/>
                </a:lnTo>
                <a:lnTo>
                  <a:pt x="35960" y="73520"/>
                </a:lnTo>
                <a:lnTo>
                  <a:pt x="35930" y="73500"/>
                </a:lnTo>
                <a:lnTo>
                  <a:pt x="35870" y="73460"/>
                </a:lnTo>
                <a:lnTo>
                  <a:pt x="35860" y="73450"/>
                </a:lnTo>
                <a:lnTo>
                  <a:pt x="35830" y="73410"/>
                </a:lnTo>
                <a:lnTo>
                  <a:pt x="35830" y="73400"/>
                </a:lnTo>
                <a:lnTo>
                  <a:pt x="35830" y="73380"/>
                </a:lnTo>
                <a:lnTo>
                  <a:pt x="35840" y="73360"/>
                </a:lnTo>
                <a:lnTo>
                  <a:pt x="35840" y="73340"/>
                </a:lnTo>
                <a:lnTo>
                  <a:pt x="35850" y="73320"/>
                </a:lnTo>
                <a:lnTo>
                  <a:pt x="35850" y="73290"/>
                </a:lnTo>
                <a:lnTo>
                  <a:pt x="35850" y="73260"/>
                </a:lnTo>
                <a:lnTo>
                  <a:pt x="35840" y="73230"/>
                </a:lnTo>
                <a:lnTo>
                  <a:pt x="35840" y="73220"/>
                </a:lnTo>
                <a:lnTo>
                  <a:pt x="35830" y="73200"/>
                </a:lnTo>
                <a:lnTo>
                  <a:pt x="35830" y="73190"/>
                </a:lnTo>
                <a:lnTo>
                  <a:pt x="35820" y="73190"/>
                </a:lnTo>
                <a:lnTo>
                  <a:pt x="35820" y="73180"/>
                </a:lnTo>
                <a:lnTo>
                  <a:pt x="35810" y="73170"/>
                </a:lnTo>
                <a:lnTo>
                  <a:pt x="35800" y="73150"/>
                </a:lnTo>
                <a:lnTo>
                  <a:pt x="35780" y="73140"/>
                </a:lnTo>
                <a:lnTo>
                  <a:pt x="35770" y="73130"/>
                </a:lnTo>
                <a:lnTo>
                  <a:pt x="35770" y="73120"/>
                </a:lnTo>
                <a:lnTo>
                  <a:pt x="35750" y="73110"/>
                </a:lnTo>
                <a:lnTo>
                  <a:pt x="35730" y="73100"/>
                </a:lnTo>
                <a:lnTo>
                  <a:pt x="35720" y="73090"/>
                </a:lnTo>
                <a:lnTo>
                  <a:pt x="35700" y="73090"/>
                </a:lnTo>
                <a:lnTo>
                  <a:pt x="35680" y="73080"/>
                </a:lnTo>
                <a:lnTo>
                  <a:pt x="35650" y="73070"/>
                </a:lnTo>
                <a:lnTo>
                  <a:pt x="35630" y="73070"/>
                </a:lnTo>
                <a:lnTo>
                  <a:pt x="35600" y="73080"/>
                </a:lnTo>
                <a:lnTo>
                  <a:pt x="35590" y="73080"/>
                </a:lnTo>
                <a:lnTo>
                  <a:pt x="35570" y="73080"/>
                </a:lnTo>
                <a:lnTo>
                  <a:pt x="35550" y="73090"/>
                </a:lnTo>
                <a:lnTo>
                  <a:pt x="35510" y="73100"/>
                </a:lnTo>
                <a:lnTo>
                  <a:pt x="35490" y="73110"/>
                </a:lnTo>
                <a:lnTo>
                  <a:pt x="35480" y="73120"/>
                </a:lnTo>
                <a:lnTo>
                  <a:pt x="35470" y="73130"/>
                </a:lnTo>
                <a:lnTo>
                  <a:pt x="35450" y="73140"/>
                </a:lnTo>
                <a:lnTo>
                  <a:pt x="35420" y="73150"/>
                </a:lnTo>
                <a:lnTo>
                  <a:pt x="35400" y="73160"/>
                </a:lnTo>
                <a:lnTo>
                  <a:pt x="35390" y="73170"/>
                </a:lnTo>
                <a:lnTo>
                  <a:pt x="35370" y="73180"/>
                </a:lnTo>
                <a:lnTo>
                  <a:pt x="35360" y="73180"/>
                </a:lnTo>
                <a:lnTo>
                  <a:pt x="35340" y="73190"/>
                </a:lnTo>
                <a:lnTo>
                  <a:pt x="35330" y="73200"/>
                </a:lnTo>
                <a:lnTo>
                  <a:pt x="35290" y="73210"/>
                </a:lnTo>
                <a:lnTo>
                  <a:pt x="35270" y="73220"/>
                </a:lnTo>
                <a:lnTo>
                  <a:pt x="35260" y="73220"/>
                </a:lnTo>
                <a:lnTo>
                  <a:pt x="35240" y="73220"/>
                </a:lnTo>
                <a:lnTo>
                  <a:pt x="35230" y="73230"/>
                </a:lnTo>
                <a:lnTo>
                  <a:pt x="35210" y="73220"/>
                </a:lnTo>
                <a:lnTo>
                  <a:pt x="35220" y="73210"/>
                </a:lnTo>
                <a:lnTo>
                  <a:pt x="35220" y="73200"/>
                </a:lnTo>
                <a:lnTo>
                  <a:pt x="35240" y="73190"/>
                </a:lnTo>
                <a:lnTo>
                  <a:pt x="35250" y="73170"/>
                </a:lnTo>
                <a:lnTo>
                  <a:pt x="35270" y="73160"/>
                </a:lnTo>
                <a:lnTo>
                  <a:pt x="35270" y="73150"/>
                </a:lnTo>
                <a:lnTo>
                  <a:pt x="35290" y="73140"/>
                </a:lnTo>
                <a:lnTo>
                  <a:pt x="35300" y="73130"/>
                </a:lnTo>
                <a:lnTo>
                  <a:pt x="35320" y="73110"/>
                </a:lnTo>
                <a:lnTo>
                  <a:pt x="35330" y="73090"/>
                </a:lnTo>
                <a:lnTo>
                  <a:pt x="35330" y="73080"/>
                </a:lnTo>
                <a:lnTo>
                  <a:pt x="35340" y="73060"/>
                </a:lnTo>
                <a:lnTo>
                  <a:pt x="35350" y="73050"/>
                </a:lnTo>
                <a:lnTo>
                  <a:pt x="35370" y="73020"/>
                </a:lnTo>
                <a:lnTo>
                  <a:pt x="35380" y="72990"/>
                </a:lnTo>
                <a:lnTo>
                  <a:pt x="35380" y="72980"/>
                </a:lnTo>
                <a:lnTo>
                  <a:pt x="35390" y="72970"/>
                </a:lnTo>
                <a:lnTo>
                  <a:pt x="35390" y="72950"/>
                </a:lnTo>
                <a:lnTo>
                  <a:pt x="35400" y="72930"/>
                </a:lnTo>
                <a:lnTo>
                  <a:pt x="35410" y="72910"/>
                </a:lnTo>
                <a:lnTo>
                  <a:pt x="35410" y="72880"/>
                </a:lnTo>
                <a:lnTo>
                  <a:pt x="35420" y="72880"/>
                </a:lnTo>
                <a:lnTo>
                  <a:pt x="35430" y="72880"/>
                </a:lnTo>
                <a:lnTo>
                  <a:pt x="35450" y="72890"/>
                </a:lnTo>
                <a:lnTo>
                  <a:pt x="35460" y="72890"/>
                </a:lnTo>
                <a:lnTo>
                  <a:pt x="35470" y="72900"/>
                </a:lnTo>
                <a:lnTo>
                  <a:pt x="35490" y="72900"/>
                </a:lnTo>
                <a:lnTo>
                  <a:pt x="35500" y="72910"/>
                </a:lnTo>
                <a:lnTo>
                  <a:pt x="35520" y="72910"/>
                </a:lnTo>
                <a:lnTo>
                  <a:pt x="35530" y="72920"/>
                </a:lnTo>
                <a:lnTo>
                  <a:pt x="35550" y="72920"/>
                </a:lnTo>
                <a:lnTo>
                  <a:pt x="35570" y="72930"/>
                </a:lnTo>
                <a:lnTo>
                  <a:pt x="35580" y="72930"/>
                </a:lnTo>
                <a:lnTo>
                  <a:pt x="35600" y="72930"/>
                </a:lnTo>
                <a:lnTo>
                  <a:pt x="35610" y="72930"/>
                </a:lnTo>
                <a:lnTo>
                  <a:pt x="35630" y="72930"/>
                </a:lnTo>
                <a:lnTo>
                  <a:pt x="35640" y="72930"/>
                </a:lnTo>
                <a:lnTo>
                  <a:pt x="35650" y="72940"/>
                </a:lnTo>
                <a:lnTo>
                  <a:pt x="35670" y="72940"/>
                </a:lnTo>
                <a:lnTo>
                  <a:pt x="35680" y="72940"/>
                </a:lnTo>
                <a:lnTo>
                  <a:pt x="35690" y="72940"/>
                </a:lnTo>
                <a:lnTo>
                  <a:pt x="35710" y="72950"/>
                </a:lnTo>
                <a:lnTo>
                  <a:pt x="35730" y="72950"/>
                </a:lnTo>
                <a:lnTo>
                  <a:pt x="35750" y="72960"/>
                </a:lnTo>
                <a:lnTo>
                  <a:pt x="35760" y="72960"/>
                </a:lnTo>
                <a:lnTo>
                  <a:pt x="35780" y="72960"/>
                </a:lnTo>
                <a:lnTo>
                  <a:pt x="35790" y="72960"/>
                </a:lnTo>
                <a:lnTo>
                  <a:pt x="35800" y="72960"/>
                </a:lnTo>
                <a:lnTo>
                  <a:pt x="35830" y="72970"/>
                </a:lnTo>
                <a:close/>
                <a:moveTo>
                  <a:pt x="41900" y="72560"/>
                </a:moveTo>
                <a:lnTo>
                  <a:pt x="41910" y="72570"/>
                </a:lnTo>
                <a:lnTo>
                  <a:pt x="41920" y="72570"/>
                </a:lnTo>
                <a:lnTo>
                  <a:pt x="41960" y="72570"/>
                </a:lnTo>
                <a:lnTo>
                  <a:pt x="41980" y="72570"/>
                </a:lnTo>
                <a:lnTo>
                  <a:pt x="41990" y="72570"/>
                </a:lnTo>
                <a:lnTo>
                  <a:pt x="42010" y="72580"/>
                </a:lnTo>
                <a:lnTo>
                  <a:pt x="42020" y="72610"/>
                </a:lnTo>
                <a:lnTo>
                  <a:pt x="42030" y="72620"/>
                </a:lnTo>
                <a:lnTo>
                  <a:pt x="42050" y="72660"/>
                </a:lnTo>
                <a:lnTo>
                  <a:pt x="42060" y="72690"/>
                </a:lnTo>
                <a:lnTo>
                  <a:pt x="42100" y="72750"/>
                </a:lnTo>
                <a:lnTo>
                  <a:pt x="42110" y="72770"/>
                </a:lnTo>
                <a:lnTo>
                  <a:pt x="42130" y="72800"/>
                </a:lnTo>
                <a:lnTo>
                  <a:pt x="42150" y="72840"/>
                </a:lnTo>
                <a:lnTo>
                  <a:pt x="42170" y="72880"/>
                </a:lnTo>
                <a:lnTo>
                  <a:pt x="42180" y="72920"/>
                </a:lnTo>
                <a:lnTo>
                  <a:pt x="42180" y="72950"/>
                </a:lnTo>
                <a:lnTo>
                  <a:pt x="42190" y="73000"/>
                </a:lnTo>
                <a:lnTo>
                  <a:pt x="42190" y="73030"/>
                </a:lnTo>
                <a:lnTo>
                  <a:pt x="42200" y="73070"/>
                </a:lnTo>
                <a:lnTo>
                  <a:pt x="42210" y="73120"/>
                </a:lnTo>
                <a:lnTo>
                  <a:pt x="42230" y="73150"/>
                </a:lnTo>
                <a:lnTo>
                  <a:pt x="42240" y="73170"/>
                </a:lnTo>
                <a:lnTo>
                  <a:pt x="42260" y="73190"/>
                </a:lnTo>
                <a:lnTo>
                  <a:pt x="42270" y="73210"/>
                </a:lnTo>
                <a:lnTo>
                  <a:pt x="42270" y="73240"/>
                </a:lnTo>
                <a:lnTo>
                  <a:pt x="42270" y="73260"/>
                </a:lnTo>
                <a:lnTo>
                  <a:pt x="42250" y="73310"/>
                </a:lnTo>
                <a:lnTo>
                  <a:pt x="42240" y="73350"/>
                </a:lnTo>
                <a:lnTo>
                  <a:pt x="42220" y="73380"/>
                </a:lnTo>
                <a:lnTo>
                  <a:pt x="42210" y="73380"/>
                </a:lnTo>
                <a:lnTo>
                  <a:pt x="42210" y="73390"/>
                </a:lnTo>
                <a:lnTo>
                  <a:pt x="42190" y="73400"/>
                </a:lnTo>
                <a:lnTo>
                  <a:pt x="42160" y="73410"/>
                </a:lnTo>
                <a:lnTo>
                  <a:pt x="42140" y="73420"/>
                </a:lnTo>
                <a:lnTo>
                  <a:pt x="42110" y="73430"/>
                </a:lnTo>
                <a:lnTo>
                  <a:pt x="42100" y="73440"/>
                </a:lnTo>
                <a:lnTo>
                  <a:pt x="42080" y="73450"/>
                </a:lnTo>
                <a:lnTo>
                  <a:pt x="42070" y="73460"/>
                </a:lnTo>
                <a:lnTo>
                  <a:pt x="42060" y="73480"/>
                </a:lnTo>
                <a:lnTo>
                  <a:pt x="42060" y="73500"/>
                </a:lnTo>
                <a:lnTo>
                  <a:pt x="42050" y="73510"/>
                </a:lnTo>
                <a:lnTo>
                  <a:pt x="42040" y="73520"/>
                </a:lnTo>
                <a:lnTo>
                  <a:pt x="42030" y="73530"/>
                </a:lnTo>
                <a:lnTo>
                  <a:pt x="42000" y="73540"/>
                </a:lnTo>
                <a:lnTo>
                  <a:pt x="41970" y="73560"/>
                </a:lnTo>
                <a:lnTo>
                  <a:pt x="41950" y="73580"/>
                </a:lnTo>
                <a:lnTo>
                  <a:pt x="41950" y="73590"/>
                </a:lnTo>
                <a:lnTo>
                  <a:pt x="41940" y="73600"/>
                </a:lnTo>
                <a:lnTo>
                  <a:pt x="41940" y="73620"/>
                </a:lnTo>
                <a:lnTo>
                  <a:pt x="41940" y="73640"/>
                </a:lnTo>
                <a:lnTo>
                  <a:pt x="41940" y="73660"/>
                </a:lnTo>
                <a:lnTo>
                  <a:pt x="41950" y="73680"/>
                </a:lnTo>
                <a:lnTo>
                  <a:pt x="41950" y="73690"/>
                </a:lnTo>
                <a:lnTo>
                  <a:pt x="41950" y="73710"/>
                </a:lnTo>
                <a:lnTo>
                  <a:pt x="41940" y="73720"/>
                </a:lnTo>
                <a:lnTo>
                  <a:pt x="41930" y="73730"/>
                </a:lnTo>
                <a:lnTo>
                  <a:pt x="41920" y="73730"/>
                </a:lnTo>
                <a:lnTo>
                  <a:pt x="41880" y="73730"/>
                </a:lnTo>
                <a:lnTo>
                  <a:pt x="41860" y="73730"/>
                </a:lnTo>
                <a:lnTo>
                  <a:pt x="41840" y="73730"/>
                </a:lnTo>
                <a:lnTo>
                  <a:pt x="41830" y="73740"/>
                </a:lnTo>
                <a:lnTo>
                  <a:pt x="41810" y="73760"/>
                </a:lnTo>
                <a:lnTo>
                  <a:pt x="41800" y="73770"/>
                </a:lnTo>
                <a:lnTo>
                  <a:pt x="41790" y="73790"/>
                </a:lnTo>
                <a:lnTo>
                  <a:pt x="41790" y="73820"/>
                </a:lnTo>
                <a:lnTo>
                  <a:pt x="41800" y="73860"/>
                </a:lnTo>
                <a:lnTo>
                  <a:pt x="41810" y="73910"/>
                </a:lnTo>
                <a:lnTo>
                  <a:pt x="41820" y="73920"/>
                </a:lnTo>
                <a:lnTo>
                  <a:pt x="41820" y="73960"/>
                </a:lnTo>
                <a:lnTo>
                  <a:pt x="41830" y="73990"/>
                </a:lnTo>
                <a:lnTo>
                  <a:pt x="41840" y="74020"/>
                </a:lnTo>
                <a:lnTo>
                  <a:pt x="41850" y="74030"/>
                </a:lnTo>
                <a:lnTo>
                  <a:pt x="41880" y="74060"/>
                </a:lnTo>
                <a:lnTo>
                  <a:pt x="41890" y="74070"/>
                </a:lnTo>
                <a:lnTo>
                  <a:pt x="41910" y="74070"/>
                </a:lnTo>
                <a:lnTo>
                  <a:pt x="41930" y="74070"/>
                </a:lnTo>
                <a:lnTo>
                  <a:pt x="41960" y="74060"/>
                </a:lnTo>
                <a:lnTo>
                  <a:pt x="42000" y="74050"/>
                </a:lnTo>
                <a:lnTo>
                  <a:pt x="42010" y="74050"/>
                </a:lnTo>
                <a:lnTo>
                  <a:pt x="42030" y="74050"/>
                </a:lnTo>
                <a:lnTo>
                  <a:pt x="42040" y="74060"/>
                </a:lnTo>
                <a:lnTo>
                  <a:pt x="42050" y="74070"/>
                </a:lnTo>
                <a:lnTo>
                  <a:pt x="42060" y="74080"/>
                </a:lnTo>
                <a:lnTo>
                  <a:pt x="42050" y="74100"/>
                </a:lnTo>
                <a:lnTo>
                  <a:pt x="42040" y="74140"/>
                </a:lnTo>
                <a:lnTo>
                  <a:pt x="42030" y="74170"/>
                </a:lnTo>
                <a:lnTo>
                  <a:pt x="42030" y="74190"/>
                </a:lnTo>
                <a:lnTo>
                  <a:pt x="42020" y="74200"/>
                </a:lnTo>
                <a:lnTo>
                  <a:pt x="42020" y="74210"/>
                </a:lnTo>
                <a:lnTo>
                  <a:pt x="42000" y="74210"/>
                </a:lnTo>
                <a:lnTo>
                  <a:pt x="41970" y="74220"/>
                </a:lnTo>
                <a:lnTo>
                  <a:pt x="41950" y="74220"/>
                </a:lnTo>
                <a:lnTo>
                  <a:pt x="41930" y="74230"/>
                </a:lnTo>
                <a:lnTo>
                  <a:pt x="41890" y="74240"/>
                </a:lnTo>
                <a:lnTo>
                  <a:pt x="41870" y="74250"/>
                </a:lnTo>
                <a:lnTo>
                  <a:pt x="41860" y="74260"/>
                </a:lnTo>
                <a:lnTo>
                  <a:pt x="41840" y="74270"/>
                </a:lnTo>
                <a:lnTo>
                  <a:pt x="41830" y="74300"/>
                </a:lnTo>
                <a:lnTo>
                  <a:pt x="41830" y="74320"/>
                </a:lnTo>
                <a:lnTo>
                  <a:pt x="41830" y="74350"/>
                </a:lnTo>
                <a:lnTo>
                  <a:pt x="41850" y="74380"/>
                </a:lnTo>
                <a:lnTo>
                  <a:pt x="41870" y="74420"/>
                </a:lnTo>
                <a:lnTo>
                  <a:pt x="41880" y="74440"/>
                </a:lnTo>
                <a:lnTo>
                  <a:pt x="41900" y="74460"/>
                </a:lnTo>
                <a:lnTo>
                  <a:pt x="41910" y="74470"/>
                </a:lnTo>
                <a:lnTo>
                  <a:pt x="41920" y="74490"/>
                </a:lnTo>
                <a:lnTo>
                  <a:pt x="41930" y="74500"/>
                </a:lnTo>
                <a:lnTo>
                  <a:pt x="41940" y="74510"/>
                </a:lnTo>
                <a:lnTo>
                  <a:pt x="41940" y="74540"/>
                </a:lnTo>
                <a:lnTo>
                  <a:pt x="41940" y="74560"/>
                </a:lnTo>
                <a:lnTo>
                  <a:pt x="41940" y="74570"/>
                </a:lnTo>
                <a:lnTo>
                  <a:pt x="41930" y="74590"/>
                </a:lnTo>
                <a:lnTo>
                  <a:pt x="41920" y="74600"/>
                </a:lnTo>
                <a:lnTo>
                  <a:pt x="41910" y="74600"/>
                </a:lnTo>
                <a:lnTo>
                  <a:pt x="41890" y="74610"/>
                </a:lnTo>
                <a:lnTo>
                  <a:pt x="41840" y="74610"/>
                </a:lnTo>
                <a:lnTo>
                  <a:pt x="41810" y="74620"/>
                </a:lnTo>
                <a:lnTo>
                  <a:pt x="41770" y="74630"/>
                </a:lnTo>
                <a:lnTo>
                  <a:pt x="41760" y="74640"/>
                </a:lnTo>
                <a:lnTo>
                  <a:pt x="41750" y="74640"/>
                </a:lnTo>
                <a:lnTo>
                  <a:pt x="41740" y="74660"/>
                </a:lnTo>
                <a:lnTo>
                  <a:pt x="41720" y="74680"/>
                </a:lnTo>
                <a:lnTo>
                  <a:pt x="41720" y="74700"/>
                </a:lnTo>
                <a:lnTo>
                  <a:pt x="41720" y="74710"/>
                </a:lnTo>
                <a:lnTo>
                  <a:pt x="41720" y="74730"/>
                </a:lnTo>
                <a:lnTo>
                  <a:pt x="41730" y="74750"/>
                </a:lnTo>
                <a:lnTo>
                  <a:pt x="41740" y="74770"/>
                </a:lnTo>
                <a:lnTo>
                  <a:pt x="41770" y="74810"/>
                </a:lnTo>
                <a:lnTo>
                  <a:pt x="41790" y="74820"/>
                </a:lnTo>
                <a:lnTo>
                  <a:pt x="41840" y="74860"/>
                </a:lnTo>
                <a:lnTo>
                  <a:pt x="41870" y="74880"/>
                </a:lnTo>
                <a:lnTo>
                  <a:pt x="41890" y="74900"/>
                </a:lnTo>
                <a:lnTo>
                  <a:pt x="41890" y="74910"/>
                </a:lnTo>
                <a:lnTo>
                  <a:pt x="41890" y="74920"/>
                </a:lnTo>
                <a:lnTo>
                  <a:pt x="41890" y="74930"/>
                </a:lnTo>
                <a:lnTo>
                  <a:pt x="41880" y="74940"/>
                </a:lnTo>
                <a:lnTo>
                  <a:pt x="41860" y="74940"/>
                </a:lnTo>
                <a:lnTo>
                  <a:pt x="41820" y="74960"/>
                </a:lnTo>
                <a:lnTo>
                  <a:pt x="41770" y="74980"/>
                </a:lnTo>
                <a:lnTo>
                  <a:pt x="41730" y="75010"/>
                </a:lnTo>
                <a:lnTo>
                  <a:pt x="41700" y="75020"/>
                </a:lnTo>
                <a:lnTo>
                  <a:pt x="41690" y="75020"/>
                </a:lnTo>
                <a:lnTo>
                  <a:pt x="41670" y="75030"/>
                </a:lnTo>
                <a:lnTo>
                  <a:pt x="41650" y="75020"/>
                </a:lnTo>
                <a:lnTo>
                  <a:pt x="41630" y="75020"/>
                </a:lnTo>
                <a:lnTo>
                  <a:pt x="41620" y="75020"/>
                </a:lnTo>
                <a:lnTo>
                  <a:pt x="41610" y="75010"/>
                </a:lnTo>
                <a:lnTo>
                  <a:pt x="41610" y="74990"/>
                </a:lnTo>
                <a:lnTo>
                  <a:pt x="41600" y="74950"/>
                </a:lnTo>
                <a:lnTo>
                  <a:pt x="41600" y="74920"/>
                </a:lnTo>
                <a:lnTo>
                  <a:pt x="41590" y="74900"/>
                </a:lnTo>
                <a:lnTo>
                  <a:pt x="41590" y="74890"/>
                </a:lnTo>
                <a:lnTo>
                  <a:pt x="41600" y="74880"/>
                </a:lnTo>
                <a:lnTo>
                  <a:pt x="41590" y="74860"/>
                </a:lnTo>
                <a:lnTo>
                  <a:pt x="41570" y="74860"/>
                </a:lnTo>
                <a:lnTo>
                  <a:pt x="41570" y="74850"/>
                </a:lnTo>
                <a:lnTo>
                  <a:pt x="41560" y="74850"/>
                </a:lnTo>
                <a:lnTo>
                  <a:pt x="41550" y="74840"/>
                </a:lnTo>
                <a:lnTo>
                  <a:pt x="41540" y="74850"/>
                </a:lnTo>
                <a:lnTo>
                  <a:pt x="41520" y="74850"/>
                </a:lnTo>
                <a:lnTo>
                  <a:pt x="41490" y="74870"/>
                </a:lnTo>
                <a:lnTo>
                  <a:pt x="41470" y="74870"/>
                </a:lnTo>
                <a:lnTo>
                  <a:pt x="41460" y="74870"/>
                </a:lnTo>
                <a:lnTo>
                  <a:pt x="41450" y="74870"/>
                </a:lnTo>
                <a:lnTo>
                  <a:pt x="41440" y="74860"/>
                </a:lnTo>
                <a:lnTo>
                  <a:pt x="41430" y="74840"/>
                </a:lnTo>
                <a:lnTo>
                  <a:pt x="41420" y="74810"/>
                </a:lnTo>
                <a:lnTo>
                  <a:pt x="41410" y="74800"/>
                </a:lnTo>
                <a:lnTo>
                  <a:pt x="41390" y="74790"/>
                </a:lnTo>
                <a:lnTo>
                  <a:pt x="41380" y="74780"/>
                </a:lnTo>
                <a:lnTo>
                  <a:pt x="41370" y="74760"/>
                </a:lnTo>
                <a:lnTo>
                  <a:pt x="41370" y="74750"/>
                </a:lnTo>
                <a:lnTo>
                  <a:pt x="41370" y="74730"/>
                </a:lnTo>
                <a:lnTo>
                  <a:pt x="41380" y="74710"/>
                </a:lnTo>
                <a:lnTo>
                  <a:pt x="41380" y="74690"/>
                </a:lnTo>
                <a:lnTo>
                  <a:pt x="41380" y="74670"/>
                </a:lnTo>
                <a:lnTo>
                  <a:pt x="41380" y="74660"/>
                </a:lnTo>
                <a:lnTo>
                  <a:pt x="41360" y="74620"/>
                </a:lnTo>
                <a:lnTo>
                  <a:pt x="41360" y="74590"/>
                </a:lnTo>
                <a:lnTo>
                  <a:pt x="41350" y="74550"/>
                </a:lnTo>
                <a:lnTo>
                  <a:pt x="41350" y="74500"/>
                </a:lnTo>
                <a:lnTo>
                  <a:pt x="41350" y="74470"/>
                </a:lnTo>
                <a:lnTo>
                  <a:pt x="41350" y="74450"/>
                </a:lnTo>
                <a:lnTo>
                  <a:pt x="41330" y="74440"/>
                </a:lnTo>
                <a:lnTo>
                  <a:pt x="41320" y="74430"/>
                </a:lnTo>
                <a:lnTo>
                  <a:pt x="41310" y="74420"/>
                </a:lnTo>
                <a:lnTo>
                  <a:pt x="41300" y="74420"/>
                </a:lnTo>
                <a:lnTo>
                  <a:pt x="41290" y="74410"/>
                </a:lnTo>
                <a:lnTo>
                  <a:pt x="41280" y="74420"/>
                </a:lnTo>
                <a:lnTo>
                  <a:pt x="41260" y="74420"/>
                </a:lnTo>
                <a:lnTo>
                  <a:pt x="41250" y="74430"/>
                </a:lnTo>
                <a:lnTo>
                  <a:pt x="41230" y="74430"/>
                </a:lnTo>
                <a:lnTo>
                  <a:pt x="41230" y="74420"/>
                </a:lnTo>
                <a:lnTo>
                  <a:pt x="41230" y="74400"/>
                </a:lnTo>
                <a:lnTo>
                  <a:pt x="41240" y="74370"/>
                </a:lnTo>
                <a:lnTo>
                  <a:pt x="41260" y="74330"/>
                </a:lnTo>
                <a:lnTo>
                  <a:pt x="41280" y="74280"/>
                </a:lnTo>
                <a:lnTo>
                  <a:pt x="41300" y="74240"/>
                </a:lnTo>
                <a:lnTo>
                  <a:pt x="41320" y="74210"/>
                </a:lnTo>
                <a:lnTo>
                  <a:pt x="41330" y="74180"/>
                </a:lnTo>
                <a:lnTo>
                  <a:pt x="41330" y="74160"/>
                </a:lnTo>
                <a:lnTo>
                  <a:pt x="41330" y="74130"/>
                </a:lnTo>
                <a:lnTo>
                  <a:pt x="41330" y="74110"/>
                </a:lnTo>
                <a:lnTo>
                  <a:pt x="41320" y="74080"/>
                </a:lnTo>
                <a:lnTo>
                  <a:pt x="41320" y="74050"/>
                </a:lnTo>
                <a:lnTo>
                  <a:pt x="41300" y="74030"/>
                </a:lnTo>
                <a:lnTo>
                  <a:pt x="41290" y="74020"/>
                </a:lnTo>
                <a:lnTo>
                  <a:pt x="41280" y="74000"/>
                </a:lnTo>
                <a:lnTo>
                  <a:pt x="41260" y="73980"/>
                </a:lnTo>
                <a:lnTo>
                  <a:pt x="41260" y="73970"/>
                </a:lnTo>
                <a:lnTo>
                  <a:pt x="41250" y="73960"/>
                </a:lnTo>
                <a:lnTo>
                  <a:pt x="41230" y="73950"/>
                </a:lnTo>
                <a:lnTo>
                  <a:pt x="41170" y="73920"/>
                </a:lnTo>
                <a:lnTo>
                  <a:pt x="41130" y="73900"/>
                </a:lnTo>
                <a:lnTo>
                  <a:pt x="41120" y="73900"/>
                </a:lnTo>
                <a:lnTo>
                  <a:pt x="41100" y="73890"/>
                </a:lnTo>
                <a:lnTo>
                  <a:pt x="41070" y="73890"/>
                </a:lnTo>
                <a:lnTo>
                  <a:pt x="41040" y="73870"/>
                </a:lnTo>
                <a:lnTo>
                  <a:pt x="41000" y="73850"/>
                </a:lnTo>
                <a:lnTo>
                  <a:pt x="40960" y="73820"/>
                </a:lnTo>
                <a:lnTo>
                  <a:pt x="40950" y="73810"/>
                </a:lnTo>
                <a:lnTo>
                  <a:pt x="40950" y="73800"/>
                </a:lnTo>
                <a:lnTo>
                  <a:pt x="40950" y="73790"/>
                </a:lnTo>
                <a:lnTo>
                  <a:pt x="40950" y="73780"/>
                </a:lnTo>
                <a:lnTo>
                  <a:pt x="40970" y="73750"/>
                </a:lnTo>
                <a:lnTo>
                  <a:pt x="40990" y="73730"/>
                </a:lnTo>
                <a:lnTo>
                  <a:pt x="41020" y="73700"/>
                </a:lnTo>
                <a:lnTo>
                  <a:pt x="41060" y="73670"/>
                </a:lnTo>
                <a:lnTo>
                  <a:pt x="41090" y="73660"/>
                </a:lnTo>
                <a:lnTo>
                  <a:pt x="41110" y="73650"/>
                </a:lnTo>
                <a:lnTo>
                  <a:pt x="41150" y="73640"/>
                </a:lnTo>
                <a:lnTo>
                  <a:pt x="41210" y="73630"/>
                </a:lnTo>
                <a:lnTo>
                  <a:pt x="41270" y="73620"/>
                </a:lnTo>
                <a:lnTo>
                  <a:pt x="41290" y="73610"/>
                </a:lnTo>
                <a:lnTo>
                  <a:pt x="41300" y="73600"/>
                </a:lnTo>
                <a:lnTo>
                  <a:pt x="41330" y="73580"/>
                </a:lnTo>
                <a:lnTo>
                  <a:pt x="41350" y="73560"/>
                </a:lnTo>
                <a:lnTo>
                  <a:pt x="41380" y="73510"/>
                </a:lnTo>
                <a:lnTo>
                  <a:pt x="41390" y="73490"/>
                </a:lnTo>
                <a:lnTo>
                  <a:pt x="41400" y="73460"/>
                </a:lnTo>
                <a:lnTo>
                  <a:pt x="41410" y="73440"/>
                </a:lnTo>
                <a:lnTo>
                  <a:pt x="41410" y="73420"/>
                </a:lnTo>
                <a:lnTo>
                  <a:pt x="41400" y="73380"/>
                </a:lnTo>
                <a:lnTo>
                  <a:pt x="41400" y="73350"/>
                </a:lnTo>
                <a:lnTo>
                  <a:pt x="41390" y="73320"/>
                </a:lnTo>
                <a:lnTo>
                  <a:pt x="41380" y="73270"/>
                </a:lnTo>
                <a:lnTo>
                  <a:pt x="41370" y="73240"/>
                </a:lnTo>
                <a:lnTo>
                  <a:pt x="41370" y="73190"/>
                </a:lnTo>
                <a:lnTo>
                  <a:pt x="41380" y="73170"/>
                </a:lnTo>
                <a:lnTo>
                  <a:pt x="41390" y="73150"/>
                </a:lnTo>
                <a:lnTo>
                  <a:pt x="41400" y="73120"/>
                </a:lnTo>
                <a:lnTo>
                  <a:pt x="41410" y="73100"/>
                </a:lnTo>
                <a:lnTo>
                  <a:pt x="41430" y="73050"/>
                </a:lnTo>
                <a:lnTo>
                  <a:pt x="41430" y="73030"/>
                </a:lnTo>
                <a:lnTo>
                  <a:pt x="41440" y="73010"/>
                </a:lnTo>
                <a:lnTo>
                  <a:pt x="41440" y="72990"/>
                </a:lnTo>
                <a:lnTo>
                  <a:pt x="41450" y="72960"/>
                </a:lnTo>
                <a:lnTo>
                  <a:pt x="41450" y="72930"/>
                </a:lnTo>
                <a:lnTo>
                  <a:pt x="41450" y="72910"/>
                </a:lnTo>
                <a:lnTo>
                  <a:pt x="41450" y="72890"/>
                </a:lnTo>
                <a:lnTo>
                  <a:pt x="41440" y="72870"/>
                </a:lnTo>
                <a:lnTo>
                  <a:pt x="41430" y="72860"/>
                </a:lnTo>
                <a:lnTo>
                  <a:pt x="41430" y="72850"/>
                </a:lnTo>
                <a:lnTo>
                  <a:pt x="41420" y="72840"/>
                </a:lnTo>
                <a:lnTo>
                  <a:pt x="41420" y="72830"/>
                </a:lnTo>
                <a:lnTo>
                  <a:pt x="41410" y="72810"/>
                </a:lnTo>
                <a:lnTo>
                  <a:pt x="41410" y="72800"/>
                </a:lnTo>
                <a:lnTo>
                  <a:pt x="41410" y="72790"/>
                </a:lnTo>
                <a:lnTo>
                  <a:pt x="41410" y="72780"/>
                </a:lnTo>
                <a:lnTo>
                  <a:pt x="41410" y="72760"/>
                </a:lnTo>
                <a:lnTo>
                  <a:pt x="41410" y="72740"/>
                </a:lnTo>
                <a:lnTo>
                  <a:pt x="41420" y="72740"/>
                </a:lnTo>
                <a:lnTo>
                  <a:pt x="41420" y="72720"/>
                </a:lnTo>
                <a:lnTo>
                  <a:pt x="41420" y="72710"/>
                </a:lnTo>
                <a:lnTo>
                  <a:pt x="41420" y="72700"/>
                </a:lnTo>
                <a:lnTo>
                  <a:pt x="41420" y="72680"/>
                </a:lnTo>
                <a:lnTo>
                  <a:pt x="41430" y="72670"/>
                </a:lnTo>
                <a:lnTo>
                  <a:pt x="41430" y="72660"/>
                </a:lnTo>
                <a:lnTo>
                  <a:pt x="41430" y="72650"/>
                </a:lnTo>
                <a:lnTo>
                  <a:pt x="41440" y="72640"/>
                </a:lnTo>
                <a:lnTo>
                  <a:pt x="41450" y="72640"/>
                </a:lnTo>
                <a:lnTo>
                  <a:pt x="41450" y="72630"/>
                </a:lnTo>
                <a:lnTo>
                  <a:pt x="41460" y="72630"/>
                </a:lnTo>
                <a:lnTo>
                  <a:pt x="41480" y="72620"/>
                </a:lnTo>
                <a:lnTo>
                  <a:pt x="41490" y="72610"/>
                </a:lnTo>
                <a:lnTo>
                  <a:pt x="41500" y="72610"/>
                </a:lnTo>
                <a:lnTo>
                  <a:pt x="41520" y="72600"/>
                </a:lnTo>
                <a:lnTo>
                  <a:pt x="41540" y="72600"/>
                </a:lnTo>
                <a:lnTo>
                  <a:pt x="41550" y="72590"/>
                </a:lnTo>
                <a:lnTo>
                  <a:pt x="41570" y="72590"/>
                </a:lnTo>
                <a:lnTo>
                  <a:pt x="41580" y="72580"/>
                </a:lnTo>
                <a:lnTo>
                  <a:pt x="41600" y="72580"/>
                </a:lnTo>
                <a:lnTo>
                  <a:pt x="41610" y="72580"/>
                </a:lnTo>
                <a:lnTo>
                  <a:pt x="41620" y="72580"/>
                </a:lnTo>
                <a:lnTo>
                  <a:pt x="41630" y="72580"/>
                </a:lnTo>
                <a:lnTo>
                  <a:pt x="41640" y="72580"/>
                </a:lnTo>
                <a:lnTo>
                  <a:pt x="41650" y="72590"/>
                </a:lnTo>
                <a:lnTo>
                  <a:pt x="41660" y="72590"/>
                </a:lnTo>
                <a:lnTo>
                  <a:pt x="41680" y="72590"/>
                </a:lnTo>
                <a:lnTo>
                  <a:pt x="41690" y="72590"/>
                </a:lnTo>
                <a:lnTo>
                  <a:pt x="41700" y="72590"/>
                </a:lnTo>
                <a:lnTo>
                  <a:pt x="41710" y="72590"/>
                </a:lnTo>
                <a:lnTo>
                  <a:pt x="41730" y="72590"/>
                </a:lnTo>
                <a:lnTo>
                  <a:pt x="41740" y="72580"/>
                </a:lnTo>
                <a:lnTo>
                  <a:pt x="41760" y="72580"/>
                </a:lnTo>
                <a:lnTo>
                  <a:pt x="41780" y="72580"/>
                </a:lnTo>
                <a:lnTo>
                  <a:pt x="41790" y="72570"/>
                </a:lnTo>
                <a:lnTo>
                  <a:pt x="41800" y="72570"/>
                </a:lnTo>
                <a:lnTo>
                  <a:pt x="41820" y="72560"/>
                </a:lnTo>
                <a:lnTo>
                  <a:pt x="41830" y="72560"/>
                </a:lnTo>
                <a:lnTo>
                  <a:pt x="41850" y="72550"/>
                </a:lnTo>
                <a:lnTo>
                  <a:pt x="41860" y="72550"/>
                </a:lnTo>
                <a:lnTo>
                  <a:pt x="41870" y="72560"/>
                </a:lnTo>
                <a:lnTo>
                  <a:pt x="41880" y="72560"/>
                </a:lnTo>
                <a:lnTo>
                  <a:pt x="41890" y="72560"/>
                </a:lnTo>
                <a:lnTo>
                  <a:pt x="41900" y="72560"/>
                </a:lnTo>
                <a:close/>
                <a:moveTo>
                  <a:pt x="38580" y="73190"/>
                </a:moveTo>
                <a:lnTo>
                  <a:pt x="38600" y="73220"/>
                </a:lnTo>
                <a:lnTo>
                  <a:pt x="38600" y="73230"/>
                </a:lnTo>
                <a:lnTo>
                  <a:pt x="38610" y="73240"/>
                </a:lnTo>
                <a:lnTo>
                  <a:pt x="38620" y="73250"/>
                </a:lnTo>
                <a:lnTo>
                  <a:pt x="38620" y="73260"/>
                </a:lnTo>
                <a:lnTo>
                  <a:pt x="38620" y="73250"/>
                </a:lnTo>
                <a:lnTo>
                  <a:pt x="38610" y="73250"/>
                </a:lnTo>
                <a:lnTo>
                  <a:pt x="38600" y="73250"/>
                </a:lnTo>
                <a:lnTo>
                  <a:pt x="38590" y="73240"/>
                </a:lnTo>
                <a:lnTo>
                  <a:pt x="38580" y="73240"/>
                </a:lnTo>
                <a:lnTo>
                  <a:pt x="38570" y="73230"/>
                </a:lnTo>
                <a:lnTo>
                  <a:pt x="38550" y="73220"/>
                </a:lnTo>
                <a:lnTo>
                  <a:pt x="38540" y="73220"/>
                </a:lnTo>
                <a:lnTo>
                  <a:pt x="38520" y="73210"/>
                </a:lnTo>
                <a:lnTo>
                  <a:pt x="38510" y="73210"/>
                </a:lnTo>
                <a:lnTo>
                  <a:pt x="38500" y="73210"/>
                </a:lnTo>
                <a:lnTo>
                  <a:pt x="38490" y="73200"/>
                </a:lnTo>
                <a:lnTo>
                  <a:pt x="38480" y="73200"/>
                </a:lnTo>
                <a:lnTo>
                  <a:pt x="38460" y="73200"/>
                </a:lnTo>
                <a:lnTo>
                  <a:pt x="38450" y="73200"/>
                </a:lnTo>
                <a:lnTo>
                  <a:pt x="38430" y="73200"/>
                </a:lnTo>
                <a:lnTo>
                  <a:pt x="38420" y="73190"/>
                </a:lnTo>
                <a:lnTo>
                  <a:pt x="38400" y="73190"/>
                </a:lnTo>
                <a:lnTo>
                  <a:pt x="38380" y="73180"/>
                </a:lnTo>
                <a:lnTo>
                  <a:pt x="38350" y="73170"/>
                </a:lnTo>
                <a:lnTo>
                  <a:pt x="38320" y="73160"/>
                </a:lnTo>
                <a:lnTo>
                  <a:pt x="38310" y="73140"/>
                </a:lnTo>
                <a:lnTo>
                  <a:pt x="38290" y="73110"/>
                </a:lnTo>
                <a:lnTo>
                  <a:pt x="38280" y="73100"/>
                </a:lnTo>
                <a:lnTo>
                  <a:pt x="38260" y="73070"/>
                </a:lnTo>
                <a:lnTo>
                  <a:pt x="38250" y="73040"/>
                </a:lnTo>
                <a:lnTo>
                  <a:pt x="38240" y="73020"/>
                </a:lnTo>
                <a:lnTo>
                  <a:pt x="38230" y="73010"/>
                </a:lnTo>
                <a:lnTo>
                  <a:pt x="38220" y="72980"/>
                </a:lnTo>
                <a:lnTo>
                  <a:pt x="38200" y="72960"/>
                </a:lnTo>
                <a:lnTo>
                  <a:pt x="38190" y="72940"/>
                </a:lnTo>
                <a:lnTo>
                  <a:pt x="38170" y="72910"/>
                </a:lnTo>
                <a:lnTo>
                  <a:pt x="38160" y="72880"/>
                </a:lnTo>
                <a:lnTo>
                  <a:pt x="38150" y="72860"/>
                </a:lnTo>
                <a:lnTo>
                  <a:pt x="38140" y="72820"/>
                </a:lnTo>
                <a:lnTo>
                  <a:pt x="38120" y="72790"/>
                </a:lnTo>
                <a:lnTo>
                  <a:pt x="38110" y="72770"/>
                </a:lnTo>
                <a:lnTo>
                  <a:pt x="38110" y="72760"/>
                </a:lnTo>
                <a:lnTo>
                  <a:pt x="38100" y="72740"/>
                </a:lnTo>
                <a:lnTo>
                  <a:pt x="38090" y="72660"/>
                </a:lnTo>
                <a:lnTo>
                  <a:pt x="38090" y="72630"/>
                </a:lnTo>
                <a:lnTo>
                  <a:pt x="38090" y="72610"/>
                </a:lnTo>
                <a:lnTo>
                  <a:pt x="38090" y="72570"/>
                </a:lnTo>
                <a:lnTo>
                  <a:pt x="38090" y="72540"/>
                </a:lnTo>
                <a:lnTo>
                  <a:pt x="38090" y="72510"/>
                </a:lnTo>
                <a:lnTo>
                  <a:pt x="38090" y="72500"/>
                </a:lnTo>
                <a:lnTo>
                  <a:pt x="38090" y="72490"/>
                </a:lnTo>
                <a:lnTo>
                  <a:pt x="38110" y="72470"/>
                </a:lnTo>
                <a:lnTo>
                  <a:pt x="38130" y="72450"/>
                </a:lnTo>
                <a:lnTo>
                  <a:pt x="38150" y="72450"/>
                </a:lnTo>
                <a:lnTo>
                  <a:pt x="38160" y="72440"/>
                </a:lnTo>
                <a:lnTo>
                  <a:pt x="38170" y="72440"/>
                </a:lnTo>
                <a:lnTo>
                  <a:pt x="38200" y="72420"/>
                </a:lnTo>
                <a:lnTo>
                  <a:pt x="38220" y="72420"/>
                </a:lnTo>
                <a:lnTo>
                  <a:pt x="38240" y="72410"/>
                </a:lnTo>
                <a:lnTo>
                  <a:pt x="38250" y="72410"/>
                </a:lnTo>
                <a:lnTo>
                  <a:pt x="38270" y="72420"/>
                </a:lnTo>
                <a:lnTo>
                  <a:pt x="38290" y="72440"/>
                </a:lnTo>
                <a:lnTo>
                  <a:pt x="38310" y="72470"/>
                </a:lnTo>
                <a:lnTo>
                  <a:pt x="38320" y="72480"/>
                </a:lnTo>
                <a:lnTo>
                  <a:pt x="38330" y="72490"/>
                </a:lnTo>
                <a:lnTo>
                  <a:pt x="38340" y="72500"/>
                </a:lnTo>
                <a:lnTo>
                  <a:pt x="38350" y="72510"/>
                </a:lnTo>
                <a:lnTo>
                  <a:pt x="38360" y="72530"/>
                </a:lnTo>
                <a:lnTo>
                  <a:pt x="38380" y="72540"/>
                </a:lnTo>
                <a:lnTo>
                  <a:pt x="38400" y="72570"/>
                </a:lnTo>
                <a:lnTo>
                  <a:pt x="38400" y="72580"/>
                </a:lnTo>
                <a:lnTo>
                  <a:pt x="38420" y="72590"/>
                </a:lnTo>
                <a:lnTo>
                  <a:pt x="38430" y="72600"/>
                </a:lnTo>
                <a:lnTo>
                  <a:pt x="38430" y="72610"/>
                </a:lnTo>
                <a:lnTo>
                  <a:pt x="38440" y="72620"/>
                </a:lnTo>
                <a:lnTo>
                  <a:pt x="38450" y="72650"/>
                </a:lnTo>
                <a:lnTo>
                  <a:pt x="38460" y="72680"/>
                </a:lnTo>
                <a:lnTo>
                  <a:pt x="38450" y="72690"/>
                </a:lnTo>
                <a:lnTo>
                  <a:pt x="38460" y="72710"/>
                </a:lnTo>
                <a:lnTo>
                  <a:pt x="38460" y="72720"/>
                </a:lnTo>
                <a:lnTo>
                  <a:pt x="38470" y="72740"/>
                </a:lnTo>
                <a:lnTo>
                  <a:pt x="38470" y="72760"/>
                </a:lnTo>
                <a:lnTo>
                  <a:pt x="38480" y="72760"/>
                </a:lnTo>
                <a:lnTo>
                  <a:pt x="38480" y="72780"/>
                </a:lnTo>
                <a:lnTo>
                  <a:pt x="38480" y="72800"/>
                </a:lnTo>
                <a:lnTo>
                  <a:pt x="38480" y="72820"/>
                </a:lnTo>
                <a:lnTo>
                  <a:pt x="38480" y="72830"/>
                </a:lnTo>
                <a:lnTo>
                  <a:pt x="38480" y="72840"/>
                </a:lnTo>
                <a:lnTo>
                  <a:pt x="38480" y="72850"/>
                </a:lnTo>
                <a:lnTo>
                  <a:pt x="38480" y="72870"/>
                </a:lnTo>
                <a:lnTo>
                  <a:pt x="38490" y="72880"/>
                </a:lnTo>
                <a:lnTo>
                  <a:pt x="38490" y="72900"/>
                </a:lnTo>
                <a:lnTo>
                  <a:pt x="38490" y="72910"/>
                </a:lnTo>
                <a:lnTo>
                  <a:pt x="38490" y="72920"/>
                </a:lnTo>
                <a:lnTo>
                  <a:pt x="38490" y="72930"/>
                </a:lnTo>
                <a:lnTo>
                  <a:pt x="38490" y="72940"/>
                </a:lnTo>
                <a:lnTo>
                  <a:pt x="38500" y="72950"/>
                </a:lnTo>
                <a:lnTo>
                  <a:pt x="38500" y="72960"/>
                </a:lnTo>
                <a:lnTo>
                  <a:pt x="38500" y="72970"/>
                </a:lnTo>
                <a:lnTo>
                  <a:pt x="38500" y="72990"/>
                </a:lnTo>
                <a:lnTo>
                  <a:pt x="38510" y="72990"/>
                </a:lnTo>
                <a:lnTo>
                  <a:pt x="38510" y="73010"/>
                </a:lnTo>
                <a:lnTo>
                  <a:pt x="38510" y="73030"/>
                </a:lnTo>
                <a:lnTo>
                  <a:pt x="38520" y="73050"/>
                </a:lnTo>
                <a:lnTo>
                  <a:pt x="38520" y="73060"/>
                </a:lnTo>
                <a:lnTo>
                  <a:pt x="38530" y="73070"/>
                </a:lnTo>
                <a:lnTo>
                  <a:pt x="38540" y="73090"/>
                </a:lnTo>
                <a:lnTo>
                  <a:pt x="38540" y="73100"/>
                </a:lnTo>
                <a:lnTo>
                  <a:pt x="38560" y="73140"/>
                </a:lnTo>
                <a:lnTo>
                  <a:pt x="38570" y="73150"/>
                </a:lnTo>
                <a:lnTo>
                  <a:pt x="38570" y="73160"/>
                </a:lnTo>
                <a:lnTo>
                  <a:pt x="38580" y="73180"/>
                </a:lnTo>
                <a:lnTo>
                  <a:pt x="38580" y="73190"/>
                </a:lnTo>
                <a:close/>
                <a:moveTo>
                  <a:pt x="37710" y="72180"/>
                </a:moveTo>
                <a:lnTo>
                  <a:pt x="37720" y="72200"/>
                </a:lnTo>
                <a:lnTo>
                  <a:pt x="37740" y="72210"/>
                </a:lnTo>
                <a:lnTo>
                  <a:pt x="37740" y="72220"/>
                </a:lnTo>
                <a:lnTo>
                  <a:pt x="37750" y="72220"/>
                </a:lnTo>
                <a:lnTo>
                  <a:pt x="37760" y="72230"/>
                </a:lnTo>
                <a:lnTo>
                  <a:pt x="37770" y="72240"/>
                </a:lnTo>
                <a:lnTo>
                  <a:pt x="37780" y="72250"/>
                </a:lnTo>
                <a:lnTo>
                  <a:pt x="37780" y="72260"/>
                </a:lnTo>
                <a:lnTo>
                  <a:pt x="37790" y="72260"/>
                </a:lnTo>
                <a:lnTo>
                  <a:pt x="37800" y="72280"/>
                </a:lnTo>
                <a:lnTo>
                  <a:pt x="37810" y="72290"/>
                </a:lnTo>
                <a:lnTo>
                  <a:pt x="37820" y="72300"/>
                </a:lnTo>
                <a:lnTo>
                  <a:pt x="37830" y="72310"/>
                </a:lnTo>
                <a:lnTo>
                  <a:pt x="37840" y="72330"/>
                </a:lnTo>
                <a:lnTo>
                  <a:pt x="37850" y="72340"/>
                </a:lnTo>
                <a:lnTo>
                  <a:pt x="37870" y="72350"/>
                </a:lnTo>
                <a:lnTo>
                  <a:pt x="37880" y="72360"/>
                </a:lnTo>
                <a:lnTo>
                  <a:pt x="37900" y="72370"/>
                </a:lnTo>
                <a:lnTo>
                  <a:pt x="37900" y="72380"/>
                </a:lnTo>
                <a:lnTo>
                  <a:pt x="37920" y="72380"/>
                </a:lnTo>
                <a:lnTo>
                  <a:pt x="37930" y="72390"/>
                </a:lnTo>
                <a:lnTo>
                  <a:pt x="37960" y="72410"/>
                </a:lnTo>
                <a:lnTo>
                  <a:pt x="37970" y="72420"/>
                </a:lnTo>
                <a:lnTo>
                  <a:pt x="37980" y="72430"/>
                </a:lnTo>
                <a:lnTo>
                  <a:pt x="37970" y="72470"/>
                </a:lnTo>
                <a:lnTo>
                  <a:pt x="37960" y="72520"/>
                </a:lnTo>
                <a:lnTo>
                  <a:pt x="37950" y="72550"/>
                </a:lnTo>
                <a:lnTo>
                  <a:pt x="37940" y="72590"/>
                </a:lnTo>
                <a:lnTo>
                  <a:pt x="37930" y="72590"/>
                </a:lnTo>
                <a:lnTo>
                  <a:pt x="37930" y="72610"/>
                </a:lnTo>
                <a:lnTo>
                  <a:pt x="37920" y="72620"/>
                </a:lnTo>
                <a:lnTo>
                  <a:pt x="37920" y="72640"/>
                </a:lnTo>
                <a:lnTo>
                  <a:pt x="37920" y="72660"/>
                </a:lnTo>
                <a:lnTo>
                  <a:pt x="37910" y="72690"/>
                </a:lnTo>
                <a:lnTo>
                  <a:pt x="37910" y="72710"/>
                </a:lnTo>
                <a:lnTo>
                  <a:pt x="37920" y="72730"/>
                </a:lnTo>
                <a:lnTo>
                  <a:pt x="37920" y="72740"/>
                </a:lnTo>
                <a:lnTo>
                  <a:pt x="37920" y="72760"/>
                </a:lnTo>
                <a:lnTo>
                  <a:pt x="37950" y="72810"/>
                </a:lnTo>
                <a:lnTo>
                  <a:pt x="37950" y="72820"/>
                </a:lnTo>
                <a:lnTo>
                  <a:pt x="37960" y="72830"/>
                </a:lnTo>
                <a:lnTo>
                  <a:pt x="38000" y="72870"/>
                </a:lnTo>
                <a:lnTo>
                  <a:pt x="38010" y="72890"/>
                </a:lnTo>
                <a:lnTo>
                  <a:pt x="38020" y="72910"/>
                </a:lnTo>
                <a:lnTo>
                  <a:pt x="38030" y="72920"/>
                </a:lnTo>
                <a:lnTo>
                  <a:pt x="38050" y="72940"/>
                </a:lnTo>
                <a:lnTo>
                  <a:pt x="38050" y="72950"/>
                </a:lnTo>
                <a:lnTo>
                  <a:pt x="38070" y="72970"/>
                </a:lnTo>
                <a:lnTo>
                  <a:pt x="38080" y="72980"/>
                </a:lnTo>
                <a:lnTo>
                  <a:pt x="38090" y="72990"/>
                </a:lnTo>
                <a:lnTo>
                  <a:pt x="38110" y="73030"/>
                </a:lnTo>
                <a:lnTo>
                  <a:pt x="38120" y="73040"/>
                </a:lnTo>
                <a:lnTo>
                  <a:pt x="38130" y="73050"/>
                </a:lnTo>
                <a:lnTo>
                  <a:pt x="38130" y="73060"/>
                </a:lnTo>
                <a:lnTo>
                  <a:pt x="38140" y="73070"/>
                </a:lnTo>
                <a:lnTo>
                  <a:pt x="38150" y="73080"/>
                </a:lnTo>
                <a:lnTo>
                  <a:pt x="38160" y="73080"/>
                </a:lnTo>
                <a:lnTo>
                  <a:pt x="38160" y="73090"/>
                </a:lnTo>
                <a:lnTo>
                  <a:pt x="38180" y="73100"/>
                </a:lnTo>
                <a:lnTo>
                  <a:pt x="38180" y="73110"/>
                </a:lnTo>
                <a:lnTo>
                  <a:pt x="38190" y="73120"/>
                </a:lnTo>
                <a:lnTo>
                  <a:pt x="38200" y="73130"/>
                </a:lnTo>
                <a:lnTo>
                  <a:pt x="38220" y="73140"/>
                </a:lnTo>
                <a:lnTo>
                  <a:pt x="38230" y="73160"/>
                </a:lnTo>
                <a:lnTo>
                  <a:pt x="38250" y="73170"/>
                </a:lnTo>
                <a:lnTo>
                  <a:pt x="38260" y="73180"/>
                </a:lnTo>
                <a:lnTo>
                  <a:pt x="38270" y="73180"/>
                </a:lnTo>
                <a:lnTo>
                  <a:pt x="38280" y="73190"/>
                </a:lnTo>
                <a:lnTo>
                  <a:pt x="38290" y="73200"/>
                </a:lnTo>
                <a:lnTo>
                  <a:pt x="38290" y="73210"/>
                </a:lnTo>
                <a:lnTo>
                  <a:pt x="38290" y="73220"/>
                </a:lnTo>
                <a:lnTo>
                  <a:pt x="38290" y="73230"/>
                </a:lnTo>
                <a:lnTo>
                  <a:pt x="38270" y="73240"/>
                </a:lnTo>
                <a:lnTo>
                  <a:pt x="38270" y="73250"/>
                </a:lnTo>
                <a:lnTo>
                  <a:pt x="38260" y="73250"/>
                </a:lnTo>
                <a:lnTo>
                  <a:pt x="38240" y="73270"/>
                </a:lnTo>
                <a:lnTo>
                  <a:pt x="38230" y="73270"/>
                </a:lnTo>
                <a:lnTo>
                  <a:pt x="38220" y="73280"/>
                </a:lnTo>
                <a:lnTo>
                  <a:pt x="38210" y="73280"/>
                </a:lnTo>
                <a:lnTo>
                  <a:pt x="38190" y="73290"/>
                </a:lnTo>
                <a:lnTo>
                  <a:pt x="38180" y="73300"/>
                </a:lnTo>
                <a:lnTo>
                  <a:pt x="38170" y="73310"/>
                </a:lnTo>
                <a:lnTo>
                  <a:pt x="38150" y="73310"/>
                </a:lnTo>
                <a:lnTo>
                  <a:pt x="38140" y="73320"/>
                </a:lnTo>
                <a:lnTo>
                  <a:pt x="38130" y="73320"/>
                </a:lnTo>
                <a:lnTo>
                  <a:pt x="38130" y="73330"/>
                </a:lnTo>
                <a:lnTo>
                  <a:pt x="38120" y="73340"/>
                </a:lnTo>
                <a:lnTo>
                  <a:pt x="38110" y="73340"/>
                </a:lnTo>
                <a:lnTo>
                  <a:pt x="38100" y="73350"/>
                </a:lnTo>
                <a:lnTo>
                  <a:pt x="38080" y="73350"/>
                </a:lnTo>
                <a:lnTo>
                  <a:pt x="38070" y="73360"/>
                </a:lnTo>
                <a:lnTo>
                  <a:pt x="38060" y="73370"/>
                </a:lnTo>
                <a:lnTo>
                  <a:pt x="38040" y="73380"/>
                </a:lnTo>
                <a:lnTo>
                  <a:pt x="38000" y="73390"/>
                </a:lnTo>
                <a:lnTo>
                  <a:pt x="37960" y="73400"/>
                </a:lnTo>
                <a:lnTo>
                  <a:pt x="37950" y="73400"/>
                </a:lnTo>
                <a:lnTo>
                  <a:pt x="37940" y="73410"/>
                </a:lnTo>
                <a:lnTo>
                  <a:pt x="37930" y="73410"/>
                </a:lnTo>
                <a:lnTo>
                  <a:pt x="37910" y="73410"/>
                </a:lnTo>
                <a:lnTo>
                  <a:pt x="37900" y="73410"/>
                </a:lnTo>
                <a:lnTo>
                  <a:pt x="37890" y="73410"/>
                </a:lnTo>
                <a:lnTo>
                  <a:pt x="37880" y="73420"/>
                </a:lnTo>
                <a:lnTo>
                  <a:pt x="37860" y="73420"/>
                </a:lnTo>
                <a:lnTo>
                  <a:pt x="37840" y="73420"/>
                </a:lnTo>
                <a:lnTo>
                  <a:pt x="37830" y="73420"/>
                </a:lnTo>
                <a:lnTo>
                  <a:pt x="37820" y="73430"/>
                </a:lnTo>
                <a:lnTo>
                  <a:pt x="37810" y="73430"/>
                </a:lnTo>
                <a:lnTo>
                  <a:pt x="37800" y="73420"/>
                </a:lnTo>
                <a:lnTo>
                  <a:pt x="37790" y="73410"/>
                </a:lnTo>
                <a:lnTo>
                  <a:pt x="37790" y="73400"/>
                </a:lnTo>
                <a:lnTo>
                  <a:pt x="37770" y="73380"/>
                </a:lnTo>
                <a:lnTo>
                  <a:pt x="37760" y="73370"/>
                </a:lnTo>
                <a:lnTo>
                  <a:pt x="37740" y="73350"/>
                </a:lnTo>
                <a:lnTo>
                  <a:pt x="37720" y="73330"/>
                </a:lnTo>
                <a:lnTo>
                  <a:pt x="37710" y="73320"/>
                </a:lnTo>
                <a:lnTo>
                  <a:pt x="37700" y="73310"/>
                </a:lnTo>
                <a:lnTo>
                  <a:pt x="37690" y="73290"/>
                </a:lnTo>
                <a:lnTo>
                  <a:pt x="37680" y="73290"/>
                </a:lnTo>
                <a:lnTo>
                  <a:pt x="37660" y="73260"/>
                </a:lnTo>
                <a:lnTo>
                  <a:pt x="37660" y="73250"/>
                </a:lnTo>
                <a:lnTo>
                  <a:pt x="37640" y="73210"/>
                </a:lnTo>
                <a:lnTo>
                  <a:pt x="37640" y="73180"/>
                </a:lnTo>
                <a:lnTo>
                  <a:pt x="37640" y="73160"/>
                </a:lnTo>
                <a:lnTo>
                  <a:pt x="37540" y="73100"/>
                </a:lnTo>
                <a:lnTo>
                  <a:pt x="37530" y="73090"/>
                </a:lnTo>
                <a:lnTo>
                  <a:pt x="37520" y="73090"/>
                </a:lnTo>
                <a:lnTo>
                  <a:pt x="37500" y="73080"/>
                </a:lnTo>
                <a:lnTo>
                  <a:pt x="37480" y="73070"/>
                </a:lnTo>
                <a:lnTo>
                  <a:pt x="37460" y="73070"/>
                </a:lnTo>
                <a:lnTo>
                  <a:pt x="37440" y="73060"/>
                </a:lnTo>
                <a:lnTo>
                  <a:pt x="37430" y="73060"/>
                </a:lnTo>
                <a:lnTo>
                  <a:pt x="37410" y="73060"/>
                </a:lnTo>
                <a:lnTo>
                  <a:pt x="37400" y="73060"/>
                </a:lnTo>
                <a:lnTo>
                  <a:pt x="37390" y="73060"/>
                </a:lnTo>
                <a:lnTo>
                  <a:pt x="37370" y="73050"/>
                </a:lnTo>
                <a:lnTo>
                  <a:pt x="37350" y="73010"/>
                </a:lnTo>
                <a:lnTo>
                  <a:pt x="37340" y="73000"/>
                </a:lnTo>
                <a:lnTo>
                  <a:pt x="37340" y="72990"/>
                </a:lnTo>
                <a:lnTo>
                  <a:pt x="37330" y="72970"/>
                </a:lnTo>
                <a:lnTo>
                  <a:pt x="37330" y="72960"/>
                </a:lnTo>
                <a:lnTo>
                  <a:pt x="37330" y="72940"/>
                </a:lnTo>
                <a:lnTo>
                  <a:pt x="37320" y="72930"/>
                </a:lnTo>
                <a:lnTo>
                  <a:pt x="37320" y="72920"/>
                </a:lnTo>
                <a:lnTo>
                  <a:pt x="37310" y="72910"/>
                </a:lnTo>
                <a:lnTo>
                  <a:pt x="37310" y="72890"/>
                </a:lnTo>
                <a:lnTo>
                  <a:pt x="37310" y="72850"/>
                </a:lnTo>
                <a:lnTo>
                  <a:pt x="37320" y="72850"/>
                </a:lnTo>
                <a:lnTo>
                  <a:pt x="37340" y="72840"/>
                </a:lnTo>
                <a:lnTo>
                  <a:pt x="37350" y="72840"/>
                </a:lnTo>
                <a:lnTo>
                  <a:pt x="37360" y="72840"/>
                </a:lnTo>
                <a:lnTo>
                  <a:pt x="37370" y="72840"/>
                </a:lnTo>
                <a:lnTo>
                  <a:pt x="37380" y="72840"/>
                </a:lnTo>
                <a:lnTo>
                  <a:pt x="37390" y="72840"/>
                </a:lnTo>
                <a:lnTo>
                  <a:pt x="37400" y="72840"/>
                </a:lnTo>
                <a:lnTo>
                  <a:pt x="37410" y="72830"/>
                </a:lnTo>
                <a:lnTo>
                  <a:pt x="37430" y="72830"/>
                </a:lnTo>
                <a:lnTo>
                  <a:pt x="37450" y="72810"/>
                </a:lnTo>
                <a:lnTo>
                  <a:pt x="37460" y="72780"/>
                </a:lnTo>
                <a:lnTo>
                  <a:pt x="37460" y="72770"/>
                </a:lnTo>
                <a:lnTo>
                  <a:pt x="37460" y="72740"/>
                </a:lnTo>
                <a:lnTo>
                  <a:pt x="37460" y="72730"/>
                </a:lnTo>
                <a:lnTo>
                  <a:pt x="37460" y="72720"/>
                </a:lnTo>
                <a:lnTo>
                  <a:pt x="37460" y="72700"/>
                </a:lnTo>
                <a:lnTo>
                  <a:pt x="37460" y="72690"/>
                </a:lnTo>
                <a:lnTo>
                  <a:pt x="37450" y="72650"/>
                </a:lnTo>
                <a:lnTo>
                  <a:pt x="37460" y="72640"/>
                </a:lnTo>
                <a:lnTo>
                  <a:pt x="37460" y="72630"/>
                </a:lnTo>
                <a:lnTo>
                  <a:pt x="37470" y="72620"/>
                </a:lnTo>
                <a:lnTo>
                  <a:pt x="37480" y="72610"/>
                </a:lnTo>
                <a:lnTo>
                  <a:pt x="37500" y="72590"/>
                </a:lnTo>
                <a:lnTo>
                  <a:pt x="37500" y="72580"/>
                </a:lnTo>
                <a:lnTo>
                  <a:pt x="37510" y="72570"/>
                </a:lnTo>
                <a:lnTo>
                  <a:pt x="37510" y="72560"/>
                </a:lnTo>
                <a:lnTo>
                  <a:pt x="37530" y="72510"/>
                </a:lnTo>
                <a:lnTo>
                  <a:pt x="37540" y="72490"/>
                </a:lnTo>
                <a:lnTo>
                  <a:pt x="37550" y="72470"/>
                </a:lnTo>
                <a:lnTo>
                  <a:pt x="37540" y="72470"/>
                </a:lnTo>
                <a:lnTo>
                  <a:pt x="37520" y="72490"/>
                </a:lnTo>
                <a:lnTo>
                  <a:pt x="37520" y="72500"/>
                </a:lnTo>
                <a:lnTo>
                  <a:pt x="37510" y="72520"/>
                </a:lnTo>
                <a:lnTo>
                  <a:pt x="37510" y="72530"/>
                </a:lnTo>
                <a:lnTo>
                  <a:pt x="37500" y="72550"/>
                </a:lnTo>
                <a:lnTo>
                  <a:pt x="37500" y="72560"/>
                </a:lnTo>
                <a:lnTo>
                  <a:pt x="37490" y="72570"/>
                </a:lnTo>
                <a:lnTo>
                  <a:pt x="37480" y="72590"/>
                </a:lnTo>
                <a:lnTo>
                  <a:pt x="37470" y="72600"/>
                </a:lnTo>
                <a:lnTo>
                  <a:pt x="37460" y="72610"/>
                </a:lnTo>
                <a:lnTo>
                  <a:pt x="37450" y="72620"/>
                </a:lnTo>
                <a:lnTo>
                  <a:pt x="37450" y="72630"/>
                </a:lnTo>
                <a:lnTo>
                  <a:pt x="37440" y="72640"/>
                </a:lnTo>
                <a:lnTo>
                  <a:pt x="37440" y="72650"/>
                </a:lnTo>
                <a:lnTo>
                  <a:pt x="37440" y="72660"/>
                </a:lnTo>
                <a:lnTo>
                  <a:pt x="37440" y="72670"/>
                </a:lnTo>
                <a:lnTo>
                  <a:pt x="37440" y="72680"/>
                </a:lnTo>
                <a:lnTo>
                  <a:pt x="37450" y="72700"/>
                </a:lnTo>
                <a:lnTo>
                  <a:pt x="37450" y="72710"/>
                </a:lnTo>
                <a:lnTo>
                  <a:pt x="37450" y="72720"/>
                </a:lnTo>
                <a:lnTo>
                  <a:pt x="37450" y="72730"/>
                </a:lnTo>
                <a:lnTo>
                  <a:pt x="37450" y="72740"/>
                </a:lnTo>
                <a:lnTo>
                  <a:pt x="37450" y="72750"/>
                </a:lnTo>
                <a:lnTo>
                  <a:pt x="37450" y="72760"/>
                </a:lnTo>
                <a:lnTo>
                  <a:pt x="37450" y="72780"/>
                </a:lnTo>
                <a:lnTo>
                  <a:pt x="37440" y="72790"/>
                </a:lnTo>
                <a:lnTo>
                  <a:pt x="37440" y="72800"/>
                </a:lnTo>
                <a:lnTo>
                  <a:pt x="37430" y="72810"/>
                </a:lnTo>
                <a:lnTo>
                  <a:pt x="37420" y="72820"/>
                </a:lnTo>
                <a:lnTo>
                  <a:pt x="37390" y="72830"/>
                </a:lnTo>
                <a:lnTo>
                  <a:pt x="37380" y="72830"/>
                </a:lnTo>
                <a:lnTo>
                  <a:pt x="37370" y="72830"/>
                </a:lnTo>
                <a:lnTo>
                  <a:pt x="37360" y="72830"/>
                </a:lnTo>
                <a:lnTo>
                  <a:pt x="37350" y="72830"/>
                </a:lnTo>
                <a:lnTo>
                  <a:pt x="37340" y="72830"/>
                </a:lnTo>
                <a:lnTo>
                  <a:pt x="37330" y="72840"/>
                </a:lnTo>
                <a:lnTo>
                  <a:pt x="37320" y="72840"/>
                </a:lnTo>
                <a:lnTo>
                  <a:pt x="37310" y="72840"/>
                </a:lnTo>
                <a:lnTo>
                  <a:pt x="37300" y="72850"/>
                </a:lnTo>
                <a:lnTo>
                  <a:pt x="37290" y="72860"/>
                </a:lnTo>
                <a:lnTo>
                  <a:pt x="37290" y="72870"/>
                </a:lnTo>
                <a:lnTo>
                  <a:pt x="37290" y="72880"/>
                </a:lnTo>
                <a:lnTo>
                  <a:pt x="37290" y="72900"/>
                </a:lnTo>
                <a:lnTo>
                  <a:pt x="37290" y="72910"/>
                </a:lnTo>
                <a:lnTo>
                  <a:pt x="37300" y="72920"/>
                </a:lnTo>
                <a:lnTo>
                  <a:pt x="37300" y="72930"/>
                </a:lnTo>
                <a:lnTo>
                  <a:pt x="37300" y="72950"/>
                </a:lnTo>
                <a:lnTo>
                  <a:pt x="37310" y="72960"/>
                </a:lnTo>
                <a:lnTo>
                  <a:pt x="37310" y="72980"/>
                </a:lnTo>
                <a:lnTo>
                  <a:pt x="37320" y="72990"/>
                </a:lnTo>
                <a:lnTo>
                  <a:pt x="37330" y="73000"/>
                </a:lnTo>
                <a:lnTo>
                  <a:pt x="37330" y="73010"/>
                </a:lnTo>
                <a:lnTo>
                  <a:pt x="37340" y="73030"/>
                </a:lnTo>
                <a:lnTo>
                  <a:pt x="37340" y="73040"/>
                </a:lnTo>
                <a:lnTo>
                  <a:pt x="37350" y="73050"/>
                </a:lnTo>
                <a:lnTo>
                  <a:pt x="37360" y="73060"/>
                </a:lnTo>
                <a:lnTo>
                  <a:pt x="37370" y="73070"/>
                </a:lnTo>
                <a:lnTo>
                  <a:pt x="37380" y="73070"/>
                </a:lnTo>
                <a:lnTo>
                  <a:pt x="37400" y="73070"/>
                </a:lnTo>
                <a:lnTo>
                  <a:pt x="37410" y="73080"/>
                </a:lnTo>
                <a:lnTo>
                  <a:pt x="37430" y="73080"/>
                </a:lnTo>
                <a:lnTo>
                  <a:pt x="37440" y="73090"/>
                </a:lnTo>
                <a:lnTo>
                  <a:pt x="37460" y="73090"/>
                </a:lnTo>
                <a:lnTo>
                  <a:pt x="37480" y="73090"/>
                </a:lnTo>
                <a:lnTo>
                  <a:pt x="37510" y="73100"/>
                </a:lnTo>
                <a:lnTo>
                  <a:pt x="37520" y="73110"/>
                </a:lnTo>
                <a:lnTo>
                  <a:pt x="37540" y="73120"/>
                </a:lnTo>
                <a:lnTo>
                  <a:pt x="37550" y="73130"/>
                </a:lnTo>
                <a:lnTo>
                  <a:pt x="37560" y="73130"/>
                </a:lnTo>
                <a:lnTo>
                  <a:pt x="37590" y="73150"/>
                </a:lnTo>
                <a:lnTo>
                  <a:pt x="37600" y="73160"/>
                </a:lnTo>
                <a:lnTo>
                  <a:pt x="37610" y="73170"/>
                </a:lnTo>
                <a:lnTo>
                  <a:pt x="37610" y="73180"/>
                </a:lnTo>
                <a:lnTo>
                  <a:pt x="37620" y="73190"/>
                </a:lnTo>
                <a:lnTo>
                  <a:pt x="37620" y="73200"/>
                </a:lnTo>
                <a:lnTo>
                  <a:pt x="37630" y="73210"/>
                </a:lnTo>
                <a:lnTo>
                  <a:pt x="37630" y="73220"/>
                </a:lnTo>
                <a:lnTo>
                  <a:pt x="37630" y="73230"/>
                </a:lnTo>
                <a:lnTo>
                  <a:pt x="37630" y="73240"/>
                </a:lnTo>
                <a:lnTo>
                  <a:pt x="37630" y="73250"/>
                </a:lnTo>
                <a:lnTo>
                  <a:pt x="37630" y="73260"/>
                </a:lnTo>
                <a:lnTo>
                  <a:pt x="37640" y="73280"/>
                </a:lnTo>
                <a:lnTo>
                  <a:pt x="37650" y="73290"/>
                </a:lnTo>
                <a:lnTo>
                  <a:pt x="37670" y="73310"/>
                </a:lnTo>
                <a:lnTo>
                  <a:pt x="37680" y="73330"/>
                </a:lnTo>
                <a:lnTo>
                  <a:pt x="37690" y="73350"/>
                </a:lnTo>
                <a:lnTo>
                  <a:pt x="37700" y="73360"/>
                </a:lnTo>
                <a:lnTo>
                  <a:pt x="37710" y="73370"/>
                </a:lnTo>
                <a:lnTo>
                  <a:pt x="37720" y="73380"/>
                </a:lnTo>
                <a:lnTo>
                  <a:pt x="37730" y="73390"/>
                </a:lnTo>
                <a:lnTo>
                  <a:pt x="37740" y="73400"/>
                </a:lnTo>
                <a:lnTo>
                  <a:pt x="37750" y="73410"/>
                </a:lnTo>
                <a:lnTo>
                  <a:pt x="37760" y="73420"/>
                </a:lnTo>
                <a:lnTo>
                  <a:pt x="37770" y="73430"/>
                </a:lnTo>
                <a:lnTo>
                  <a:pt x="37780" y="73440"/>
                </a:lnTo>
                <a:lnTo>
                  <a:pt x="37780" y="73450"/>
                </a:lnTo>
                <a:lnTo>
                  <a:pt x="37780" y="73460"/>
                </a:lnTo>
                <a:lnTo>
                  <a:pt x="37770" y="73470"/>
                </a:lnTo>
                <a:lnTo>
                  <a:pt x="37760" y="73480"/>
                </a:lnTo>
                <a:lnTo>
                  <a:pt x="37750" y="73490"/>
                </a:lnTo>
                <a:lnTo>
                  <a:pt x="37740" y="73500"/>
                </a:lnTo>
                <a:lnTo>
                  <a:pt x="37730" y="73510"/>
                </a:lnTo>
                <a:lnTo>
                  <a:pt x="37720" y="73520"/>
                </a:lnTo>
                <a:lnTo>
                  <a:pt x="37700" y="73530"/>
                </a:lnTo>
                <a:lnTo>
                  <a:pt x="37690" y="73550"/>
                </a:lnTo>
                <a:lnTo>
                  <a:pt x="37670" y="73560"/>
                </a:lnTo>
                <a:lnTo>
                  <a:pt x="37660" y="73570"/>
                </a:lnTo>
                <a:lnTo>
                  <a:pt x="37640" y="73580"/>
                </a:lnTo>
                <a:lnTo>
                  <a:pt x="37630" y="73590"/>
                </a:lnTo>
                <a:lnTo>
                  <a:pt x="37620" y="73600"/>
                </a:lnTo>
                <a:lnTo>
                  <a:pt x="37610" y="73620"/>
                </a:lnTo>
                <a:lnTo>
                  <a:pt x="37590" y="73630"/>
                </a:lnTo>
                <a:lnTo>
                  <a:pt x="37590" y="73640"/>
                </a:lnTo>
                <a:lnTo>
                  <a:pt x="37580" y="73650"/>
                </a:lnTo>
                <a:lnTo>
                  <a:pt x="37570" y="73650"/>
                </a:lnTo>
                <a:lnTo>
                  <a:pt x="37570" y="73660"/>
                </a:lnTo>
                <a:lnTo>
                  <a:pt x="37560" y="73670"/>
                </a:lnTo>
                <a:lnTo>
                  <a:pt x="37550" y="73680"/>
                </a:lnTo>
                <a:lnTo>
                  <a:pt x="37540" y="73690"/>
                </a:lnTo>
                <a:lnTo>
                  <a:pt x="37530" y="73700"/>
                </a:lnTo>
                <a:lnTo>
                  <a:pt x="37530" y="73710"/>
                </a:lnTo>
                <a:lnTo>
                  <a:pt x="37520" y="73730"/>
                </a:lnTo>
                <a:lnTo>
                  <a:pt x="37510" y="73740"/>
                </a:lnTo>
                <a:lnTo>
                  <a:pt x="37500" y="73750"/>
                </a:lnTo>
                <a:lnTo>
                  <a:pt x="37500" y="73760"/>
                </a:lnTo>
                <a:lnTo>
                  <a:pt x="37500" y="73770"/>
                </a:lnTo>
                <a:lnTo>
                  <a:pt x="37490" y="73780"/>
                </a:lnTo>
                <a:lnTo>
                  <a:pt x="37490" y="73800"/>
                </a:lnTo>
                <a:lnTo>
                  <a:pt x="37480" y="73820"/>
                </a:lnTo>
                <a:lnTo>
                  <a:pt x="37470" y="73830"/>
                </a:lnTo>
                <a:lnTo>
                  <a:pt x="37470" y="73840"/>
                </a:lnTo>
                <a:lnTo>
                  <a:pt x="37470" y="73850"/>
                </a:lnTo>
                <a:lnTo>
                  <a:pt x="37470" y="73860"/>
                </a:lnTo>
                <a:lnTo>
                  <a:pt x="37470" y="73880"/>
                </a:lnTo>
                <a:lnTo>
                  <a:pt x="37470" y="73890"/>
                </a:lnTo>
                <a:lnTo>
                  <a:pt x="37470" y="73910"/>
                </a:lnTo>
                <a:lnTo>
                  <a:pt x="37470" y="73920"/>
                </a:lnTo>
                <a:lnTo>
                  <a:pt x="37470" y="73940"/>
                </a:lnTo>
                <a:lnTo>
                  <a:pt x="37480" y="73950"/>
                </a:lnTo>
                <a:lnTo>
                  <a:pt x="37480" y="73970"/>
                </a:lnTo>
                <a:lnTo>
                  <a:pt x="37480" y="73980"/>
                </a:lnTo>
                <a:lnTo>
                  <a:pt x="37480" y="73990"/>
                </a:lnTo>
                <a:lnTo>
                  <a:pt x="37480" y="74010"/>
                </a:lnTo>
                <a:lnTo>
                  <a:pt x="37490" y="74020"/>
                </a:lnTo>
                <a:lnTo>
                  <a:pt x="37490" y="74030"/>
                </a:lnTo>
                <a:lnTo>
                  <a:pt x="37490" y="74040"/>
                </a:lnTo>
                <a:lnTo>
                  <a:pt x="37490" y="74050"/>
                </a:lnTo>
                <a:lnTo>
                  <a:pt x="37490" y="74070"/>
                </a:lnTo>
                <a:lnTo>
                  <a:pt x="37490" y="74080"/>
                </a:lnTo>
                <a:lnTo>
                  <a:pt x="37490" y="74100"/>
                </a:lnTo>
                <a:lnTo>
                  <a:pt x="37490" y="74110"/>
                </a:lnTo>
                <a:lnTo>
                  <a:pt x="37490" y="74120"/>
                </a:lnTo>
                <a:lnTo>
                  <a:pt x="37490" y="74130"/>
                </a:lnTo>
                <a:lnTo>
                  <a:pt x="37480" y="74130"/>
                </a:lnTo>
                <a:lnTo>
                  <a:pt x="37470" y="74120"/>
                </a:lnTo>
                <a:lnTo>
                  <a:pt x="37440" y="74090"/>
                </a:lnTo>
                <a:lnTo>
                  <a:pt x="37420" y="74080"/>
                </a:lnTo>
                <a:lnTo>
                  <a:pt x="37410" y="74070"/>
                </a:lnTo>
                <a:lnTo>
                  <a:pt x="37400" y="74060"/>
                </a:lnTo>
                <a:lnTo>
                  <a:pt x="37390" y="74050"/>
                </a:lnTo>
                <a:lnTo>
                  <a:pt x="37380" y="74040"/>
                </a:lnTo>
                <a:lnTo>
                  <a:pt x="37370" y="74030"/>
                </a:lnTo>
                <a:lnTo>
                  <a:pt x="37360" y="74030"/>
                </a:lnTo>
                <a:lnTo>
                  <a:pt x="37350" y="74020"/>
                </a:lnTo>
                <a:lnTo>
                  <a:pt x="37350" y="74010"/>
                </a:lnTo>
                <a:lnTo>
                  <a:pt x="37340" y="74000"/>
                </a:lnTo>
                <a:lnTo>
                  <a:pt x="37340" y="73990"/>
                </a:lnTo>
                <a:lnTo>
                  <a:pt x="37340" y="73980"/>
                </a:lnTo>
                <a:lnTo>
                  <a:pt x="37330" y="73960"/>
                </a:lnTo>
                <a:lnTo>
                  <a:pt x="37320" y="73950"/>
                </a:lnTo>
                <a:lnTo>
                  <a:pt x="37320" y="73940"/>
                </a:lnTo>
                <a:lnTo>
                  <a:pt x="37320" y="73930"/>
                </a:lnTo>
                <a:lnTo>
                  <a:pt x="37310" y="73920"/>
                </a:lnTo>
                <a:lnTo>
                  <a:pt x="37300" y="73900"/>
                </a:lnTo>
                <a:lnTo>
                  <a:pt x="37300" y="73880"/>
                </a:lnTo>
                <a:lnTo>
                  <a:pt x="37290" y="73880"/>
                </a:lnTo>
                <a:lnTo>
                  <a:pt x="37290" y="73860"/>
                </a:lnTo>
                <a:lnTo>
                  <a:pt x="37260" y="73830"/>
                </a:lnTo>
                <a:lnTo>
                  <a:pt x="37260" y="73820"/>
                </a:lnTo>
                <a:lnTo>
                  <a:pt x="37230" y="73800"/>
                </a:lnTo>
                <a:lnTo>
                  <a:pt x="37220" y="73790"/>
                </a:lnTo>
                <a:lnTo>
                  <a:pt x="37210" y="73790"/>
                </a:lnTo>
                <a:lnTo>
                  <a:pt x="37170" y="73760"/>
                </a:lnTo>
                <a:lnTo>
                  <a:pt x="37170" y="73750"/>
                </a:lnTo>
                <a:lnTo>
                  <a:pt x="37160" y="73740"/>
                </a:lnTo>
                <a:lnTo>
                  <a:pt x="37130" y="73730"/>
                </a:lnTo>
                <a:lnTo>
                  <a:pt x="37120" y="73730"/>
                </a:lnTo>
                <a:lnTo>
                  <a:pt x="37100" y="73730"/>
                </a:lnTo>
                <a:lnTo>
                  <a:pt x="37090" y="73730"/>
                </a:lnTo>
                <a:lnTo>
                  <a:pt x="37080" y="73730"/>
                </a:lnTo>
                <a:lnTo>
                  <a:pt x="37070" y="73730"/>
                </a:lnTo>
                <a:lnTo>
                  <a:pt x="37060" y="73720"/>
                </a:lnTo>
                <a:lnTo>
                  <a:pt x="37040" y="73720"/>
                </a:lnTo>
                <a:lnTo>
                  <a:pt x="37030" y="73730"/>
                </a:lnTo>
                <a:lnTo>
                  <a:pt x="37020" y="73730"/>
                </a:lnTo>
                <a:lnTo>
                  <a:pt x="37000" y="73720"/>
                </a:lnTo>
                <a:lnTo>
                  <a:pt x="36990" y="73720"/>
                </a:lnTo>
                <a:lnTo>
                  <a:pt x="36980" y="73710"/>
                </a:lnTo>
                <a:lnTo>
                  <a:pt x="36920" y="73670"/>
                </a:lnTo>
                <a:lnTo>
                  <a:pt x="36910" y="73650"/>
                </a:lnTo>
                <a:lnTo>
                  <a:pt x="36900" y="73640"/>
                </a:lnTo>
                <a:lnTo>
                  <a:pt x="36890" y="73630"/>
                </a:lnTo>
                <a:lnTo>
                  <a:pt x="36800" y="73580"/>
                </a:lnTo>
                <a:lnTo>
                  <a:pt x="36800" y="73570"/>
                </a:lnTo>
                <a:lnTo>
                  <a:pt x="36810" y="73560"/>
                </a:lnTo>
                <a:lnTo>
                  <a:pt x="36820" y="73560"/>
                </a:lnTo>
                <a:lnTo>
                  <a:pt x="36830" y="73550"/>
                </a:lnTo>
                <a:lnTo>
                  <a:pt x="36830" y="73540"/>
                </a:lnTo>
                <a:lnTo>
                  <a:pt x="36840" y="73540"/>
                </a:lnTo>
                <a:lnTo>
                  <a:pt x="36840" y="73530"/>
                </a:lnTo>
                <a:lnTo>
                  <a:pt x="36850" y="73520"/>
                </a:lnTo>
                <a:lnTo>
                  <a:pt x="36870" y="73510"/>
                </a:lnTo>
                <a:lnTo>
                  <a:pt x="36870" y="73500"/>
                </a:lnTo>
                <a:lnTo>
                  <a:pt x="36880" y="73490"/>
                </a:lnTo>
                <a:lnTo>
                  <a:pt x="36890" y="73490"/>
                </a:lnTo>
                <a:lnTo>
                  <a:pt x="36890" y="73480"/>
                </a:lnTo>
                <a:lnTo>
                  <a:pt x="36900" y="73470"/>
                </a:lnTo>
                <a:lnTo>
                  <a:pt x="36910" y="73460"/>
                </a:lnTo>
                <a:lnTo>
                  <a:pt x="36930" y="73450"/>
                </a:lnTo>
                <a:lnTo>
                  <a:pt x="36940" y="73430"/>
                </a:lnTo>
                <a:lnTo>
                  <a:pt x="36960" y="73420"/>
                </a:lnTo>
                <a:lnTo>
                  <a:pt x="36970" y="73410"/>
                </a:lnTo>
                <a:lnTo>
                  <a:pt x="36970" y="73400"/>
                </a:lnTo>
                <a:lnTo>
                  <a:pt x="36980" y="73390"/>
                </a:lnTo>
                <a:lnTo>
                  <a:pt x="36980" y="73380"/>
                </a:lnTo>
                <a:lnTo>
                  <a:pt x="36990" y="73360"/>
                </a:lnTo>
                <a:lnTo>
                  <a:pt x="36990" y="73330"/>
                </a:lnTo>
                <a:lnTo>
                  <a:pt x="37000" y="73310"/>
                </a:lnTo>
                <a:lnTo>
                  <a:pt x="37000" y="73300"/>
                </a:lnTo>
                <a:lnTo>
                  <a:pt x="37000" y="73290"/>
                </a:lnTo>
                <a:lnTo>
                  <a:pt x="37000" y="73260"/>
                </a:lnTo>
                <a:lnTo>
                  <a:pt x="37000" y="73240"/>
                </a:lnTo>
                <a:lnTo>
                  <a:pt x="37000" y="73230"/>
                </a:lnTo>
                <a:lnTo>
                  <a:pt x="36990" y="73210"/>
                </a:lnTo>
                <a:lnTo>
                  <a:pt x="36990" y="73190"/>
                </a:lnTo>
                <a:lnTo>
                  <a:pt x="36990" y="73180"/>
                </a:lnTo>
                <a:lnTo>
                  <a:pt x="36970" y="73160"/>
                </a:lnTo>
                <a:lnTo>
                  <a:pt x="36960" y="73140"/>
                </a:lnTo>
                <a:lnTo>
                  <a:pt x="36950" y="73130"/>
                </a:lnTo>
                <a:lnTo>
                  <a:pt x="36940" y="73120"/>
                </a:lnTo>
                <a:lnTo>
                  <a:pt x="36920" y="73100"/>
                </a:lnTo>
                <a:lnTo>
                  <a:pt x="36910" y="73090"/>
                </a:lnTo>
                <a:lnTo>
                  <a:pt x="36900" y="73080"/>
                </a:lnTo>
                <a:lnTo>
                  <a:pt x="36890" y="73070"/>
                </a:lnTo>
                <a:lnTo>
                  <a:pt x="36890" y="73060"/>
                </a:lnTo>
                <a:lnTo>
                  <a:pt x="36890" y="73050"/>
                </a:lnTo>
                <a:lnTo>
                  <a:pt x="36890" y="73030"/>
                </a:lnTo>
                <a:lnTo>
                  <a:pt x="36890" y="73000"/>
                </a:lnTo>
                <a:lnTo>
                  <a:pt x="36890" y="72970"/>
                </a:lnTo>
                <a:lnTo>
                  <a:pt x="36890" y="72960"/>
                </a:lnTo>
                <a:lnTo>
                  <a:pt x="36890" y="72950"/>
                </a:lnTo>
                <a:lnTo>
                  <a:pt x="36890" y="72930"/>
                </a:lnTo>
                <a:lnTo>
                  <a:pt x="36880" y="72900"/>
                </a:lnTo>
                <a:lnTo>
                  <a:pt x="36880" y="72840"/>
                </a:lnTo>
                <a:lnTo>
                  <a:pt x="36880" y="72830"/>
                </a:lnTo>
                <a:lnTo>
                  <a:pt x="36890" y="72820"/>
                </a:lnTo>
                <a:lnTo>
                  <a:pt x="36890" y="72810"/>
                </a:lnTo>
                <a:lnTo>
                  <a:pt x="36900" y="72800"/>
                </a:lnTo>
                <a:lnTo>
                  <a:pt x="36910" y="72790"/>
                </a:lnTo>
                <a:lnTo>
                  <a:pt x="36920" y="72790"/>
                </a:lnTo>
                <a:lnTo>
                  <a:pt x="36940" y="72780"/>
                </a:lnTo>
                <a:lnTo>
                  <a:pt x="36980" y="72760"/>
                </a:lnTo>
                <a:lnTo>
                  <a:pt x="37000" y="72760"/>
                </a:lnTo>
                <a:lnTo>
                  <a:pt x="37020" y="72750"/>
                </a:lnTo>
                <a:lnTo>
                  <a:pt x="37040" y="72740"/>
                </a:lnTo>
                <a:lnTo>
                  <a:pt x="37080" y="72730"/>
                </a:lnTo>
                <a:lnTo>
                  <a:pt x="37150" y="72720"/>
                </a:lnTo>
                <a:lnTo>
                  <a:pt x="37170" y="72710"/>
                </a:lnTo>
                <a:lnTo>
                  <a:pt x="37180" y="72700"/>
                </a:lnTo>
                <a:lnTo>
                  <a:pt x="37220" y="72670"/>
                </a:lnTo>
                <a:lnTo>
                  <a:pt x="37230" y="72660"/>
                </a:lnTo>
                <a:lnTo>
                  <a:pt x="37240" y="72620"/>
                </a:lnTo>
                <a:lnTo>
                  <a:pt x="37250" y="72610"/>
                </a:lnTo>
                <a:lnTo>
                  <a:pt x="37250" y="72590"/>
                </a:lnTo>
                <a:lnTo>
                  <a:pt x="37260" y="72580"/>
                </a:lnTo>
                <a:lnTo>
                  <a:pt x="37260" y="72570"/>
                </a:lnTo>
                <a:lnTo>
                  <a:pt x="37270" y="72550"/>
                </a:lnTo>
                <a:lnTo>
                  <a:pt x="37270" y="72530"/>
                </a:lnTo>
                <a:lnTo>
                  <a:pt x="37270" y="72520"/>
                </a:lnTo>
                <a:lnTo>
                  <a:pt x="37270" y="72500"/>
                </a:lnTo>
                <a:lnTo>
                  <a:pt x="37270" y="72480"/>
                </a:lnTo>
                <a:lnTo>
                  <a:pt x="37270" y="72470"/>
                </a:lnTo>
                <a:lnTo>
                  <a:pt x="37250" y="72420"/>
                </a:lnTo>
                <a:lnTo>
                  <a:pt x="37240" y="72380"/>
                </a:lnTo>
                <a:lnTo>
                  <a:pt x="37230" y="72360"/>
                </a:lnTo>
                <a:lnTo>
                  <a:pt x="37230" y="72350"/>
                </a:lnTo>
                <a:lnTo>
                  <a:pt x="37220" y="72330"/>
                </a:lnTo>
                <a:lnTo>
                  <a:pt x="37230" y="72320"/>
                </a:lnTo>
                <a:lnTo>
                  <a:pt x="37230" y="72310"/>
                </a:lnTo>
                <a:lnTo>
                  <a:pt x="37240" y="72290"/>
                </a:lnTo>
                <a:lnTo>
                  <a:pt x="37250" y="72280"/>
                </a:lnTo>
                <a:lnTo>
                  <a:pt x="37260" y="72270"/>
                </a:lnTo>
                <a:lnTo>
                  <a:pt x="37270" y="72260"/>
                </a:lnTo>
                <a:lnTo>
                  <a:pt x="37290" y="72250"/>
                </a:lnTo>
                <a:lnTo>
                  <a:pt x="37300" y="72250"/>
                </a:lnTo>
                <a:lnTo>
                  <a:pt x="37310" y="72240"/>
                </a:lnTo>
                <a:lnTo>
                  <a:pt x="37320" y="72220"/>
                </a:lnTo>
                <a:lnTo>
                  <a:pt x="37340" y="72200"/>
                </a:lnTo>
                <a:lnTo>
                  <a:pt x="37350" y="72190"/>
                </a:lnTo>
                <a:lnTo>
                  <a:pt x="37360" y="72190"/>
                </a:lnTo>
                <a:lnTo>
                  <a:pt x="37380" y="72180"/>
                </a:lnTo>
                <a:lnTo>
                  <a:pt x="37390" y="72180"/>
                </a:lnTo>
                <a:lnTo>
                  <a:pt x="37410" y="72190"/>
                </a:lnTo>
                <a:lnTo>
                  <a:pt x="37420" y="72180"/>
                </a:lnTo>
                <a:lnTo>
                  <a:pt x="37440" y="72180"/>
                </a:lnTo>
                <a:lnTo>
                  <a:pt x="37450" y="72180"/>
                </a:lnTo>
                <a:lnTo>
                  <a:pt x="37460" y="72180"/>
                </a:lnTo>
                <a:lnTo>
                  <a:pt x="37500" y="72170"/>
                </a:lnTo>
                <a:lnTo>
                  <a:pt x="37510" y="72170"/>
                </a:lnTo>
                <a:lnTo>
                  <a:pt x="37530" y="72160"/>
                </a:lnTo>
                <a:lnTo>
                  <a:pt x="37570" y="72130"/>
                </a:lnTo>
                <a:lnTo>
                  <a:pt x="37580" y="72130"/>
                </a:lnTo>
                <a:lnTo>
                  <a:pt x="37590" y="72130"/>
                </a:lnTo>
                <a:lnTo>
                  <a:pt x="37620" y="72140"/>
                </a:lnTo>
                <a:lnTo>
                  <a:pt x="37630" y="72140"/>
                </a:lnTo>
                <a:lnTo>
                  <a:pt x="37640" y="72140"/>
                </a:lnTo>
                <a:lnTo>
                  <a:pt x="37650" y="72140"/>
                </a:lnTo>
                <a:lnTo>
                  <a:pt x="37660" y="72150"/>
                </a:lnTo>
                <a:lnTo>
                  <a:pt x="37690" y="72170"/>
                </a:lnTo>
                <a:lnTo>
                  <a:pt x="37710" y="72180"/>
                </a:lnTo>
                <a:close/>
                <a:moveTo>
                  <a:pt x="40130" y="72080"/>
                </a:moveTo>
                <a:lnTo>
                  <a:pt x="40150" y="72080"/>
                </a:lnTo>
                <a:lnTo>
                  <a:pt x="40180" y="72080"/>
                </a:lnTo>
                <a:lnTo>
                  <a:pt x="40200" y="72080"/>
                </a:lnTo>
                <a:lnTo>
                  <a:pt x="40220" y="72080"/>
                </a:lnTo>
                <a:lnTo>
                  <a:pt x="40240" y="72080"/>
                </a:lnTo>
                <a:lnTo>
                  <a:pt x="40260" y="72080"/>
                </a:lnTo>
                <a:lnTo>
                  <a:pt x="40270" y="72080"/>
                </a:lnTo>
                <a:lnTo>
                  <a:pt x="40280" y="72080"/>
                </a:lnTo>
                <a:lnTo>
                  <a:pt x="40310" y="72090"/>
                </a:lnTo>
                <a:lnTo>
                  <a:pt x="40330" y="72100"/>
                </a:lnTo>
                <a:lnTo>
                  <a:pt x="40340" y="72100"/>
                </a:lnTo>
                <a:lnTo>
                  <a:pt x="40360" y="72110"/>
                </a:lnTo>
                <a:lnTo>
                  <a:pt x="40390" y="72130"/>
                </a:lnTo>
                <a:lnTo>
                  <a:pt x="40400" y="72140"/>
                </a:lnTo>
                <a:lnTo>
                  <a:pt x="40420" y="72160"/>
                </a:lnTo>
                <a:lnTo>
                  <a:pt x="40430" y="72170"/>
                </a:lnTo>
                <a:lnTo>
                  <a:pt x="40450" y="72190"/>
                </a:lnTo>
                <a:lnTo>
                  <a:pt x="40480" y="72210"/>
                </a:lnTo>
                <a:lnTo>
                  <a:pt x="40500" y="72230"/>
                </a:lnTo>
                <a:lnTo>
                  <a:pt x="40510" y="72240"/>
                </a:lnTo>
                <a:lnTo>
                  <a:pt x="40510" y="72260"/>
                </a:lnTo>
                <a:lnTo>
                  <a:pt x="40520" y="72270"/>
                </a:lnTo>
                <a:lnTo>
                  <a:pt x="40520" y="72290"/>
                </a:lnTo>
                <a:lnTo>
                  <a:pt x="40520" y="72310"/>
                </a:lnTo>
                <a:lnTo>
                  <a:pt x="40530" y="72330"/>
                </a:lnTo>
                <a:lnTo>
                  <a:pt x="40540" y="72350"/>
                </a:lnTo>
                <a:lnTo>
                  <a:pt x="40540" y="72360"/>
                </a:lnTo>
                <a:lnTo>
                  <a:pt x="40550" y="72360"/>
                </a:lnTo>
                <a:lnTo>
                  <a:pt x="40560" y="72360"/>
                </a:lnTo>
                <a:lnTo>
                  <a:pt x="40580" y="72360"/>
                </a:lnTo>
                <a:lnTo>
                  <a:pt x="40590" y="72360"/>
                </a:lnTo>
                <a:lnTo>
                  <a:pt x="40600" y="72360"/>
                </a:lnTo>
                <a:lnTo>
                  <a:pt x="40610" y="72360"/>
                </a:lnTo>
                <a:lnTo>
                  <a:pt x="40630" y="72360"/>
                </a:lnTo>
                <a:lnTo>
                  <a:pt x="40640" y="72350"/>
                </a:lnTo>
                <a:lnTo>
                  <a:pt x="40660" y="72350"/>
                </a:lnTo>
                <a:lnTo>
                  <a:pt x="40670" y="72350"/>
                </a:lnTo>
                <a:lnTo>
                  <a:pt x="40690" y="72350"/>
                </a:lnTo>
                <a:lnTo>
                  <a:pt x="40690" y="72360"/>
                </a:lnTo>
                <a:lnTo>
                  <a:pt x="40700" y="72360"/>
                </a:lnTo>
                <a:lnTo>
                  <a:pt x="40700" y="72370"/>
                </a:lnTo>
                <a:lnTo>
                  <a:pt x="40690" y="72380"/>
                </a:lnTo>
                <a:lnTo>
                  <a:pt x="40670" y="72390"/>
                </a:lnTo>
                <a:lnTo>
                  <a:pt x="40670" y="72400"/>
                </a:lnTo>
                <a:lnTo>
                  <a:pt x="40660" y="72400"/>
                </a:lnTo>
                <a:lnTo>
                  <a:pt x="40650" y="72420"/>
                </a:lnTo>
                <a:lnTo>
                  <a:pt x="40650" y="72430"/>
                </a:lnTo>
                <a:lnTo>
                  <a:pt x="40640" y="72440"/>
                </a:lnTo>
                <a:lnTo>
                  <a:pt x="40640" y="72460"/>
                </a:lnTo>
                <a:lnTo>
                  <a:pt x="40640" y="72480"/>
                </a:lnTo>
                <a:lnTo>
                  <a:pt x="40660" y="72500"/>
                </a:lnTo>
                <a:lnTo>
                  <a:pt x="40680" y="72510"/>
                </a:lnTo>
                <a:lnTo>
                  <a:pt x="40690" y="72520"/>
                </a:lnTo>
                <a:lnTo>
                  <a:pt x="40700" y="72520"/>
                </a:lnTo>
                <a:lnTo>
                  <a:pt x="40720" y="72530"/>
                </a:lnTo>
                <a:lnTo>
                  <a:pt x="40750" y="72530"/>
                </a:lnTo>
                <a:lnTo>
                  <a:pt x="40770" y="72520"/>
                </a:lnTo>
                <a:lnTo>
                  <a:pt x="40790" y="72500"/>
                </a:lnTo>
                <a:lnTo>
                  <a:pt x="40820" y="72470"/>
                </a:lnTo>
                <a:lnTo>
                  <a:pt x="40830" y="72450"/>
                </a:lnTo>
                <a:lnTo>
                  <a:pt x="40850" y="72440"/>
                </a:lnTo>
                <a:lnTo>
                  <a:pt x="40860" y="72430"/>
                </a:lnTo>
                <a:lnTo>
                  <a:pt x="40880" y="72430"/>
                </a:lnTo>
                <a:lnTo>
                  <a:pt x="40900" y="72440"/>
                </a:lnTo>
                <a:lnTo>
                  <a:pt x="40910" y="72460"/>
                </a:lnTo>
                <a:lnTo>
                  <a:pt x="40930" y="72480"/>
                </a:lnTo>
                <a:lnTo>
                  <a:pt x="40930" y="72490"/>
                </a:lnTo>
                <a:lnTo>
                  <a:pt x="40940" y="72510"/>
                </a:lnTo>
                <a:lnTo>
                  <a:pt x="40960" y="72540"/>
                </a:lnTo>
                <a:lnTo>
                  <a:pt x="40970" y="72560"/>
                </a:lnTo>
                <a:lnTo>
                  <a:pt x="40980" y="72570"/>
                </a:lnTo>
                <a:lnTo>
                  <a:pt x="40980" y="72590"/>
                </a:lnTo>
                <a:lnTo>
                  <a:pt x="40970" y="72620"/>
                </a:lnTo>
                <a:lnTo>
                  <a:pt x="40960" y="72630"/>
                </a:lnTo>
                <a:lnTo>
                  <a:pt x="40950" y="72640"/>
                </a:lnTo>
                <a:lnTo>
                  <a:pt x="40950" y="72670"/>
                </a:lnTo>
                <a:lnTo>
                  <a:pt x="40950" y="72700"/>
                </a:lnTo>
                <a:lnTo>
                  <a:pt x="40950" y="72730"/>
                </a:lnTo>
                <a:lnTo>
                  <a:pt x="40950" y="72750"/>
                </a:lnTo>
                <a:lnTo>
                  <a:pt x="40930" y="72770"/>
                </a:lnTo>
                <a:lnTo>
                  <a:pt x="40920" y="72770"/>
                </a:lnTo>
                <a:lnTo>
                  <a:pt x="40900" y="72790"/>
                </a:lnTo>
                <a:lnTo>
                  <a:pt x="40890" y="72790"/>
                </a:lnTo>
                <a:lnTo>
                  <a:pt x="40880" y="72800"/>
                </a:lnTo>
                <a:lnTo>
                  <a:pt x="40870" y="72810"/>
                </a:lnTo>
                <a:lnTo>
                  <a:pt x="40860" y="72830"/>
                </a:lnTo>
                <a:lnTo>
                  <a:pt x="40850" y="72840"/>
                </a:lnTo>
                <a:lnTo>
                  <a:pt x="40840" y="72850"/>
                </a:lnTo>
                <a:lnTo>
                  <a:pt x="40840" y="72860"/>
                </a:lnTo>
                <a:lnTo>
                  <a:pt x="40840" y="72870"/>
                </a:lnTo>
                <a:lnTo>
                  <a:pt x="40830" y="72890"/>
                </a:lnTo>
                <a:lnTo>
                  <a:pt x="40830" y="72920"/>
                </a:lnTo>
                <a:lnTo>
                  <a:pt x="40830" y="72950"/>
                </a:lnTo>
                <a:lnTo>
                  <a:pt x="40830" y="72960"/>
                </a:lnTo>
                <a:lnTo>
                  <a:pt x="40810" y="72980"/>
                </a:lnTo>
                <a:lnTo>
                  <a:pt x="40800" y="72990"/>
                </a:lnTo>
                <a:lnTo>
                  <a:pt x="40780" y="73010"/>
                </a:lnTo>
                <a:lnTo>
                  <a:pt x="40770" y="73030"/>
                </a:lnTo>
                <a:lnTo>
                  <a:pt x="40760" y="73040"/>
                </a:lnTo>
                <a:lnTo>
                  <a:pt x="40760" y="73050"/>
                </a:lnTo>
                <a:lnTo>
                  <a:pt x="40750" y="73080"/>
                </a:lnTo>
                <a:lnTo>
                  <a:pt x="40760" y="73100"/>
                </a:lnTo>
                <a:lnTo>
                  <a:pt x="40770" y="73110"/>
                </a:lnTo>
                <a:lnTo>
                  <a:pt x="40780" y="73120"/>
                </a:lnTo>
                <a:lnTo>
                  <a:pt x="40790" y="73120"/>
                </a:lnTo>
                <a:lnTo>
                  <a:pt x="40800" y="73120"/>
                </a:lnTo>
                <a:lnTo>
                  <a:pt x="40810" y="73120"/>
                </a:lnTo>
                <a:lnTo>
                  <a:pt x="40830" y="73130"/>
                </a:lnTo>
                <a:lnTo>
                  <a:pt x="40850" y="73130"/>
                </a:lnTo>
                <a:lnTo>
                  <a:pt x="40860" y="73130"/>
                </a:lnTo>
                <a:lnTo>
                  <a:pt x="40870" y="73130"/>
                </a:lnTo>
                <a:lnTo>
                  <a:pt x="40880" y="73120"/>
                </a:lnTo>
                <a:lnTo>
                  <a:pt x="40890" y="73120"/>
                </a:lnTo>
                <a:lnTo>
                  <a:pt x="40900" y="73120"/>
                </a:lnTo>
                <a:lnTo>
                  <a:pt x="40910" y="73120"/>
                </a:lnTo>
                <a:lnTo>
                  <a:pt x="40930" y="73120"/>
                </a:lnTo>
                <a:lnTo>
                  <a:pt x="40930" y="73110"/>
                </a:lnTo>
                <a:lnTo>
                  <a:pt x="40950" y="73110"/>
                </a:lnTo>
                <a:lnTo>
                  <a:pt x="40970" y="73110"/>
                </a:lnTo>
                <a:lnTo>
                  <a:pt x="40990" y="73110"/>
                </a:lnTo>
                <a:lnTo>
                  <a:pt x="41010" y="73110"/>
                </a:lnTo>
                <a:lnTo>
                  <a:pt x="41020" y="73120"/>
                </a:lnTo>
                <a:lnTo>
                  <a:pt x="41020" y="73130"/>
                </a:lnTo>
                <a:lnTo>
                  <a:pt x="41020" y="73140"/>
                </a:lnTo>
                <a:lnTo>
                  <a:pt x="41000" y="73150"/>
                </a:lnTo>
                <a:lnTo>
                  <a:pt x="40980" y="73170"/>
                </a:lnTo>
                <a:lnTo>
                  <a:pt x="40970" y="73180"/>
                </a:lnTo>
                <a:lnTo>
                  <a:pt x="40950" y="73180"/>
                </a:lnTo>
                <a:lnTo>
                  <a:pt x="40940" y="73190"/>
                </a:lnTo>
                <a:lnTo>
                  <a:pt x="40920" y="73190"/>
                </a:lnTo>
                <a:lnTo>
                  <a:pt x="40910" y="73190"/>
                </a:lnTo>
                <a:lnTo>
                  <a:pt x="40900" y="73190"/>
                </a:lnTo>
                <a:lnTo>
                  <a:pt x="40870" y="73200"/>
                </a:lnTo>
                <a:lnTo>
                  <a:pt x="40850" y="73200"/>
                </a:lnTo>
                <a:lnTo>
                  <a:pt x="40840" y="73210"/>
                </a:lnTo>
                <a:lnTo>
                  <a:pt x="40830" y="73210"/>
                </a:lnTo>
                <a:lnTo>
                  <a:pt x="40820" y="73210"/>
                </a:lnTo>
                <a:lnTo>
                  <a:pt x="40810" y="73220"/>
                </a:lnTo>
                <a:lnTo>
                  <a:pt x="40800" y="73230"/>
                </a:lnTo>
                <a:lnTo>
                  <a:pt x="40800" y="73250"/>
                </a:lnTo>
                <a:lnTo>
                  <a:pt x="40800" y="73260"/>
                </a:lnTo>
                <a:lnTo>
                  <a:pt x="40800" y="73280"/>
                </a:lnTo>
                <a:lnTo>
                  <a:pt x="40810" y="73300"/>
                </a:lnTo>
                <a:lnTo>
                  <a:pt x="40810" y="73310"/>
                </a:lnTo>
                <a:lnTo>
                  <a:pt x="40820" y="73330"/>
                </a:lnTo>
                <a:lnTo>
                  <a:pt x="40830" y="73350"/>
                </a:lnTo>
                <a:lnTo>
                  <a:pt x="40840" y="73360"/>
                </a:lnTo>
                <a:lnTo>
                  <a:pt x="40840" y="73370"/>
                </a:lnTo>
                <a:lnTo>
                  <a:pt x="40840" y="73380"/>
                </a:lnTo>
                <a:lnTo>
                  <a:pt x="40860" y="73410"/>
                </a:lnTo>
                <a:lnTo>
                  <a:pt x="40870" y="73450"/>
                </a:lnTo>
                <a:lnTo>
                  <a:pt x="40880" y="73460"/>
                </a:lnTo>
                <a:lnTo>
                  <a:pt x="40900" y="73480"/>
                </a:lnTo>
                <a:lnTo>
                  <a:pt x="40930" y="73510"/>
                </a:lnTo>
                <a:lnTo>
                  <a:pt x="40960" y="73530"/>
                </a:lnTo>
                <a:lnTo>
                  <a:pt x="40980" y="73550"/>
                </a:lnTo>
                <a:lnTo>
                  <a:pt x="40990" y="73560"/>
                </a:lnTo>
                <a:lnTo>
                  <a:pt x="40990" y="73580"/>
                </a:lnTo>
                <a:lnTo>
                  <a:pt x="40990" y="73590"/>
                </a:lnTo>
                <a:lnTo>
                  <a:pt x="40960" y="73610"/>
                </a:lnTo>
                <a:lnTo>
                  <a:pt x="40930" y="73640"/>
                </a:lnTo>
                <a:lnTo>
                  <a:pt x="40900" y="73660"/>
                </a:lnTo>
                <a:lnTo>
                  <a:pt x="40880" y="73700"/>
                </a:lnTo>
                <a:lnTo>
                  <a:pt x="40870" y="73730"/>
                </a:lnTo>
                <a:lnTo>
                  <a:pt x="40860" y="73770"/>
                </a:lnTo>
                <a:lnTo>
                  <a:pt x="40870" y="73800"/>
                </a:lnTo>
                <a:lnTo>
                  <a:pt x="40870" y="73840"/>
                </a:lnTo>
                <a:lnTo>
                  <a:pt x="40880" y="73860"/>
                </a:lnTo>
                <a:lnTo>
                  <a:pt x="40900" y="73890"/>
                </a:lnTo>
                <a:lnTo>
                  <a:pt x="40920" y="73920"/>
                </a:lnTo>
                <a:lnTo>
                  <a:pt x="40960" y="73950"/>
                </a:lnTo>
                <a:lnTo>
                  <a:pt x="41020" y="73990"/>
                </a:lnTo>
                <a:lnTo>
                  <a:pt x="41080" y="74010"/>
                </a:lnTo>
                <a:lnTo>
                  <a:pt x="41150" y="74030"/>
                </a:lnTo>
                <a:lnTo>
                  <a:pt x="41190" y="74040"/>
                </a:lnTo>
                <a:lnTo>
                  <a:pt x="41210" y="74050"/>
                </a:lnTo>
                <a:lnTo>
                  <a:pt x="41230" y="74060"/>
                </a:lnTo>
                <a:lnTo>
                  <a:pt x="41240" y="74070"/>
                </a:lnTo>
                <a:lnTo>
                  <a:pt x="41240" y="74080"/>
                </a:lnTo>
                <a:lnTo>
                  <a:pt x="41240" y="74090"/>
                </a:lnTo>
                <a:lnTo>
                  <a:pt x="41230" y="74110"/>
                </a:lnTo>
                <a:lnTo>
                  <a:pt x="41210" y="74150"/>
                </a:lnTo>
                <a:lnTo>
                  <a:pt x="41180" y="74210"/>
                </a:lnTo>
                <a:lnTo>
                  <a:pt x="41160" y="74240"/>
                </a:lnTo>
                <a:lnTo>
                  <a:pt x="41120" y="74310"/>
                </a:lnTo>
                <a:lnTo>
                  <a:pt x="41110" y="74350"/>
                </a:lnTo>
                <a:lnTo>
                  <a:pt x="41090" y="74390"/>
                </a:lnTo>
                <a:lnTo>
                  <a:pt x="41080" y="74430"/>
                </a:lnTo>
                <a:lnTo>
                  <a:pt x="41040" y="74490"/>
                </a:lnTo>
                <a:lnTo>
                  <a:pt x="41020" y="74530"/>
                </a:lnTo>
                <a:lnTo>
                  <a:pt x="40990" y="74580"/>
                </a:lnTo>
                <a:lnTo>
                  <a:pt x="40970" y="74620"/>
                </a:lnTo>
                <a:lnTo>
                  <a:pt x="40950" y="74670"/>
                </a:lnTo>
                <a:lnTo>
                  <a:pt x="40940" y="74700"/>
                </a:lnTo>
                <a:lnTo>
                  <a:pt x="40930" y="74740"/>
                </a:lnTo>
                <a:lnTo>
                  <a:pt x="40920" y="74780"/>
                </a:lnTo>
                <a:lnTo>
                  <a:pt x="40920" y="74810"/>
                </a:lnTo>
                <a:lnTo>
                  <a:pt x="40930" y="74850"/>
                </a:lnTo>
                <a:lnTo>
                  <a:pt x="40940" y="74890"/>
                </a:lnTo>
                <a:lnTo>
                  <a:pt x="40960" y="74920"/>
                </a:lnTo>
                <a:lnTo>
                  <a:pt x="40970" y="74940"/>
                </a:lnTo>
                <a:lnTo>
                  <a:pt x="41000" y="74980"/>
                </a:lnTo>
                <a:lnTo>
                  <a:pt x="41010" y="74990"/>
                </a:lnTo>
                <a:lnTo>
                  <a:pt x="41020" y="75010"/>
                </a:lnTo>
                <a:lnTo>
                  <a:pt x="41030" y="75030"/>
                </a:lnTo>
                <a:lnTo>
                  <a:pt x="41040" y="75050"/>
                </a:lnTo>
                <a:lnTo>
                  <a:pt x="41050" y="75090"/>
                </a:lnTo>
                <a:lnTo>
                  <a:pt x="41050" y="75120"/>
                </a:lnTo>
                <a:lnTo>
                  <a:pt x="41050" y="75170"/>
                </a:lnTo>
                <a:lnTo>
                  <a:pt x="41060" y="75210"/>
                </a:lnTo>
                <a:lnTo>
                  <a:pt x="41060" y="75270"/>
                </a:lnTo>
                <a:lnTo>
                  <a:pt x="41050" y="75310"/>
                </a:lnTo>
                <a:lnTo>
                  <a:pt x="41040" y="75340"/>
                </a:lnTo>
                <a:lnTo>
                  <a:pt x="41030" y="75390"/>
                </a:lnTo>
                <a:lnTo>
                  <a:pt x="41000" y="75450"/>
                </a:lnTo>
                <a:lnTo>
                  <a:pt x="40990" y="75480"/>
                </a:lnTo>
                <a:lnTo>
                  <a:pt x="40980" y="75520"/>
                </a:lnTo>
                <a:lnTo>
                  <a:pt x="40970" y="75560"/>
                </a:lnTo>
                <a:lnTo>
                  <a:pt x="40960" y="75580"/>
                </a:lnTo>
                <a:lnTo>
                  <a:pt x="40950" y="75610"/>
                </a:lnTo>
                <a:lnTo>
                  <a:pt x="40950" y="75630"/>
                </a:lnTo>
                <a:lnTo>
                  <a:pt x="40940" y="75670"/>
                </a:lnTo>
                <a:lnTo>
                  <a:pt x="40940" y="75710"/>
                </a:lnTo>
                <a:lnTo>
                  <a:pt x="40920" y="75750"/>
                </a:lnTo>
                <a:lnTo>
                  <a:pt x="40910" y="75780"/>
                </a:lnTo>
                <a:lnTo>
                  <a:pt x="40890" y="75810"/>
                </a:lnTo>
                <a:lnTo>
                  <a:pt x="40880" y="75820"/>
                </a:lnTo>
                <a:lnTo>
                  <a:pt x="40870" y="75840"/>
                </a:lnTo>
                <a:lnTo>
                  <a:pt x="40860" y="75870"/>
                </a:lnTo>
                <a:lnTo>
                  <a:pt x="40850" y="75900"/>
                </a:lnTo>
                <a:lnTo>
                  <a:pt x="40840" y="75920"/>
                </a:lnTo>
                <a:lnTo>
                  <a:pt x="40820" y="75940"/>
                </a:lnTo>
                <a:lnTo>
                  <a:pt x="40790" y="75960"/>
                </a:lnTo>
                <a:lnTo>
                  <a:pt x="40780" y="75970"/>
                </a:lnTo>
                <a:lnTo>
                  <a:pt x="40770" y="75980"/>
                </a:lnTo>
                <a:lnTo>
                  <a:pt x="40760" y="75980"/>
                </a:lnTo>
                <a:lnTo>
                  <a:pt x="40740" y="75980"/>
                </a:lnTo>
                <a:lnTo>
                  <a:pt x="40730" y="75980"/>
                </a:lnTo>
                <a:lnTo>
                  <a:pt x="40710" y="75990"/>
                </a:lnTo>
                <a:lnTo>
                  <a:pt x="40690" y="76000"/>
                </a:lnTo>
                <a:lnTo>
                  <a:pt x="40670" y="76010"/>
                </a:lnTo>
                <a:lnTo>
                  <a:pt x="40660" y="76010"/>
                </a:lnTo>
                <a:lnTo>
                  <a:pt x="40650" y="76000"/>
                </a:lnTo>
                <a:lnTo>
                  <a:pt x="40630" y="75980"/>
                </a:lnTo>
                <a:lnTo>
                  <a:pt x="40610" y="75950"/>
                </a:lnTo>
                <a:lnTo>
                  <a:pt x="40590" y="75930"/>
                </a:lnTo>
                <a:lnTo>
                  <a:pt x="40580" y="75890"/>
                </a:lnTo>
                <a:lnTo>
                  <a:pt x="40570" y="75850"/>
                </a:lnTo>
                <a:lnTo>
                  <a:pt x="40560" y="75810"/>
                </a:lnTo>
                <a:lnTo>
                  <a:pt x="40540" y="75780"/>
                </a:lnTo>
                <a:lnTo>
                  <a:pt x="40510" y="75740"/>
                </a:lnTo>
                <a:lnTo>
                  <a:pt x="40480" y="75680"/>
                </a:lnTo>
                <a:lnTo>
                  <a:pt x="40440" y="75620"/>
                </a:lnTo>
                <a:lnTo>
                  <a:pt x="40430" y="75590"/>
                </a:lnTo>
                <a:lnTo>
                  <a:pt x="40420" y="75570"/>
                </a:lnTo>
                <a:lnTo>
                  <a:pt x="40390" y="75530"/>
                </a:lnTo>
                <a:lnTo>
                  <a:pt x="40340" y="75470"/>
                </a:lnTo>
                <a:lnTo>
                  <a:pt x="40310" y="75440"/>
                </a:lnTo>
                <a:lnTo>
                  <a:pt x="40290" y="75410"/>
                </a:lnTo>
                <a:lnTo>
                  <a:pt x="40270" y="75390"/>
                </a:lnTo>
                <a:lnTo>
                  <a:pt x="40270" y="75380"/>
                </a:lnTo>
                <a:lnTo>
                  <a:pt x="40270" y="75370"/>
                </a:lnTo>
                <a:lnTo>
                  <a:pt x="40290" y="75350"/>
                </a:lnTo>
                <a:lnTo>
                  <a:pt x="40320" y="75330"/>
                </a:lnTo>
                <a:lnTo>
                  <a:pt x="40350" y="75310"/>
                </a:lnTo>
                <a:lnTo>
                  <a:pt x="40400" y="75270"/>
                </a:lnTo>
                <a:lnTo>
                  <a:pt x="40440" y="75240"/>
                </a:lnTo>
                <a:lnTo>
                  <a:pt x="40470" y="75200"/>
                </a:lnTo>
                <a:lnTo>
                  <a:pt x="40500" y="75170"/>
                </a:lnTo>
                <a:lnTo>
                  <a:pt x="40520" y="75130"/>
                </a:lnTo>
                <a:lnTo>
                  <a:pt x="40530" y="75080"/>
                </a:lnTo>
                <a:lnTo>
                  <a:pt x="40540" y="75050"/>
                </a:lnTo>
                <a:lnTo>
                  <a:pt x="40540" y="75020"/>
                </a:lnTo>
                <a:lnTo>
                  <a:pt x="40540" y="74990"/>
                </a:lnTo>
                <a:lnTo>
                  <a:pt x="40540" y="74940"/>
                </a:lnTo>
                <a:lnTo>
                  <a:pt x="40540" y="74870"/>
                </a:lnTo>
                <a:lnTo>
                  <a:pt x="40540" y="74840"/>
                </a:lnTo>
                <a:lnTo>
                  <a:pt x="40530" y="74820"/>
                </a:lnTo>
                <a:lnTo>
                  <a:pt x="40520" y="74800"/>
                </a:lnTo>
                <a:lnTo>
                  <a:pt x="40520" y="74780"/>
                </a:lnTo>
                <a:lnTo>
                  <a:pt x="40510" y="74780"/>
                </a:lnTo>
                <a:lnTo>
                  <a:pt x="40500" y="74770"/>
                </a:lnTo>
                <a:lnTo>
                  <a:pt x="40480" y="74770"/>
                </a:lnTo>
                <a:lnTo>
                  <a:pt x="40450" y="74770"/>
                </a:lnTo>
                <a:lnTo>
                  <a:pt x="40430" y="74770"/>
                </a:lnTo>
                <a:lnTo>
                  <a:pt x="40410" y="74780"/>
                </a:lnTo>
                <a:lnTo>
                  <a:pt x="40390" y="74780"/>
                </a:lnTo>
                <a:lnTo>
                  <a:pt x="40340" y="74800"/>
                </a:lnTo>
                <a:lnTo>
                  <a:pt x="40300" y="74820"/>
                </a:lnTo>
                <a:lnTo>
                  <a:pt x="40260" y="74850"/>
                </a:lnTo>
                <a:lnTo>
                  <a:pt x="40250" y="74850"/>
                </a:lnTo>
                <a:lnTo>
                  <a:pt x="40240" y="74850"/>
                </a:lnTo>
                <a:lnTo>
                  <a:pt x="40240" y="74840"/>
                </a:lnTo>
                <a:lnTo>
                  <a:pt x="40230" y="74830"/>
                </a:lnTo>
                <a:lnTo>
                  <a:pt x="40220" y="74790"/>
                </a:lnTo>
                <a:lnTo>
                  <a:pt x="40200" y="74730"/>
                </a:lnTo>
                <a:lnTo>
                  <a:pt x="40200" y="74660"/>
                </a:lnTo>
                <a:lnTo>
                  <a:pt x="40200" y="74630"/>
                </a:lnTo>
                <a:lnTo>
                  <a:pt x="40200" y="74560"/>
                </a:lnTo>
                <a:lnTo>
                  <a:pt x="40200" y="74550"/>
                </a:lnTo>
                <a:lnTo>
                  <a:pt x="40210" y="74540"/>
                </a:lnTo>
                <a:lnTo>
                  <a:pt x="40220" y="74540"/>
                </a:lnTo>
                <a:lnTo>
                  <a:pt x="40230" y="74540"/>
                </a:lnTo>
                <a:lnTo>
                  <a:pt x="40240" y="74540"/>
                </a:lnTo>
                <a:lnTo>
                  <a:pt x="40250" y="74560"/>
                </a:lnTo>
                <a:lnTo>
                  <a:pt x="40280" y="74600"/>
                </a:lnTo>
                <a:lnTo>
                  <a:pt x="40320" y="74650"/>
                </a:lnTo>
                <a:lnTo>
                  <a:pt x="40350" y="74680"/>
                </a:lnTo>
                <a:lnTo>
                  <a:pt x="40370" y="74690"/>
                </a:lnTo>
                <a:lnTo>
                  <a:pt x="40390" y="74700"/>
                </a:lnTo>
                <a:lnTo>
                  <a:pt x="40420" y="74700"/>
                </a:lnTo>
                <a:lnTo>
                  <a:pt x="40440" y="74700"/>
                </a:lnTo>
                <a:lnTo>
                  <a:pt x="40450" y="74700"/>
                </a:lnTo>
                <a:lnTo>
                  <a:pt x="40470" y="74680"/>
                </a:lnTo>
                <a:lnTo>
                  <a:pt x="40500" y="74660"/>
                </a:lnTo>
                <a:lnTo>
                  <a:pt x="40520" y="74640"/>
                </a:lnTo>
                <a:lnTo>
                  <a:pt x="40530" y="74620"/>
                </a:lnTo>
                <a:lnTo>
                  <a:pt x="40550" y="74600"/>
                </a:lnTo>
                <a:lnTo>
                  <a:pt x="40570" y="74590"/>
                </a:lnTo>
                <a:lnTo>
                  <a:pt x="40610" y="74560"/>
                </a:lnTo>
                <a:lnTo>
                  <a:pt x="40620" y="74540"/>
                </a:lnTo>
                <a:lnTo>
                  <a:pt x="40640" y="74530"/>
                </a:lnTo>
                <a:lnTo>
                  <a:pt x="40660" y="74500"/>
                </a:lnTo>
                <a:lnTo>
                  <a:pt x="40660" y="74470"/>
                </a:lnTo>
                <a:lnTo>
                  <a:pt x="40670" y="74460"/>
                </a:lnTo>
                <a:lnTo>
                  <a:pt x="40670" y="74440"/>
                </a:lnTo>
                <a:lnTo>
                  <a:pt x="40670" y="74420"/>
                </a:lnTo>
                <a:lnTo>
                  <a:pt x="40670" y="74410"/>
                </a:lnTo>
                <a:lnTo>
                  <a:pt x="40680" y="74400"/>
                </a:lnTo>
                <a:lnTo>
                  <a:pt x="40690" y="74370"/>
                </a:lnTo>
                <a:lnTo>
                  <a:pt x="40710" y="74350"/>
                </a:lnTo>
                <a:lnTo>
                  <a:pt x="40720" y="74330"/>
                </a:lnTo>
                <a:lnTo>
                  <a:pt x="40730" y="74310"/>
                </a:lnTo>
                <a:lnTo>
                  <a:pt x="40730" y="74280"/>
                </a:lnTo>
                <a:lnTo>
                  <a:pt x="40720" y="74260"/>
                </a:lnTo>
                <a:lnTo>
                  <a:pt x="40720" y="74240"/>
                </a:lnTo>
                <a:lnTo>
                  <a:pt x="40710" y="74220"/>
                </a:lnTo>
                <a:lnTo>
                  <a:pt x="40690" y="74200"/>
                </a:lnTo>
                <a:lnTo>
                  <a:pt x="40680" y="74180"/>
                </a:lnTo>
                <a:lnTo>
                  <a:pt x="40660" y="74160"/>
                </a:lnTo>
                <a:lnTo>
                  <a:pt x="40650" y="74130"/>
                </a:lnTo>
                <a:lnTo>
                  <a:pt x="40640" y="74110"/>
                </a:lnTo>
                <a:lnTo>
                  <a:pt x="40630" y="74090"/>
                </a:lnTo>
                <a:lnTo>
                  <a:pt x="40620" y="74080"/>
                </a:lnTo>
                <a:lnTo>
                  <a:pt x="40620" y="74020"/>
                </a:lnTo>
                <a:lnTo>
                  <a:pt x="40620" y="74000"/>
                </a:lnTo>
                <a:lnTo>
                  <a:pt x="40620" y="73980"/>
                </a:lnTo>
                <a:lnTo>
                  <a:pt x="40640" y="73950"/>
                </a:lnTo>
                <a:lnTo>
                  <a:pt x="40650" y="73900"/>
                </a:lnTo>
                <a:lnTo>
                  <a:pt x="40660" y="73860"/>
                </a:lnTo>
                <a:lnTo>
                  <a:pt x="40660" y="73840"/>
                </a:lnTo>
                <a:lnTo>
                  <a:pt x="40660" y="73820"/>
                </a:lnTo>
                <a:lnTo>
                  <a:pt x="40670" y="73800"/>
                </a:lnTo>
                <a:lnTo>
                  <a:pt x="40670" y="73790"/>
                </a:lnTo>
                <a:lnTo>
                  <a:pt x="40680" y="73790"/>
                </a:lnTo>
                <a:lnTo>
                  <a:pt x="40690" y="73780"/>
                </a:lnTo>
                <a:lnTo>
                  <a:pt x="40710" y="73780"/>
                </a:lnTo>
                <a:lnTo>
                  <a:pt x="40730" y="73790"/>
                </a:lnTo>
                <a:lnTo>
                  <a:pt x="40760" y="73790"/>
                </a:lnTo>
                <a:lnTo>
                  <a:pt x="40780" y="73790"/>
                </a:lnTo>
                <a:lnTo>
                  <a:pt x="40790" y="73780"/>
                </a:lnTo>
                <a:lnTo>
                  <a:pt x="40810" y="73770"/>
                </a:lnTo>
                <a:lnTo>
                  <a:pt x="40810" y="73750"/>
                </a:lnTo>
                <a:lnTo>
                  <a:pt x="40810" y="73730"/>
                </a:lnTo>
                <a:lnTo>
                  <a:pt x="40800" y="73690"/>
                </a:lnTo>
                <a:lnTo>
                  <a:pt x="40780" y="73640"/>
                </a:lnTo>
                <a:lnTo>
                  <a:pt x="40770" y="73610"/>
                </a:lnTo>
                <a:lnTo>
                  <a:pt x="40740" y="73550"/>
                </a:lnTo>
                <a:lnTo>
                  <a:pt x="40720" y="73520"/>
                </a:lnTo>
                <a:lnTo>
                  <a:pt x="40720" y="73500"/>
                </a:lnTo>
                <a:lnTo>
                  <a:pt x="40710" y="73470"/>
                </a:lnTo>
                <a:lnTo>
                  <a:pt x="40690" y="73460"/>
                </a:lnTo>
                <a:lnTo>
                  <a:pt x="40680" y="73460"/>
                </a:lnTo>
                <a:lnTo>
                  <a:pt x="40660" y="73460"/>
                </a:lnTo>
                <a:lnTo>
                  <a:pt x="40650" y="73460"/>
                </a:lnTo>
                <a:lnTo>
                  <a:pt x="40640" y="73470"/>
                </a:lnTo>
                <a:lnTo>
                  <a:pt x="40630" y="73480"/>
                </a:lnTo>
                <a:lnTo>
                  <a:pt x="40610" y="73490"/>
                </a:lnTo>
                <a:lnTo>
                  <a:pt x="40570" y="73500"/>
                </a:lnTo>
                <a:lnTo>
                  <a:pt x="40550" y="73510"/>
                </a:lnTo>
                <a:lnTo>
                  <a:pt x="40540" y="73510"/>
                </a:lnTo>
                <a:lnTo>
                  <a:pt x="40530" y="73500"/>
                </a:lnTo>
                <a:lnTo>
                  <a:pt x="40530" y="73490"/>
                </a:lnTo>
                <a:lnTo>
                  <a:pt x="40530" y="73480"/>
                </a:lnTo>
                <a:lnTo>
                  <a:pt x="40530" y="73470"/>
                </a:lnTo>
                <a:lnTo>
                  <a:pt x="40540" y="73450"/>
                </a:lnTo>
                <a:lnTo>
                  <a:pt x="40540" y="73440"/>
                </a:lnTo>
                <a:lnTo>
                  <a:pt x="40560" y="73410"/>
                </a:lnTo>
                <a:lnTo>
                  <a:pt x="40570" y="73410"/>
                </a:lnTo>
                <a:lnTo>
                  <a:pt x="40580" y="73370"/>
                </a:lnTo>
                <a:lnTo>
                  <a:pt x="40590" y="73350"/>
                </a:lnTo>
                <a:lnTo>
                  <a:pt x="40590" y="73310"/>
                </a:lnTo>
                <a:lnTo>
                  <a:pt x="40590" y="73270"/>
                </a:lnTo>
                <a:lnTo>
                  <a:pt x="40580" y="73220"/>
                </a:lnTo>
                <a:lnTo>
                  <a:pt x="40580" y="73210"/>
                </a:lnTo>
                <a:lnTo>
                  <a:pt x="40580" y="73200"/>
                </a:lnTo>
                <a:lnTo>
                  <a:pt x="40580" y="73180"/>
                </a:lnTo>
                <a:lnTo>
                  <a:pt x="40580" y="73140"/>
                </a:lnTo>
                <a:lnTo>
                  <a:pt x="40580" y="73120"/>
                </a:lnTo>
                <a:lnTo>
                  <a:pt x="40580" y="73100"/>
                </a:lnTo>
                <a:lnTo>
                  <a:pt x="40570" y="73090"/>
                </a:lnTo>
                <a:lnTo>
                  <a:pt x="40560" y="73070"/>
                </a:lnTo>
                <a:lnTo>
                  <a:pt x="40550" y="73060"/>
                </a:lnTo>
                <a:lnTo>
                  <a:pt x="40530" y="73060"/>
                </a:lnTo>
                <a:lnTo>
                  <a:pt x="40500" y="73060"/>
                </a:lnTo>
                <a:lnTo>
                  <a:pt x="40470" y="73070"/>
                </a:lnTo>
                <a:lnTo>
                  <a:pt x="40450" y="73070"/>
                </a:lnTo>
                <a:lnTo>
                  <a:pt x="40430" y="73080"/>
                </a:lnTo>
                <a:lnTo>
                  <a:pt x="40400" y="73080"/>
                </a:lnTo>
                <a:lnTo>
                  <a:pt x="40370" y="73080"/>
                </a:lnTo>
                <a:lnTo>
                  <a:pt x="40350" y="73080"/>
                </a:lnTo>
                <a:lnTo>
                  <a:pt x="40340" y="73080"/>
                </a:lnTo>
                <a:lnTo>
                  <a:pt x="40340" y="73070"/>
                </a:lnTo>
                <a:lnTo>
                  <a:pt x="40320" y="73060"/>
                </a:lnTo>
                <a:lnTo>
                  <a:pt x="40310" y="73050"/>
                </a:lnTo>
                <a:lnTo>
                  <a:pt x="40300" y="73050"/>
                </a:lnTo>
                <a:lnTo>
                  <a:pt x="40290" y="73040"/>
                </a:lnTo>
                <a:lnTo>
                  <a:pt x="40270" y="73040"/>
                </a:lnTo>
                <a:lnTo>
                  <a:pt x="40250" y="73050"/>
                </a:lnTo>
                <a:lnTo>
                  <a:pt x="40250" y="73060"/>
                </a:lnTo>
                <a:lnTo>
                  <a:pt x="40250" y="73070"/>
                </a:lnTo>
                <a:lnTo>
                  <a:pt x="40250" y="73090"/>
                </a:lnTo>
                <a:lnTo>
                  <a:pt x="40260" y="73100"/>
                </a:lnTo>
                <a:lnTo>
                  <a:pt x="40260" y="73110"/>
                </a:lnTo>
                <a:lnTo>
                  <a:pt x="40260" y="73120"/>
                </a:lnTo>
                <a:lnTo>
                  <a:pt x="40240" y="73120"/>
                </a:lnTo>
                <a:lnTo>
                  <a:pt x="40220" y="73120"/>
                </a:lnTo>
                <a:lnTo>
                  <a:pt x="40210" y="73120"/>
                </a:lnTo>
                <a:lnTo>
                  <a:pt x="40200" y="73120"/>
                </a:lnTo>
                <a:lnTo>
                  <a:pt x="40180" y="73120"/>
                </a:lnTo>
                <a:lnTo>
                  <a:pt x="40160" y="73130"/>
                </a:lnTo>
                <a:lnTo>
                  <a:pt x="40140" y="73140"/>
                </a:lnTo>
                <a:lnTo>
                  <a:pt x="40120" y="73150"/>
                </a:lnTo>
                <a:lnTo>
                  <a:pt x="40100" y="73160"/>
                </a:lnTo>
                <a:lnTo>
                  <a:pt x="40070" y="73170"/>
                </a:lnTo>
                <a:lnTo>
                  <a:pt x="40060" y="73170"/>
                </a:lnTo>
                <a:lnTo>
                  <a:pt x="40050" y="73170"/>
                </a:lnTo>
                <a:lnTo>
                  <a:pt x="40040" y="73170"/>
                </a:lnTo>
                <a:lnTo>
                  <a:pt x="40010" y="73180"/>
                </a:lnTo>
                <a:lnTo>
                  <a:pt x="39990" y="73190"/>
                </a:lnTo>
                <a:lnTo>
                  <a:pt x="39970" y="73210"/>
                </a:lnTo>
                <a:lnTo>
                  <a:pt x="39950" y="73220"/>
                </a:lnTo>
                <a:lnTo>
                  <a:pt x="39930" y="73220"/>
                </a:lnTo>
                <a:lnTo>
                  <a:pt x="39920" y="73230"/>
                </a:lnTo>
                <a:lnTo>
                  <a:pt x="39900" y="73230"/>
                </a:lnTo>
                <a:lnTo>
                  <a:pt x="39880" y="73240"/>
                </a:lnTo>
                <a:lnTo>
                  <a:pt x="39870" y="73250"/>
                </a:lnTo>
                <a:lnTo>
                  <a:pt x="39850" y="73250"/>
                </a:lnTo>
                <a:lnTo>
                  <a:pt x="39850" y="73240"/>
                </a:lnTo>
                <a:lnTo>
                  <a:pt x="39850" y="73230"/>
                </a:lnTo>
                <a:lnTo>
                  <a:pt x="39850" y="73220"/>
                </a:lnTo>
                <a:lnTo>
                  <a:pt x="39850" y="73210"/>
                </a:lnTo>
                <a:lnTo>
                  <a:pt x="39860" y="73200"/>
                </a:lnTo>
                <a:lnTo>
                  <a:pt x="39860" y="73170"/>
                </a:lnTo>
                <a:lnTo>
                  <a:pt x="39870" y="73140"/>
                </a:lnTo>
                <a:lnTo>
                  <a:pt x="39870" y="73110"/>
                </a:lnTo>
                <a:lnTo>
                  <a:pt x="39880" y="73090"/>
                </a:lnTo>
                <a:lnTo>
                  <a:pt x="39880" y="73050"/>
                </a:lnTo>
                <a:lnTo>
                  <a:pt x="39890" y="73030"/>
                </a:lnTo>
                <a:lnTo>
                  <a:pt x="39890" y="73010"/>
                </a:lnTo>
                <a:lnTo>
                  <a:pt x="39900" y="72980"/>
                </a:lnTo>
                <a:lnTo>
                  <a:pt x="39900" y="72950"/>
                </a:lnTo>
                <a:lnTo>
                  <a:pt x="39900" y="72930"/>
                </a:lnTo>
                <a:lnTo>
                  <a:pt x="39910" y="72900"/>
                </a:lnTo>
                <a:lnTo>
                  <a:pt x="39910" y="72890"/>
                </a:lnTo>
                <a:lnTo>
                  <a:pt x="39920" y="72880"/>
                </a:lnTo>
                <a:lnTo>
                  <a:pt x="39920" y="72860"/>
                </a:lnTo>
                <a:lnTo>
                  <a:pt x="39920" y="72850"/>
                </a:lnTo>
                <a:lnTo>
                  <a:pt x="39920" y="72840"/>
                </a:lnTo>
                <a:lnTo>
                  <a:pt x="39920" y="72820"/>
                </a:lnTo>
                <a:lnTo>
                  <a:pt x="39920" y="72800"/>
                </a:lnTo>
                <a:lnTo>
                  <a:pt x="39920" y="72770"/>
                </a:lnTo>
                <a:lnTo>
                  <a:pt x="39920" y="72740"/>
                </a:lnTo>
                <a:lnTo>
                  <a:pt x="39920" y="72710"/>
                </a:lnTo>
                <a:lnTo>
                  <a:pt x="39920" y="72700"/>
                </a:lnTo>
                <a:lnTo>
                  <a:pt x="39920" y="72690"/>
                </a:lnTo>
                <a:lnTo>
                  <a:pt x="39930" y="72680"/>
                </a:lnTo>
                <a:lnTo>
                  <a:pt x="39940" y="72680"/>
                </a:lnTo>
                <a:lnTo>
                  <a:pt x="39950" y="72680"/>
                </a:lnTo>
                <a:lnTo>
                  <a:pt x="39970" y="72670"/>
                </a:lnTo>
                <a:lnTo>
                  <a:pt x="39970" y="72660"/>
                </a:lnTo>
                <a:lnTo>
                  <a:pt x="39990" y="72640"/>
                </a:lnTo>
                <a:lnTo>
                  <a:pt x="39990" y="72630"/>
                </a:lnTo>
                <a:lnTo>
                  <a:pt x="40000" y="72610"/>
                </a:lnTo>
                <a:lnTo>
                  <a:pt x="40010" y="72590"/>
                </a:lnTo>
                <a:lnTo>
                  <a:pt x="40020" y="72580"/>
                </a:lnTo>
                <a:lnTo>
                  <a:pt x="40020" y="72570"/>
                </a:lnTo>
                <a:lnTo>
                  <a:pt x="40010" y="72550"/>
                </a:lnTo>
                <a:lnTo>
                  <a:pt x="40010" y="72520"/>
                </a:lnTo>
                <a:lnTo>
                  <a:pt x="40010" y="72510"/>
                </a:lnTo>
                <a:lnTo>
                  <a:pt x="40000" y="72500"/>
                </a:lnTo>
                <a:lnTo>
                  <a:pt x="40000" y="72490"/>
                </a:lnTo>
                <a:lnTo>
                  <a:pt x="40000" y="72470"/>
                </a:lnTo>
                <a:lnTo>
                  <a:pt x="39990" y="72450"/>
                </a:lnTo>
                <a:lnTo>
                  <a:pt x="40000" y="72430"/>
                </a:lnTo>
                <a:lnTo>
                  <a:pt x="40000" y="72420"/>
                </a:lnTo>
                <a:lnTo>
                  <a:pt x="40010" y="72420"/>
                </a:lnTo>
                <a:lnTo>
                  <a:pt x="40020" y="72410"/>
                </a:lnTo>
                <a:lnTo>
                  <a:pt x="40030" y="72400"/>
                </a:lnTo>
                <a:lnTo>
                  <a:pt x="40050" y="72380"/>
                </a:lnTo>
                <a:lnTo>
                  <a:pt x="40060" y="72370"/>
                </a:lnTo>
                <a:lnTo>
                  <a:pt x="40070" y="72350"/>
                </a:lnTo>
                <a:lnTo>
                  <a:pt x="40070" y="72320"/>
                </a:lnTo>
                <a:lnTo>
                  <a:pt x="40060" y="72300"/>
                </a:lnTo>
                <a:lnTo>
                  <a:pt x="40050" y="72270"/>
                </a:lnTo>
                <a:lnTo>
                  <a:pt x="40040" y="72250"/>
                </a:lnTo>
                <a:lnTo>
                  <a:pt x="40030" y="72230"/>
                </a:lnTo>
                <a:lnTo>
                  <a:pt x="40030" y="72220"/>
                </a:lnTo>
                <a:lnTo>
                  <a:pt x="40030" y="72210"/>
                </a:lnTo>
                <a:lnTo>
                  <a:pt x="40030" y="72190"/>
                </a:lnTo>
                <a:lnTo>
                  <a:pt x="40030" y="72180"/>
                </a:lnTo>
                <a:lnTo>
                  <a:pt x="40040" y="72160"/>
                </a:lnTo>
                <a:lnTo>
                  <a:pt x="40040" y="72150"/>
                </a:lnTo>
                <a:lnTo>
                  <a:pt x="40040" y="72130"/>
                </a:lnTo>
                <a:lnTo>
                  <a:pt x="40050" y="72120"/>
                </a:lnTo>
                <a:lnTo>
                  <a:pt x="40050" y="72110"/>
                </a:lnTo>
                <a:lnTo>
                  <a:pt x="40060" y="72100"/>
                </a:lnTo>
                <a:lnTo>
                  <a:pt x="40070" y="72090"/>
                </a:lnTo>
                <a:lnTo>
                  <a:pt x="40070" y="72080"/>
                </a:lnTo>
                <a:lnTo>
                  <a:pt x="40090" y="72080"/>
                </a:lnTo>
                <a:lnTo>
                  <a:pt x="40100" y="72080"/>
                </a:lnTo>
                <a:lnTo>
                  <a:pt x="40130" y="72080"/>
                </a:lnTo>
                <a:close/>
                <a:moveTo>
                  <a:pt x="43850" y="72100"/>
                </a:moveTo>
                <a:lnTo>
                  <a:pt x="43850" y="72110"/>
                </a:lnTo>
                <a:lnTo>
                  <a:pt x="43850" y="72120"/>
                </a:lnTo>
                <a:lnTo>
                  <a:pt x="43850" y="72130"/>
                </a:lnTo>
                <a:lnTo>
                  <a:pt x="43850" y="72140"/>
                </a:lnTo>
                <a:lnTo>
                  <a:pt x="43860" y="72140"/>
                </a:lnTo>
                <a:lnTo>
                  <a:pt x="43860" y="72150"/>
                </a:lnTo>
                <a:lnTo>
                  <a:pt x="43860" y="72160"/>
                </a:lnTo>
                <a:lnTo>
                  <a:pt x="43860" y="72170"/>
                </a:lnTo>
                <a:lnTo>
                  <a:pt x="43860" y="72180"/>
                </a:lnTo>
                <a:lnTo>
                  <a:pt x="43860" y="72190"/>
                </a:lnTo>
                <a:lnTo>
                  <a:pt x="43870" y="72190"/>
                </a:lnTo>
                <a:lnTo>
                  <a:pt x="43870" y="72200"/>
                </a:lnTo>
                <a:lnTo>
                  <a:pt x="43870" y="72210"/>
                </a:lnTo>
                <a:lnTo>
                  <a:pt x="43870" y="72220"/>
                </a:lnTo>
                <a:lnTo>
                  <a:pt x="43870" y="72230"/>
                </a:lnTo>
                <a:lnTo>
                  <a:pt x="43880" y="72240"/>
                </a:lnTo>
                <a:lnTo>
                  <a:pt x="43880" y="72250"/>
                </a:lnTo>
                <a:lnTo>
                  <a:pt x="43880" y="72260"/>
                </a:lnTo>
                <a:lnTo>
                  <a:pt x="43880" y="72270"/>
                </a:lnTo>
                <a:lnTo>
                  <a:pt x="43890" y="72280"/>
                </a:lnTo>
                <a:lnTo>
                  <a:pt x="43890" y="72290"/>
                </a:lnTo>
                <a:lnTo>
                  <a:pt x="43890" y="72300"/>
                </a:lnTo>
                <a:lnTo>
                  <a:pt x="43890" y="72310"/>
                </a:lnTo>
                <a:lnTo>
                  <a:pt x="43890" y="72320"/>
                </a:lnTo>
                <a:lnTo>
                  <a:pt x="43900" y="72320"/>
                </a:lnTo>
                <a:lnTo>
                  <a:pt x="43890" y="72340"/>
                </a:lnTo>
                <a:lnTo>
                  <a:pt x="43890" y="72350"/>
                </a:lnTo>
                <a:lnTo>
                  <a:pt x="43890" y="72360"/>
                </a:lnTo>
                <a:lnTo>
                  <a:pt x="43890" y="72370"/>
                </a:lnTo>
                <a:lnTo>
                  <a:pt x="43880" y="72360"/>
                </a:lnTo>
                <a:lnTo>
                  <a:pt x="43870" y="72350"/>
                </a:lnTo>
                <a:lnTo>
                  <a:pt x="43870" y="72340"/>
                </a:lnTo>
                <a:lnTo>
                  <a:pt x="43860" y="72310"/>
                </a:lnTo>
                <a:lnTo>
                  <a:pt x="43850" y="72280"/>
                </a:lnTo>
                <a:lnTo>
                  <a:pt x="43850" y="72260"/>
                </a:lnTo>
                <a:lnTo>
                  <a:pt x="43840" y="72240"/>
                </a:lnTo>
                <a:lnTo>
                  <a:pt x="43840" y="72210"/>
                </a:lnTo>
                <a:lnTo>
                  <a:pt x="43840" y="72190"/>
                </a:lnTo>
                <a:lnTo>
                  <a:pt x="43830" y="72170"/>
                </a:lnTo>
                <a:lnTo>
                  <a:pt x="43830" y="72150"/>
                </a:lnTo>
                <a:lnTo>
                  <a:pt x="43830" y="72140"/>
                </a:lnTo>
                <a:lnTo>
                  <a:pt x="43820" y="72130"/>
                </a:lnTo>
                <a:lnTo>
                  <a:pt x="43820" y="72120"/>
                </a:lnTo>
                <a:lnTo>
                  <a:pt x="43820" y="72100"/>
                </a:lnTo>
                <a:lnTo>
                  <a:pt x="43820" y="72080"/>
                </a:lnTo>
                <a:lnTo>
                  <a:pt x="43830" y="72070"/>
                </a:lnTo>
                <a:lnTo>
                  <a:pt x="43840" y="72080"/>
                </a:lnTo>
                <a:lnTo>
                  <a:pt x="43840" y="72090"/>
                </a:lnTo>
                <a:lnTo>
                  <a:pt x="43850" y="72100"/>
                </a:lnTo>
                <a:close/>
                <a:moveTo>
                  <a:pt x="36190" y="72710"/>
                </a:moveTo>
                <a:lnTo>
                  <a:pt x="36210" y="72710"/>
                </a:lnTo>
                <a:lnTo>
                  <a:pt x="36220" y="72710"/>
                </a:lnTo>
                <a:lnTo>
                  <a:pt x="36240" y="72700"/>
                </a:lnTo>
                <a:lnTo>
                  <a:pt x="36250" y="72700"/>
                </a:lnTo>
                <a:lnTo>
                  <a:pt x="36260" y="72690"/>
                </a:lnTo>
                <a:lnTo>
                  <a:pt x="36270" y="72690"/>
                </a:lnTo>
                <a:lnTo>
                  <a:pt x="36290" y="72670"/>
                </a:lnTo>
                <a:lnTo>
                  <a:pt x="36300" y="72660"/>
                </a:lnTo>
                <a:lnTo>
                  <a:pt x="36310" y="72650"/>
                </a:lnTo>
                <a:lnTo>
                  <a:pt x="36320" y="72640"/>
                </a:lnTo>
                <a:lnTo>
                  <a:pt x="36330" y="72630"/>
                </a:lnTo>
                <a:lnTo>
                  <a:pt x="36340" y="72620"/>
                </a:lnTo>
                <a:lnTo>
                  <a:pt x="36360" y="72610"/>
                </a:lnTo>
                <a:lnTo>
                  <a:pt x="36410" y="72590"/>
                </a:lnTo>
                <a:lnTo>
                  <a:pt x="36410" y="72610"/>
                </a:lnTo>
                <a:lnTo>
                  <a:pt x="36410" y="72620"/>
                </a:lnTo>
                <a:lnTo>
                  <a:pt x="36410" y="72630"/>
                </a:lnTo>
                <a:lnTo>
                  <a:pt x="36400" y="72640"/>
                </a:lnTo>
                <a:lnTo>
                  <a:pt x="36400" y="72650"/>
                </a:lnTo>
                <a:lnTo>
                  <a:pt x="36390" y="72660"/>
                </a:lnTo>
                <a:lnTo>
                  <a:pt x="36390" y="72680"/>
                </a:lnTo>
                <a:lnTo>
                  <a:pt x="36380" y="72690"/>
                </a:lnTo>
                <a:lnTo>
                  <a:pt x="36380" y="72700"/>
                </a:lnTo>
                <a:lnTo>
                  <a:pt x="36380" y="72710"/>
                </a:lnTo>
                <a:lnTo>
                  <a:pt x="36370" y="72720"/>
                </a:lnTo>
                <a:lnTo>
                  <a:pt x="36370" y="72730"/>
                </a:lnTo>
                <a:lnTo>
                  <a:pt x="36370" y="72740"/>
                </a:lnTo>
                <a:lnTo>
                  <a:pt x="36370" y="72750"/>
                </a:lnTo>
                <a:lnTo>
                  <a:pt x="36370" y="72760"/>
                </a:lnTo>
                <a:lnTo>
                  <a:pt x="36370" y="72770"/>
                </a:lnTo>
                <a:lnTo>
                  <a:pt x="36370" y="72780"/>
                </a:lnTo>
                <a:lnTo>
                  <a:pt x="36380" y="72810"/>
                </a:lnTo>
                <a:lnTo>
                  <a:pt x="36380" y="72820"/>
                </a:lnTo>
                <a:lnTo>
                  <a:pt x="36380" y="72840"/>
                </a:lnTo>
                <a:lnTo>
                  <a:pt x="36390" y="72850"/>
                </a:lnTo>
                <a:lnTo>
                  <a:pt x="36390" y="72860"/>
                </a:lnTo>
                <a:lnTo>
                  <a:pt x="36400" y="72870"/>
                </a:lnTo>
                <a:lnTo>
                  <a:pt x="36400" y="72880"/>
                </a:lnTo>
                <a:lnTo>
                  <a:pt x="36410" y="72880"/>
                </a:lnTo>
                <a:lnTo>
                  <a:pt x="36410" y="72890"/>
                </a:lnTo>
                <a:lnTo>
                  <a:pt x="36420" y="72900"/>
                </a:lnTo>
                <a:lnTo>
                  <a:pt x="36430" y="72900"/>
                </a:lnTo>
                <a:lnTo>
                  <a:pt x="36450" y="72910"/>
                </a:lnTo>
                <a:lnTo>
                  <a:pt x="36460" y="72910"/>
                </a:lnTo>
                <a:lnTo>
                  <a:pt x="36470" y="72920"/>
                </a:lnTo>
                <a:lnTo>
                  <a:pt x="36490" y="72930"/>
                </a:lnTo>
                <a:lnTo>
                  <a:pt x="36540" y="72940"/>
                </a:lnTo>
                <a:lnTo>
                  <a:pt x="36560" y="72950"/>
                </a:lnTo>
                <a:lnTo>
                  <a:pt x="36570" y="72960"/>
                </a:lnTo>
                <a:lnTo>
                  <a:pt x="36590" y="73000"/>
                </a:lnTo>
                <a:lnTo>
                  <a:pt x="36590" y="73010"/>
                </a:lnTo>
                <a:lnTo>
                  <a:pt x="36600" y="73030"/>
                </a:lnTo>
                <a:lnTo>
                  <a:pt x="36600" y="73040"/>
                </a:lnTo>
                <a:lnTo>
                  <a:pt x="36610" y="73070"/>
                </a:lnTo>
                <a:lnTo>
                  <a:pt x="36620" y="73080"/>
                </a:lnTo>
                <a:lnTo>
                  <a:pt x="36630" y="73090"/>
                </a:lnTo>
                <a:lnTo>
                  <a:pt x="36660" y="73110"/>
                </a:lnTo>
                <a:lnTo>
                  <a:pt x="36670" y="73120"/>
                </a:lnTo>
                <a:lnTo>
                  <a:pt x="36680" y="73130"/>
                </a:lnTo>
                <a:lnTo>
                  <a:pt x="36690" y="73130"/>
                </a:lnTo>
                <a:lnTo>
                  <a:pt x="36690" y="73140"/>
                </a:lnTo>
                <a:lnTo>
                  <a:pt x="36760" y="73170"/>
                </a:lnTo>
                <a:lnTo>
                  <a:pt x="36770" y="73170"/>
                </a:lnTo>
                <a:lnTo>
                  <a:pt x="36780" y="73170"/>
                </a:lnTo>
                <a:lnTo>
                  <a:pt x="36800" y="73180"/>
                </a:lnTo>
                <a:lnTo>
                  <a:pt x="36820" y="73180"/>
                </a:lnTo>
                <a:lnTo>
                  <a:pt x="36850" y="73180"/>
                </a:lnTo>
                <a:lnTo>
                  <a:pt x="36870" y="73180"/>
                </a:lnTo>
                <a:lnTo>
                  <a:pt x="36880" y="73190"/>
                </a:lnTo>
                <a:lnTo>
                  <a:pt x="36890" y="73200"/>
                </a:lnTo>
                <a:lnTo>
                  <a:pt x="36900" y="73210"/>
                </a:lnTo>
                <a:lnTo>
                  <a:pt x="36900" y="73220"/>
                </a:lnTo>
                <a:lnTo>
                  <a:pt x="36900" y="73230"/>
                </a:lnTo>
                <a:lnTo>
                  <a:pt x="36890" y="73250"/>
                </a:lnTo>
                <a:lnTo>
                  <a:pt x="36890" y="73270"/>
                </a:lnTo>
                <a:lnTo>
                  <a:pt x="36880" y="73280"/>
                </a:lnTo>
                <a:lnTo>
                  <a:pt x="36880" y="73290"/>
                </a:lnTo>
                <a:lnTo>
                  <a:pt x="36870" y="73300"/>
                </a:lnTo>
                <a:lnTo>
                  <a:pt x="36870" y="73310"/>
                </a:lnTo>
                <a:lnTo>
                  <a:pt x="36860" y="73320"/>
                </a:lnTo>
                <a:lnTo>
                  <a:pt x="36850" y="73340"/>
                </a:lnTo>
                <a:lnTo>
                  <a:pt x="36840" y="73350"/>
                </a:lnTo>
                <a:lnTo>
                  <a:pt x="36830" y="73360"/>
                </a:lnTo>
                <a:lnTo>
                  <a:pt x="36820" y="73370"/>
                </a:lnTo>
                <a:lnTo>
                  <a:pt x="36810" y="73370"/>
                </a:lnTo>
                <a:lnTo>
                  <a:pt x="36800" y="73380"/>
                </a:lnTo>
                <a:lnTo>
                  <a:pt x="36790" y="73390"/>
                </a:lnTo>
                <a:lnTo>
                  <a:pt x="36790" y="73400"/>
                </a:lnTo>
                <a:lnTo>
                  <a:pt x="36780" y="73410"/>
                </a:lnTo>
                <a:lnTo>
                  <a:pt x="36760" y="73420"/>
                </a:lnTo>
                <a:lnTo>
                  <a:pt x="36750" y="73430"/>
                </a:lnTo>
                <a:lnTo>
                  <a:pt x="36740" y="73450"/>
                </a:lnTo>
                <a:lnTo>
                  <a:pt x="36730" y="73460"/>
                </a:lnTo>
                <a:lnTo>
                  <a:pt x="36730" y="73470"/>
                </a:lnTo>
                <a:lnTo>
                  <a:pt x="36720" y="73480"/>
                </a:lnTo>
                <a:lnTo>
                  <a:pt x="36710" y="73500"/>
                </a:lnTo>
                <a:lnTo>
                  <a:pt x="36700" y="73510"/>
                </a:lnTo>
                <a:lnTo>
                  <a:pt x="36690" y="73520"/>
                </a:lnTo>
                <a:lnTo>
                  <a:pt x="36680" y="73530"/>
                </a:lnTo>
                <a:lnTo>
                  <a:pt x="36680" y="73540"/>
                </a:lnTo>
                <a:lnTo>
                  <a:pt x="36670" y="73550"/>
                </a:lnTo>
                <a:lnTo>
                  <a:pt x="36670" y="73560"/>
                </a:lnTo>
                <a:lnTo>
                  <a:pt x="36660" y="73570"/>
                </a:lnTo>
                <a:lnTo>
                  <a:pt x="36660" y="73590"/>
                </a:lnTo>
                <a:lnTo>
                  <a:pt x="36650" y="73590"/>
                </a:lnTo>
                <a:lnTo>
                  <a:pt x="36640" y="73610"/>
                </a:lnTo>
                <a:lnTo>
                  <a:pt x="36640" y="73620"/>
                </a:lnTo>
                <a:lnTo>
                  <a:pt x="36630" y="73620"/>
                </a:lnTo>
                <a:lnTo>
                  <a:pt x="36630" y="73640"/>
                </a:lnTo>
                <a:lnTo>
                  <a:pt x="36630" y="73650"/>
                </a:lnTo>
                <a:lnTo>
                  <a:pt x="36620" y="73670"/>
                </a:lnTo>
                <a:lnTo>
                  <a:pt x="36620" y="73690"/>
                </a:lnTo>
                <a:lnTo>
                  <a:pt x="36620" y="73700"/>
                </a:lnTo>
                <a:lnTo>
                  <a:pt x="36620" y="73710"/>
                </a:lnTo>
                <a:lnTo>
                  <a:pt x="36610" y="73730"/>
                </a:lnTo>
                <a:lnTo>
                  <a:pt x="36610" y="73770"/>
                </a:lnTo>
                <a:lnTo>
                  <a:pt x="36600" y="73790"/>
                </a:lnTo>
                <a:lnTo>
                  <a:pt x="36590" y="73790"/>
                </a:lnTo>
                <a:lnTo>
                  <a:pt x="36560" y="73820"/>
                </a:lnTo>
                <a:lnTo>
                  <a:pt x="36540" y="73830"/>
                </a:lnTo>
                <a:lnTo>
                  <a:pt x="36530" y="73830"/>
                </a:lnTo>
                <a:lnTo>
                  <a:pt x="36520" y="73840"/>
                </a:lnTo>
                <a:lnTo>
                  <a:pt x="36500" y="73850"/>
                </a:lnTo>
                <a:lnTo>
                  <a:pt x="36500" y="73860"/>
                </a:lnTo>
                <a:lnTo>
                  <a:pt x="36490" y="73860"/>
                </a:lnTo>
                <a:lnTo>
                  <a:pt x="36480" y="73870"/>
                </a:lnTo>
                <a:lnTo>
                  <a:pt x="36470" y="73880"/>
                </a:lnTo>
                <a:lnTo>
                  <a:pt x="36450" y="73890"/>
                </a:lnTo>
                <a:lnTo>
                  <a:pt x="36440" y="73900"/>
                </a:lnTo>
                <a:lnTo>
                  <a:pt x="36440" y="73910"/>
                </a:lnTo>
                <a:lnTo>
                  <a:pt x="36430" y="73920"/>
                </a:lnTo>
                <a:lnTo>
                  <a:pt x="36410" y="73940"/>
                </a:lnTo>
                <a:lnTo>
                  <a:pt x="36400" y="73950"/>
                </a:lnTo>
                <a:lnTo>
                  <a:pt x="36390" y="73960"/>
                </a:lnTo>
                <a:lnTo>
                  <a:pt x="36380" y="73970"/>
                </a:lnTo>
                <a:lnTo>
                  <a:pt x="36370" y="73980"/>
                </a:lnTo>
                <a:lnTo>
                  <a:pt x="36370" y="73990"/>
                </a:lnTo>
                <a:lnTo>
                  <a:pt x="36360" y="74000"/>
                </a:lnTo>
                <a:lnTo>
                  <a:pt x="36350" y="74010"/>
                </a:lnTo>
                <a:lnTo>
                  <a:pt x="36350" y="74020"/>
                </a:lnTo>
                <a:lnTo>
                  <a:pt x="36330" y="74040"/>
                </a:lnTo>
                <a:lnTo>
                  <a:pt x="36330" y="74060"/>
                </a:lnTo>
                <a:lnTo>
                  <a:pt x="36330" y="74070"/>
                </a:lnTo>
                <a:lnTo>
                  <a:pt x="36320" y="74080"/>
                </a:lnTo>
                <a:lnTo>
                  <a:pt x="36320" y="74090"/>
                </a:lnTo>
                <a:lnTo>
                  <a:pt x="36320" y="74100"/>
                </a:lnTo>
                <a:lnTo>
                  <a:pt x="36310" y="74110"/>
                </a:lnTo>
                <a:lnTo>
                  <a:pt x="36310" y="74120"/>
                </a:lnTo>
                <a:lnTo>
                  <a:pt x="36310" y="74130"/>
                </a:lnTo>
                <a:lnTo>
                  <a:pt x="36310" y="74150"/>
                </a:lnTo>
                <a:lnTo>
                  <a:pt x="36310" y="74170"/>
                </a:lnTo>
                <a:lnTo>
                  <a:pt x="36310" y="74180"/>
                </a:lnTo>
                <a:lnTo>
                  <a:pt x="36310" y="74210"/>
                </a:lnTo>
                <a:lnTo>
                  <a:pt x="36300" y="74230"/>
                </a:lnTo>
                <a:lnTo>
                  <a:pt x="36310" y="74240"/>
                </a:lnTo>
                <a:lnTo>
                  <a:pt x="36310" y="74250"/>
                </a:lnTo>
                <a:lnTo>
                  <a:pt x="36310" y="74280"/>
                </a:lnTo>
                <a:lnTo>
                  <a:pt x="36320" y="74320"/>
                </a:lnTo>
                <a:lnTo>
                  <a:pt x="36330" y="74330"/>
                </a:lnTo>
                <a:lnTo>
                  <a:pt x="36330" y="74340"/>
                </a:lnTo>
                <a:lnTo>
                  <a:pt x="36340" y="74350"/>
                </a:lnTo>
                <a:lnTo>
                  <a:pt x="36340" y="74360"/>
                </a:lnTo>
                <a:lnTo>
                  <a:pt x="36350" y="74370"/>
                </a:lnTo>
                <a:lnTo>
                  <a:pt x="36350" y="74390"/>
                </a:lnTo>
                <a:lnTo>
                  <a:pt x="36360" y="74400"/>
                </a:lnTo>
                <a:lnTo>
                  <a:pt x="36360" y="74420"/>
                </a:lnTo>
                <a:lnTo>
                  <a:pt x="36370" y="74440"/>
                </a:lnTo>
                <a:lnTo>
                  <a:pt x="36360" y="74530"/>
                </a:lnTo>
                <a:lnTo>
                  <a:pt x="36370" y="74560"/>
                </a:lnTo>
                <a:lnTo>
                  <a:pt x="36380" y="74640"/>
                </a:lnTo>
                <a:lnTo>
                  <a:pt x="36390" y="74700"/>
                </a:lnTo>
                <a:lnTo>
                  <a:pt x="36400" y="74750"/>
                </a:lnTo>
                <a:lnTo>
                  <a:pt x="36410" y="74770"/>
                </a:lnTo>
                <a:lnTo>
                  <a:pt x="36410" y="74810"/>
                </a:lnTo>
                <a:lnTo>
                  <a:pt x="36410" y="74840"/>
                </a:lnTo>
                <a:lnTo>
                  <a:pt x="36410" y="74880"/>
                </a:lnTo>
                <a:lnTo>
                  <a:pt x="36400" y="74930"/>
                </a:lnTo>
                <a:lnTo>
                  <a:pt x="36390" y="74950"/>
                </a:lnTo>
                <a:lnTo>
                  <a:pt x="36390" y="74970"/>
                </a:lnTo>
                <a:lnTo>
                  <a:pt x="36380" y="74970"/>
                </a:lnTo>
                <a:lnTo>
                  <a:pt x="36370" y="74980"/>
                </a:lnTo>
                <a:lnTo>
                  <a:pt x="36360" y="74970"/>
                </a:lnTo>
                <a:lnTo>
                  <a:pt x="36330" y="74940"/>
                </a:lnTo>
                <a:lnTo>
                  <a:pt x="36300" y="74920"/>
                </a:lnTo>
                <a:lnTo>
                  <a:pt x="36280" y="74890"/>
                </a:lnTo>
                <a:lnTo>
                  <a:pt x="36240" y="74860"/>
                </a:lnTo>
                <a:lnTo>
                  <a:pt x="36230" y="74840"/>
                </a:lnTo>
                <a:lnTo>
                  <a:pt x="36210" y="74820"/>
                </a:lnTo>
                <a:lnTo>
                  <a:pt x="36180" y="74790"/>
                </a:lnTo>
                <a:lnTo>
                  <a:pt x="36160" y="74770"/>
                </a:lnTo>
                <a:lnTo>
                  <a:pt x="36140" y="74750"/>
                </a:lnTo>
                <a:lnTo>
                  <a:pt x="36130" y="74730"/>
                </a:lnTo>
                <a:lnTo>
                  <a:pt x="36100" y="74700"/>
                </a:lnTo>
                <a:lnTo>
                  <a:pt x="36080" y="74670"/>
                </a:lnTo>
                <a:lnTo>
                  <a:pt x="36050" y="74620"/>
                </a:lnTo>
                <a:lnTo>
                  <a:pt x="36040" y="74610"/>
                </a:lnTo>
                <a:lnTo>
                  <a:pt x="36030" y="74550"/>
                </a:lnTo>
                <a:lnTo>
                  <a:pt x="36030" y="74530"/>
                </a:lnTo>
                <a:lnTo>
                  <a:pt x="36020" y="74520"/>
                </a:lnTo>
                <a:lnTo>
                  <a:pt x="36020" y="74510"/>
                </a:lnTo>
                <a:lnTo>
                  <a:pt x="36010" y="74500"/>
                </a:lnTo>
                <a:lnTo>
                  <a:pt x="36010" y="74490"/>
                </a:lnTo>
                <a:lnTo>
                  <a:pt x="36000" y="74470"/>
                </a:lnTo>
                <a:lnTo>
                  <a:pt x="35990" y="74450"/>
                </a:lnTo>
                <a:lnTo>
                  <a:pt x="35990" y="74440"/>
                </a:lnTo>
                <a:lnTo>
                  <a:pt x="35990" y="74430"/>
                </a:lnTo>
                <a:lnTo>
                  <a:pt x="35980" y="74410"/>
                </a:lnTo>
                <a:lnTo>
                  <a:pt x="35970" y="74400"/>
                </a:lnTo>
                <a:lnTo>
                  <a:pt x="35960" y="74380"/>
                </a:lnTo>
                <a:lnTo>
                  <a:pt x="35960" y="74370"/>
                </a:lnTo>
                <a:lnTo>
                  <a:pt x="35950" y="74360"/>
                </a:lnTo>
                <a:lnTo>
                  <a:pt x="35940" y="74340"/>
                </a:lnTo>
                <a:lnTo>
                  <a:pt x="35940" y="74330"/>
                </a:lnTo>
                <a:lnTo>
                  <a:pt x="35930" y="74320"/>
                </a:lnTo>
                <a:lnTo>
                  <a:pt x="35930" y="74310"/>
                </a:lnTo>
                <a:lnTo>
                  <a:pt x="35920" y="74300"/>
                </a:lnTo>
                <a:lnTo>
                  <a:pt x="35920" y="74290"/>
                </a:lnTo>
                <a:lnTo>
                  <a:pt x="35920" y="74280"/>
                </a:lnTo>
                <a:lnTo>
                  <a:pt x="35910" y="74260"/>
                </a:lnTo>
                <a:lnTo>
                  <a:pt x="35910" y="74250"/>
                </a:lnTo>
                <a:lnTo>
                  <a:pt x="35900" y="74240"/>
                </a:lnTo>
                <a:lnTo>
                  <a:pt x="35890" y="74220"/>
                </a:lnTo>
                <a:lnTo>
                  <a:pt x="35880" y="74200"/>
                </a:lnTo>
                <a:lnTo>
                  <a:pt x="35880" y="74190"/>
                </a:lnTo>
                <a:lnTo>
                  <a:pt x="35870" y="74180"/>
                </a:lnTo>
                <a:lnTo>
                  <a:pt x="35860" y="74170"/>
                </a:lnTo>
                <a:lnTo>
                  <a:pt x="35860" y="74160"/>
                </a:lnTo>
                <a:lnTo>
                  <a:pt x="35850" y="74140"/>
                </a:lnTo>
                <a:lnTo>
                  <a:pt x="35830" y="74110"/>
                </a:lnTo>
                <a:lnTo>
                  <a:pt x="35830" y="74100"/>
                </a:lnTo>
                <a:lnTo>
                  <a:pt x="35820" y="74090"/>
                </a:lnTo>
                <a:lnTo>
                  <a:pt x="35820" y="74080"/>
                </a:lnTo>
                <a:lnTo>
                  <a:pt x="35810" y="74070"/>
                </a:lnTo>
                <a:lnTo>
                  <a:pt x="35810" y="74060"/>
                </a:lnTo>
                <a:lnTo>
                  <a:pt x="35800" y="74050"/>
                </a:lnTo>
                <a:lnTo>
                  <a:pt x="35800" y="74040"/>
                </a:lnTo>
                <a:lnTo>
                  <a:pt x="35800" y="74030"/>
                </a:lnTo>
                <a:lnTo>
                  <a:pt x="35790" y="74030"/>
                </a:lnTo>
                <a:lnTo>
                  <a:pt x="35790" y="74020"/>
                </a:lnTo>
                <a:lnTo>
                  <a:pt x="35780" y="74010"/>
                </a:lnTo>
                <a:lnTo>
                  <a:pt x="35780" y="74000"/>
                </a:lnTo>
                <a:lnTo>
                  <a:pt x="35780" y="73990"/>
                </a:lnTo>
                <a:lnTo>
                  <a:pt x="35770" y="73970"/>
                </a:lnTo>
                <a:lnTo>
                  <a:pt x="35760" y="73950"/>
                </a:lnTo>
                <a:lnTo>
                  <a:pt x="35760" y="73940"/>
                </a:lnTo>
                <a:lnTo>
                  <a:pt x="35750" y="73930"/>
                </a:lnTo>
                <a:lnTo>
                  <a:pt x="35740" y="73920"/>
                </a:lnTo>
                <a:lnTo>
                  <a:pt x="35740" y="73910"/>
                </a:lnTo>
                <a:lnTo>
                  <a:pt x="35730" y="73910"/>
                </a:lnTo>
                <a:lnTo>
                  <a:pt x="35710" y="73870"/>
                </a:lnTo>
                <a:lnTo>
                  <a:pt x="35700" y="73860"/>
                </a:lnTo>
                <a:lnTo>
                  <a:pt x="35690" y="73840"/>
                </a:lnTo>
                <a:lnTo>
                  <a:pt x="35690" y="73830"/>
                </a:lnTo>
                <a:lnTo>
                  <a:pt x="35680" y="73820"/>
                </a:lnTo>
                <a:lnTo>
                  <a:pt x="35680" y="73800"/>
                </a:lnTo>
                <a:lnTo>
                  <a:pt x="35660" y="73770"/>
                </a:lnTo>
                <a:lnTo>
                  <a:pt x="35660" y="73760"/>
                </a:lnTo>
                <a:lnTo>
                  <a:pt x="35620" y="73710"/>
                </a:lnTo>
                <a:lnTo>
                  <a:pt x="35620" y="73700"/>
                </a:lnTo>
                <a:lnTo>
                  <a:pt x="35590" y="73660"/>
                </a:lnTo>
                <a:lnTo>
                  <a:pt x="35590" y="73640"/>
                </a:lnTo>
                <a:lnTo>
                  <a:pt x="35590" y="73630"/>
                </a:lnTo>
                <a:lnTo>
                  <a:pt x="35600" y="73620"/>
                </a:lnTo>
                <a:lnTo>
                  <a:pt x="35610" y="73610"/>
                </a:lnTo>
                <a:lnTo>
                  <a:pt x="35620" y="73600"/>
                </a:lnTo>
                <a:lnTo>
                  <a:pt x="35640" y="73590"/>
                </a:lnTo>
                <a:lnTo>
                  <a:pt x="35640" y="73580"/>
                </a:lnTo>
                <a:lnTo>
                  <a:pt x="35650" y="73580"/>
                </a:lnTo>
                <a:lnTo>
                  <a:pt x="35660" y="73570"/>
                </a:lnTo>
                <a:lnTo>
                  <a:pt x="35670" y="73570"/>
                </a:lnTo>
                <a:lnTo>
                  <a:pt x="35670" y="73560"/>
                </a:lnTo>
                <a:lnTo>
                  <a:pt x="35680" y="73550"/>
                </a:lnTo>
                <a:lnTo>
                  <a:pt x="35690" y="73550"/>
                </a:lnTo>
                <a:lnTo>
                  <a:pt x="35700" y="73540"/>
                </a:lnTo>
                <a:lnTo>
                  <a:pt x="35710" y="73530"/>
                </a:lnTo>
                <a:lnTo>
                  <a:pt x="35720" y="73520"/>
                </a:lnTo>
                <a:lnTo>
                  <a:pt x="35730" y="73520"/>
                </a:lnTo>
                <a:lnTo>
                  <a:pt x="35740" y="73510"/>
                </a:lnTo>
                <a:lnTo>
                  <a:pt x="35760" y="73500"/>
                </a:lnTo>
                <a:lnTo>
                  <a:pt x="35770" y="73500"/>
                </a:lnTo>
                <a:lnTo>
                  <a:pt x="35780" y="73490"/>
                </a:lnTo>
                <a:lnTo>
                  <a:pt x="35790" y="73490"/>
                </a:lnTo>
                <a:lnTo>
                  <a:pt x="35800" y="73490"/>
                </a:lnTo>
                <a:lnTo>
                  <a:pt x="35810" y="73500"/>
                </a:lnTo>
                <a:lnTo>
                  <a:pt x="35820" y="73510"/>
                </a:lnTo>
                <a:lnTo>
                  <a:pt x="35830" y="73520"/>
                </a:lnTo>
                <a:lnTo>
                  <a:pt x="35840" y="73530"/>
                </a:lnTo>
                <a:lnTo>
                  <a:pt x="35850" y="73540"/>
                </a:lnTo>
                <a:lnTo>
                  <a:pt x="35860" y="73550"/>
                </a:lnTo>
                <a:lnTo>
                  <a:pt x="35870" y="73550"/>
                </a:lnTo>
                <a:lnTo>
                  <a:pt x="35880" y="73560"/>
                </a:lnTo>
                <a:lnTo>
                  <a:pt x="35890" y="73570"/>
                </a:lnTo>
                <a:lnTo>
                  <a:pt x="35900" y="73580"/>
                </a:lnTo>
                <a:lnTo>
                  <a:pt x="35910" y="73590"/>
                </a:lnTo>
                <a:lnTo>
                  <a:pt x="35920" y="73600"/>
                </a:lnTo>
                <a:lnTo>
                  <a:pt x="35940" y="73610"/>
                </a:lnTo>
                <a:lnTo>
                  <a:pt x="35950" y="73620"/>
                </a:lnTo>
                <a:lnTo>
                  <a:pt x="35980" y="73640"/>
                </a:lnTo>
                <a:lnTo>
                  <a:pt x="35990" y="73650"/>
                </a:lnTo>
                <a:lnTo>
                  <a:pt x="36010" y="73660"/>
                </a:lnTo>
                <a:lnTo>
                  <a:pt x="36020" y="73660"/>
                </a:lnTo>
                <a:lnTo>
                  <a:pt x="36030" y="73670"/>
                </a:lnTo>
                <a:lnTo>
                  <a:pt x="36040" y="73680"/>
                </a:lnTo>
                <a:lnTo>
                  <a:pt x="36060" y="73690"/>
                </a:lnTo>
                <a:lnTo>
                  <a:pt x="36080" y="73700"/>
                </a:lnTo>
                <a:lnTo>
                  <a:pt x="36100" y="73710"/>
                </a:lnTo>
                <a:lnTo>
                  <a:pt x="36120" y="73720"/>
                </a:lnTo>
                <a:lnTo>
                  <a:pt x="36130" y="73730"/>
                </a:lnTo>
                <a:lnTo>
                  <a:pt x="36160" y="73740"/>
                </a:lnTo>
                <a:lnTo>
                  <a:pt x="36180" y="73740"/>
                </a:lnTo>
                <a:lnTo>
                  <a:pt x="36190" y="73750"/>
                </a:lnTo>
                <a:lnTo>
                  <a:pt x="36200" y="73750"/>
                </a:lnTo>
                <a:lnTo>
                  <a:pt x="36220" y="73750"/>
                </a:lnTo>
                <a:lnTo>
                  <a:pt x="36240" y="73750"/>
                </a:lnTo>
                <a:lnTo>
                  <a:pt x="36260" y="73750"/>
                </a:lnTo>
                <a:lnTo>
                  <a:pt x="36270" y="73750"/>
                </a:lnTo>
                <a:lnTo>
                  <a:pt x="36280" y="73740"/>
                </a:lnTo>
                <a:lnTo>
                  <a:pt x="36290" y="73740"/>
                </a:lnTo>
                <a:lnTo>
                  <a:pt x="36310" y="73740"/>
                </a:lnTo>
                <a:lnTo>
                  <a:pt x="36320" y="73730"/>
                </a:lnTo>
                <a:lnTo>
                  <a:pt x="36330" y="73730"/>
                </a:lnTo>
                <a:lnTo>
                  <a:pt x="36340" y="73720"/>
                </a:lnTo>
                <a:lnTo>
                  <a:pt x="36350" y="73700"/>
                </a:lnTo>
                <a:lnTo>
                  <a:pt x="36350" y="73690"/>
                </a:lnTo>
                <a:lnTo>
                  <a:pt x="36360" y="73660"/>
                </a:lnTo>
                <a:lnTo>
                  <a:pt x="36360" y="73640"/>
                </a:lnTo>
                <a:lnTo>
                  <a:pt x="36350" y="73620"/>
                </a:lnTo>
                <a:lnTo>
                  <a:pt x="36350" y="73600"/>
                </a:lnTo>
                <a:lnTo>
                  <a:pt x="36330" y="73580"/>
                </a:lnTo>
                <a:lnTo>
                  <a:pt x="36330" y="73570"/>
                </a:lnTo>
                <a:lnTo>
                  <a:pt x="36320" y="73560"/>
                </a:lnTo>
                <a:lnTo>
                  <a:pt x="36310" y="73540"/>
                </a:lnTo>
                <a:lnTo>
                  <a:pt x="36290" y="73530"/>
                </a:lnTo>
                <a:lnTo>
                  <a:pt x="36290" y="73520"/>
                </a:lnTo>
                <a:lnTo>
                  <a:pt x="36270" y="73490"/>
                </a:lnTo>
                <a:lnTo>
                  <a:pt x="36250" y="73460"/>
                </a:lnTo>
                <a:lnTo>
                  <a:pt x="36240" y="73440"/>
                </a:lnTo>
                <a:lnTo>
                  <a:pt x="36230" y="73430"/>
                </a:lnTo>
                <a:lnTo>
                  <a:pt x="36170" y="73370"/>
                </a:lnTo>
                <a:lnTo>
                  <a:pt x="36160" y="73370"/>
                </a:lnTo>
                <a:lnTo>
                  <a:pt x="36160" y="73360"/>
                </a:lnTo>
                <a:lnTo>
                  <a:pt x="36140" y="73350"/>
                </a:lnTo>
                <a:lnTo>
                  <a:pt x="36130" y="73330"/>
                </a:lnTo>
                <a:lnTo>
                  <a:pt x="36130" y="73320"/>
                </a:lnTo>
                <a:lnTo>
                  <a:pt x="36120" y="73320"/>
                </a:lnTo>
                <a:lnTo>
                  <a:pt x="36110" y="73300"/>
                </a:lnTo>
                <a:lnTo>
                  <a:pt x="36100" y="73270"/>
                </a:lnTo>
                <a:lnTo>
                  <a:pt x="36090" y="73250"/>
                </a:lnTo>
                <a:lnTo>
                  <a:pt x="36080" y="73240"/>
                </a:lnTo>
                <a:lnTo>
                  <a:pt x="36080" y="73220"/>
                </a:lnTo>
                <a:lnTo>
                  <a:pt x="36070" y="73210"/>
                </a:lnTo>
                <a:lnTo>
                  <a:pt x="36070" y="73190"/>
                </a:lnTo>
                <a:lnTo>
                  <a:pt x="36070" y="73180"/>
                </a:lnTo>
                <a:lnTo>
                  <a:pt x="36070" y="73170"/>
                </a:lnTo>
                <a:lnTo>
                  <a:pt x="36060" y="73150"/>
                </a:lnTo>
                <a:lnTo>
                  <a:pt x="36060" y="73140"/>
                </a:lnTo>
                <a:lnTo>
                  <a:pt x="36060" y="73120"/>
                </a:lnTo>
                <a:lnTo>
                  <a:pt x="36060" y="73100"/>
                </a:lnTo>
                <a:lnTo>
                  <a:pt x="36050" y="73080"/>
                </a:lnTo>
                <a:lnTo>
                  <a:pt x="36050" y="73060"/>
                </a:lnTo>
                <a:lnTo>
                  <a:pt x="36040" y="73030"/>
                </a:lnTo>
                <a:lnTo>
                  <a:pt x="36040" y="73020"/>
                </a:lnTo>
                <a:lnTo>
                  <a:pt x="36040" y="73010"/>
                </a:lnTo>
                <a:lnTo>
                  <a:pt x="36030" y="73000"/>
                </a:lnTo>
                <a:lnTo>
                  <a:pt x="36030" y="72990"/>
                </a:lnTo>
                <a:lnTo>
                  <a:pt x="36020" y="72990"/>
                </a:lnTo>
                <a:lnTo>
                  <a:pt x="36010" y="72980"/>
                </a:lnTo>
                <a:lnTo>
                  <a:pt x="36010" y="72970"/>
                </a:lnTo>
                <a:lnTo>
                  <a:pt x="35990" y="72950"/>
                </a:lnTo>
                <a:lnTo>
                  <a:pt x="35980" y="72950"/>
                </a:lnTo>
                <a:lnTo>
                  <a:pt x="35960" y="72940"/>
                </a:lnTo>
                <a:lnTo>
                  <a:pt x="35950" y="72940"/>
                </a:lnTo>
                <a:lnTo>
                  <a:pt x="35940" y="72930"/>
                </a:lnTo>
                <a:lnTo>
                  <a:pt x="35930" y="72930"/>
                </a:lnTo>
                <a:lnTo>
                  <a:pt x="35910" y="72930"/>
                </a:lnTo>
                <a:lnTo>
                  <a:pt x="35880" y="72920"/>
                </a:lnTo>
                <a:lnTo>
                  <a:pt x="35860" y="72920"/>
                </a:lnTo>
                <a:lnTo>
                  <a:pt x="35850" y="72920"/>
                </a:lnTo>
                <a:lnTo>
                  <a:pt x="35820" y="72910"/>
                </a:lnTo>
                <a:lnTo>
                  <a:pt x="35800" y="72900"/>
                </a:lnTo>
                <a:lnTo>
                  <a:pt x="35790" y="72900"/>
                </a:lnTo>
                <a:lnTo>
                  <a:pt x="35780" y="72900"/>
                </a:lnTo>
                <a:lnTo>
                  <a:pt x="35760" y="72890"/>
                </a:lnTo>
                <a:lnTo>
                  <a:pt x="35730" y="72890"/>
                </a:lnTo>
                <a:lnTo>
                  <a:pt x="35720" y="72890"/>
                </a:lnTo>
                <a:lnTo>
                  <a:pt x="35700" y="72880"/>
                </a:lnTo>
                <a:lnTo>
                  <a:pt x="35690" y="72880"/>
                </a:lnTo>
                <a:lnTo>
                  <a:pt x="35660" y="72880"/>
                </a:lnTo>
                <a:lnTo>
                  <a:pt x="35640" y="72880"/>
                </a:lnTo>
                <a:lnTo>
                  <a:pt x="35630" y="72880"/>
                </a:lnTo>
                <a:lnTo>
                  <a:pt x="35620" y="72880"/>
                </a:lnTo>
                <a:lnTo>
                  <a:pt x="35600" y="72880"/>
                </a:lnTo>
                <a:lnTo>
                  <a:pt x="35590" y="72870"/>
                </a:lnTo>
                <a:lnTo>
                  <a:pt x="35570" y="72870"/>
                </a:lnTo>
                <a:lnTo>
                  <a:pt x="35560" y="72870"/>
                </a:lnTo>
                <a:lnTo>
                  <a:pt x="35540" y="72870"/>
                </a:lnTo>
                <a:lnTo>
                  <a:pt x="35530" y="72870"/>
                </a:lnTo>
                <a:lnTo>
                  <a:pt x="35520" y="72860"/>
                </a:lnTo>
                <a:lnTo>
                  <a:pt x="35510" y="72860"/>
                </a:lnTo>
                <a:lnTo>
                  <a:pt x="35500" y="72860"/>
                </a:lnTo>
                <a:lnTo>
                  <a:pt x="35490" y="72860"/>
                </a:lnTo>
                <a:lnTo>
                  <a:pt x="35480" y="72850"/>
                </a:lnTo>
                <a:lnTo>
                  <a:pt x="35460" y="72850"/>
                </a:lnTo>
                <a:lnTo>
                  <a:pt x="35450" y="72840"/>
                </a:lnTo>
                <a:lnTo>
                  <a:pt x="35440" y="72840"/>
                </a:lnTo>
                <a:lnTo>
                  <a:pt x="35430" y="72830"/>
                </a:lnTo>
                <a:lnTo>
                  <a:pt x="35430" y="72820"/>
                </a:lnTo>
                <a:lnTo>
                  <a:pt x="35430" y="72810"/>
                </a:lnTo>
                <a:lnTo>
                  <a:pt x="35430" y="72800"/>
                </a:lnTo>
                <a:lnTo>
                  <a:pt x="35430" y="72790"/>
                </a:lnTo>
                <a:lnTo>
                  <a:pt x="35430" y="72780"/>
                </a:lnTo>
                <a:lnTo>
                  <a:pt x="35430" y="72760"/>
                </a:lnTo>
                <a:lnTo>
                  <a:pt x="35440" y="72750"/>
                </a:lnTo>
                <a:lnTo>
                  <a:pt x="35440" y="72740"/>
                </a:lnTo>
                <a:lnTo>
                  <a:pt x="35450" y="72730"/>
                </a:lnTo>
                <a:lnTo>
                  <a:pt x="35470" y="72710"/>
                </a:lnTo>
                <a:lnTo>
                  <a:pt x="35480" y="72700"/>
                </a:lnTo>
                <a:lnTo>
                  <a:pt x="35480" y="72680"/>
                </a:lnTo>
                <a:lnTo>
                  <a:pt x="35490" y="72670"/>
                </a:lnTo>
                <a:lnTo>
                  <a:pt x="35490" y="72660"/>
                </a:lnTo>
                <a:lnTo>
                  <a:pt x="35500" y="72620"/>
                </a:lnTo>
                <a:lnTo>
                  <a:pt x="35510" y="72600"/>
                </a:lnTo>
                <a:lnTo>
                  <a:pt x="35510" y="72590"/>
                </a:lnTo>
                <a:lnTo>
                  <a:pt x="35520" y="72580"/>
                </a:lnTo>
                <a:lnTo>
                  <a:pt x="35520" y="72560"/>
                </a:lnTo>
                <a:lnTo>
                  <a:pt x="35530" y="72540"/>
                </a:lnTo>
                <a:lnTo>
                  <a:pt x="35530" y="72530"/>
                </a:lnTo>
                <a:lnTo>
                  <a:pt x="35530" y="72520"/>
                </a:lnTo>
                <a:lnTo>
                  <a:pt x="35540" y="72510"/>
                </a:lnTo>
                <a:lnTo>
                  <a:pt x="35540" y="72500"/>
                </a:lnTo>
                <a:lnTo>
                  <a:pt x="35540" y="72470"/>
                </a:lnTo>
                <a:lnTo>
                  <a:pt x="35550" y="72460"/>
                </a:lnTo>
                <a:lnTo>
                  <a:pt x="35550" y="72450"/>
                </a:lnTo>
                <a:lnTo>
                  <a:pt x="35550" y="72440"/>
                </a:lnTo>
                <a:lnTo>
                  <a:pt x="35560" y="72400"/>
                </a:lnTo>
                <a:lnTo>
                  <a:pt x="35560" y="72390"/>
                </a:lnTo>
                <a:lnTo>
                  <a:pt x="35560" y="72380"/>
                </a:lnTo>
                <a:lnTo>
                  <a:pt x="35570" y="72360"/>
                </a:lnTo>
                <a:lnTo>
                  <a:pt x="35570" y="72350"/>
                </a:lnTo>
                <a:lnTo>
                  <a:pt x="35570" y="72340"/>
                </a:lnTo>
                <a:lnTo>
                  <a:pt x="35580" y="72340"/>
                </a:lnTo>
                <a:lnTo>
                  <a:pt x="35580" y="72330"/>
                </a:lnTo>
                <a:lnTo>
                  <a:pt x="35580" y="72320"/>
                </a:lnTo>
                <a:lnTo>
                  <a:pt x="35590" y="72310"/>
                </a:lnTo>
                <a:lnTo>
                  <a:pt x="35590" y="72300"/>
                </a:lnTo>
                <a:lnTo>
                  <a:pt x="35600" y="72290"/>
                </a:lnTo>
                <a:lnTo>
                  <a:pt x="35610" y="72280"/>
                </a:lnTo>
                <a:lnTo>
                  <a:pt x="35620" y="72270"/>
                </a:lnTo>
                <a:lnTo>
                  <a:pt x="35630" y="72260"/>
                </a:lnTo>
                <a:lnTo>
                  <a:pt x="35640" y="72260"/>
                </a:lnTo>
                <a:lnTo>
                  <a:pt x="35660" y="72250"/>
                </a:lnTo>
                <a:lnTo>
                  <a:pt x="35670" y="72240"/>
                </a:lnTo>
                <a:lnTo>
                  <a:pt x="35680" y="72230"/>
                </a:lnTo>
                <a:lnTo>
                  <a:pt x="35690" y="72230"/>
                </a:lnTo>
                <a:lnTo>
                  <a:pt x="35700" y="72220"/>
                </a:lnTo>
                <a:lnTo>
                  <a:pt x="35710" y="72210"/>
                </a:lnTo>
                <a:lnTo>
                  <a:pt x="35720" y="72210"/>
                </a:lnTo>
                <a:lnTo>
                  <a:pt x="35730" y="72200"/>
                </a:lnTo>
                <a:lnTo>
                  <a:pt x="35740" y="72200"/>
                </a:lnTo>
                <a:lnTo>
                  <a:pt x="35750" y="72190"/>
                </a:lnTo>
                <a:lnTo>
                  <a:pt x="35760" y="72180"/>
                </a:lnTo>
                <a:lnTo>
                  <a:pt x="35770" y="72180"/>
                </a:lnTo>
                <a:lnTo>
                  <a:pt x="35780" y="72170"/>
                </a:lnTo>
                <a:lnTo>
                  <a:pt x="35790" y="72170"/>
                </a:lnTo>
                <a:lnTo>
                  <a:pt x="35800" y="72160"/>
                </a:lnTo>
                <a:lnTo>
                  <a:pt x="35810" y="72150"/>
                </a:lnTo>
                <a:lnTo>
                  <a:pt x="35820" y="72140"/>
                </a:lnTo>
                <a:lnTo>
                  <a:pt x="35830" y="72130"/>
                </a:lnTo>
                <a:lnTo>
                  <a:pt x="35840" y="72120"/>
                </a:lnTo>
                <a:lnTo>
                  <a:pt x="35850" y="72120"/>
                </a:lnTo>
                <a:lnTo>
                  <a:pt x="35850" y="72110"/>
                </a:lnTo>
                <a:lnTo>
                  <a:pt x="35870" y="72100"/>
                </a:lnTo>
                <a:lnTo>
                  <a:pt x="35880" y="72090"/>
                </a:lnTo>
                <a:lnTo>
                  <a:pt x="35890" y="72080"/>
                </a:lnTo>
                <a:lnTo>
                  <a:pt x="35890" y="72070"/>
                </a:lnTo>
                <a:lnTo>
                  <a:pt x="35900" y="72060"/>
                </a:lnTo>
                <a:lnTo>
                  <a:pt x="35910" y="72050"/>
                </a:lnTo>
                <a:lnTo>
                  <a:pt x="35920" y="72040"/>
                </a:lnTo>
                <a:lnTo>
                  <a:pt x="35930" y="72030"/>
                </a:lnTo>
                <a:lnTo>
                  <a:pt x="35940" y="72020"/>
                </a:lnTo>
                <a:lnTo>
                  <a:pt x="35940" y="72010"/>
                </a:lnTo>
                <a:lnTo>
                  <a:pt x="35950" y="72000"/>
                </a:lnTo>
                <a:lnTo>
                  <a:pt x="35960" y="71990"/>
                </a:lnTo>
                <a:lnTo>
                  <a:pt x="35970" y="71980"/>
                </a:lnTo>
                <a:lnTo>
                  <a:pt x="35970" y="71970"/>
                </a:lnTo>
                <a:lnTo>
                  <a:pt x="35980" y="71960"/>
                </a:lnTo>
                <a:lnTo>
                  <a:pt x="35990" y="71950"/>
                </a:lnTo>
                <a:lnTo>
                  <a:pt x="36000" y="71940"/>
                </a:lnTo>
                <a:lnTo>
                  <a:pt x="36000" y="71930"/>
                </a:lnTo>
                <a:lnTo>
                  <a:pt x="36010" y="71920"/>
                </a:lnTo>
                <a:lnTo>
                  <a:pt x="36010" y="71910"/>
                </a:lnTo>
                <a:lnTo>
                  <a:pt x="36010" y="71900"/>
                </a:lnTo>
                <a:lnTo>
                  <a:pt x="36020" y="71900"/>
                </a:lnTo>
                <a:lnTo>
                  <a:pt x="36020" y="71890"/>
                </a:lnTo>
                <a:lnTo>
                  <a:pt x="36030" y="71880"/>
                </a:lnTo>
                <a:lnTo>
                  <a:pt x="36030" y="71860"/>
                </a:lnTo>
                <a:lnTo>
                  <a:pt x="36040" y="71850"/>
                </a:lnTo>
                <a:lnTo>
                  <a:pt x="36050" y="71820"/>
                </a:lnTo>
                <a:lnTo>
                  <a:pt x="36050" y="71810"/>
                </a:lnTo>
                <a:lnTo>
                  <a:pt x="36070" y="71820"/>
                </a:lnTo>
                <a:lnTo>
                  <a:pt x="36080" y="71820"/>
                </a:lnTo>
                <a:lnTo>
                  <a:pt x="36120" y="71830"/>
                </a:lnTo>
                <a:lnTo>
                  <a:pt x="36140" y="71840"/>
                </a:lnTo>
                <a:lnTo>
                  <a:pt x="36150" y="71840"/>
                </a:lnTo>
                <a:lnTo>
                  <a:pt x="36160" y="71850"/>
                </a:lnTo>
                <a:lnTo>
                  <a:pt x="36170" y="71850"/>
                </a:lnTo>
                <a:lnTo>
                  <a:pt x="36170" y="71860"/>
                </a:lnTo>
                <a:lnTo>
                  <a:pt x="36170" y="71870"/>
                </a:lnTo>
                <a:lnTo>
                  <a:pt x="36180" y="71880"/>
                </a:lnTo>
                <a:lnTo>
                  <a:pt x="36180" y="71890"/>
                </a:lnTo>
                <a:lnTo>
                  <a:pt x="36180" y="71900"/>
                </a:lnTo>
                <a:lnTo>
                  <a:pt x="36190" y="71920"/>
                </a:lnTo>
                <a:lnTo>
                  <a:pt x="36190" y="71930"/>
                </a:lnTo>
                <a:lnTo>
                  <a:pt x="36190" y="71940"/>
                </a:lnTo>
                <a:lnTo>
                  <a:pt x="36190" y="71950"/>
                </a:lnTo>
                <a:lnTo>
                  <a:pt x="36190" y="71960"/>
                </a:lnTo>
                <a:lnTo>
                  <a:pt x="36200" y="71970"/>
                </a:lnTo>
                <a:lnTo>
                  <a:pt x="36200" y="71990"/>
                </a:lnTo>
                <a:lnTo>
                  <a:pt x="36200" y="72000"/>
                </a:lnTo>
                <a:lnTo>
                  <a:pt x="36200" y="72010"/>
                </a:lnTo>
                <a:lnTo>
                  <a:pt x="36200" y="72020"/>
                </a:lnTo>
                <a:lnTo>
                  <a:pt x="36200" y="72040"/>
                </a:lnTo>
                <a:lnTo>
                  <a:pt x="36200" y="72050"/>
                </a:lnTo>
                <a:lnTo>
                  <a:pt x="36200" y="72060"/>
                </a:lnTo>
                <a:lnTo>
                  <a:pt x="36200" y="72070"/>
                </a:lnTo>
                <a:lnTo>
                  <a:pt x="36210" y="72090"/>
                </a:lnTo>
                <a:lnTo>
                  <a:pt x="36210" y="72110"/>
                </a:lnTo>
                <a:lnTo>
                  <a:pt x="36210" y="72130"/>
                </a:lnTo>
                <a:lnTo>
                  <a:pt x="36210" y="72140"/>
                </a:lnTo>
                <a:lnTo>
                  <a:pt x="36210" y="72150"/>
                </a:lnTo>
                <a:lnTo>
                  <a:pt x="36210" y="72160"/>
                </a:lnTo>
                <a:lnTo>
                  <a:pt x="36210" y="72180"/>
                </a:lnTo>
                <a:lnTo>
                  <a:pt x="36210" y="72190"/>
                </a:lnTo>
                <a:lnTo>
                  <a:pt x="36220" y="72210"/>
                </a:lnTo>
                <a:lnTo>
                  <a:pt x="36230" y="72240"/>
                </a:lnTo>
                <a:lnTo>
                  <a:pt x="36240" y="72260"/>
                </a:lnTo>
                <a:lnTo>
                  <a:pt x="36240" y="72280"/>
                </a:lnTo>
                <a:lnTo>
                  <a:pt x="36240" y="72300"/>
                </a:lnTo>
                <a:lnTo>
                  <a:pt x="36240" y="72310"/>
                </a:lnTo>
                <a:lnTo>
                  <a:pt x="36230" y="72340"/>
                </a:lnTo>
                <a:lnTo>
                  <a:pt x="36220" y="72350"/>
                </a:lnTo>
                <a:lnTo>
                  <a:pt x="36210" y="72360"/>
                </a:lnTo>
                <a:lnTo>
                  <a:pt x="36200" y="72370"/>
                </a:lnTo>
                <a:lnTo>
                  <a:pt x="36190" y="72380"/>
                </a:lnTo>
                <a:lnTo>
                  <a:pt x="36170" y="72390"/>
                </a:lnTo>
                <a:lnTo>
                  <a:pt x="36160" y="72410"/>
                </a:lnTo>
                <a:lnTo>
                  <a:pt x="36150" y="72420"/>
                </a:lnTo>
                <a:lnTo>
                  <a:pt x="36130" y="72440"/>
                </a:lnTo>
                <a:lnTo>
                  <a:pt x="36120" y="72450"/>
                </a:lnTo>
                <a:lnTo>
                  <a:pt x="36110" y="72450"/>
                </a:lnTo>
                <a:lnTo>
                  <a:pt x="36110" y="72460"/>
                </a:lnTo>
                <a:lnTo>
                  <a:pt x="36100" y="72470"/>
                </a:lnTo>
                <a:lnTo>
                  <a:pt x="36100" y="72480"/>
                </a:lnTo>
                <a:lnTo>
                  <a:pt x="36090" y="72500"/>
                </a:lnTo>
                <a:lnTo>
                  <a:pt x="36090" y="72510"/>
                </a:lnTo>
                <a:lnTo>
                  <a:pt x="36090" y="72520"/>
                </a:lnTo>
                <a:lnTo>
                  <a:pt x="36090" y="72530"/>
                </a:lnTo>
                <a:lnTo>
                  <a:pt x="36080" y="72550"/>
                </a:lnTo>
                <a:lnTo>
                  <a:pt x="36080" y="72560"/>
                </a:lnTo>
                <a:lnTo>
                  <a:pt x="36080" y="72580"/>
                </a:lnTo>
                <a:lnTo>
                  <a:pt x="36080" y="72590"/>
                </a:lnTo>
                <a:lnTo>
                  <a:pt x="36080" y="72610"/>
                </a:lnTo>
                <a:lnTo>
                  <a:pt x="36090" y="72620"/>
                </a:lnTo>
                <a:lnTo>
                  <a:pt x="36090" y="72630"/>
                </a:lnTo>
                <a:lnTo>
                  <a:pt x="36090" y="72640"/>
                </a:lnTo>
                <a:lnTo>
                  <a:pt x="36100" y="72650"/>
                </a:lnTo>
                <a:lnTo>
                  <a:pt x="36120" y="72680"/>
                </a:lnTo>
                <a:lnTo>
                  <a:pt x="36130" y="72690"/>
                </a:lnTo>
                <a:lnTo>
                  <a:pt x="36150" y="72700"/>
                </a:lnTo>
                <a:lnTo>
                  <a:pt x="36160" y="72700"/>
                </a:lnTo>
                <a:lnTo>
                  <a:pt x="36170" y="72710"/>
                </a:lnTo>
                <a:lnTo>
                  <a:pt x="36180" y="72710"/>
                </a:lnTo>
                <a:lnTo>
                  <a:pt x="36190" y="72710"/>
                </a:lnTo>
                <a:close/>
                <a:moveTo>
                  <a:pt x="37900" y="71220"/>
                </a:moveTo>
                <a:lnTo>
                  <a:pt x="37900" y="71240"/>
                </a:lnTo>
                <a:lnTo>
                  <a:pt x="37900" y="71250"/>
                </a:lnTo>
                <a:lnTo>
                  <a:pt x="37900" y="71260"/>
                </a:lnTo>
                <a:lnTo>
                  <a:pt x="37900" y="71280"/>
                </a:lnTo>
                <a:lnTo>
                  <a:pt x="37890" y="71310"/>
                </a:lnTo>
                <a:lnTo>
                  <a:pt x="37890" y="71320"/>
                </a:lnTo>
                <a:lnTo>
                  <a:pt x="37890" y="71330"/>
                </a:lnTo>
                <a:lnTo>
                  <a:pt x="37890" y="71350"/>
                </a:lnTo>
                <a:lnTo>
                  <a:pt x="37890" y="71370"/>
                </a:lnTo>
                <a:lnTo>
                  <a:pt x="37900" y="71390"/>
                </a:lnTo>
                <a:lnTo>
                  <a:pt x="37900" y="71400"/>
                </a:lnTo>
                <a:lnTo>
                  <a:pt x="37900" y="71420"/>
                </a:lnTo>
                <a:lnTo>
                  <a:pt x="37900" y="71430"/>
                </a:lnTo>
                <a:lnTo>
                  <a:pt x="37900" y="71450"/>
                </a:lnTo>
                <a:lnTo>
                  <a:pt x="37900" y="71460"/>
                </a:lnTo>
                <a:lnTo>
                  <a:pt x="37900" y="71470"/>
                </a:lnTo>
                <a:lnTo>
                  <a:pt x="37910" y="71490"/>
                </a:lnTo>
                <a:lnTo>
                  <a:pt x="37910" y="71500"/>
                </a:lnTo>
                <a:lnTo>
                  <a:pt x="37910" y="71510"/>
                </a:lnTo>
                <a:lnTo>
                  <a:pt x="37910" y="71540"/>
                </a:lnTo>
                <a:lnTo>
                  <a:pt x="37910" y="71550"/>
                </a:lnTo>
                <a:lnTo>
                  <a:pt x="37920" y="71570"/>
                </a:lnTo>
                <a:lnTo>
                  <a:pt x="37920" y="71580"/>
                </a:lnTo>
                <a:lnTo>
                  <a:pt x="37920" y="71590"/>
                </a:lnTo>
                <a:lnTo>
                  <a:pt x="37930" y="71600"/>
                </a:lnTo>
                <a:lnTo>
                  <a:pt x="37930" y="71610"/>
                </a:lnTo>
                <a:lnTo>
                  <a:pt x="37930" y="71620"/>
                </a:lnTo>
                <a:lnTo>
                  <a:pt x="37930" y="71630"/>
                </a:lnTo>
                <a:lnTo>
                  <a:pt x="37930" y="71640"/>
                </a:lnTo>
                <a:lnTo>
                  <a:pt x="37940" y="71650"/>
                </a:lnTo>
                <a:lnTo>
                  <a:pt x="37940" y="71660"/>
                </a:lnTo>
                <a:lnTo>
                  <a:pt x="37950" y="71680"/>
                </a:lnTo>
                <a:lnTo>
                  <a:pt x="37960" y="71690"/>
                </a:lnTo>
                <a:lnTo>
                  <a:pt x="37960" y="71700"/>
                </a:lnTo>
                <a:lnTo>
                  <a:pt x="37970" y="71720"/>
                </a:lnTo>
                <a:lnTo>
                  <a:pt x="37970" y="71730"/>
                </a:lnTo>
                <a:lnTo>
                  <a:pt x="37980" y="71740"/>
                </a:lnTo>
                <a:lnTo>
                  <a:pt x="37980" y="71750"/>
                </a:lnTo>
                <a:lnTo>
                  <a:pt x="37990" y="71770"/>
                </a:lnTo>
                <a:lnTo>
                  <a:pt x="37990" y="71790"/>
                </a:lnTo>
                <a:lnTo>
                  <a:pt x="38000" y="71800"/>
                </a:lnTo>
                <a:lnTo>
                  <a:pt x="38000" y="71810"/>
                </a:lnTo>
                <a:lnTo>
                  <a:pt x="38010" y="71830"/>
                </a:lnTo>
                <a:lnTo>
                  <a:pt x="38020" y="71850"/>
                </a:lnTo>
                <a:lnTo>
                  <a:pt x="38030" y="71880"/>
                </a:lnTo>
                <a:lnTo>
                  <a:pt x="38030" y="71890"/>
                </a:lnTo>
                <a:lnTo>
                  <a:pt x="38040" y="71900"/>
                </a:lnTo>
                <a:lnTo>
                  <a:pt x="38050" y="71930"/>
                </a:lnTo>
                <a:lnTo>
                  <a:pt x="38060" y="71950"/>
                </a:lnTo>
                <a:lnTo>
                  <a:pt x="38070" y="71970"/>
                </a:lnTo>
                <a:lnTo>
                  <a:pt x="38080" y="72000"/>
                </a:lnTo>
                <a:lnTo>
                  <a:pt x="38080" y="72010"/>
                </a:lnTo>
                <a:lnTo>
                  <a:pt x="38090" y="72030"/>
                </a:lnTo>
                <a:lnTo>
                  <a:pt x="38090" y="72050"/>
                </a:lnTo>
                <a:lnTo>
                  <a:pt x="38100" y="72060"/>
                </a:lnTo>
                <a:lnTo>
                  <a:pt x="38100" y="72070"/>
                </a:lnTo>
                <a:lnTo>
                  <a:pt x="38110" y="72080"/>
                </a:lnTo>
                <a:lnTo>
                  <a:pt x="38110" y="72100"/>
                </a:lnTo>
                <a:lnTo>
                  <a:pt x="38110" y="72110"/>
                </a:lnTo>
                <a:lnTo>
                  <a:pt x="38110" y="72120"/>
                </a:lnTo>
                <a:lnTo>
                  <a:pt x="38110" y="72130"/>
                </a:lnTo>
                <a:lnTo>
                  <a:pt x="38110" y="72140"/>
                </a:lnTo>
                <a:lnTo>
                  <a:pt x="38090" y="72150"/>
                </a:lnTo>
                <a:lnTo>
                  <a:pt x="38090" y="72160"/>
                </a:lnTo>
                <a:lnTo>
                  <a:pt x="38080" y="72160"/>
                </a:lnTo>
                <a:lnTo>
                  <a:pt x="38070" y="72170"/>
                </a:lnTo>
                <a:lnTo>
                  <a:pt x="38060" y="72170"/>
                </a:lnTo>
                <a:lnTo>
                  <a:pt x="38060" y="72180"/>
                </a:lnTo>
                <a:lnTo>
                  <a:pt x="38050" y="72190"/>
                </a:lnTo>
                <a:lnTo>
                  <a:pt x="38040" y="72190"/>
                </a:lnTo>
                <a:lnTo>
                  <a:pt x="38030" y="72200"/>
                </a:lnTo>
                <a:lnTo>
                  <a:pt x="38020" y="72210"/>
                </a:lnTo>
                <a:lnTo>
                  <a:pt x="38020" y="72220"/>
                </a:lnTo>
                <a:lnTo>
                  <a:pt x="38010" y="72220"/>
                </a:lnTo>
                <a:lnTo>
                  <a:pt x="38010" y="72230"/>
                </a:lnTo>
                <a:lnTo>
                  <a:pt x="38010" y="72240"/>
                </a:lnTo>
                <a:lnTo>
                  <a:pt x="38000" y="72250"/>
                </a:lnTo>
                <a:lnTo>
                  <a:pt x="38000" y="72260"/>
                </a:lnTo>
                <a:lnTo>
                  <a:pt x="37990" y="72270"/>
                </a:lnTo>
                <a:lnTo>
                  <a:pt x="37970" y="72270"/>
                </a:lnTo>
                <a:lnTo>
                  <a:pt x="37960" y="72270"/>
                </a:lnTo>
                <a:lnTo>
                  <a:pt x="37950" y="72260"/>
                </a:lnTo>
                <a:lnTo>
                  <a:pt x="37940" y="72260"/>
                </a:lnTo>
                <a:lnTo>
                  <a:pt x="37930" y="72260"/>
                </a:lnTo>
                <a:lnTo>
                  <a:pt x="37930" y="72250"/>
                </a:lnTo>
                <a:lnTo>
                  <a:pt x="37900" y="72240"/>
                </a:lnTo>
                <a:lnTo>
                  <a:pt x="37900" y="72230"/>
                </a:lnTo>
                <a:lnTo>
                  <a:pt x="37890" y="72220"/>
                </a:lnTo>
                <a:lnTo>
                  <a:pt x="37890" y="72210"/>
                </a:lnTo>
                <a:lnTo>
                  <a:pt x="37890" y="72200"/>
                </a:lnTo>
                <a:lnTo>
                  <a:pt x="37890" y="72190"/>
                </a:lnTo>
                <a:lnTo>
                  <a:pt x="37890" y="72180"/>
                </a:lnTo>
                <a:lnTo>
                  <a:pt x="37880" y="72160"/>
                </a:lnTo>
                <a:lnTo>
                  <a:pt x="37840" y="72130"/>
                </a:lnTo>
                <a:lnTo>
                  <a:pt x="37810" y="72110"/>
                </a:lnTo>
                <a:lnTo>
                  <a:pt x="37780" y="72090"/>
                </a:lnTo>
                <a:lnTo>
                  <a:pt x="37750" y="72060"/>
                </a:lnTo>
                <a:lnTo>
                  <a:pt x="37730" y="72050"/>
                </a:lnTo>
                <a:lnTo>
                  <a:pt x="37710" y="72040"/>
                </a:lnTo>
                <a:lnTo>
                  <a:pt x="37710" y="72030"/>
                </a:lnTo>
                <a:lnTo>
                  <a:pt x="37700" y="72020"/>
                </a:lnTo>
                <a:lnTo>
                  <a:pt x="37690" y="72010"/>
                </a:lnTo>
                <a:lnTo>
                  <a:pt x="37700" y="72000"/>
                </a:lnTo>
                <a:lnTo>
                  <a:pt x="37720" y="71970"/>
                </a:lnTo>
                <a:lnTo>
                  <a:pt x="37720" y="71960"/>
                </a:lnTo>
                <a:lnTo>
                  <a:pt x="37720" y="71950"/>
                </a:lnTo>
                <a:lnTo>
                  <a:pt x="37710" y="71940"/>
                </a:lnTo>
                <a:lnTo>
                  <a:pt x="37710" y="71930"/>
                </a:lnTo>
                <a:lnTo>
                  <a:pt x="37700" y="71930"/>
                </a:lnTo>
                <a:lnTo>
                  <a:pt x="37690" y="71910"/>
                </a:lnTo>
                <a:lnTo>
                  <a:pt x="37670" y="71900"/>
                </a:lnTo>
                <a:lnTo>
                  <a:pt x="37660" y="71890"/>
                </a:lnTo>
                <a:lnTo>
                  <a:pt x="37650" y="71880"/>
                </a:lnTo>
                <a:lnTo>
                  <a:pt x="37640" y="71880"/>
                </a:lnTo>
                <a:lnTo>
                  <a:pt x="37630" y="71870"/>
                </a:lnTo>
                <a:lnTo>
                  <a:pt x="37620" y="71860"/>
                </a:lnTo>
                <a:lnTo>
                  <a:pt x="37610" y="71850"/>
                </a:lnTo>
                <a:lnTo>
                  <a:pt x="37600" y="71850"/>
                </a:lnTo>
                <a:lnTo>
                  <a:pt x="37600" y="71830"/>
                </a:lnTo>
                <a:lnTo>
                  <a:pt x="37610" y="71830"/>
                </a:lnTo>
                <a:lnTo>
                  <a:pt x="37620" y="71820"/>
                </a:lnTo>
                <a:lnTo>
                  <a:pt x="37630" y="71820"/>
                </a:lnTo>
                <a:lnTo>
                  <a:pt x="37640" y="71810"/>
                </a:lnTo>
                <a:lnTo>
                  <a:pt x="37640" y="71800"/>
                </a:lnTo>
                <a:lnTo>
                  <a:pt x="37640" y="71790"/>
                </a:lnTo>
                <a:lnTo>
                  <a:pt x="37620" y="71770"/>
                </a:lnTo>
                <a:lnTo>
                  <a:pt x="37620" y="71790"/>
                </a:lnTo>
                <a:lnTo>
                  <a:pt x="37620" y="71800"/>
                </a:lnTo>
                <a:lnTo>
                  <a:pt x="37620" y="71810"/>
                </a:lnTo>
                <a:lnTo>
                  <a:pt x="37610" y="71810"/>
                </a:lnTo>
                <a:lnTo>
                  <a:pt x="37600" y="71820"/>
                </a:lnTo>
                <a:lnTo>
                  <a:pt x="37590" y="71820"/>
                </a:lnTo>
                <a:lnTo>
                  <a:pt x="37590" y="71830"/>
                </a:lnTo>
                <a:lnTo>
                  <a:pt x="37580" y="71830"/>
                </a:lnTo>
                <a:lnTo>
                  <a:pt x="37600" y="71870"/>
                </a:lnTo>
                <a:lnTo>
                  <a:pt x="37620" y="71880"/>
                </a:lnTo>
                <a:lnTo>
                  <a:pt x="37630" y="71890"/>
                </a:lnTo>
                <a:lnTo>
                  <a:pt x="37640" y="71890"/>
                </a:lnTo>
                <a:lnTo>
                  <a:pt x="37640" y="71900"/>
                </a:lnTo>
                <a:lnTo>
                  <a:pt x="37650" y="71900"/>
                </a:lnTo>
                <a:lnTo>
                  <a:pt x="37660" y="71910"/>
                </a:lnTo>
                <a:lnTo>
                  <a:pt x="37670" y="71920"/>
                </a:lnTo>
                <a:lnTo>
                  <a:pt x="37680" y="71930"/>
                </a:lnTo>
                <a:lnTo>
                  <a:pt x="37690" y="71940"/>
                </a:lnTo>
                <a:lnTo>
                  <a:pt x="37700" y="71950"/>
                </a:lnTo>
                <a:lnTo>
                  <a:pt x="37700" y="71960"/>
                </a:lnTo>
                <a:lnTo>
                  <a:pt x="37690" y="71970"/>
                </a:lnTo>
                <a:lnTo>
                  <a:pt x="37690" y="71980"/>
                </a:lnTo>
                <a:lnTo>
                  <a:pt x="37680" y="71980"/>
                </a:lnTo>
                <a:lnTo>
                  <a:pt x="37680" y="71990"/>
                </a:lnTo>
                <a:lnTo>
                  <a:pt x="37680" y="72000"/>
                </a:lnTo>
                <a:lnTo>
                  <a:pt x="37680" y="72010"/>
                </a:lnTo>
                <a:lnTo>
                  <a:pt x="37690" y="72030"/>
                </a:lnTo>
                <a:lnTo>
                  <a:pt x="37700" y="72040"/>
                </a:lnTo>
                <a:lnTo>
                  <a:pt x="37710" y="72040"/>
                </a:lnTo>
                <a:lnTo>
                  <a:pt x="37710" y="72050"/>
                </a:lnTo>
                <a:lnTo>
                  <a:pt x="37720" y="72050"/>
                </a:lnTo>
                <a:lnTo>
                  <a:pt x="37720" y="72060"/>
                </a:lnTo>
                <a:lnTo>
                  <a:pt x="37730" y="72070"/>
                </a:lnTo>
                <a:lnTo>
                  <a:pt x="37740" y="72080"/>
                </a:lnTo>
                <a:lnTo>
                  <a:pt x="37750" y="72090"/>
                </a:lnTo>
                <a:lnTo>
                  <a:pt x="37760" y="72100"/>
                </a:lnTo>
                <a:lnTo>
                  <a:pt x="37770" y="72110"/>
                </a:lnTo>
                <a:lnTo>
                  <a:pt x="37790" y="72120"/>
                </a:lnTo>
                <a:lnTo>
                  <a:pt x="37800" y="72130"/>
                </a:lnTo>
                <a:lnTo>
                  <a:pt x="37810" y="72130"/>
                </a:lnTo>
                <a:lnTo>
                  <a:pt x="37820" y="72140"/>
                </a:lnTo>
                <a:lnTo>
                  <a:pt x="37830" y="72140"/>
                </a:lnTo>
                <a:lnTo>
                  <a:pt x="37840" y="72140"/>
                </a:lnTo>
                <a:lnTo>
                  <a:pt x="37840" y="72150"/>
                </a:lnTo>
                <a:lnTo>
                  <a:pt x="37850" y="72150"/>
                </a:lnTo>
                <a:lnTo>
                  <a:pt x="37860" y="72160"/>
                </a:lnTo>
                <a:lnTo>
                  <a:pt x="37870" y="72170"/>
                </a:lnTo>
                <a:lnTo>
                  <a:pt x="37880" y="72180"/>
                </a:lnTo>
                <a:lnTo>
                  <a:pt x="37880" y="72190"/>
                </a:lnTo>
                <a:lnTo>
                  <a:pt x="37880" y="72200"/>
                </a:lnTo>
                <a:lnTo>
                  <a:pt x="37880" y="72210"/>
                </a:lnTo>
                <a:lnTo>
                  <a:pt x="37880" y="72220"/>
                </a:lnTo>
                <a:lnTo>
                  <a:pt x="37880" y="72230"/>
                </a:lnTo>
                <a:lnTo>
                  <a:pt x="37880" y="72240"/>
                </a:lnTo>
                <a:lnTo>
                  <a:pt x="37890" y="72240"/>
                </a:lnTo>
                <a:lnTo>
                  <a:pt x="37890" y="72250"/>
                </a:lnTo>
                <a:lnTo>
                  <a:pt x="37910" y="72260"/>
                </a:lnTo>
                <a:lnTo>
                  <a:pt x="37910" y="72270"/>
                </a:lnTo>
                <a:lnTo>
                  <a:pt x="37920" y="72270"/>
                </a:lnTo>
                <a:lnTo>
                  <a:pt x="37930" y="72280"/>
                </a:lnTo>
                <a:lnTo>
                  <a:pt x="37940" y="72280"/>
                </a:lnTo>
                <a:lnTo>
                  <a:pt x="37950" y="72280"/>
                </a:lnTo>
                <a:lnTo>
                  <a:pt x="37960" y="72280"/>
                </a:lnTo>
                <a:lnTo>
                  <a:pt x="37970" y="72280"/>
                </a:lnTo>
                <a:lnTo>
                  <a:pt x="37980" y="72290"/>
                </a:lnTo>
                <a:lnTo>
                  <a:pt x="37990" y="72290"/>
                </a:lnTo>
                <a:lnTo>
                  <a:pt x="37990" y="72310"/>
                </a:lnTo>
                <a:lnTo>
                  <a:pt x="37980" y="72310"/>
                </a:lnTo>
                <a:lnTo>
                  <a:pt x="37980" y="72330"/>
                </a:lnTo>
                <a:lnTo>
                  <a:pt x="37980" y="72340"/>
                </a:lnTo>
                <a:lnTo>
                  <a:pt x="37980" y="72350"/>
                </a:lnTo>
                <a:lnTo>
                  <a:pt x="37970" y="72350"/>
                </a:lnTo>
                <a:lnTo>
                  <a:pt x="37960" y="72350"/>
                </a:lnTo>
                <a:lnTo>
                  <a:pt x="37950" y="72350"/>
                </a:lnTo>
                <a:lnTo>
                  <a:pt x="37940" y="72350"/>
                </a:lnTo>
                <a:lnTo>
                  <a:pt x="37940" y="72340"/>
                </a:lnTo>
                <a:lnTo>
                  <a:pt x="37920" y="72330"/>
                </a:lnTo>
                <a:lnTo>
                  <a:pt x="37910" y="72330"/>
                </a:lnTo>
                <a:lnTo>
                  <a:pt x="37900" y="72320"/>
                </a:lnTo>
                <a:lnTo>
                  <a:pt x="37880" y="72310"/>
                </a:lnTo>
                <a:lnTo>
                  <a:pt x="37870" y="72300"/>
                </a:lnTo>
                <a:lnTo>
                  <a:pt x="37860" y="72290"/>
                </a:lnTo>
                <a:lnTo>
                  <a:pt x="37850" y="72280"/>
                </a:lnTo>
                <a:lnTo>
                  <a:pt x="37840" y="72270"/>
                </a:lnTo>
                <a:lnTo>
                  <a:pt x="37830" y="72260"/>
                </a:lnTo>
                <a:lnTo>
                  <a:pt x="37820" y="72250"/>
                </a:lnTo>
                <a:lnTo>
                  <a:pt x="37820" y="72240"/>
                </a:lnTo>
                <a:lnTo>
                  <a:pt x="37810" y="72230"/>
                </a:lnTo>
                <a:lnTo>
                  <a:pt x="37810" y="72220"/>
                </a:lnTo>
                <a:lnTo>
                  <a:pt x="37800" y="72210"/>
                </a:lnTo>
                <a:lnTo>
                  <a:pt x="37790" y="72200"/>
                </a:lnTo>
                <a:lnTo>
                  <a:pt x="37790" y="72190"/>
                </a:lnTo>
                <a:lnTo>
                  <a:pt x="37780" y="72170"/>
                </a:lnTo>
                <a:lnTo>
                  <a:pt x="37770" y="72160"/>
                </a:lnTo>
                <a:lnTo>
                  <a:pt x="37760" y="72160"/>
                </a:lnTo>
                <a:lnTo>
                  <a:pt x="37760" y="72150"/>
                </a:lnTo>
                <a:lnTo>
                  <a:pt x="37750" y="72140"/>
                </a:lnTo>
                <a:lnTo>
                  <a:pt x="37740" y="72130"/>
                </a:lnTo>
                <a:lnTo>
                  <a:pt x="37730" y="72120"/>
                </a:lnTo>
                <a:lnTo>
                  <a:pt x="37720" y="72100"/>
                </a:lnTo>
                <a:lnTo>
                  <a:pt x="37700" y="72100"/>
                </a:lnTo>
                <a:lnTo>
                  <a:pt x="37690" y="72090"/>
                </a:lnTo>
                <a:lnTo>
                  <a:pt x="37680" y="72090"/>
                </a:lnTo>
                <a:lnTo>
                  <a:pt x="37660" y="72090"/>
                </a:lnTo>
                <a:lnTo>
                  <a:pt x="37640" y="72090"/>
                </a:lnTo>
                <a:lnTo>
                  <a:pt x="37630" y="72090"/>
                </a:lnTo>
                <a:lnTo>
                  <a:pt x="37620" y="72090"/>
                </a:lnTo>
                <a:lnTo>
                  <a:pt x="37600" y="72080"/>
                </a:lnTo>
                <a:lnTo>
                  <a:pt x="37590" y="72080"/>
                </a:lnTo>
                <a:lnTo>
                  <a:pt x="37580" y="72080"/>
                </a:lnTo>
                <a:lnTo>
                  <a:pt x="37570" y="72080"/>
                </a:lnTo>
                <a:lnTo>
                  <a:pt x="37570" y="72070"/>
                </a:lnTo>
                <a:lnTo>
                  <a:pt x="37560" y="72060"/>
                </a:lnTo>
                <a:lnTo>
                  <a:pt x="37550" y="72030"/>
                </a:lnTo>
                <a:lnTo>
                  <a:pt x="37550" y="72020"/>
                </a:lnTo>
                <a:lnTo>
                  <a:pt x="37540" y="72010"/>
                </a:lnTo>
                <a:lnTo>
                  <a:pt x="37520" y="71970"/>
                </a:lnTo>
                <a:lnTo>
                  <a:pt x="37510" y="71960"/>
                </a:lnTo>
                <a:lnTo>
                  <a:pt x="37460" y="71910"/>
                </a:lnTo>
                <a:lnTo>
                  <a:pt x="37450" y="71900"/>
                </a:lnTo>
                <a:lnTo>
                  <a:pt x="37430" y="71890"/>
                </a:lnTo>
                <a:lnTo>
                  <a:pt x="37420" y="71880"/>
                </a:lnTo>
                <a:lnTo>
                  <a:pt x="37410" y="71870"/>
                </a:lnTo>
                <a:lnTo>
                  <a:pt x="37390" y="71850"/>
                </a:lnTo>
                <a:lnTo>
                  <a:pt x="37360" y="71830"/>
                </a:lnTo>
                <a:lnTo>
                  <a:pt x="37360" y="71820"/>
                </a:lnTo>
                <a:lnTo>
                  <a:pt x="37350" y="71820"/>
                </a:lnTo>
                <a:lnTo>
                  <a:pt x="37350" y="71810"/>
                </a:lnTo>
                <a:lnTo>
                  <a:pt x="37350" y="71790"/>
                </a:lnTo>
                <a:lnTo>
                  <a:pt x="37350" y="71780"/>
                </a:lnTo>
                <a:lnTo>
                  <a:pt x="37350" y="71770"/>
                </a:lnTo>
                <a:lnTo>
                  <a:pt x="37350" y="71760"/>
                </a:lnTo>
                <a:lnTo>
                  <a:pt x="37350" y="71750"/>
                </a:lnTo>
                <a:lnTo>
                  <a:pt x="37350" y="71740"/>
                </a:lnTo>
                <a:lnTo>
                  <a:pt x="37350" y="71730"/>
                </a:lnTo>
                <a:lnTo>
                  <a:pt x="37340" y="71720"/>
                </a:lnTo>
                <a:lnTo>
                  <a:pt x="37340" y="71710"/>
                </a:lnTo>
                <a:lnTo>
                  <a:pt x="37340" y="71670"/>
                </a:lnTo>
                <a:lnTo>
                  <a:pt x="37320" y="71660"/>
                </a:lnTo>
                <a:lnTo>
                  <a:pt x="37320" y="71650"/>
                </a:lnTo>
                <a:lnTo>
                  <a:pt x="37300" y="71630"/>
                </a:lnTo>
                <a:lnTo>
                  <a:pt x="37290" y="71620"/>
                </a:lnTo>
                <a:lnTo>
                  <a:pt x="37280" y="71620"/>
                </a:lnTo>
                <a:lnTo>
                  <a:pt x="37210" y="71590"/>
                </a:lnTo>
                <a:lnTo>
                  <a:pt x="37180" y="71580"/>
                </a:lnTo>
                <a:lnTo>
                  <a:pt x="37150" y="71570"/>
                </a:lnTo>
                <a:lnTo>
                  <a:pt x="37100" y="71560"/>
                </a:lnTo>
                <a:lnTo>
                  <a:pt x="37080" y="71560"/>
                </a:lnTo>
                <a:lnTo>
                  <a:pt x="37070" y="71560"/>
                </a:lnTo>
                <a:lnTo>
                  <a:pt x="37050" y="71560"/>
                </a:lnTo>
                <a:lnTo>
                  <a:pt x="37040" y="71560"/>
                </a:lnTo>
                <a:lnTo>
                  <a:pt x="37030" y="71560"/>
                </a:lnTo>
                <a:lnTo>
                  <a:pt x="37040" y="71550"/>
                </a:lnTo>
                <a:lnTo>
                  <a:pt x="37050" y="71540"/>
                </a:lnTo>
                <a:lnTo>
                  <a:pt x="37060" y="71530"/>
                </a:lnTo>
                <a:lnTo>
                  <a:pt x="37070" y="71520"/>
                </a:lnTo>
                <a:lnTo>
                  <a:pt x="37110" y="71510"/>
                </a:lnTo>
                <a:lnTo>
                  <a:pt x="37120" y="71500"/>
                </a:lnTo>
                <a:lnTo>
                  <a:pt x="37130" y="71500"/>
                </a:lnTo>
                <a:lnTo>
                  <a:pt x="37140" y="71500"/>
                </a:lnTo>
                <a:lnTo>
                  <a:pt x="37150" y="71490"/>
                </a:lnTo>
                <a:lnTo>
                  <a:pt x="37160" y="71480"/>
                </a:lnTo>
                <a:lnTo>
                  <a:pt x="37170" y="71480"/>
                </a:lnTo>
                <a:lnTo>
                  <a:pt x="37180" y="71470"/>
                </a:lnTo>
                <a:lnTo>
                  <a:pt x="37190" y="71430"/>
                </a:lnTo>
                <a:lnTo>
                  <a:pt x="37190" y="71410"/>
                </a:lnTo>
                <a:lnTo>
                  <a:pt x="37170" y="71380"/>
                </a:lnTo>
                <a:lnTo>
                  <a:pt x="37160" y="71370"/>
                </a:lnTo>
                <a:lnTo>
                  <a:pt x="37130" y="71350"/>
                </a:lnTo>
                <a:lnTo>
                  <a:pt x="37120" y="71340"/>
                </a:lnTo>
                <a:lnTo>
                  <a:pt x="37070" y="71300"/>
                </a:lnTo>
                <a:lnTo>
                  <a:pt x="37040" y="71280"/>
                </a:lnTo>
                <a:lnTo>
                  <a:pt x="37040" y="71270"/>
                </a:lnTo>
                <a:lnTo>
                  <a:pt x="37050" y="71270"/>
                </a:lnTo>
                <a:lnTo>
                  <a:pt x="37060" y="71270"/>
                </a:lnTo>
                <a:lnTo>
                  <a:pt x="37070" y="71260"/>
                </a:lnTo>
                <a:lnTo>
                  <a:pt x="37090" y="71260"/>
                </a:lnTo>
                <a:lnTo>
                  <a:pt x="37100" y="71260"/>
                </a:lnTo>
                <a:lnTo>
                  <a:pt x="37110" y="71260"/>
                </a:lnTo>
                <a:lnTo>
                  <a:pt x="37120" y="71260"/>
                </a:lnTo>
                <a:lnTo>
                  <a:pt x="37130" y="71250"/>
                </a:lnTo>
                <a:lnTo>
                  <a:pt x="37140" y="71250"/>
                </a:lnTo>
                <a:lnTo>
                  <a:pt x="37150" y="71260"/>
                </a:lnTo>
                <a:lnTo>
                  <a:pt x="37170" y="71270"/>
                </a:lnTo>
                <a:lnTo>
                  <a:pt x="37180" y="71280"/>
                </a:lnTo>
                <a:lnTo>
                  <a:pt x="37190" y="71280"/>
                </a:lnTo>
                <a:lnTo>
                  <a:pt x="37200" y="71290"/>
                </a:lnTo>
                <a:lnTo>
                  <a:pt x="37210" y="71290"/>
                </a:lnTo>
                <a:lnTo>
                  <a:pt x="37230" y="71300"/>
                </a:lnTo>
                <a:lnTo>
                  <a:pt x="37240" y="71300"/>
                </a:lnTo>
                <a:lnTo>
                  <a:pt x="37260" y="71290"/>
                </a:lnTo>
                <a:lnTo>
                  <a:pt x="37270" y="71290"/>
                </a:lnTo>
                <a:lnTo>
                  <a:pt x="37280" y="71280"/>
                </a:lnTo>
                <a:lnTo>
                  <a:pt x="37280" y="71270"/>
                </a:lnTo>
                <a:lnTo>
                  <a:pt x="37290" y="71260"/>
                </a:lnTo>
                <a:lnTo>
                  <a:pt x="37290" y="71250"/>
                </a:lnTo>
                <a:lnTo>
                  <a:pt x="37300" y="71230"/>
                </a:lnTo>
                <a:lnTo>
                  <a:pt x="37310" y="71230"/>
                </a:lnTo>
                <a:lnTo>
                  <a:pt x="37320" y="71220"/>
                </a:lnTo>
                <a:lnTo>
                  <a:pt x="37340" y="71220"/>
                </a:lnTo>
                <a:lnTo>
                  <a:pt x="37370" y="71210"/>
                </a:lnTo>
                <a:lnTo>
                  <a:pt x="37380" y="71190"/>
                </a:lnTo>
                <a:lnTo>
                  <a:pt x="37390" y="71160"/>
                </a:lnTo>
                <a:lnTo>
                  <a:pt x="37360" y="71110"/>
                </a:lnTo>
                <a:lnTo>
                  <a:pt x="37380" y="71100"/>
                </a:lnTo>
                <a:lnTo>
                  <a:pt x="37390" y="71100"/>
                </a:lnTo>
                <a:lnTo>
                  <a:pt x="37420" y="71090"/>
                </a:lnTo>
                <a:lnTo>
                  <a:pt x="37430" y="71090"/>
                </a:lnTo>
                <a:lnTo>
                  <a:pt x="37460" y="71090"/>
                </a:lnTo>
                <a:lnTo>
                  <a:pt x="37480" y="71090"/>
                </a:lnTo>
                <a:lnTo>
                  <a:pt x="37500" y="71080"/>
                </a:lnTo>
                <a:lnTo>
                  <a:pt x="37520" y="71080"/>
                </a:lnTo>
                <a:lnTo>
                  <a:pt x="37530" y="71070"/>
                </a:lnTo>
                <a:lnTo>
                  <a:pt x="37560" y="71060"/>
                </a:lnTo>
                <a:lnTo>
                  <a:pt x="37570" y="71060"/>
                </a:lnTo>
                <a:lnTo>
                  <a:pt x="37580" y="71060"/>
                </a:lnTo>
                <a:lnTo>
                  <a:pt x="37610" y="71050"/>
                </a:lnTo>
                <a:lnTo>
                  <a:pt x="37630" y="71040"/>
                </a:lnTo>
                <a:lnTo>
                  <a:pt x="37640" y="71030"/>
                </a:lnTo>
                <a:lnTo>
                  <a:pt x="37650" y="71020"/>
                </a:lnTo>
                <a:lnTo>
                  <a:pt x="37660" y="71020"/>
                </a:lnTo>
                <a:lnTo>
                  <a:pt x="37670" y="71010"/>
                </a:lnTo>
                <a:lnTo>
                  <a:pt x="37690" y="71000"/>
                </a:lnTo>
                <a:lnTo>
                  <a:pt x="37710" y="70990"/>
                </a:lnTo>
                <a:lnTo>
                  <a:pt x="37730" y="70970"/>
                </a:lnTo>
                <a:lnTo>
                  <a:pt x="37760" y="70960"/>
                </a:lnTo>
                <a:lnTo>
                  <a:pt x="37770" y="70950"/>
                </a:lnTo>
                <a:lnTo>
                  <a:pt x="37780" y="70940"/>
                </a:lnTo>
                <a:lnTo>
                  <a:pt x="37800" y="70930"/>
                </a:lnTo>
                <a:lnTo>
                  <a:pt x="37820" y="70930"/>
                </a:lnTo>
                <a:lnTo>
                  <a:pt x="37850" y="70910"/>
                </a:lnTo>
                <a:lnTo>
                  <a:pt x="37870" y="70900"/>
                </a:lnTo>
                <a:lnTo>
                  <a:pt x="37900" y="70890"/>
                </a:lnTo>
                <a:lnTo>
                  <a:pt x="37910" y="70890"/>
                </a:lnTo>
                <a:lnTo>
                  <a:pt x="37930" y="70890"/>
                </a:lnTo>
                <a:lnTo>
                  <a:pt x="37940" y="70890"/>
                </a:lnTo>
                <a:lnTo>
                  <a:pt x="37950" y="70900"/>
                </a:lnTo>
                <a:lnTo>
                  <a:pt x="37950" y="70920"/>
                </a:lnTo>
                <a:lnTo>
                  <a:pt x="37960" y="70930"/>
                </a:lnTo>
                <a:lnTo>
                  <a:pt x="37960" y="70940"/>
                </a:lnTo>
                <a:lnTo>
                  <a:pt x="37960" y="70950"/>
                </a:lnTo>
                <a:lnTo>
                  <a:pt x="37960" y="70970"/>
                </a:lnTo>
                <a:lnTo>
                  <a:pt x="37950" y="70970"/>
                </a:lnTo>
                <a:lnTo>
                  <a:pt x="37950" y="70990"/>
                </a:lnTo>
                <a:lnTo>
                  <a:pt x="37940" y="71020"/>
                </a:lnTo>
                <a:lnTo>
                  <a:pt x="37940" y="71040"/>
                </a:lnTo>
                <a:lnTo>
                  <a:pt x="37940" y="71050"/>
                </a:lnTo>
                <a:lnTo>
                  <a:pt x="37940" y="71060"/>
                </a:lnTo>
                <a:lnTo>
                  <a:pt x="37940" y="71070"/>
                </a:lnTo>
                <a:lnTo>
                  <a:pt x="37940" y="71090"/>
                </a:lnTo>
                <a:lnTo>
                  <a:pt x="37930" y="71100"/>
                </a:lnTo>
                <a:lnTo>
                  <a:pt x="37930" y="71110"/>
                </a:lnTo>
                <a:lnTo>
                  <a:pt x="37930" y="71120"/>
                </a:lnTo>
                <a:lnTo>
                  <a:pt x="37920" y="71150"/>
                </a:lnTo>
                <a:lnTo>
                  <a:pt x="37920" y="71170"/>
                </a:lnTo>
                <a:lnTo>
                  <a:pt x="37910" y="71190"/>
                </a:lnTo>
                <a:lnTo>
                  <a:pt x="37910" y="71220"/>
                </a:lnTo>
                <a:lnTo>
                  <a:pt x="37900" y="71220"/>
                </a:lnTo>
                <a:close/>
                <a:moveTo>
                  <a:pt x="40150" y="70420"/>
                </a:moveTo>
                <a:lnTo>
                  <a:pt x="40160" y="70420"/>
                </a:lnTo>
                <a:lnTo>
                  <a:pt x="40170" y="70420"/>
                </a:lnTo>
                <a:lnTo>
                  <a:pt x="40190" y="70420"/>
                </a:lnTo>
                <a:lnTo>
                  <a:pt x="40200" y="70420"/>
                </a:lnTo>
                <a:lnTo>
                  <a:pt x="40210" y="70430"/>
                </a:lnTo>
                <a:lnTo>
                  <a:pt x="40210" y="70440"/>
                </a:lnTo>
                <a:lnTo>
                  <a:pt x="40200" y="70450"/>
                </a:lnTo>
                <a:lnTo>
                  <a:pt x="40200" y="70460"/>
                </a:lnTo>
                <a:lnTo>
                  <a:pt x="40190" y="70470"/>
                </a:lnTo>
                <a:lnTo>
                  <a:pt x="40180" y="70480"/>
                </a:lnTo>
                <a:lnTo>
                  <a:pt x="40170" y="70490"/>
                </a:lnTo>
                <a:lnTo>
                  <a:pt x="40160" y="70500"/>
                </a:lnTo>
                <a:lnTo>
                  <a:pt x="40150" y="70520"/>
                </a:lnTo>
                <a:lnTo>
                  <a:pt x="40120" y="70540"/>
                </a:lnTo>
                <a:lnTo>
                  <a:pt x="40110" y="70540"/>
                </a:lnTo>
                <a:lnTo>
                  <a:pt x="40100" y="70540"/>
                </a:lnTo>
                <a:lnTo>
                  <a:pt x="40070" y="70530"/>
                </a:lnTo>
                <a:lnTo>
                  <a:pt x="40030" y="70520"/>
                </a:lnTo>
                <a:lnTo>
                  <a:pt x="40010" y="70520"/>
                </a:lnTo>
                <a:lnTo>
                  <a:pt x="40000" y="70520"/>
                </a:lnTo>
                <a:lnTo>
                  <a:pt x="40000" y="70530"/>
                </a:lnTo>
                <a:lnTo>
                  <a:pt x="39990" y="70540"/>
                </a:lnTo>
                <a:lnTo>
                  <a:pt x="39990" y="70560"/>
                </a:lnTo>
                <a:lnTo>
                  <a:pt x="39990" y="70570"/>
                </a:lnTo>
                <a:lnTo>
                  <a:pt x="40000" y="70580"/>
                </a:lnTo>
                <a:lnTo>
                  <a:pt x="40010" y="70590"/>
                </a:lnTo>
                <a:lnTo>
                  <a:pt x="40020" y="70610"/>
                </a:lnTo>
                <a:lnTo>
                  <a:pt x="40030" y="70620"/>
                </a:lnTo>
                <a:lnTo>
                  <a:pt x="40060" y="70640"/>
                </a:lnTo>
                <a:lnTo>
                  <a:pt x="40070" y="70650"/>
                </a:lnTo>
                <a:lnTo>
                  <a:pt x="40100" y="70670"/>
                </a:lnTo>
                <a:lnTo>
                  <a:pt x="40110" y="70670"/>
                </a:lnTo>
                <a:lnTo>
                  <a:pt x="40130" y="70690"/>
                </a:lnTo>
                <a:lnTo>
                  <a:pt x="40140" y="70700"/>
                </a:lnTo>
                <a:lnTo>
                  <a:pt x="40140" y="70710"/>
                </a:lnTo>
                <a:lnTo>
                  <a:pt x="40140" y="70730"/>
                </a:lnTo>
                <a:lnTo>
                  <a:pt x="40140" y="70740"/>
                </a:lnTo>
                <a:lnTo>
                  <a:pt x="40120" y="70750"/>
                </a:lnTo>
                <a:lnTo>
                  <a:pt x="40110" y="70750"/>
                </a:lnTo>
                <a:lnTo>
                  <a:pt x="40100" y="70760"/>
                </a:lnTo>
                <a:lnTo>
                  <a:pt x="40090" y="70770"/>
                </a:lnTo>
                <a:lnTo>
                  <a:pt x="40070" y="70780"/>
                </a:lnTo>
                <a:lnTo>
                  <a:pt x="40030" y="70800"/>
                </a:lnTo>
                <a:lnTo>
                  <a:pt x="40020" y="70800"/>
                </a:lnTo>
                <a:lnTo>
                  <a:pt x="39990" y="70820"/>
                </a:lnTo>
                <a:lnTo>
                  <a:pt x="39980" y="70820"/>
                </a:lnTo>
                <a:lnTo>
                  <a:pt x="39970" y="70830"/>
                </a:lnTo>
                <a:lnTo>
                  <a:pt x="39960" y="70830"/>
                </a:lnTo>
                <a:lnTo>
                  <a:pt x="39940" y="70840"/>
                </a:lnTo>
                <a:lnTo>
                  <a:pt x="39930" y="70860"/>
                </a:lnTo>
                <a:lnTo>
                  <a:pt x="39930" y="70880"/>
                </a:lnTo>
                <a:lnTo>
                  <a:pt x="39930" y="70890"/>
                </a:lnTo>
                <a:lnTo>
                  <a:pt x="39930" y="70900"/>
                </a:lnTo>
                <a:lnTo>
                  <a:pt x="39940" y="70910"/>
                </a:lnTo>
                <a:lnTo>
                  <a:pt x="39960" y="70910"/>
                </a:lnTo>
                <a:lnTo>
                  <a:pt x="39970" y="70920"/>
                </a:lnTo>
                <a:lnTo>
                  <a:pt x="39990" y="70920"/>
                </a:lnTo>
                <a:lnTo>
                  <a:pt x="40000" y="70920"/>
                </a:lnTo>
                <a:lnTo>
                  <a:pt x="40010" y="70920"/>
                </a:lnTo>
                <a:lnTo>
                  <a:pt x="40020" y="70930"/>
                </a:lnTo>
                <a:lnTo>
                  <a:pt x="40030" y="70930"/>
                </a:lnTo>
                <a:lnTo>
                  <a:pt x="40050" y="70950"/>
                </a:lnTo>
                <a:lnTo>
                  <a:pt x="40050" y="70960"/>
                </a:lnTo>
                <a:lnTo>
                  <a:pt x="40060" y="70990"/>
                </a:lnTo>
                <a:lnTo>
                  <a:pt x="40070" y="71010"/>
                </a:lnTo>
                <a:lnTo>
                  <a:pt x="40070" y="71020"/>
                </a:lnTo>
                <a:lnTo>
                  <a:pt x="40070" y="71040"/>
                </a:lnTo>
                <a:lnTo>
                  <a:pt x="40070" y="71060"/>
                </a:lnTo>
                <a:lnTo>
                  <a:pt x="40080" y="71070"/>
                </a:lnTo>
                <a:lnTo>
                  <a:pt x="40080" y="71090"/>
                </a:lnTo>
                <a:lnTo>
                  <a:pt x="40080" y="71100"/>
                </a:lnTo>
                <a:lnTo>
                  <a:pt x="40090" y="71130"/>
                </a:lnTo>
                <a:lnTo>
                  <a:pt x="40090" y="71150"/>
                </a:lnTo>
                <a:lnTo>
                  <a:pt x="40100" y="71160"/>
                </a:lnTo>
                <a:lnTo>
                  <a:pt x="40100" y="71180"/>
                </a:lnTo>
                <a:lnTo>
                  <a:pt x="40110" y="71200"/>
                </a:lnTo>
                <a:lnTo>
                  <a:pt x="40110" y="71210"/>
                </a:lnTo>
                <a:lnTo>
                  <a:pt x="40120" y="71230"/>
                </a:lnTo>
                <a:lnTo>
                  <a:pt x="40120" y="71240"/>
                </a:lnTo>
                <a:lnTo>
                  <a:pt x="40130" y="71260"/>
                </a:lnTo>
                <a:lnTo>
                  <a:pt x="40130" y="71280"/>
                </a:lnTo>
                <a:lnTo>
                  <a:pt x="40140" y="71290"/>
                </a:lnTo>
                <a:lnTo>
                  <a:pt x="40150" y="71310"/>
                </a:lnTo>
                <a:lnTo>
                  <a:pt x="40150" y="71320"/>
                </a:lnTo>
                <a:lnTo>
                  <a:pt x="40160" y="71330"/>
                </a:lnTo>
                <a:lnTo>
                  <a:pt x="40150" y="71350"/>
                </a:lnTo>
                <a:lnTo>
                  <a:pt x="40150" y="71360"/>
                </a:lnTo>
                <a:lnTo>
                  <a:pt x="40140" y="71350"/>
                </a:lnTo>
                <a:lnTo>
                  <a:pt x="40120" y="71340"/>
                </a:lnTo>
                <a:lnTo>
                  <a:pt x="40120" y="71330"/>
                </a:lnTo>
                <a:lnTo>
                  <a:pt x="40110" y="71330"/>
                </a:lnTo>
                <a:lnTo>
                  <a:pt x="40110" y="71320"/>
                </a:lnTo>
                <a:lnTo>
                  <a:pt x="40100" y="71320"/>
                </a:lnTo>
                <a:lnTo>
                  <a:pt x="40090" y="71300"/>
                </a:lnTo>
                <a:lnTo>
                  <a:pt x="40080" y="71300"/>
                </a:lnTo>
                <a:lnTo>
                  <a:pt x="40070" y="71280"/>
                </a:lnTo>
                <a:lnTo>
                  <a:pt x="40050" y="71260"/>
                </a:lnTo>
                <a:lnTo>
                  <a:pt x="40050" y="71250"/>
                </a:lnTo>
                <a:lnTo>
                  <a:pt x="40040" y="71240"/>
                </a:lnTo>
                <a:lnTo>
                  <a:pt x="40030" y="71230"/>
                </a:lnTo>
                <a:lnTo>
                  <a:pt x="40020" y="71220"/>
                </a:lnTo>
                <a:lnTo>
                  <a:pt x="40010" y="71210"/>
                </a:lnTo>
                <a:lnTo>
                  <a:pt x="40000" y="71200"/>
                </a:lnTo>
                <a:lnTo>
                  <a:pt x="40000" y="71190"/>
                </a:lnTo>
                <a:lnTo>
                  <a:pt x="39990" y="71180"/>
                </a:lnTo>
                <a:lnTo>
                  <a:pt x="39980" y="71170"/>
                </a:lnTo>
                <a:lnTo>
                  <a:pt x="39970" y="71160"/>
                </a:lnTo>
                <a:lnTo>
                  <a:pt x="39970" y="71150"/>
                </a:lnTo>
                <a:lnTo>
                  <a:pt x="39960" y="71150"/>
                </a:lnTo>
                <a:lnTo>
                  <a:pt x="39950" y="71130"/>
                </a:lnTo>
                <a:lnTo>
                  <a:pt x="39940" y="71120"/>
                </a:lnTo>
                <a:lnTo>
                  <a:pt x="39930" y="71110"/>
                </a:lnTo>
                <a:lnTo>
                  <a:pt x="39920" y="71110"/>
                </a:lnTo>
                <a:lnTo>
                  <a:pt x="39910" y="71110"/>
                </a:lnTo>
                <a:lnTo>
                  <a:pt x="39900" y="71110"/>
                </a:lnTo>
                <a:lnTo>
                  <a:pt x="39900" y="71120"/>
                </a:lnTo>
                <a:lnTo>
                  <a:pt x="39890" y="71130"/>
                </a:lnTo>
                <a:lnTo>
                  <a:pt x="39880" y="71160"/>
                </a:lnTo>
                <a:lnTo>
                  <a:pt x="39880" y="71170"/>
                </a:lnTo>
                <a:lnTo>
                  <a:pt x="39880" y="71190"/>
                </a:lnTo>
                <a:lnTo>
                  <a:pt x="39880" y="71210"/>
                </a:lnTo>
                <a:lnTo>
                  <a:pt x="39880" y="71240"/>
                </a:lnTo>
                <a:lnTo>
                  <a:pt x="39880" y="71270"/>
                </a:lnTo>
                <a:lnTo>
                  <a:pt x="39880" y="71300"/>
                </a:lnTo>
                <a:lnTo>
                  <a:pt x="39880" y="71310"/>
                </a:lnTo>
                <a:lnTo>
                  <a:pt x="39890" y="71330"/>
                </a:lnTo>
                <a:lnTo>
                  <a:pt x="39890" y="71340"/>
                </a:lnTo>
                <a:lnTo>
                  <a:pt x="39890" y="71360"/>
                </a:lnTo>
                <a:lnTo>
                  <a:pt x="39890" y="71370"/>
                </a:lnTo>
                <a:lnTo>
                  <a:pt x="39900" y="71390"/>
                </a:lnTo>
                <a:lnTo>
                  <a:pt x="39900" y="71400"/>
                </a:lnTo>
                <a:lnTo>
                  <a:pt x="39910" y="71410"/>
                </a:lnTo>
                <a:lnTo>
                  <a:pt x="39920" y="71420"/>
                </a:lnTo>
                <a:lnTo>
                  <a:pt x="39920" y="71440"/>
                </a:lnTo>
                <a:lnTo>
                  <a:pt x="39940" y="71460"/>
                </a:lnTo>
                <a:lnTo>
                  <a:pt x="39950" y="71470"/>
                </a:lnTo>
                <a:lnTo>
                  <a:pt x="39950" y="71480"/>
                </a:lnTo>
                <a:lnTo>
                  <a:pt x="39960" y="71480"/>
                </a:lnTo>
                <a:lnTo>
                  <a:pt x="39970" y="71490"/>
                </a:lnTo>
                <a:lnTo>
                  <a:pt x="39970" y="71500"/>
                </a:lnTo>
                <a:lnTo>
                  <a:pt x="39980" y="71500"/>
                </a:lnTo>
                <a:lnTo>
                  <a:pt x="39980" y="71510"/>
                </a:lnTo>
                <a:lnTo>
                  <a:pt x="39990" y="71520"/>
                </a:lnTo>
                <a:lnTo>
                  <a:pt x="40000" y="71520"/>
                </a:lnTo>
                <a:lnTo>
                  <a:pt x="40010" y="71520"/>
                </a:lnTo>
                <a:lnTo>
                  <a:pt x="40010" y="71530"/>
                </a:lnTo>
                <a:lnTo>
                  <a:pt x="40020" y="71530"/>
                </a:lnTo>
                <a:lnTo>
                  <a:pt x="40030" y="71530"/>
                </a:lnTo>
                <a:lnTo>
                  <a:pt x="40040" y="71540"/>
                </a:lnTo>
                <a:lnTo>
                  <a:pt x="40050" y="71540"/>
                </a:lnTo>
                <a:lnTo>
                  <a:pt x="40060" y="71540"/>
                </a:lnTo>
                <a:lnTo>
                  <a:pt x="40070" y="71550"/>
                </a:lnTo>
                <a:lnTo>
                  <a:pt x="40080" y="71550"/>
                </a:lnTo>
                <a:lnTo>
                  <a:pt x="40100" y="71560"/>
                </a:lnTo>
                <a:lnTo>
                  <a:pt x="40110" y="71570"/>
                </a:lnTo>
                <a:lnTo>
                  <a:pt x="40120" y="71580"/>
                </a:lnTo>
                <a:lnTo>
                  <a:pt x="40120" y="71590"/>
                </a:lnTo>
                <a:lnTo>
                  <a:pt x="40120" y="71600"/>
                </a:lnTo>
                <a:lnTo>
                  <a:pt x="40120" y="71610"/>
                </a:lnTo>
                <a:lnTo>
                  <a:pt x="40110" y="71630"/>
                </a:lnTo>
                <a:lnTo>
                  <a:pt x="40110" y="71640"/>
                </a:lnTo>
                <a:lnTo>
                  <a:pt x="40100" y="71660"/>
                </a:lnTo>
                <a:lnTo>
                  <a:pt x="40090" y="71680"/>
                </a:lnTo>
                <a:lnTo>
                  <a:pt x="40080" y="71700"/>
                </a:lnTo>
                <a:lnTo>
                  <a:pt x="40080" y="71710"/>
                </a:lnTo>
                <a:lnTo>
                  <a:pt x="40080" y="71720"/>
                </a:lnTo>
                <a:lnTo>
                  <a:pt x="40070" y="71730"/>
                </a:lnTo>
                <a:lnTo>
                  <a:pt x="40060" y="71740"/>
                </a:lnTo>
                <a:lnTo>
                  <a:pt x="40060" y="71750"/>
                </a:lnTo>
                <a:lnTo>
                  <a:pt x="40050" y="71750"/>
                </a:lnTo>
                <a:lnTo>
                  <a:pt x="40030" y="71770"/>
                </a:lnTo>
                <a:lnTo>
                  <a:pt x="40010" y="71790"/>
                </a:lnTo>
                <a:lnTo>
                  <a:pt x="39990" y="71810"/>
                </a:lnTo>
                <a:lnTo>
                  <a:pt x="39980" y="71830"/>
                </a:lnTo>
                <a:lnTo>
                  <a:pt x="39960" y="71850"/>
                </a:lnTo>
                <a:lnTo>
                  <a:pt x="39960" y="71860"/>
                </a:lnTo>
                <a:lnTo>
                  <a:pt x="39950" y="71860"/>
                </a:lnTo>
                <a:lnTo>
                  <a:pt x="39950" y="71870"/>
                </a:lnTo>
                <a:lnTo>
                  <a:pt x="39950" y="71880"/>
                </a:lnTo>
                <a:lnTo>
                  <a:pt x="39950" y="71890"/>
                </a:lnTo>
                <a:lnTo>
                  <a:pt x="39950" y="71900"/>
                </a:lnTo>
                <a:lnTo>
                  <a:pt x="39940" y="71910"/>
                </a:lnTo>
                <a:lnTo>
                  <a:pt x="39950" y="71920"/>
                </a:lnTo>
                <a:lnTo>
                  <a:pt x="39960" y="71930"/>
                </a:lnTo>
                <a:lnTo>
                  <a:pt x="39970" y="71950"/>
                </a:lnTo>
                <a:lnTo>
                  <a:pt x="39980" y="71960"/>
                </a:lnTo>
                <a:lnTo>
                  <a:pt x="39990" y="71980"/>
                </a:lnTo>
                <a:lnTo>
                  <a:pt x="40000" y="72000"/>
                </a:lnTo>
                <a:lnTo>
                  <a:pt x="40020" y="72010"/>
                </a:lnTo>
                <a:lnTo>
                  <a:pt x="40030" y="72020"/>
                </a:lnTo>
                <a:lnTo>
                  <a:pt x="40040" y="72040"/>
                </a:lnTo>
                <a:lnTo>
                  <a:pt x="40050" y="72050"/>
                </a:lnTo>
                <a:lnTo>
                  <a:pt x="40060" y="72060"/>
                </a:lnTo>
                <a:lnTo>
                  <a:pt x="40050" y="72070"/>
                </a:lnTo>
                <a:lnTo>
                  <a:pt x="40050" y="72090"/>
                </a:lnTo>
                <a:lnTo>
                  <a:pt x="40050" y="72100"/>
                </a:lnTo>
                <a:lnTo>
                  <a:pt x="40040" y="72110"/>
                </a:lnTo>
                <a:lnTo>
                  <a:pt x="40030" y="72140"/>
                </a:lnTo>
                <a:lnTo>
                  <a:pt x="40020" y="72160"/>
                </a:lnTo>
                <a:lnTo>
                  <a:pt x="40010" y="72190"/>
                </a:lnTo>
                <a:lnTo>
                  <a:pt x="40010" y="72220"/>
                </a:lnTo>
                <a:lnTo>
                  <a:pt x="40020" y="72250"/>
                </a:lnTo>
                <a:lnTo>
                  <a:pt x="40030" y="72270"/>
                </a:lnTo>
                <a:lnTo>
                  <a:pt x="40040" y="72290"/>
                </a:lnTo>
                <a:lnTo>
                  <a:pt x="40050" y="72300"/>
                </a:lnTo>
                <a:lnTo>
                  <a:pt x="40050" y="72310"/>
                </a:lnTo>
                <a:lnTo>
                  <a:pt x="40050" y="72320"/>
                </a:lnTo>
                <a:lnTo>
                  <a:pt x="40050" y="72330"/>
                </a:lnTo>
                <a:lnTo>
                  <a:pt x="40050" y="72340"/>
                </a:lnTo>
                <a:lnTo>
                  <a:pt x="40050" y="72350"/>
                </a:lnTo>
                <a:lnTo>
                  <a:pt x="40040" y="72360"/>
                </a:lnTo>
                <a:lnTo>
                  <a:pt x="40030" y="72380"/>
                </a:lnTo>
                <a:lnTo>
                  <a:pt x="40010" y="72390"/>
                </a:lnTo>
                <a:lnTo>
                  <a:pt x="39990" y="72410"/>
                </a:lnTo>
                <a:lnTo>
                  <a:pt x="39980" y="72420"/>
                </a:lnTo>
                <a:lnTo>
                  <a:pt x="39980" y="72430"/>
                </a:lnTo>
                <a:lnTo>
                  <a:pt x="39970" y="72440"/>
                </a:lnTo>
                <a:lnTo>
                  <a:pt x="39970" y="72450"/>
                </a:lnTo>
                <a:lnTo>
                  <a:pt x="39970" y="72460"/>
                </a:lnTo>
                <a:lnTo>
                  <a:pt x="39970" y="72470"/>
                </a:lnTo>
                <a:lnTo>
                  <a:pt x="39970" y="72490"/>
                </a:lnTo>
                <a:lnTo>
                  <a:pt x="39980" y="72520"/>
                </a:lnTo>
                <a:lnTo>
                  <a:pt x="39990" y="72540"/>
                </a:lnTo>
                <a:lnTo>
                  <a:pt x="39990" y="72550"/>
                </a:lnTo>
                <a:lnTo>
                  <a:pt x="40000" y="72580"/>
                </a:lnTo>
                <a:lnTo>
                  <a:pt x="40000" y="72600"/>
                </a:lnTo>
                <a:lnTo>
                  <a:pt x="39990" y="72620"/>
                </a:lnTo>
                <a:lnTo>
                  <a:pt x="39980" y="72630"/>
                </a:lnTo>
                <a:lnTo>
                  <a:pt x="39970" y="72640"/>
                </a:lnTo>
                <a:lnTo>
                  <a:pt x="39950" y="72650"/>
                </a:lnTo>
                <a:lnTo>
                  <a:pt x="39940" y="72650"/>
                </a:lnTo>
                <a:lnTo>
                  <a:pt x="39930" y="72650"/>
                </a:lnTo>
                <a:lnTo>
                  <a:pt x="39920" y="72650"/>
                </a:lnTo>
                <a:lnTo>
                  <a:pt x="39910" y="72620"/>
                </a:lnTo>
                <a:lnTo>
                  <a:pt x="39900" y="72590"/>
                </a:lnTo>
                <a:lnTo>
                  <a:pt x="39880" y="72560"/>
                </a:lnTo>
                <a:lnTo>
                  <a:pt x="39870" y="72540"/>
                </a:lnTo>
                <a:lnTo>
                  <a:pt x="39860" y="72510"/>
                </a:lnTo>
                <a:lnTo>
                  <a:pt x="39850" y="72480"/>
                </a:lnTo>
                <a:lnTo>
                  <a:pt x="39840" y="72450"/>
                </a:lnTo>
                <a:lnTo>
                  <a:pt x="39820" y="72430"/>
                </a:lnTo>
                <a:lnTo>
                  <a:pt x="39810" y="72410"/>
                </a:lnTo>
                <a:lnTo>
                  <a:pt x="39800" y="72400"/>
                </a:lnTo>
                <a:lnTo>
                  <a:pt x="39790" y="72380"/>
                </a:lnTo>
                <a:lnTo>
                  <a:pt x="39780" y="72370"/>
                </a:lnTo>
                <a:lnTo>
                  <a:pt x="39780" y="72350"/>
                </a:lnTo>
                <a:lnTo>
                  <a:pt x="39760" y="72320"/>
                </a:lnTo>
                <a:lnTo>
                  <a:pt x="39740" y="72300"/>
                </a:lnTo>
                <a:lnTo>
                  <a:pt x="39720" y="72280"/>
                </a:lnTo>
                <a:lnTo>
                  <a:pt x="39710" y="72250"/>
                </a:lnTo>
                <a:lnTo>
                  <a:pt x="39690" y="72230"/>
                </a:lnTo>
                <a:lnTo>
                  <a:pt x="39680" y="72210"/>
                </a:lnTo>
                <a:lnTo>
                  <a:pt x="39670" y="72200"/>
                </a:lnTo>
                <a:lnTo>
                  <a:pt x="39650" y="72180"/>
                </a:lnTo>
                <a:lnTo>
                  <a:pt x="39650" y="72170"/>
                </a:lnTo>
                <a:lnTo>
                  <a:pt x="39630" y="72150"/>
                </a:lnTo>
                <a:lnTo>
                  <a:pt x="39610" y="72120"/>
                </a:lnTo>
                <a:lnTo>
                  <a:pt x="39600" y="72110"/>
                </a:lnTo>
                <a:lnTo>
                  <a:pt x="39590" y="72100"/>
                </a:lnTo>
                <a:lnTo>
                  <a:pt x="39570" y="72070"/>
                </a:lnTo>
                <a:lnTo>
                  <a:pt x="39550" y="72040"/>
                </a:lnTo>
                <a:lnTo>
                  <a:pt x="39530" y="72010"/>
                </a:lnTo>
                <a:lnTo>
                  <a:pt x="39520" y="71990"/>
                </a:lnTo>
                <a:lnTo>
                  <a:pt x="39510" y="71980"/>
                </a:lnTo>
                <a:lnTo>
                  <a:pt x="39500" y="71960"/>
                </a:lnTo>
                <a:lnTo>
                  <a:pt x="39490" y="71950"/>
                </a:lnTo>
                <a:lnTo>
                  <a:pt x="39490" y="71940"/>
                </a:lnTo>
                <a:lnTo>
                  <a:pt x="39490" y="71930"/>
                </a:lnTo>
                <a:lnTo>
                  <a:pt x="39470" y="71910"/>
                </a:lnTo>
                <a:lnTo>
                  <a:pt x="39450" y="71880"/>
                </a:lnTo>
                <a:lnTo>
                  <a:pt x="39430" y="71860"/>
                </a:lnTo>
                <a:lnTo>
                  <a:pt x="39400" y="71830"/>
                </a:lnTo>
                <a:lnTo>
                  <a:pt x="39380" y="71810"/>
                </a:lnTo>
                <a:lnTo>
                  <a:pt x="39360" y="71790"/>
                </a:lnTo>
                <a:lnTo>
                  <a:pt x="39340" y="71770"/>
                </a:lnTo>
                <a:lnTo>
                  <a:pt x="39320" y="71750"/>
                </a:lnTo>
                <a:lnTo>
                  <a:pt x="39310" y="71720"/>
                </a:lnTo>
                <a:lnTo>
                  <a:pt x="39290" y="71700"/>
                </a:lnTo>
                <a:lnTo>
                  <a:pt x="39290" y="71680"/>
                </a:lnTo>
                <a:lnTo>
                  <a:pt x="39280" y="71660"/>
                </a:lnTo>
                <a:lnTo>
                  <a:pt x="39270" y="71640"/>
                </a:lnTo>
                <a:lnTo>
                  <a:pt x="39260" y="71610"/>
                </a:lnTo>
                <a:lnTo>
                  <a:pt x="39260" y="71580"/>
                </a:lnTo>
                <a:lnTo>
                  <a:pt x="39250" y="71560"/>
                </a:lnTo>
                <a:lnTo>
                  <a:pt x="39240" y="71530"/>
                </a:lnTo>
                <a:lnTo>
                  <a:pt x="39240" y="71510"/>
                </a:lnTo>
                <a:lnTo>
                  <a:pt x="39240" y="71490"/>
                </a:lnTo>
                <a:lnTo>
                  <a:pt x="39240" y="71480"/>
                </a:lnTo>
                <a:lnTo>
                  <a:pt x="39240" y="71460"/>
                </a:lnTo>
                <a:lnTo>
                  <a:pt x="39240" y="71440"/>
                </a:lnTo>
                <a:lnTo>
                  <a:pt x="39250" y="71420"/>
                </a:lnTo>
                <a:lnTo>
                  <a:pt x="39260" y="71410"/>
                </a:lnTo>
                <a:lnTo>
                  <a:pt x="39270" y="71400"/>
                </a:lnTo>
                <a:lnTo>
                  <a:pt x="39280" y="71390"/>
                </a:lnTo>
                <a:lnTo>
                  <a:pt x="39290" y="71390"/>
                </a:lnTo>
                <a:lnTo>
                  <a:pt x="39310" y="71380"/>
                </a:lnTo>
                <a:lnTo>
                  <a:pt x="39330" y="71380"/>
                </a:lnTo>
                <a:lnTo>
                  <a:pt x="39340" y="71380"/>
                </a:lnTo>
                <a:lnTo>
                  <a:pt x="39340" y="71370"/>
                </a:lnTo>
                <a:lnTo>
                  <a:pt x="39350" y="71370"/>
                </a:lnTo>
                <a:lnTo>
                  <a:pt x="39370" y="71370"/>
                </a:lnTo>
                <a:lnTo>
                  <a:pt x="39400" y="71360"/>
                </a:lnTo>
                <a:lnTo>
                  <a:pt x="39440" y="71360"/>
                </a:lnTo>
                <a:lnTo>
                  <a:pt x="39460" y="71360"/>
                </a:lnTo>
                <a:lnTo>
                  <a:pt x="39480" y="71350"/>
                </a:lnTo>
                <a:lnTo>
                  <a:pt x="39490" y="71350"/>
                </a:lnTo>
                <a:lnTo>
                  <a:pt x="39510" y="71350"/>
                </a:lnTo>
                <a:lnTo>
                  <a:pt x="39530" y="71340"/>
                </a:lnTo>
                <a:lnTo>
                  <a:pt x="39560" y="71330"/>
                </a:lnTo>
                <a:lnTo>
                  <a:pt x="39580" y="71330"/>
                </a:lnTo>
                <a:lnTo>
                  <a:pt x="39610" y="71320"/>
                </a:lnTo>
                <a:lnTo>
                  <a:pt x="39640" y="71300"/>
                </a:lnTo>
                <a:lnTo>
                  <a:pt x="39660" y="71290"/>
                </a:lnTo>
                <a:lnTo>
                  <a:pt x="39670" y="71290"/>
                </a:lnTo>
                <a:lnTo>
                  <a:pt x="39700" y="71260"/>
                </a:lnTo>
                <a:lnTo>
                  <a:pt x="39730" y="71230"/>
                </a:lnTo>
                <a:lnTo>
                  <a:pt x="39740" y="71210"/>
                </a:lnTo>
                <a:lnTo>
                  <a:pt x="39760" y="71190"/>
                </a:lnTo>
                <a:lnTo>
                  <a:pt x="39770" y="71180"/>
                </a:lnTo>
                <a:lnTo>
                  <a:pt x="39780" y="71170"/>
                </a:lnTo>
                <a:lnTo>
                  <a:pt x="39790" y="71140"/>
                </a:lnTo>
                <a:lnTo>
                  <a:pt x="39800" y="71130"/>
                </a:lnTo>
                <a:lnTo>
                  <a:pt x="39800" y="71120"/>
                </a:lnTo>
                <a:lnTo>
                  <a:pt x="39810" y="71100"/>
                </a:lnTo>
                <a:lnTo>
                  <a:pt x="39810" y="71090"/>
                </a:lnTo>
                <a:lnTo>
                  <a:pt x="39810" y="71080"/>
                </a:lnTo>
                <a:lnTo>
                  <a:pt x="39820" y="71050"/>
                </a:lnTo>
                <a:lnTo>
                  <a:pt x="39820" y="71040"/>
                </a:lnTo>
                <a:lnTo>
                  <a:pt x="39830" y="71030"/>
                </a:lnTo>
                <a:lnTo>
                  <a:pt x="39830" y="71020"/>
                </a:lnTo>
                <a:lnTo>
                  <a:pt x="39830" y="70990"/>
                </a:lnTo>
                <a:lnTo>
                  <a:pt x="39840" y="70980"/>
                </a:lnTo>
                <a:lnTo>
                  <a:pt x="39840" y="70970"/>
                </a:lnTo>
                <a:lnTo>
                  <a:pt x="39840" y="70950"/>
                </a:lnTo>
                <a:lnTo>
                  <a:pt x="39840" y="70940"/>
                </a:lnTo>
                <a:lnTo>
                  <a:pt x="39840" y="70920"/>
                </a:lnTo>
                <a:lnTo>
                  <a:pt x="39850" y="70900"/>
                </a:lnTo>
                <a:lnTo>
                  <a:pt x="39850" y="70890"/>
                </a:lnTo>
                <a:lnTo>
                  <a:pt x="39850" y="70880"/>
                </a:lnTo>
                <a:lnTo>
                  <a:pt x="39850" y="70860"/>
                </a:lnTo>
                <a:lnTo>
                  <a:pt x="39860" y="70840"/>
                </a:lnTo>
                <a:lnTo>
                  <a:pt x="39860" y="70830"/>
                </a:lnTo>
                <a:lnTo>
                  <a:pt x="39860" y="70820"/>
                </a:lnTo>
                <a:lnTo>
                  <a:pt x="39860" y="70810"/>
                </a:lnTo>
                <a:lnTo>
                  <a:pt x="39870" y="70800"/>
                </a:lnTo>
                <a:lnTo>
                  <a:pt x="39860" y="70770"/>
                </a:lnTo>
                <a:lnTo>
                  <a:pt x="39860" y="70760"/>
                </a:lnTo>
                <a:lnTo>
                  <a:pt x="39860" y="70740"/>
                </a:lnTo>
                <a:lnTo>
                  <a:pt x="39860" y="70720"/>
                </a:lnTo>
                <a:lnTo>
                  <a:pt x="39860" y="70710"/>
                </a:lnTo>
                <a:lnTo>
                  <a:pt x="39860" y="70690"/>
                </a:lnTo>
                <a:lnTo>
                  <a:pt x="39850" y="70680"/>
                </a:lnTo>
                <a:lnTo>
                  <a:pt x="39850" y="70660"/>
                </a:lnTo>
                <a:lnTo>
                  <a:pt x="39840" y="70640"/>
                </a:lnTo>
                <a:lnTo>
                  <a:pt x="39840" y="70630"/>
                </a:lnTo>
                <a:lnTo>
                  <a:pt x="39830" y="70600"/>
                </a:lnTo>
                <a:lnTo>
                  <a:pt x="39830" y="70590"/>
                </a:lnTo>
                <a:lnTo>
                  <a:pt x="39800" y="70510"/>
                </a:lnTo>
                <a:lnTo>
                  <a:pt x="39800" y="70500"/>
                </a:lnTo>
                <a:lnTo>
                  <a:pt x="39790" y="70460"/>
                </a:lnTo>
                <a:lnTo>
                  <a:pt x="39790" y="70450"/>
                </a:lnTo>
                <a:lnTo>
                  <a:pt x="39790" y="70440"/>
                </a:lnTo>
                <a:lnTo>
                  <a:pt x="39800" y="70420"/>
                </a:lnTo>
                <a:lnTo>
                  <a:pt x="39810" y="70410"/>
                </a:lnTo>
                <a:lnTo>
                  <a:pt x="39820" y="70410"/>
                </a:lnTo>
                <a:lnTo>
                  <a:pt x="39830" y="70390"/>
                </a:lnTo>
                <a:lnTo>
                  <a:pt x="39860" y="70350"/>
                </a:lnTo>
                <a:lnTo>
                  <a:pt x="39880" y="70330"/>
                </a:lnTo>
                <a:lnTo>
                  <a:pt x="39880" y="70320"/>
                </a:lnTo>
                <a:lnTo>
                  <a:pt x="39900" y="70310"/>
                </a:lnTo>
                <a:lnTo>
                  <a:pt x="39910" y="70290"/>
                </a:lnTo>
                <a:lnTo>
                  <a:pt x="39940" y="70260"/>
                </a:lnTo>
                <a:lnTo>
                  <a:pt x="39970" y="70220"/>
                </a:lnTo>
                <a:lnTo>
                  <a:pt x="39980" y="70210"/>
                </a:lnTo>
                <a:lnTo>
                  <a:pt x="40000" y="70190"/>
                </a:lnTo>
                <a:lnTo>
                  <a:pt x="40000" y="70180"/>
                </a:lnTo>
                <a:lnTo>
                  <a:pt x="40020" y="70160"/>
                </a:lnTo>
                <a:lnTo>
                  <a:pt x="40040" y="70130"/>
                </a:lnTo>
                <a:lnTo>
                  <a:pt x="40050" y="70130"/>
                </a:lnTo>
                <a:lnTo>
                  <a:pt x="40060" y="70120"/>
                </a:lnTo>
                <a:lnTo>
                  <a:pt x="40070" y="70130"/>
                </a:lnTo>
                <a:lnTo>
                  <a:pt x="40080" y="70130"/>
                </a:lnTo>
                <a:lnTo>
                  <a:pt x="40100" y="70140"/>
                </a:lnTo>
                <a:lnTo>
                  <a:pt x="40110" y="70150"/>
                </a:lnTo>
                <a:lnTo>
                  <a:pt x="40120" y="70150"/>
                </a:lnTo>
                <a:lnTo>
                  <a:pt x="40150" y="70160"/>
                </a:lnTo>
                <a:lnTo>
                  <a:pt x="40170" y="70170"/>
                </a:lnTo>
                <a:lnTo>
                  <a:pt x="40180" y="70180"/>
                </a:lnTo>
                <a:lnTo>
                  <a:pt x="40190" y="70180"/>
                </a:lnTo>
                <a:lnTo>
                  <a:pt x="40200" y="70190"/>
                </a:lnTo>
                <a:lnTo>
                  <a:pt x="40200" y="70200"/>
                </a:lnTo>
                <a:lnTo>
                  <a:pt x="40190" y="70210"/>
                </a:lnTo>
                <a:lnTo>
                  <a:pt x="40180" y="70220"/>
                </a:lnTo>
                <a:lnTo>
                  <a:pt x="40170" y="70230"/>
                </a:lnTo>
                <a:lnTo>
                  <a:pt x="40160" y="70240"/>
                </a:lnTo>
                <a:lnTo>
                  <a:pt x="40140" y="70260"/>
                </a:lnTo>
                <a:lnTo>
                  <a:pt x="40130" y="70280"/>
                </a:lnTo>
                <a:lnTo>
                  <a:pt x="40110" y="70310"/>
                </a:lnTo>
                <a:lnTo>
                  <a:pt x="40090" y="70330"/>
                </a:lnTo>
                <a:lnTo>
                  <a:pt x="40080" y="70350"/>
                </a:lnTo>
                <a:lnTo>
                  <a:pt x="40070" y="70360"/>
                </a:lnTo>
                <a:lnTo>
                  <a:pt x="40060" y="70370"/>
                </a:lnTo>
                <a:lnTo>
                  <a:pt x="40060" y="70390"/>
                </a:lnTo>
                <a:lnTo>
                  <a:pt x="40070" y="70390"/>
                </a:lnTo>
                <a:lnTo>
                  <a:pt x="40070" y="70400"/>
                </a:lnTo>
                <a:lnTo>
                  <a:pt x="40080" y="70400"/>
                </a:lnTo>
                <a:lnTo>
                  <a:pt x="40090" y="70410"/>
                </a:lnTo>
                <a:lnTo>
                  <a:pt x="40100" y="70410"/>
                </a:lnTo>
                <a:lnTo>
                  <a:pt x="40110" y="70420"/>
                </a:lnTo>
                <a:lnTo>
                  <a:pt x="40130" y="70420"/>
                </a:lnTo>
                <a:lnTo>
                  <a:pt x="40140" y="70420"/>
                </a:lnTo>
                <a:lnTo>
                  <a:pt x="40150" y="70420"/>
                </a:lnTo>
                <a:close/>
                <a:moveTo>
                  <a:pt x="37900" y="70810"/>
                </a:moveTo>
                <a:lnTo>
                  <a:pt x="37870" y="70820"/>
                </a:lnTo>
                <a:lnTo>
                  <a:pt x="37850" y="70820"/>
                </a:lnTo>
                <a:lnTo>
                  <a:pt x="37840" y="70820"/>
                </a:lnTo>
                <a:lnTo>
                  <a:pt x="37820" y="70820"/>
                </a:lnTo>
                <a:lnTo>
                  <a:pt x="37810" y="70820"/>
                </a:lnTo>
                <a:lnTo>
                  <a:pt x="37790" y="70830"/>
                </a:lnTo>
                <a:lnTo>
                  <a:pt x="37780" y="70830"/>
                </a:lnTo>
                <a:lnTo>
                  <a:pt x="37750" y="70840"/>
                </a:lnTo>
                <a:lnTo>
                  <a:pt x="37730" y="70820"/>
                </a:lnTo>
                <a:lnTo>
                  <a:pt x="37720" y="70820"/>
                </a:lnTo>
                <a:lnTo>
                  <a:pt x="37720" y="70840"/>
                </a:lnTo>
                <a:lnTo>
                  <a:pt x="37720" y="70850"/>
                </a:lnTo>
                <a:lnTo>
                  <a:pt x="37700" y="70870"/>
                </a:lnTo>
                <a:lnTo>
                  <a:pt x="37680" y="70890"/>
                </a:lnTo>
                <a:lnTo>
                  <a:pt x="37650" y="70910"/>
                </a:lnTo>
                <a:lnTo>
                  <a:pt x="37640" y="70920"/>
                </a:lnTo>
                <a:lnTo>
                  <a:pt x="37610" y="70940"/>
                </a:lnTo>
                <a:lnTo>
                  <a:pt x="37590" y="70940"/>
                </a:lnTo>
                <a:lnTo>
                  <a:pt x="37580" y="70950"/>
                </a:lnTo>
                <a:lnTo>
                  <a:pt x="37570" y="70960"/>
                </a:lnTo>
                <a:lnTo>
                  <a:pt x="37560" y="70960"/>
                </a:lnTo>
                <a:lnTo>
                  <a:pt x="37550" y="70970"/>
                </a:lnTo>
                <a:lnTo>
                  <a:pt x="37530" y="70980"/>
                </a:lnTo>
                <a:lnTo>
                  <a:pt x="37520" y="70980"/>
                </a:lnTo>
                <a:lnTo>
                  <a:pt x="37510" y="70990"/>
                </a:lnTo>
                <a:lnTo>
                  <a:pt x="37500" y="70990"/>
                </a:lnTo>
                <a:lnTo>
                  <a:pt x="37460" y="71010"/>
                </a:lnTo>
                <a:lnTo>
                  <a:pt x="37450" y="71010"/>
                </a:lnTo>
                <a:lnTo>
                  <a:pt x="37440" y="71020"/>
                </a:lnTo>
                <a:lnTo>
                  <a:pt x="37420" y="71020"/>
                </a:lnTo>
                <a:lnTo>
                  <a:pt x="37410" y="71030"/>
                </a:lnTo>
                <a:lnTo>
                  <a:pt x="37380" y="71040"/>
                </a:lnTo>
                <a:lnTo>
                  <a:pt x="37320" y="71010"/>
                </a:lnTo>
                <a:lnTo>
                  <a:pt x="37310" y="71010"/>
                </a:lnTo>
                <a:lnTo>
                  <a:pt x="37310" y="71000"/>
                </a:lnTo>
                <a:lnTo>
                  <a:pt x="37310" y="70990"/>
                </a:lnTo>
                <a:lnTo>
                  <a:pt x="37310" y="70980"/>
                </a:lnTo>
                <a:lnTo>
                  <a:pt x="37320" y="70970"/>
                </a:lnTo>
                <a:lnTo>
                  <a:pt x="37320" y="70960"/>
                </a:lnTo>
                <a:lnTo>
                  <a:pt x="37320" y="70940"/>
                </a:lnTo>
                <a:lnTo>
                  <a:pt x="37330" y="70930"/>
                </a:lnTo>
                <a:lnTo>
                  <a:pt x="37330" y="70920"/>
                </a:lnTo>
                <a:lnTo>
                  <a:pt x="37330" y="70910"/>
                </a:lnTo>
                <a:lnTo>
                  <a:pt x="37330" y="70900"/>
                </a:lnTo>
                <a:lnTo>
                  <a:pt x="37340" y="70870"/>
                </a:lnTo>
                <a:lnTo>
                  <a:pt x="37350" y="70850"/>
                </a:lnTo>
                <a:lnTo>
                  <a:pt x="37350" y="70830"/>
                </a:lnTo>
                <a:lnTo>
                  <a:pt x="37360" y="70820"/>
                </a:lnTo>
                <a:lnTo>
                  <a:pt x="37360" y="70800"/>
                </a:lnTo>
                <a:lnTo>
                  <a:pt x="37370" y="70770"/>
                </a:lnTo>
                <a:lnTo>
                  <a:pt x="37370" y="70750"/>
                </a:lnTo>
                <a:lnTo>
                  <a:pt x="37390" y="70700"/>
                </a:lnTo>
                <a:lnTo>
                  <a:pt x="37410" y="70680"/>
                </a:lnTo>
                <a:lnTo>
                  <a:pt x="37420" y="70670"/>
                </a:lnTo>
                <a:lnTo>
                  <a:pt x="37430" y="70650"/>
                </a:lnTo>
                <a:lnTo>
                  <a:pt x="37440" y="70640"/>
                </a:lnTo>
                <a:lnTo>
                  <a:pt x="37450" y="70620"/>
                </a:lnTo>
                <a:lnTo>
                  <a:pt x="37460" y="70610"/>
                </a:lnTo>
                <a:lnTo>
                  <a:pt x="37480" y="70590"/>
                </a:lnTo>
                <a:lnTo>
                  <a:pt x="37490" y="70570"/>
                </a:lnTo>
                <a:lnTo>
                  <a:pt x="37500" y="70560"/>
                </a:lnTo>
                <a:lnTo>
                  <a:pt x="37510" y="70550"/>
                </a:lnTo>
                <a:lnTo>
                  <a:pt x="37530" y="70520"/>
                </a:lnTo>
                <a:lnTo>
                  <a:pt x="37540" y="70510"/>
                </a:lnTo>
                <a:lnTo>
                  <a:pt x="37560" y="70490"/>
                </a:lnTo>
                <a:lnTo>
                  <a:pt x="37560" y="70480"/>
                </a:lnTo>
                <a:lnTo>
                  <a:pt x="37570" y="70460"/>
                </a:lnTo>
                <a:lnTo>
                  <a:pt x="37580" y="70440"/>
                </a:lnTo>
                <a:lnTo>
                  <a:pt x="37580" y="70420"/>
                </a:lnTo>
                <a:lnTo>
                  <a:pt x="37580" y="70410"/>
                </a:lnTo>
                <a:lnTo>
                  <a:pt x="37580" y="70390"/>
                </a:lnTo>
                <a:lnTo>
                  <a:pt x="37580" y="70380"/>
                </a:lnTo>
                <a:lnTo>
                  <a:pt x="37580" y="70370"/>
                </a:lnTo>
                <a:lnTo>
                  <a:pt x="37580" y="70360"/>
                </a:lnTo>
                <a:lnTo>
                  <a:pt x="37550" y="70280"/>
                </a:lnTo>
                <a:lnTo>
                  <a:pt x="37540" y="70260"/>
                </a:lnTo>
                <a:lnTo>
                  <a:pt x="37530" y="70240"/>
                </a:lnTo>
                <a:lnTo>
                  <a:pt x="37500" y="70220"/>
                </a:lnTo>
                <a:lnTo>
                  <a:pt x="37490" y="70210"/>
                </a:lnTo>
                <a:lnTo>
                  <a:pt x="37480" y="70200"/>
                </a:lnTo>
                <a:lnTo>
                  <a:pt x="37470" y="70190"/>
                </a:lnTo>
                <a:lnTo>
                  <a:pt x="37460" y="70180"/>
                </a:lnTo>
                <a:lnTo>
                  <a:pt x="37440" y="70170"/>
                </a:lnTo>
                <a:lnTo>
                  <a:pt x="37420" y="70150"/>
                </a:lnTo>
                <a:lnTo>
                  <a:pt x="37360" y="70120"/>
                </a:lnTo>
                <a:lnTo>
                  <a:pt x="37320" y="70090"/>
                </a:lnTo>
                <a:lnTo>
                  <a:pt x="37290" y="70060"/>
                </a:lnTo>
                <a:lnTo>
                  <a:pt x="37280" y="70050"/>
                </a:lnTo>
                <a:lnTo>
                  <a:pt x="37250" y="70020"/>
                </a:lnTo>
                <a:lnTo>
                  <a:pt x="37260" y="70010"/>
                </a:lnTo>
                <a:lnTo>
                  <a:pt x="37270" y="69990"/>
                </a:lnTo>
                <a:lnTo>
                  <a:pt x="37280" y="69980"/>
                </a:lnTo>
                <a:lnTo>
                  <a:pt x="37290" y="69960"/>
                </a:lnTo>
                <a:lnTo>
                  <a:pt x="37300" y="69950"/>
                </a:lnTo>
                <a:lnTo>
                  <a:pt x="37330" y="69900"/>
                </a:lnTo>
                <a:lnTo>
                  <a:pt x="37350" y="69870"/>
                </a:lnTo>
                <a:lnTo>
                  <a:pt x="37360" y="69860"/>
                </a:lnTo>
                <a:lnTo>
                  <a:pt x="37370" y="69850"/>
                </a:lnTo>
                <a:lnTo>
                  <a:pt x="37370" y="69830"/>
                </a:lnTo>
                <a:lnTo>
                  <a:pt x="37380" y="69820"/>
                </a:lnTo>
                <a:lnTo>
                  <a:pt x="37390" y="69810"/>
                </a:lnTo>
                <a:lnTo>
                  <a:pt x="37400" y="69800"/>
                </a:lnTo>
                <a:lnTo>
                  <a:pt x="37420" y="69770"/>
                </a:lnTo>
                <a:lnTo>
                  <a:pt x="37440" y="69750"/>
                </a:lnTo>
                <a:lnTo>
                  <a:pt x="37450" y="69730"/>
                </a:lnTo>
                <a:lnTo>
                  <a:pt x="37460" y="69680"/>
                </a:lnTo>
                <a:lnTo>
                  <a:pt x="37470" y="69640"/>
                </a:lnTo>
                <a:lnTo>
                  <a:pt x="37470" y="69610"/>
                </a:lnTo>
                <a:lnTo>
                  <a:pt x="37470" y="69600"/>
                </a:lnTo>
                <a:lnTo>
                  <a:pt x="37460" y="69560"/>
                </a:lnTo>
                <a:lnTo>
                  <a:pt x="37440" y="69530"/>
                </a:lnTo>
                <a:lnTo>
                  <a:pt x="37430" y="69500"/>
                </a:lnTo>
                <a:lnTo>
                  <a:pt x="37420" y="69480"/>
                </a:lnTo>
                <a:lnTo>
                  <a:pt x="37420" y="69450"/>
                </a:lnTo>
                <a:lnTo>
                  <a:pt x="37410" y="69420"/>
                </a:lnTo>
                <a:lnTo>
                  <a:pt x="37410" y="69410"/>
                </a:lnTo>
                <a:lnTo>
                  <a:pt x="37420" y="69390"/>
                </a:lnTo>
                <a:lnTo>
                  <a:pt x="37430" y="69390"/>
                </a:lnTo>
                <a:lnTo>
                  <a:pt x="37440" y="69390"/>
                </a:lnTo>
                <a:lnTo>
                  <a:pt x="37460" y="69410"/>
                </a:lnTo>
                <a:lnTo>
                  <a:pt x="37680" y="69620"/>
                </a:lnTo>
                <a:lnTo>
                  <a:pt x="37780" y="69740"/>
                </a:lnTo>
                <a:lnTo>
                  <a:pt x="37790" y="69760"/>
                </a:lnTo>
                <a:lnTo>
                  <a:pt x="38000" y="70190"/>
                </a:lnTo>
                <a:lnTo>
                  <a:pt x="38010" y="70200"/>
                </a:lnTo>
                <a:lnTo>
                  <a:pt x="38010" y="70220"/>
                </a:lnTo>
                <a:lnTo>
                  <a:pt x="38020" y="70230"/>
                </a:lnTo>
                <a:lnTo>
                  <a:pt x="38030" y="70240"/>
                </a:lnTo>
                <a:lnTo>
                  <a:pt x="38040" y="70250"/>
                </a:lnTo>
                <a:lnTo>
                  <a:pt x="38140" y="70400"/>
                </a:lnTo>
                <a:lnTo>
                  <a:pt x="38160" y="70430"/>
                </a:lnTo>
                <a:lnTo>
                  <a:pt x="38170" y="70440"/>
                </a:lnTo>
                <a:lnTo>
                  <a:pt x="38180" y="70470"/>
                </a:lnTo>
                <a:lnTo>
                  <a:pt x="38200" y="70490"/>
                </a:lnTo>
                <a:lnTo>
                  <a:pt x="38200" y="70500"/>
                </a:lnTo>
                <a:lnTo>
                  <a:pt x="38170" y="70580"/>
                </a:lnTo>
                <a:lnTo>
                  <a:pt x="38160" y="70590"/>
                </a:lnTo>
                <a:lnTo>
                  <a:pt x="38080" y="70660"/>
                </a:lnTo>
                <a:lnTo>
                  <a:pt x="38060" y="70680"/>
                </a:lnTo>
                <a:lnTo>
                  <a:pt x="38050" y="70690"/>
                </a:lnTo>
                <a:lnTo>
                  <a:pt x="38040" y="70710"/>
                </a:lnTo>
                <a:lnTo>
                  <a:pt x="38010" y="70730"/>
                </a:lnTo>
                <a:lnTo>
                  <a:pt x="38000" y="70740"/>
                </a:lnTo>
                <a:lnTo>
                  <a:pt x="37990" y="70750"/>
                </a:lnTo>
                <a:lnTo>
                  <a:pt x="37990" y="70770"/>
                </a:lnTo>
                <a:lnTo>
                  <a:pt x="37970" y="70790"/>
                </a:lnTo>
                <a:lnTo>
                  <a:pt x="37960" y="70800"/>
                </a:lnTo>
                <a:lnTo>
                  <a:pt x="37940" y="70800"/>
                </a:lnTo>
                <a:lnTo>
                  <a:pt x="37910" y="70810"/>
                </a:lnTo>
                <a:lnTo>
                  <a:pt x="37900" y="70810"/>
                </a:lnTo>
                <a:close/>
                <a:moveTo>
                  <a:pt x="27900" y="41620"/>
                </a:moveTo>
                <a:lnTo>
                  <a:pt x="27930" y="41620"/>
                </a:lnTo>
                <a:lnTo>
                  <a:pt x="27940" y="41620"/>
                </a:lnTo>
                <a:lnTo>
                  <a:pt x="27950" y="41620"/>
                </a:lnTo>
                <a:lnTo>
                  <a:pt x="27960" y="41620"/>
                </a:lnTo>
                <a:lnTo>
                  <a:pt x="27970" y="41620"/>
                </a:lnTo>
                <a:lnTo>
                  <a:pt x="27980" y="41620"/>
                </a:lnTo>
                <a:lnTo>
                  <a:pt x="27980" y="41630"/>
                </a:lnTo>
                <a:lnTo>
                  <a:pt x="27980" y="41640"/>
                </a:lnTo>
                <a:lnTo>
                  <a:pt x="27980" y="41650"/>
                </a:lnTo>
                <a:lnTo>
                  <a:pt x="27990" y="41650"/>
                </a:lnTo>
                <a:lnTo>
                  <a:pt x="27990" y="41660"/>
                </a:lnTo>
                <a:lnTo>
                  <a:pt x="27990" y="41670"/>
                </a:lnTo>
                <a:lnTo>
                  <a:pt x="28000" y="41670"/>
                </a:lnTo>
                <a:lnTo>
                  <a:pt x="28000" y="41680"/>
                </a:lnTo>
                <a:lnTo>
                  <a:pt x="28000" y="41690"/>
                </a:lnTo>
                <a:lnTo>
                  <a:pt x="28010" y="41700"/>
                </a:lnTo>
                <a:lnTo>
                  <a:pt x="28010" y="41710"/>
                </a:lnTo>
                <a:lnTo>
                  <a:pt x="28010" y="41720"/>
                </a:lnTo>
                <a:lnTo>
                  <a:pt x="28020" y="41720"/>
                </a:lnTo>
                <a:lnTo>
                  <a:pt x="28020" y="41730"/>
                </a:lnTo>
                <a:lnTo>
                  <a:pt x="28020" y="41740"/>
                </a:lnTo>
                <a:lnTo>
                  <a:pt x="28030" y="41750"/>
                </a:lnTo>
                <a:lnTo>
                  <a:pt x="28030" y="41760"/>
                </a:lnTo>
                <a:lnTo>
                  <a:pt x="28030" y="41770"/>
                </a:lnTo>
                <a:lnTo>
                  <a:pt x="28040" y="41770"/>
                </a:lnTo>
                <a:lnTo>
                  <a:pt x="28040" y="41780"/>
                </a:lnTo>
                <a:lnTo>
                  <a:pt x="28040" y="41790"/>
                </a:lnTo>
                <a:lnTo>
                  <a:pt x="28050" y="41790"/>
                </a:lnTo>
                <a:lnTo>
                  <a:pt x="28050" y="41800"/>
                </a:lnTo>
                <a:lnTo>
                  <a:pt x="28050" y="41810"/>
                </a:lnTo>
                <a:lnTo>
                  <a:pt x="28060" y="41820"/>
                </a:lnTo>
                <a:lnTo>
                  <a:pt x="28060" y="41830"/>
                </a:lnTo>
                <a:lnTo>
                  <a:pt x="28070" y="41840"/>
                </a:lnTo>
                <a:lnTo>
                  <a:pt x="28070" y="41850"/>
                </a:lnTo>
                <a:lnTo>
                  <a:pt x="28080" y="41860"/>
                </a:lnTo>
                <a:lnTo>
                  <a:pt x="28080" y="41870"/>
                </a:lnTo>
                <a:lnTo>
                  <a:pt x="28090" y="41880"/>
                </a:lnTo>
                <a:lnTo>
                  <a:pt x="28090" y="41890"/>
                </a:lnTo>
                <a:lnTo>
                  <a:pt x="28100" y="41890"/>
                </a:lnTo>
                <a:lnTo>
                  <a:pt x="28100" y="41900"/>
                </a:lnTo>
                <a:lnTo>
                  <a:pt x="28100" y="41910"/>
                </a:lnTo>
                <a:lnTo>
                  <a:pt x="28110" y="41910"/>
                </a:lnTo>
                <a:lnTo>
                  <a:pt x="28110" y="41920"/>
                </a:lnTo>
                <a:lnTo>
                  <a:pt x="28110" y="41930"/>
                </a:lnTo>
                <a:lnTo>
                  <a:pt x="28120" y="41930"/>
                </a:lnTo>
                <a:lnTo>
                  <a:pt x="28120" y="41940"/>
                </a:lnTo>
                <a:lnTo>
                  <a:pt x="28130" y="41940"/>
                </a:lnTo>
                <a:lnTo>
                  <a:pt x="28130" y="41950"/>
                </a:lnTo>
                <a:lnTo>
                  <a:pt x="28130" y="41960"/>
                </a:lnTo>
                <a:lnTo>
                  <a:pt x="28140" y="41960"/>
                </a:lnTo>
                <a:lnTo>
                  <a:pt x="28140" y="41970"/>
                </a:lnTo>
                <a:lnTo>
                  <a:pt x="28150" y="41970"/>
                </a:lnTo>
                <a:lnTo>
                  <a:pt x="28150" y="41980"/>
                </a:lnTo>
                <a:lnTo>
                  <a:pt x="28150" y="41990"/>
                </a:lnTo>
                <a:lnTo>
                  <a:pt x="28160" y="41990"/>
                </a:lnTo>
                <a:lnTo>
                  <a:pt x="28160" y="42000"/>
                </a:lnTo>
                <a:lnTo>
                  <a:pt x="28170" y="42000"/>
                </a:lnTo>
                <a:lnTo>
                  <a:pt x="28170" y="42010"/>
                </a:lnTo>
                <a:lnTo>
                  <a:pt x="28170" y="42020"/>
                </a:lnTo>
                <a:lnTo>
                  <a:pt x="28180" y="42020"/>
                </a:lnTo>
                <a:lnTo>
                  <a:pt x="28180" y="42030"/>
                </a:lnTo>
                <a:lnTo>
                  <a:pt x="28190" y="42030"/>
                </a:lnTo>
                <a:lnTo>
                  <a:pt x="28190" y="42040"/>
                </a:lnTo>
                <a:lnTo>
                  <a:pt x="28190" y="42050"/>
                </a:lnTo>
                <a:lnTo>
                  <a:pt x="28200" y="42050"/>
                </a:lnTo>
                <a:lnTo>
                  <a:pt x="28200" y="42060"/>
                </a:lnTo>
                <a:lnTo>
                  <a:pt x="28210" y="42060"/>
                </a:lnTo>
                <a:lnTo>
                  <a:pt x="28210" y="42070"/>
                </a:lnTo>
                <a:lnTo>
                  <a:pt x="28220" y="42070"/>
                </a:lnTo>
                <a:lnTo>
                  <a:pt x="28220" y="42080"/>
                </a:lnTo>
                <a:lnTo>
                  <a:pt x="28220" y="42090"/>
                </a:lnTo>
                <a:lnTo>
                  <a:pt x="28230" y="42090"/>
                </a:lnTo>
                <a:lnTo>
                  <a:pt x="28230" y="42100"/>
                </a:lnTo>
                <a:lnTo>
                  <a:pt x="28240" y="42110"/>
                </a:lnTo>
                <a:lnTo>
                  <a:pt x="28240" y="42120"/>
                </a:lnTo>
                <a:lnTo>
                  <a:pt x="28250" y="42120"/>
                </a:lnTo>
                <a:lnTo>
                  <a:pt x="28250" y="42130"/>
                </a:lnTo>
                <a:lnTo>
                  <a:pt x="28260" y="42130"/>
                </a:lnTo>
                <a:lnTo>
                  <a:pt x="28260" y="42140"/>
                </a:lnTo>
                <a:lnTo>
                  <a:pt x="28270" y="42140"/>
                </a:lnTo>
                <a:lnTo>
                  <a:pt x="28270" y="42150"/>
                </a:lnTo>
                <a:lnTo>
                  <a:pt x="28280" y="42150"/>
                </a:lnTo>
                <a:lnTo>
                  <a:pt x="28280" y="42160"/>
                </a:lnTo>
                <a:lnTo>
                  <a:pt x="28290" y="42160"/>
                </a:lnTo>
                <a:lnTo>
                  <a:pt x="28290" y="42170"/>
                </a:lnTo>
                <a:lnTo>
                  <a:pt x="28290" y="42180"/>
                </a:lnTo>
                <a:lnTo>
                  <a:pt x="28300" y="42180"/>
                </a:lnTo>
                <a:lnTo>
                  <a:pt x="28310" y="42180"/>
                </a:lnTo>
                <a:lnTo>
                  <a:pt x="28310" y="42190"/>
                </a:lnTo>
                <a:lnTo>
                  <a:pt x="28320" y="42190"/>
                </a:lnTo>
                <a:lnTo>
                  <a:pt x="28320" y="42200"/>
                </a:lnTo>
                <a:lnTo>
                  <a:pt x="28330" y="42200"/>
                </a:lnTo>
                <a:lnTo>
                  <a:pt x="28330" y="42210"/>
                </a:lnTo>
                <a:lnTo>
                  <a:pt x="28340" y="42210"/>
                </a:lnTo>
                <a:lnTo>
                  <a:pt x="28340" y="42220"/>
                </a:lnTo>
                <a:lnTo>
                  <a:pt x="28350" y="42220"/>
                </a:lnTo>
                <a:lnTo>
                  <a:pt x="28350" y="42230"/>
                </a:lnTo>
                <a:lnTo>
                  <a:pt x="28360" y="42240"/>
                </a:lnTo>
                <a:lnTo>
                  <a:pt x="28370" y="42250"/>
                </a:lnTo>
                <a:lnTo>
                  <a:pt x="28380" y="42250"/>
                </a:lnTo>
                <a:lnTo>
                  <a:pt x="28380" y="42260"/>
                </a:lnTo>
                <a:lnTo>
                  <a:pt x="28390" y="42260"/>
                </a:lnTo>
                <a:lnTo>
                  <a:pt x="28390" y="42270"/>
                </a:lnTo>
                <a:lnTo>
                  <a:pt x="28400" y="42270"/>
                </a:lnTo>
                <a:lnTo>
                  <a:pt x="28410" y="42280"/>
                </a:lnTo>
                <a:lnTo>
                  <a:pt x="28410" y="42290"/>
                </a:lnTo>
                <a:lnTo>
                  <a:pt x="28420" y="42290"/>
                </a:lnTo>
                <a:lnTo>
                  <a:pt x="28420" y="42300"/>
                </a:lnTo>
                <a:lnTo>
                  <a:pt x="28430" y="42300"/>
                </a:lnTo>
                <a:lnTo>
                  <a:pt x="28430" y="42310"/>
                </a:lnTo>
                <a:lnTo>
                  <a:pt x="28440" y="42310"/>
                </a:lnTo>
                <a:lnTo>
                  <a:pt x="28440" y="42320"/>
                </a:lnTo>
                <a:lnTo>
                  <a:pt x="28450" y="42320"/>
                </a:lnTo>
                <a:lnTo>
                  <a:pt x="28450" y="42330"/>
                </a:lnTo>
                <a:lnTo>
                  <a:pt x="28460" y="42330"/>
                </a:lnTo>
                <a:lnTo>
                  <a:pt x="28460" y="42340"/>
                </a:lnTo>
                <a:lnTo>
                  <a:pt x="28470" y="42350"/>
                </a:lnTo>
                <a:lnTo>
                  <a:pt x="28470" y="42360"/>
                </a:lnTo>
                <a:lnTo>
                  <a:pt x="28480" y="42360"/>
                </a:lnTo>
                <a:lnTo>
                  <a:pt x="28480" y="42370"/>
                </a:lnTo>
                <a:lnTo>
                  <a:pt x="28480" y="42380"/>
                </a:lnTo>
                <a:lnTo>
                  <a:pt x="28490" y="42380"/>
                </a:lnTo>
                <a:lnTo>
                  <a:pt x="28490" y="42390"/>
                </a:lnTo>
                <a:lnTo>
                  <a:pt x="28500" y="42390"/>
                </a:lnTo>
                <a:lnTo>
                  <a:pt x="28510" y="42390"/>
                </a:lnTo>
                <a:lnTo>
                  <a:pt x="28510" y="42400"/>
                </a:lnTo>
                <a:lnTo>
                  <a:pt x="28520" y="42400"/>
                </a:lnTo>
                <a:lnTo>
                  <a:pt x="28520" y="42410"/>
                </a:lnTo>
                <a:lnTo>
                  <a:pt x="28530" y="42410"/>
                </a:lnTo>
                <a:lnTo>
                  <a:pt x="28530" y="42420"/>
                </a:lnTo>
                <a:lnTo>
                  <a:pt x="28540" y="42420"/>
                </a:lnTo>
                <a:lnTo>
                  <a:pt x="28540" y="42430"/>
                </a:lnTo>
                <a:lnTo>
                  <a:pt x="28540" y="42440"/>
                </a:lnTo>
                <a:lnTo>
                  <a:pt x="28550" y="42440"/>
                </a:lnTo>
                <a:lnTo>
                  <a:pt x="28550" y="42450"/>
                </a:lnTo>
                <a:lnTo>
                  <a:pt x="28560" y="42450"/>
                </a:lnTo>
                <a:lnTo>
                  <a:pt x="28560" y="42460"/>
                </a:lnTo>
                <a:lnTo>
                  <a:pt x="28570" y="42460"/>
                </a:lnTo>
                <a:lnTo>
                  <a:pt x="28570" y="42470"/>
                </a:lnTo>
                <a:lnTo>
                  <a:pt x="28580" y="42470"/>
                </a:lnTo>
                <a:lnTo>
                  <a:pt x="28580" y="42480"/>
                </a:lnTo>
                <a:lnTo>
                  <a:pt x="28590" y="42480"/>
                </a:lnTo>
                <a:lnTo>
                  <a:pt x="28590" y="42490"/>
                </a:lnTo>
                <a:lnTo>
                  <a:pt x="28600" y="42490"/>
                </a:lnTo>
                <a:lnTo>
                  <a:pt x="28600" y="42500"/>
                </a:lnTo>
                <a:lnTo>
                  <a:pt x="28610" y="42500"/>
                </a:lnTo>
                <a:lnTo>
                  <a:pt x="28610" y="42510"/>
                </a:lnTo>
                <a:lnTo>
                  <a:pt x="28620" y="42510"/>
                </a:lnTo>
                <a:lnTo>
                  <a:pt x="28620" y="42520"/>
                </a:lnTo>
                <a:lnTo>
                  <a:pt x="28630" y="42520"/>
                </a:lnTo>
                <a:lnTo>
                  <a:pt x="28640" y="42530"/>
                </a:lnTo>
                <a:lnTo>
                  <a:pt x="28650" y="42540"/>
                </a:lnTo>
                <a:lnTo>
                  <a:pt x="28660" y="42540"/>
                </a:lnTo>
                <a:lnTo>
                  <a:pt x="28660" y="42550"/>
                </a:lnTo>
                <a:lnTo>
                  <a:pt x="28670" y="42550"/>
                </a:lnTo>
                <a:lnTo>
                  <a:pt x="28680" y="42550"/>
                </a:lnTo>
                <a:lnTo>
                  <a:pt x="28690" y="42550"/>
                </a:lnTo>
                <a:lnTo>
                  <a:pt x="28690" y="42560"/>
                </a:lnTo>
                <a:lnTo>
                  <a:pt x="28700" y="42560"/>
                </a:lnTo>
                <a:lnTo>
                  <a:pt x="28710" y="42560"/>
                </a:lnTo>
                <a:lnTo>
                  <a:pt x="28710" y="42570"/>
                </a:lnTo>
                <a:lnTo>
                  <a:pt x="28720" y="42570"/>
                </a:lnTo>
                <a:lnTo>
                  <a:pt x="28730" y="42570"/>
                </a:lnTo>
                <a:lnTo>
                  <a:pt x="28730" y="42580"/>
                </a:lnTo>
                <a:lnTo>
                  <a:pt x="28740" y="42580"/>
                </a:lnTo>
                <a:lnTo>
                  <a:pt x="28750" y="42590"/>
                </a:lnTo>
                <a:lnTo>
                  <a:pt x="28760" y="42590"/>
                </a:lnTo>
                <a:lnTo>
                  <a:pt x="28760" y="42600"/>
                </a:lnTo>
                <a:lnTo>
                  <a:pt x="28770" y="42600"/>
                </a:lnTo>
                <a:lnTo>
                  <a:pt x="28770" y="42610"/>
                </a:lnTo>
                <a:lnTo>
                  <a:pt x="28780" y="42610"/>
                </a:lnTo>
                <a:lnTo>
                  <a:pt x="28790" y="42620"/>
                </a:lnTo>
                <a:lnTo>
                  <a:pt x="28800" y="42620"/>
                </a:lnTo>
                <a:lnTo>
                  <a:pt x="28810" y="42620"/>
                </a:lnTo>
                <a:lnTo>
                  <a:pt x="28820" y="42620"/>
                </a:lnTo>
                <a:lnTo>
                  <a:pt x="28820" y="42630"/>
                </a:lnTo>
                <a:lnTo>
                  <a:pt x="28830" y="42630"/>
                </a:lnTo>
                <a:lnTo>
                  <a:pt x="28840" y="42630"/>
                </a:lnTo>
                <a:lnTo>
                  <a:pt x="28840" y="42640"/>
                </a:lnTo>
                <a:lnTo>
                  <a:pt x="28850" y="42640"/>
                </a:lnTo>
                <a:lnTo>
                  <a:pt x="28860" y="42650"/>
                </a:lnTo>
                <a:lnTo>
                  <a:pt x="28870" y="42650"/>
                </a:lnTo>
                <a:lnTo>
                  <a:pt x="28880" y="42650"/>
                </a:lnTo>
                <a:lnTo>
                  <a:pt x="28880" y="42660"/>
                </a:lnTo>
                <a:lnTo>
                  <a:pt x="28890" y="42660"/>
                </a:lnTo>
                <a:lnTo>
                  <a:pt x="28900" y="42660"/>
                </a:lnTo>
                <a:lnTo>
                  <a:pt x="28900" y="42670"/>
                </a:lnTo>
                <a:lnTo>
                  <a:pt x="28910" y="42670"/>
                </a:lnTo>
                <a:lnTo>
                  <a:pt x="28920" y="42670"/>
                </a:lnTo>
                <a:lnTo>
                  <a:pt x="28930" y="42670"/>
                </a:lnTo>
                <a:lnTo>
                  <a:pt x="28940" y="42670"/>
                </a:lnTo>
                <a:lnTo>
                  <a:pt x="28940" y="42680"/>
                </a:lnTo>
                <a:lnTo>
                  <a:pt x="28950" y="42680"/>
                </a:lnTo>
                <a:lnTo>
                  <a:pt x="28960" y="42680"/>
                </a:lnTo>
                <a:lnTo>
                  <a:pt x="28960" y="42690"/>
                </a:lnTo>
                <a:lnTo>
                  <a:pt x="28970" y="42690"/>
                </a:lnTo>
                <a:lnTo>
                  <a:pt x="28980" y="42700"/>
                </a:lnTo>
                <a:lnTo>
                  <a:pt x="28990" y="42700"/>
                </a:lnTo>
                <a:lnTo>
                  <a:pt x="28990" y="42690"/>
                </a:lnTo>
                <a:lnTo>
                  <a:pt x="29000" y="42690"/>
                </a:lnTo>
                <a:lnTo>
                  <a:pt x="29010" y="42690"/>
                </a:lnTo>
                <a:lnTo>
                  <a:pt x="29010" y="42700"/>
                </a:lnTo>
                <a:lnTo>
                  <a:pt x="29020" y="42700"/>
                </a:lnTo>
                <a:lnTo>
                  <a:pt x="29020" y="42710"/>
                </a:lnTo>
                <a:lnTo>
                  <a:pt x="29030" y="42710"/>
                </a:lnTo>
                <a:lnTo>
                  <a:pt x="29040" y="42710"/>
                </a:lnTo>
                <a:lnTo>
                  <a:pt x="29050" y="42710"/>
                </a:lnTo>
                <a:lnTo>
                  <a:pt x="29050" y="42720"/>
                </a:lnTo>
                <a:lnTo>
                  <a:pt x="29060" y="42720"/>
                </a:lnTo>
                <a:lnTo>
                  <a:pt x="29070" y="42720"/>
                </a:lnTo>
                <a:lnTo>
                  <a:pt x="29080" y="42720"/>
                </a:lnTo>
                <a:lnTo>
                  <a:pt x="29090" y="42720"/>
                </a:lnTo>
                <a:lnTo>
                  <a:pt x="29100" y="42720"/>
                </a:lnTo>
                <a:lnTo>
                  <a:pt x="29110" y="42720"/>
                </a:lnTo>
                <a:lnTo>
                  <a:pt x="29110" y="42710"/>
                </a:lnTo>
                <a:lnTo>
                  <a:pt x="29120" y="42710"/>
                </a:lnTo>
                <a:lnTo>
                  <a:pt x="29130" y="42710"/>
                </a:lnTo>
                <a:lnTo>
                  <a:pt x="29140" y="42710"/>
                </a:lnTo>
                <a:lnTo>
                  <a:pt x="29150" y="42710"/>
                </a:lnTo>
                <a:lnTo>
                  <a:pt x="29160" y="42710"/>
                </a:lnTo>
                <a:lnTo>
                  <a:pt x="29170" y="42710"/>
                </a:lnTo>
                <a:lnTo>
                  <a:pt x="29180" y="42710"/>
                </a:lnTo>
                <a:lnTo>
                  <a:pt x="29190" y="42710"/>
                </a:lnTo>
                <a:lnTo>
                  <a:pt x="29200" y="42710"/>
                </a:lnTo>
                <a:lnTo>
                  <a:pt x="29210" y="42710"/>
                </a:lnTo>
                <a:lnTo>
                  <a:pt x="29220" y="42710"/>
                </a:lnTo>
                <a:lnTo>
                  <a:pt x="29230" y="42710"/>
                </a:lnTo>
                <a:lnTo>
                  <a:pt x="29240" y="42710"/>
                </a:lnTo>
                <a:lnTo>
                  <a:pt x="29240" y="42700"/>
                </a:lnTo>
                <a:lnTo>
                  <a:pt x="29250" y="42700"/>
                </a:lnTo>
                <a:lnTo>
                  <a:pt x="29260" y="42700"/>
                </a:lnTo>
                <a:lnTo>
                  <a:pt x="29270" y="42700"/>
                </a:lnTo>
                <a:lnTo>
                  <a:pt x="29280" y="42700"/>
                </a:lnTo>
                <a:lnTo>
                  <a:pt x="29290" y="42700"/>
                </a:lnTo>
                <a:lnTo>
                  <a:pt x="29300" y="42700"/>
                </a:lnTo>
                <a:lnTo>
                  <a:pt x="29310" y="42700"/>
                </a:lnTo>
                <a:lnTo>
                  <a:pt x="29320" y="42700"/>
                </a:lnTo>
                <a:lnTo>
                  <a:pt x="29320" y="42690"/>
                </a:lnTo>
                <a:lnTo>
                  <a:pt x="29330" y="42690"/>
                </a:lnTo>
                <a:lnTo>
                  <a:pt x="29340" y="42690"/>
                </a:lnTo>
                <a:lnTo>
                  <a:pt x="29340" y="42680"/>
                </a:lnTo>
                <a:lnTo>
                  <a:pt x="29350" y="42680"/>
                </a:lnTo>
                <a:lnTo>
                  <a:pt x="29350" y="42670"/>
                </a:lnTo>
                <a:lnTo>
                  <a:pt x="29360" y="42670"/>
                </a:lnTo>
                <a:lnTo>
                  <a:pt x="29370" y="42660"/>
                </a:lnTo>
                <a:lnTo>
                  <a:pt x="29380" y="42660"/>
                </a:lnTo>
                <a:lnTo>
                  <a:pt x="29390" y="42660"/>
                </a:lnTo>
                <a:lnTo>
                  <a:pt x="29400" y="42650"/>
                </a:lnTo>
                <a:lnTo>
                  <a:pt x="29410" y="42650"/>
                </a:lnTo>
                <a:lnTo>
                  <a:pt x="29420" y="42650"/>
                </a:lnTo>
                <a:lnTo>
                  <a:pt x="29430" y="42650"/>
                </a:lnTo>
                <a:lnTo>
                  <a:pt x="29440" y="42650"/>
                </a:lnTo>
                <a:lnTo>
                  <a:pt x="29440" y="42660"/>
                </a:lnTo>
                <a:lnTo>
                  <a:pt x="29450" y="42660"/>
                </a:lnTo>
                <a:lnTo>
                  <a:pt x="29450" y="42670"/>
                </a:lnTo>
                <a:lnTo>
                  <a:pt x="29460" y="42670"/>
                </a:lnTo>
                <a:lnTo>
                  <a:pt x="29460" y="42680"/>
                </a:lnTo>
                <a:lnTo>
                  <a:pt x="29470" y="42680"/>
                </a:lnTo>
                <a:lnTo>
                  <a:pt x="29470" y="42690"/>
                </a:lnTo>
                <a:lnTo>
                  <a:pt x="29480" y="42690"/>
                </a:lnTo>
                <a:lnTo>
                  <a:pt x="29480" y="42700"/>
                </a:lnTo>
                <a:lnTo>
                  <a:pt x="29490" y="42700"/>
                </a:lnTo>
                <a:lnTo>
                  <a:pt x="29500" y="42710"/>
                </a:lnTo>
                <a:lnTo>
                  <a:pt x="29500" y="42720"/>
                </a:lnTo>
                <a:lnTo>
                  <a:pt x="29510" y="42720"/>
                </a:lnTo>
                <a:lnTo>
                  <a:pt x="29520" y="42730"/>
                </a:lnTo>
                <a:lnTo>
                  <a:pt x="29530" y="42740"/>
                </a:lnTo>
                <a:lnTo>
                  <a:pt x="29540" y="42740"/>
                </a:lnTo>
                <a:lnTo>
                  <a:pt x="29540" y="42750"/>
                </a:lnTo>
                <a:lnTo>
                  <a:pt x="29550" y="42750"/>
                </a:lnTo>
                <a:lnTo>
                  <a:pt x="29550" y="42760"/>
                </a:lnTo>
                <a:lnTo>
                  <a:pt x="29560" y="42760"/>
                </a:lnTo>
                <a:lnTo>
                  <a:pt x="29560" y="42770"/>
                </a:lnTo>
                <a:lnTo>
                  <a:pt x="29570" y="42770"/>
                </a:lnTo>
                <a:lnTo>
                  <a:pt x="29570" y="42780"/>
                </a:lnTo>
                <a:lnTo>
                  <a:pt x="29580" y="42780"/>
                </a:lnTo>
                <a:lnTo>
                  <a:pt x="29580" y="42790"/>
                </a:lnTo>
                <a:lnTo>
                  <a:pt x="29590" y="42790"/>
                </a:lnTo>
                <a:lnTo>
                  <a:pt x="29590" y="42800"/>
                </a:lnTo>
                <a:lnTo>
                  <a:pt x="29600" y="42800"/>
                </a:lnTo>
                <a:lnTo>
                  <a:pt x="29600" y="42810"/>
                </a:lnTo>
                <a:lnTo>
                  <a:pt x="29610" y="42800"/>
                </a:lnTo>
                <a:lnTo>
                  <a:pt x="29610" y="42810"/>
                </a:lnTo>
                <a:lnTo>
                  <a:pt x="29620" y="42810"/>
                </a:lnTo>
                <a:lnTo>
                  <a:pt x="29620" y="42820"/>
                </a:lnTo>
                <a:lnTo>
                  <a:pt x="29620" y="42830"/>
                </a:lnTo>
                <a:lnTo>
                  <a:pt x="29630" y="42830"/>
                </a:lnTo>
                <a:lnTo>
                  <a:pt x="29630" y="42840"/>
                </a:lnTo>
                <a:lnTo>
                  <a:pt x="29640" y="42840"/>
                </a:lnTo>
                <a:lnTo>
                  <a:pt x="29640" y="42850"/>
                </a:lnTo>
                <a:lnTo>
                  <a:pt x="29650" y="42850"/>
                </a:lnTo>
                <a:lnTo>
                  <a:pt x="29660" y="42850"/>
                </a:lnTo>
                <a:lnTo>
                  <a:pt x="29660" y="42860"/>
                </a:lnTo>
                <a:lnTo>
                  <a:pt x="29670" y="42860"/>
                </a:lnTo>
                <a:lnTo>
                  <a:pt x="29670" y="42870"/>
                </a:lnTo>
                <a:lnTo>
                  <a:pt x="29680" y="42870"/>
                </a:lnTo>
                <a:lnTo>
                  <a:pt x="29670" y="42870"/>
                </a:lnTo>
                <a:lnTo>
                  <a:pt x="29680" y="42870"/>
                </a:lnTo>
                <a:lnTo>
                  <a:pt x="29680" y="42880"/>
                </a:lnTo>
                <a:lnTo>
                  <a:pt x="29680" y="42890"/>
                </a:lnTo>
                <a:lnTo>
                  <a:pt x="29680" y="42900"/>
                </a:lnTo>
                <a:lnTo>
                  <a:pt x="29680" y="42910"/>
                </a:lnTo>
                <a:lnTo>
                  <a:pt x="29680" y="42920"/>
                </a:lnTo>
                <a:lnTo>
                  <a:pt x="29680" y="42930"/>
                </a:lnTo>
                <a:lnTo>
                  <a:pt x="29690" y="42930"/>
                </a:lnTo>
                <a:lnTo>
                  <a:pt x="29690" y="42920"/>
                </a:lnTo>
                <a:lnTo>
                  <a:pt x="29700" y="42920"/>
                </a:lnTo>
                <a:lnTo>
                  <a:pt x="29700" y="42910"/>
                </a:lnTo>
                <a:lnTo>
                  <a:pt x="29710" y="42910"/>
                </a:lnTo>
                <a:lnTo>
                  <a:pt x="29710" y="42900"/>
                </a:lnTo>
                <a:lnTo>
                  <a:pt x="29710" y="42890"/>
                </a:lnTo>
                <a:lnTo>
                  <a:pt x="29720" y="42890"/>
                </a:lnTo>
                <a:lnTo>
                  <a:pt x="29720" y="42880"/>
                </a:lnTo>
                <a:lnTo>
                  <a:pt x="29730" y="42880"/>
                </a:lnTo>
                <a:lnTo>
                  <a:pt x="29740" y="42880"/>
                </a:lnTo>
                <a:lnTo>
                  <a:pt x="29750" y="42880"/>
                </a:lnTo>
                <a:lnTo>
                  <a:pt x="29760" y="42880"/>
                </a:lnTo>
                <a:lnTo>
                  <a:pt x="29770" y="42880"/>
                </a:lnTo>
                <a:lnTo>
                  <a:pt x="29780" y="42880"/>
                </a:lnTo>
                <a:lnTo>
                  <a:pt x="29790" y="42880"/>
                </a:lnTo>
                <a:lnTo>
                  <a:pt x="29800" y="42880"/>
                </a:lnTo>
                <a:lnTo>
                  <a:pt x="29800" y="42870"/>
                </a:lnTo>
                <a:lnTo>
                  <a:pt x="29810" y="42870"/>
                </a:lnTo>
                <a:lnTo>
                  <a:pt x="29820" y="42870"/>
                </a:lnTo>
                <a:lnTo>
                  <a:pt x="29830" y="42870"/>
                </a:lnTo>
                <a:lnTo>
                  <a:pt x="29840" y="42870"/>
                </a:lnTo>
                <a:lnTo>
                  <a:pt x="29840" y="42860"/>
                </a:lnTo>
                <a:lnTo>
                  <a:pt x="29850" y="42860"/>
                </a:lnTo>
                <a:lnTo>
                  <a:pt x="29860" y="42860"/>
                </a:lnTo>
                <a:lnTo>
                  <a:pt x="29860" y="42850"/>
                </a:lnTo>
                <a:lnTo>
                  <a:pt x="29870" y="42850"/>
                </a:lnTo>
                <a:lnTo>
                  <a:pt x="29880" y="42840"/>
                </a:lnTo>
                <a:lnTo>
                  <a:pt x="29890" y="42840"/>
                </a:lnTo>
                <a:lnTo>
                  <a:pt x="29890" y="42830"/>
                </a:lnTo>
                <a:lnTo>
                  <a:pt x="29900" y="42830"/>
                </a:lnTo>
                <a:lnTo>
                  <a:pt x="29900" y="42820"/>
                </a:lnTo>
                <a:lnTo>
                  <a:pt x="29910" y="42820"/>
                </a:lnTo>
                <a:lnTo>
                  <a:pt x="29920" y="42820"/>
                </a:lnTo>
                <a:lnTo>
                  <a:pt x="29930" y="42820"/>
                </a:lnTo>
                <a:lnTo>
                  <a:pt x="29930" y="42810"/>
                </a:lnTo>
                <a:lnTo>
                  <a:pt x="29940" y="42810"/>
                </a:lnTo>
                <a:lnTo>
                  <a:pt x="29950" y="42810"/>
                </a:lnTo>
                <a:lnTo>
                  <a:pt x="29950" y="42820"/>
                </a:lnTo>
                <a:lnTo>
                  <a:pt x="29950" y="42830"/>
                </a:lnTo>
                <a:lnTo>
                  <a:pt x="29950" y="42840"/>
                </a:lnTo>
                <a:lnTo>
                  <a:pt x="29950" y="42850"/>
                </a:lnTo>
                <a:lnTo>
                  <a:pt x="29960" y="42850"/>
                </a:lnTo>
                <a:lnTo>
                  <a:pt x="29960" y="42860"/>
                </a:lnTo>
                <a:lnTo>
                  <a:pt x="29960" y="42870"/>
                </a:lnTo>
                <a:lnTo>
                  <a:pt x="29960" y="42880"/>
                </a:lnTo>
                <a:lnTo>
                  <a:pt x="29960" y="42890"/>
                </a:lnTo>
                <a:lnTo>
                  <a:pt x="29960" y="42900"/>
                </a:lnTo>
                <a:lnTo>
                  <a:pt x="29970" y="42900"/>
                </a:lnTo>
                <a:lnTo>
                  <a:pt x="29970" y="42910"/>
                </a:lnTo>
                <a:lnTo>
                  <a:pt x="29970" y="42920"/>
                </a:lnTo>
                <a:lnTo>
                  <a:pt x="29970" y="42930"/>
                </a:lnTo>
                <a:lnTo>
                  <a:pt x="29970" y="42940"/>
                </a:lnTo>
                <a:lnTo>
                  <a:pt x="29960" y="42940"/>
                </a:lnTo>
                <a:lnTo>
                  <a:pt x="29950" y="42940"/>
                </a:lnTo>
                <a:lnTo>
                  <a:pt x="29950" y="42950"/>
                </a:lnTo>
                <a:lnTo>
                  <a:pt x="29940" y="42950"/>
                </a:lnTo>
                <a:lnTo>
                  <a:pt x="29940" y="42960"/>
                </a:lnTo>
                <a:lnTo>
                  <a:pt x="29930" y="42960"/>
                </a:lnTo>
                <a:lnTo>
                  <a:pt x="29930" y="42970"/>
                </a:lnTo>
                <a:lnTo>
                  <a:pt x="29920" y="42970"/>
                </a:lnTo>
                <a:lnTo>
                  <a:pt x="29920" y="42980"/>
                </a:lnTo>
                <a:lnTo>
                  <a:pt x="29910" y="42980"/>
                </a:lnTo>
                <a:lnTo>
                  <a:pt x="29910" y="42990"/>
                </a:lnTo>
                <a:lnTo>
                  <a:pt x="29900" y="42990"/>
                </a:lnTo>
                <a:lnTo>
                  <a:pt x="29900" y="43000"/>
                </a:lnTo>
                <a:lnTo>
                  <a:pt x="29890" y="43000"/>
                </a:lnTo>
                <a:lnTo>
                  <a:pt x="29890" y="43010"/>
                </a:lnTo>
                <a:lnTo>
                  <a:pt x="29880" y="43010"/>
                </a:lnTo>
                <a:lnTo>
                  <a:pt x="29870" y="43010"/>
                </a:lnTo>
                <a:lnTo>
                  <a:pt x="29870" y="43020"/>
                </a:lnTo>
                <a:lnTo>
                  <a:pt x="29860" y="43020"/>
                </a:lnTo>
                <a:lnTo>
                  <a:pt x="29860" y="43030"/>
                </a:lnTo>
                <a:lnTo>
                  <a:pt x="29850" y="43030"/>
                </a:lnTo>
                <a:lnTo>
                  <a:pt x="29850" y="43040"/>
                </a:lnTo>
                <a:lnTo>
                  <a:pt x="29850" y="43050"/>
                </a:lnTo>
                <a:lnTo>
                  <a:pt x="29860" y="43040"/>
                </a:lnTo>
                <a:lnTo>
                  <a:pt x="29870" y="43040"/>
                </a:lnTo>
                <a:lnTo>
                  <a:pt x="29880" y="43030"/>
                </a:lnTo>
                <a:lnTo>
                  <a:pt x="29890" y="43030"/>
                </a:lnTo>
                <a:lnTo>
                  <a:pt x="29900" y="43030"/>
                </a:lnTo>
                <a:lnTo>
                  <a:pt x="29910" y="43030"/>
                </a:lnTo>
                <a:lnTo>
                  <a:pt x="29920" y="43030"/>
                </a:lnTo>
                <a:lnTo>
                  <a:pt x="29930" y="43020"/>
                </a:lnTo>
                <a:lnTo>
                  <a:pt x="29940" y="43020"/>
                </a:lnTo>
                <a:lnTo>
                  <a:pt x="29940" y="43010"/>
                </a:lnTo>
                <a:lnTo>
                  <a:pt x="29950" y="43010"/>
                </a:lnTo>
                <a:lnTo>
                  <a:pt x="29950" y="43000"/>
                </a:lnTo>
                <a:lnTo>
                  <a:pt x="29960" y="43000"/>
                </a:lnTo>
                <a:lnTo>
                  <a:pt x="29970" y="43000"/>
                </a:lnTo>
                <a:lnTo>
                  <a:pt x="29980" y="43000"/>
                </a:lnTo>
                <a:lnTo>
                  <a:pt x="29990" y="43010"/>
                </a:lnTo>
                <a:lnTo>
                  <a:pt x="30000" y="43010"/>
                </a:lnTo>
                <a:lnTo>
                  <a:pt x="30010" y="43010"/>
                </a:lnTo>
                <a:lnTo>
                  <a:pt x="30010" y="43000"/>
                </a:lnTo>
                <a:lnTo>
                  <a:pt x="30020" y="43000"/>
                </a:lnTo>
                <a:lnTo>
                  <a:pt x="30030" y="43000"/>
                </a:lnTo>
                <a:lnTo>
                  <a:pt x="30030" y="42990"/>
                </a:lnTo>
                <a:lnTo>
                  <a:pt x="30040" y="42990"/>
                </a:lnTo>
                <a:lnTo>
                  <a:pt x="30050" y="42990"/>
                </a:lnTo>
                <a:lnTo>
                  <a:pt x="30050" y="42980"/>
                </a:lnTo>
                <a:lnTo>
                  <a:pt x="30060" y="42980"/>
                </a:lnTo>
                <a:lnTo>
                  <a:pt x="30070" y="42980"/>
                </a:lnTo>
                <a:lnTo>
                  <a:pt x="30070" y="42970"/>
                </a:lnTo>
                <a:lnTo>
                  <a:pt x="30080" y="42970"/>
                </a:lnTo>
                <a:lnTo>
                  <a:pt x="30090" y="42970"/>
                </a:lnTo>
                <a:lnTo>
                  <a:pt x="30090" y="42960"/>
                </a:lnTo>
                <a:lnTo>
                  <a:pt x="30100" y="42960"/>
                </a:lnTo>
                <a:lnTo>
                  <a:pt x="30110" y="42960"/>
                </a:lnTo>
                <a:lnTo>
                  <a:pt x="30110" y="42950"/>
                </a:lnTo>
                <a:lnTo>
                  <a:pt x="30120" y="42950"/>
                </a:lnTo>
                <a:lnTo>
                  <a:pt x="30130" y="42950"/>
                </a:lnTo>
                <a:lnTo>
                  <a:pt x="30140" y="42940"/>
                </a:lnTo>
                <a:lnTo>
                  <a:pt x="30150" y="42940"/>
                </a:lnTo>
                <a:lnTo>
                  <a:pt x="30160" y="42940"/>
                </a:lnTo>
                <a:lnTo>
                  <a:pt x="30160" y="42930"/>
                </a:lnTo>
                <a:lnTo>
                  <a:pt x="30170" y="42930"/>
                </a:lnTo>
                <a:lnTo>
                  <a:pt x="30180" y="42930"/>
                </a:lnTo>
                <a:lnTo>
                  <a:pt x="30180" y="42920"/>
                </a:lnTo>
                <a:lnTo>
                  <a:pt x="30190" y="42920"/>
                </a:lnTo>
                <a:lnTo>
                  <a:pt x="30200" y="42920"/>
                </a:lnTo>
                <a:lnTo>
                  <a:pt x="30200" y="42910"/>
                </a:lnTo>
                <a:lnTo>
                  <a:pt x="30210" y="42910"/>
                </a:lnTo>
                <a:lnTo>
                  <a:pt x="30210" y="42900"/>
                </a:lnTo>
                <a:lnTo>
                  <a:pt x="30220" y="42900"/>
                </a:lnTo>
                <a:lnTo>
                  <a:pt x="30230" y="42900"/>
                </a:lnTo>
                <a:lnTo>
                  <a:pt x="30230" y="42890"/>
                </a:lnTo>
                <a:lnTo>
                  <a:pt x="30240" y="42890"/>
                </a:lnTo>
                <a:lnTo>
                  <a:pt x="30250" y="42890"/>
                </a:lnTo>
                <a:lnTo>
                  <a:pt x="30250" y="42880"/>
                </a:lnTo>
                <a:lnTo>
                  <a:pt x="30260" y="42880"/>
                </a:lnTo>
                <a:lnTo>
                  <a:pt x="30270" y="42880"/>
                </a:lnTo>
                <a:lnTo>
                  <a:pt x="30270" y="42870"/>
                </a:lnTo>
                <a:lnTo>
                  <a:pt x="30280" y="42870"/>
                </a:lnTo>
                <a:lnTo>
                  <a:pt x="30290" y="42860"/>
                </a:lnTo>
                <a:lnTo>
                  <a:pt x="30300" y="42860"/>
                </a:lnTo>
                <a:lnTo>
                  <a:pt x="30310" y="42860"/>
                </a:lnTo>
                <a:lnTo>
                  <a:pt x="30320" y="42850"/>
                </a:lnTo>
                <a:lnTo>
                  <a:pt x="30330" y="42850"/>
                </a:lnTo>
                <a:lnTo>
                  <a:pt x="30340" y="42850"/>
                </a:lnTo>
                <a:lnTo>
                  <a:pt x="30350" y="42850"/>
                </a:lnTo>
                <a:lnTo>
                  <a:pt x="30360" y="42840"/>
                </a:lnTo>
                <a:lnTo>
                  <a:pt x="30370" y="42840"/>
                </a:lnTo>
                <a:lnTo>
                  <a:pt x="30370" y="42830"/>
                </a:lnTo>
                <a:lnTo>
                  <a:pt x="30360" y="42820"/>
                </a:lnTo>
                <a:lnTo>
                  <a:pt x="30360" y="42810"/>
                </a:lnTo>
                <a:lnTo>
                  <a:pt x="30360" y="42800"/>
                </a:lnTo>
                <a:lnTo>
                  <a:pt x="30360" y="42790"/>
                </a:lnTo>
                <a:lnTo>
                  <a:pt x="30360" y="42780"/>
                </a:lnTo>
                <a:lnTo>
                  <a:pt x="30360" y="42770"/>
                </a:lnTo>
                <a:lnTo>
                  <a:pt x="30360" y="42760"/>
                </a:lnTo>
                <a:lnTo>
                  <a:pt x="30350" y="42760"/>
                </a:lnTo>
                <a:lnTo>
                  <a:pt x="30350" y="42750"/>
                </a:lnTo>
                <a:lnTo>
                  <a:pt x="30350" y="42740"/>
                </a:lnTo>
                <a:lnTo>
                  <a:pt x="30350" y="42730"/>
                </a:lnTo>
                <a:lnTo>
                  <a:pt x="30350" y="42720"/>
                </a:lnTo>
                <a:lnTo>
                  <a:pt x="30350" y="42710"/>
                </a:lnTo>
                <a:lnTo>
                  <a:pt x="30340" y="42710"/>
                </a:lnTo>
                <a:lnTo>
                  <a:pt x="30330" y="42710"/>
                </a:lnTo>
                <a:lnTo>
                  <a:pt x="30320" y="42710"/>
                </a:lnTo>
                <a:lnTo>
                  <a:pt x="30310" y="42710"/>
                </a:lnTo>
                <a:lnTo>
                  <a:pt x="30310" y="42700"/>
                </a:lnTo>
                <a:lnTo>
                  <a:pt x="30320" y="42690"/>
                </a:lnTo>
                <a:lnTo>
                  <a:pt x="30330" y="42690"/>
                </a:lnTo>
                <a:lnTo>
                  <a:pt x="30330" y="42680"/>
                </a:lnTo>
                <a:lnTo>
                  <a:pt x="30340" y="42670"/>
                </a:lnTo>
                <a:lnTo>
                  <a:pt x="30340" y="42660"/>
                </a:lnTo>
                <a:lnTo>
                  <a:pt x="30350" y="42660"/>
                </a:lnTo>
                <a:lnTo>
                  <a:pt x="30350" y="42650"/>
                </a:lnTo>
                <a:lnTo>
                  <a:pt x="30360" y="42650"/>
                </a:lnTo>
                <a:lnTo>
                  <a:pt x="30370" y="42650"/>
                </a:lnTo>
                <a:lnTo>
                  <a:pt x="30370" y="42640"/>
                </a:lnTo>
                <a:lnTo>
                  <a:pt x="30380" y="42640"/>
                </a:lnTo>
                <a:lnTo>
                  <a:pt x="30390" y="42640"/>
                </a:lnTo>
                <a:lnTo>
                  <a:pt x="30390" y="42630"/>
                </a:lnTo>
                <a:lnTo>
                  <a:pt x="30400" y="42630"/>
                </a:lnTo>
                <a:lnTo>
                  <a:pt x="30410" y="42630"/>
                </a:lnTo>
                <a:lnTo>
                  <a:pt x="30420" y="42630"/>
                </a:lnTo>
                <a:lnTo>
                  <a:pt x="30430" y="42630"/>
                </a:lnTo>
                <a:lnTo>
                  <a:pt x="30430" y="42620"/>
                </a:lnTo>
                <a:lnTo>
                  <a:pt x="30440" y="42620"/>
                </a:lnTo>
                <a:lnTo>
                  <a:pt x="30450" y="42620"/>
                </a:lnTo>
                <a:lnTo>
                  <a:pt x="30460" y="42610"/>
                </a:lnTo>
                <a:lnTo>
                  <a:pt x="30470" y="42610"/>
                </a:lnTo>
                <a:lnTo>
                  <a:pt x="30480" y="42610"/>
                </a:lnTo>
                <a:lnTo>
                  <a:pt x="30490" y="42600"/>
                </a:lnTo>
                <a:lnTo>
                  <a:pt x="30500" y="42600"/>
                </a:lnTo>
                <a:lnTo>
                  <a:pt x="30510" y="42600"/>
                </a:lnTo>
                <a:lnTo>
                  <a:pt x="30520" y="42600"/>
                </a:lnTo>
                <a:lnTo>
                  <a:pt x="30520" y="42610"/>
                </a:lnTo>
                <a:lnTo>
                  <a:pt x="30520" y="42620"/>
                </a:lnTo>
                <a:lnTo>
                  <a:pt x="30520" y="42630"/>
                </a:lnTo>
                <a:lnTo>
                  <a:pt x="30510" y="42630"/>
                </a:lnTo>
                <a:lnTo>
                  <a:pt x="30510" y="42640"/>
                </a:lnTo>
                <a:lnTo>
                  <a:pt x="30500" y="42640"/>
                </a:lnTo>
                <a:lnTo>
                  <a:pt x="30490" y="42650"/>
                </a:lnTo>
                <a:lnTo>
                  <a:pt x="30480" y="42660"/>
                </a:lnTo>
                <a:lnTo>
                  <a:pt x="30480" y="42670"/>
                </a:lnTo>
                <a:lnTo>
                  <a:pt x="30480" y="42680"/>
                </a:lnTo>
                <a:lnTo>
                  <a:pt x="30480" y="42690"/>
                </a:lnTo>
                <a:lnTo>
                  <a:pt x="30480" y="42700"/>
                </a:lnTo>
                <a:lnTo>
                  <a:pt x="30480" y="42710"/>
                </a:lnTo>
                <a:lnTo>
                  <a:pt x="30480" y="42720"/>
                </a:lnTo>
                <a:lnTo>
                  <a:pt x="30490" y="42720"/>
                </a:lnTo>
                <a:lnTo>
                  <a:pt x="30490" y="42730"/>
                </a:lnTo>
                <a:lnTo>
                  <a:pt x="30480" y="42740"/>
                </a:lnTo>
                <a:lnTo>
                  <a:pt x="30480" y="42750"/>
                </a:lnTo>
                <a:lnTo>
                  <a:pt x="30480" y="42760"/>
                </a:lnTo>
                <a:lnTo>
                  <a:pt x="30490" y="42760"/>
                </a:lnTo>
                <a:lnTo>
                  <a:pt x="30500" y="42750"/>
                </a:lnTo>
                <a:lnTo>
                  <a:pt x="30510" y="42740"/>
                </a:lnTo>
                <a:lnTo>
                  <a:pt x="30520" y="42740"/>
                </a:lnTo>
                <a:lnTo>
                  <a:pt x="30530" y="42730"/>
                </a:lnTo>
                <a:lnTo>
                  <a:pt x="30540" y="42730"/>
                </a:lnTo>
                <a:lnTo>
                  <a:pt x="30540" y="42720"/>
                </a:lnTo>
                <a:lnTo>
                  <a:pt x="30550" y="42720"/>
                </a:lnTo>
                <a:lnTo>
                  <a:pt x="30550" y="42710"/>
                </a:lnTo>
                <a:lnTo>
                  <a:pt x="30560" y="42710"/>
                </a:lnTo>
                <a:lnTo>
                  <a:pt x="30570" y="42700"/>
                </a:lnTo>
                <a:lnTo>
                  <a:pt x="30580" y="42700"/>
                </a:lnTo>
                <a:lnTo>
                  <a:pt x="30580" y="42690"/>
                </a:lnTo>
                <a:lnTo>
                  <a:pt x="30590" y="42690"/>
                </a:lnTo>
                <a:lnTo>
                  <a:pt x="30590" y="42680"/>
                </a:lnTo>
                <a:lnTo>
                  <a:pt x="30620" y="42650"/>
                </a:lnTo>
                <a:lnTo>
                  <a:pt x="30630" y="42650"/>
                </a:lnTo>
                <a:lnTo>
                  <a:pt x="30630" y="42640"/>
                </a:lnTo>
                <a:lnTo>
                  <a:pt x="30640" y="42640"/>
                </a:lnTo>
                <a:lnTo>
                  <a:pt x="30640" y="42630"/>
                </a:lnTo>
                <a:lnTo>
                  <a:pt x="30650" y="42630"/>
                </a:lnTo>
                <a:lnTo>
                  <a:pt x="30650" y="42620"/>
                </a:lnTo>
                <a:lnTo>
                  <a:pt x="30660" y="42620"/>
                </a:lnTo>
                <a:lnTo>
                  <a:pt x="30660" y="42610"/>
                </a:lnTo>
                <a:lnTo>
                  <a:pt x="30670" y="42610"/>
                </a:lnTo>
                <a:lnTo>
                  <a:pt x="30680" y="42610"/>
                </a:lnTo>
                <a:lnTo>
                  <a:pt x="30680" y="42600"/>
                </a:lnTo>
                <a:lnTo>
                  <a:pt x="30690" y="42600"/>
                </a:lnTo>
                <a:lnTo>
                  <a:pt x="30690" y="42590"/>
                </a:lnTo>
                <a:lnTo>
                  <a:pt x="30700" y="42590"/>
                </a:lnTo>
                <a:lnTo>
                  <a:pt x="30700" y="42580"/>
                </a:lnTo>
                <a:lnTo>
                  <a:pt x="30710" y="42580"/>
                </a:lnTo>
                <a:lnTo>
                  <a:pt x="30720" y="42570"/>
                </a:lnTo>
                <a:lnTo>
                  <a:pt x="30730" y="42560"/>
                </a:lnTo>
                <a:lnTo>
                  <a:pt x="30740" y="42560"/>
                </a:lnTo>
                <a:lnTo>
                  <a:pt x="30750" y="42550"/>
                </a:lnTo>
                <a:lnTo>
                  <a:pt x="30760" y="42550"/>
                </a:lnTo>
                <a:lnTo>
                  <a:pt x="30760" y="42560"/>
                </a:lnTo>
                <a:lnTo>
                  <a:pt x="30770" y="42560"/>
                </a:lnTo>
                <a:lnTo>
                  <a:pt x="30770" y="42570"/>
                </a:lnTo>
                <a:lnTo>
                  <a:pt x="30770" y="42580"/>
                </a:lnTo>
                <a:lnTo>
                  <a:pt x="30780" y="42580"/>
                </a:lnTo>
                <a:lnTo>
                  <a:pt x="30780" y="42590"/>
                </a:lnTo>
                <a:lnTo>
                  <a:pt x="30790" y="42590"/>
                </a:lnTo>
                <a:lnTo>
                  <a:pt x="30790" y="42600"/>
                </a:lnTo>
                <a:lnTo>
                  <a:pt x="30800" y="42600"/>
                </a:lnTo>
                <a:lnTo>
                  <a:pt x="30810" y="42600"/>
                </a:lnTo>
                <a:lnTo>
                  <a:pt x="30810" y="42610"/>
                </a:lnTo>
                <a:lnTo>
                  <a:pt x="30820" y="42610"/>
                </a:lnTo>
                <a:lnTo>
                  <a:pt x="30830" y="42610"/>
                </a:lnTo>
                <a:lnTo>
                  <a:pt x="30830" y="42620"/>
                </a:lnTo>
                <a:lnTo>
                  <a:pt x="30840" y="42620"/>
                </a:lnTo>
                <a:lnTo>
                  <a:pt x="30840" y="42630"/>
                </a:lnTo>
                <a:lnTo>
                  <a:pt x="30850" y="42630"/>
                </a:lnTo>
                <a:lnTo>
                  <a:pt x="30850" y="42640"/>
                </a:lnTo>
                <a:lnTo>
                  <a:pt x="30860" y="42640"/>
                </a:lnTo>
                <a:lnTo>
                  <a:pt x="30870" y="42640"/>
                </a:lnTo>
                <a:lnTo>
                  <a:pt x="30870" y="42650"/>
                </a:lnTo>
                <a:lnTo>
                  <a:pt x="30880" y="42650"/>
                </a:lnTo>
                <a:lnTo>
                  <a:pt x="30890" y="42650"/>
                </a:lnTo>
                <a:lnTo>
                  <a:pt x="30890" y="42660"/>
                </a:lnTo>
                <a:lnTo>
                  <a:pt x="30900" y="42660"/>
                </a:lnTo>
                <a:lnTo>
                  <a:pt x="30920" y="42660"/>
                </a:lnTo>
                <a:lnTo>
                  <a:pt x="30930" y="42660"/>
                </a:lnTo>
                <a:lnTo>
                  <a:pt x="30940" y="42660"/>
                </a:lnTo>
                <a:lnTo>
                  <a:pt x="30950" y="42660"/>
                </a:lnTo>
                <a:lnTo>
                  <a:pt x="30960" y="42660"/>
                </a:lnTo>
                <a:lnTo>
                  <a:pt x="30970" y="42660"/>
                </a:lnTo>
                <a:lnTo>
                  <a:pt x="30980" y="42660"/>
                </a:lnTo>
                <a:lnTo>
                  <a:pt x="30980" y="42670"/>
                </a:lnTo>
                <a:lnTo>
                  <a:pt x="30990" y="42670"/>
                </a:lnTo>
                <a:lnTo>
                  <a:pt x="31000" y="42670"/>
                </a:lnTo>
                <a:lnTo>
                  <a:pt x="31010" y="42670"/>
                </a:lnTo>
                <a:lnTo>
                  <a:pt x="31020" y="42670"/>
                </a:lnTo>
                <a:lnTo>
                  <a:pt x="31030" y="42670"/>
                </a:lnTo>
                <a:lnTo>
                  <a:pt x="31040" y="42670"/>
                </a:lnTo>
                <a:lnTo>
                  <a:pt x="31050" y="42670"/>
                </a:lnTo>
                <a:lnTo>
                  <a:pt x="31060" y="42670"/>
                </a:lnTo>
                <a:lnTo>
                  <a:pt x="31070" y="42670"/>
                </a:lnTo>
                <a:lnTo>
                  <a:pt x="31070" y="42680"/>
                </a:lnTo>
                <a:lnTo>
                  <a:pt x="31080" y="42680"/>
                </a:lnTo>
                <a:lnTo>
                  <a:pt x="31090" y="42680"/>
                </a:lnTo>
                <a:lnTo>
                  <a:pt x="31100" y="42680"/>
                </a:lnTo>
                <a:lnTo>
                  <a:pt x="31110" y="42680"/>
                </a:lnTo>
                <a:lnTo>
                  <a:pt x="31120" y="42680"/>
                </a:lnTo>
                <a:lnTo>
                  <a:pt x="31130" y="42680"/>
                </a:lnTo>
                <a:lnTo>
                  <a:pt x="31140" y="42680"/>
                </a:lnTo>
                <a:lnTo>
                  <a:pt x="31140" y="42690"/>
                </a:lnTo>
                <a:lnTo>
                  <a:pt x="31150" y="42690"/>
                </a:lnTo>
                <a:lnTo>
                  <a:pt x="31160" y="42690"/>
                </a:lnTo>
                <a:lnTo>
                  <a:pt x="31170" y="42690"/>
                </a:lnTo>
                <a:lnTo>
                  <a:pt x="31180" y="42690"/>
                </a:lnTo>
                <a:lnTo>
                  <a:pt x="31190" y="42690"/>
                </a:lnTo>
                <a:lnTo>
                  <a:pt x="31200" y="42690"/>
                </a:lnTo>
                <a:lnTo>
                  <a:pt x="31210" y="42690"/>
                </a:lnTo>
                <a:lnTo>
                  <a:pt x="31220" y="42690"/>
                </a:lnTo>
                <a:lnTo>
                  <a:pt x="31230" y="42690"/>
                </a:lnTo>
                <a:lnTo>
                  <a:pt x="31240" y="42690"/>
                </a:lnTo>
                <a:lnTo>
                  <a:pt x="31250" y="42690"/>
                </a:lnTo>
                <a:lnTo>
                  <a:pt x="31260" y="42690"/>
                </a:lnTo>
                <a:lnTo>
                  <a:pt x="31260" y="42700"/>
                </a:lnTo>
                <a:lnTo>
                  <a:pt x="31270" y="42700"/>
                </a:lnTo>
                <a:lnTo>
                  <a:pt x="31280" y="42700"/>
                </a:lnTo>
                <a:lnTo>
                  <a:pt x="31290" y="42700"/>
                </a:lnTo>
                <a:lnTo>
                  <a:pt x="31300" y="42700"/>
                </a:lnTo>
                <a:lnTo>
                  <a:pt x="31310" y="42700"/>
                </a:lnTo>
                <a:lnTo>
                  <a:pt x="31320" y="42700"/>
                </a:lnTo>
                <a:lnTo>
                  <a:pt x="31330" y="42700"/>
                </a:lnTo>
                <a:lnTo>
                  <a:pt x="31340" y="42700"/>
                </a:lnTo>
                <a:lnTo>
                  <a:pt x="31350" y="42700"/>
                </a:lnTo>
                <a:lnTo>
                  <a:pt x="31360" y="42700"/>
                </a:lnTo>
                <a:lnTo>
                  <a:pt x="31370" y="42700"/>
                </a:lnTo>
                <a:lnTo>
                  <a:pt x="31380" y="42700"/>
                </a:lnTo>
                <a:lnTo>
                  <a:pt x="31390" y="42700"/>
                </a:lnTo>
                <a:lnTo>
                  <a:pt x="31400" y="42700"/>
                </a:lnTo>
                <a:lnTo>
                  <a:pt x="31400" y="42710"/>
                </a:lnTo>
                <a:lnTo>
                  <a:pt x="31410" y="42710"/>
                </a:lnTo>
                <a:lnTo>
                  <a:pt x="31420" y="42710"/>
                </a:lnTo>
                <a:lnTo>
                  <a:pt x="31430" y="42710"/>
                </a:lnTo>
                <a:lnTo>
                  <a:pt x="31440" y="42710"/>
                </a:lnTo>
                <a:lnTo>
                  <a:pt x="31450" y="42710"/>
                </a:lnTo>
                <a:lnTo>
                  <a:pt x="31460" y="42710"/>
                </a:lnTo>
                <a:lnTo>
                  <a:pt x="31470" y="42710"/>
                </a:lnTo>
                <a:lnTo>
                  <a:pt x="31480" y="42710"/>
                </a:lnTo>
                <a:lnTo>
                  <a:pt x="31480" y="42720"/>
                </a:lnTo>
                <a:lnTo>
                  <a:pt x="31490" y="42720"/>
                </a:lnTo>
                <a:lnTo>
                  <a:pt x="31500" y="42720"/>
                </a:lnTo>
                <a:lnTo>
                  <a:pt x="31510" y="42720"/>
                </a:lnTo>
                <a:lnTo>
                  <a:pt x="31520" y="42720"/>
                </a:lnTo>
                <a:lnTo>
                  <a:pt x="31530" y="42720"/>
                </a:lnTo>
                <a:lnTo>
                  <a:pt x="31540" y="42720"/>
                </a:lnTo>
                <a:lnTo>
                  <a:pt x="31550" y="42720"/>
                </a:lnTo>
                <a:lnTo>
                  <a:pt x="31550" y="42730"/>
                </a:lnTo>
                <a:lnTo>
                  <a:pt x="31560" y="42730"/>
                </a:lnTo>
                <a:lnTo>
                  <a:pt x="31570" y="42730"/>
                </a:lnTo>
                <a:lnTo>
                  <a:pt x="31580" y="42730"/>
                </a:lnTo>
                <a:lnTo>
                  <a:pt x="31590" y="42730"/>
                </a:lnTo>
                <a:lnTo>
                  <a:pt x="31590" y="42740"/>
                </a:lnTo>
                <a:lnTo>
                  <a:pt x="31600" y="42740"/>
                </a:lnTo>
                <a:lnTo>
                  <a:pt x="31610" y="42740"/>
                </a:lnTo>
                <a:lnTo>
                  <a:pt x="31620" y="42740"/>
                </a:lnTo>
                <a:lnTo>
                  <a:pt x="31620" y="42750"/>
                </a:lnTo>
                <a:lnTo>
                  <a:pt x="31630" y="42750"/>
                </a:lnTo>
                <a:lnTo>
                  <a:pt x="31640" y="42750"/>
                </a:lnTo>
                <a:lnTo>
                  <a:pt x="31650" y="42750"/>
                </a:lnTo>
                <a:lnTo>
                  <a:pt x="31660" y="42750"/>
                </a:lnTo>
                <a:lnTo>
                  <a:pt x="31660" y="42760"/>
                </a:lnTo>
                <a:lnTo>
                  <a:pt x="31670" y="42760"/>
                </a:lnTo>
                <a:lnTo>
                  <a:pt x="31680" y="42760"/>
                </a:lnTo>
                <a:lnTo>
                  <a:pt x="31680" y="42770"/>
                </a:lnTo>
                <a:lnTo>
                  <a:pt x="31690" y="42770"/>
                </a:lnTo>
                <a:lnTo>
                  <a:pt x="31700" y="42770"/>
                </a:lnTo>
                <a:lnTo>
                  <a:pt x="31700" y="42780"/>
                </a:lnTo>
                <a:lnTo>
                  <a:pt x="31710" y="42780"/>
                </a:lnTo>
                <a:lnTo>
                  <a:pt x="31710" y="42790"/>
                </a:lnTo>
                <a:lnTo>
                  <a:pt x="31720" y="42790"/>
                </a:lnTo>
                <a:lnTo>
                  <a:pt x="31720" y="42800"/>
                </a:lnTo>
                <a:lnTo>
                  <a:pt x="31730" y="42800"/>
                </a:lnTo>
                <a:lnTo>
                  <a:pt x="31730" y="42810"/>
                </a:lnTo>
                <a:lnTo>
                  <a:pt x="31740" y="42810"/>
                </a:lnTo>
                <a:lnTo>
                  <a:pt x="31740" y="42820"/>
                </a:lnTo>
                <a:lnTo>
                  <a:pt x="31750" y="42820"/>
                </a:lnTo>
                <a:lnTo>
                  <a:pt x="31750" y="42830"/>
                </a:lnTo>
                <a:lnTo>
                  <a:pt x="31760" y="42840"/>
                </a:lnTo>
                <a:lnTo>
                  <a:pt x="31760" y="42850"/>
                </a:lnTo>
                <a:lnTo>
                  <a:pt x="31770" y="42850"/>
                </a:lnTo>
                <a:lnTo>
                  <a:pt x="31770" y="42860"/>
                </a:lnTo>
                <a:lnTo>
                  <a:pt x="31780" y="42860"/>
                </a:lnTo>
                <a:lnTo>
                  <a:pt x="31780" y="42870"/>
                </a:lnTo>
                <a:lnTo>
                  <a:pt x="31790" y="42870"/>
                </a:lnTo>
                <a:lnTo>
                  <a:pt x="31790" y="42880"/>
                </a:lnTo>
                <a:lnTo>
                  <a:pt x="31790" y="42890"/>
                </a:lnTo>
                <a:lnTo>
                  <a:pt x="31790" y="42900"/>
                </a:lnTo>
                <a:lnTo>
                  <a:pt x="31800" y="42900"/>
                </a:lnTo>
                <a:lnTo>
                  <a:pt x="31800" y="42910"/>
                </a:lnTo>
                <a:lnTo>
                  <a:pt x="31800" y="42920"/>
                </a:lnTo>
                <a:lnTo>
                  <a:pt x="31810" y="42920"/>
                </a:lnTo>
                <a:lnTo>
                  <a:pt x="31810" y="42930"/>
                </a:lnTo>
                <a:lnTo>
                  <a:pt x="31810" y="42940"/>
                </a:lnTo>
                <a:lnTo>
                  <a:pt x="31810" y="42950"/>
                </a:lnTo>
                <a:lnTo>
                  <a:pt x="31820" y="42950"/>
                </a:lnTo>
                <a:lnTo>
                  <a:pt x="31820" y="42960"/>
                </a:lnTo>
                <a:lnTo>
                  <a:pt x="31820" y="42970"/>
                </a:lnTo>
                <a:lnTo>
                  <a:pt x="31830" y="42970"/>
                </a:lnTo>
                <a:lnTo>
                  <a:pt x="31830" y="42980"/>
                </a:lnTo>
                <a:lnTo>
                  <a:pt x="31840" y="42990"/>
                </a:lnTo>
                <a:lnTo>
                  <a:pt x="31840" y="43000"/>
                </a:lnTo>
                <a:lnTo>
                  <a:pt x="31850" y="43000"/>
                </a:lnTo>
                <a:lnTo>
                  <a:pt x="31850" y="43010"/>
                </a:lnTo>
                <a:lnTo>
                  <a:pt x="31860" y="43010"/>
                </a:lnTo>
                <a:lnTo>
                  <a:pt x="31860" y="43020"/>
                </a:lnTo>
                <a:lnTo>
                  <a:pt x="31860" y="43030"/>
                </a:lnTo>
                <a:lnTo>
                  <a:pt x="31870" y="43030"/>
                </a:lnTo>
                <a:lnTo>
                  <a:pt x="31870" y="43040"/>
                </a:lnTo>
                <a:lnTo>
                  <a:pt x="31880" y="43040"/>
                </a:lnTo>
                <a:lnTo>
                  <a:pt x="31880" y="43050"/>
                </a:lnTo>
                <a:lnTo>
                  <a:pt x="31890" y="43060"/>
                </a:lnTo>
                <a:lnTo>
                  <a:pt x="31890" y="43070"/>
                </a:lnTo>
                <a:lnTo>
                  <a:pt x="31900" y="43070"/>
                </a:lnTo>
                <a:lnTo>
                  <a:pt x="31900" y="43080"/>
                </a:lnTo>
                <a:lnTo>
                  <a:pt x="31910" y="43090"/>
                </a:lnTo>
                <a:lnTo>
                  <a:pt x="31910" y="43100"/>
                </a:lnTo>
                <a:lnTo>
                  <a:pt x="31920" y="43100"/>
                </a:lnTo>
                <a:lnTo>
                  <a:pt x="31920" y="43110"/>
                </a:lnTo>
                <a:lnTo>
                  <a:pt x="31920" y="43120"/>
                </a:lnTo>
                <a:lnTo>
                  <a:pt x="31930" y="43120"/>
                </a:lnTo>
                <a:lnTo>
                  <a:pt x="31930" y="43130"/>
                </a:lnTo>
                <a:lnTo>
                  <a:pt x="31940" y="43130"/>
                </a:lnTo>
                <a:lnTo>
                  <a:pt x="31940" y="43140"/>
                </a:lnTo>
                <a:lnTo>
                  <a:pt x="31940" y="43150"/>
                </a:lnTo>
                <a:lnTo>
                  <a:pt x="31950" y="43150"/>
                </a:lnTo>
                <a:lnTo>
                  <a:pt x="31950" y="43160"/>
                </a:lnTo>
                <a:lnTo>
                  <a:pt x="31950" y="43170"/>
                </a:lnTo>
                <a:lnTo>
                  <a:pt x="31960" y="43170"/>
                </a:lnTo>
                <a:lnTo>
                  <a:pt x="31960" y="43180"/>
                </a:lnTo>
                <a:lnTo>
                  <a:pt x="31960" y="43190"/>
                </a:lnTo>
                <a:lnTo>
                  <a:pt x="31960" y="43200"/>
                </a:lnTo>
                <a:lnTo>
                  <a:pt x="31970" y="43210"/>
                </a:lnTo>
                <a:lnTo>
                  <a:pt x="31970" y="43240"/>
                </a:lnTo>
                <a:lnTo>
                  <a:pt x="31970" y="43250"/>
                </a:lnTo>
                <a:lnTo>
                  <a:pt x="31970" y="43260"/>
                </a:lnTo>
                <a:lnTo>
                  <a:pt x="31970" y="43270"/>
                </a:lnTo>
                <a:lnTo>
                  <a:pt x="31970" y="43280"/>
                </a:lnTo>
                <a:lnTo>
                  <a:pt x="31970" y="43290"/>
                </a:lnTo>
                <a:lnTo>
                  <a:pt x="31980" y="43290"/>
                </a:lnTo>
                <a:lnTo>
                  <a:pt x="31980" y="43300"/>
                </a:lnTo>
                <a:lnTo>
                  <a:pt x="31980" y="43310"/>
                </a:lnTo>
                <a:lnTo>
                  <a:pt x="31990" y="43320"/>
                </a:lnTo>
                <a:lnTo>
                  <a:pt x="32000" y="43330"/>
                </a:lnTo>
                <a:lnTo>
                  <a:pt x="32000" y="43340"/>
                </a:lnTo>
                <a:lnTo>
                  <a:pt x="32000" y="43350"/>
                </a:lnTo>
                <a:lnTo>
                  <a:pt x="32010" y="43360"/>
                </a:lnTo>
                <a:lnTo>
                  <a:pt x="32010" y="43370"/>
                </a:lnTo>
                <a:lnTo>
                  <a:pt x="32010" y="43380"/>
                </a:lnTo>
                <a:lnTo>
                  <a:pt x="32010" y="43390"/>
                </a:lnTo>
                <a:lnTo>
                  <a:pt x="32010" y="43400"/>
                </a:lnTo>
                <a:lnTo>
                  <a:pt x="32010" y="43410"/>
                </a:lnTo>
                <a:lnTo>
                  <a:pt x="32010" y="43420"/>
                </a:lnTo>
                <a:lnTo>
                  <a:pt x="32010" y="43440"/>
                </a:lnTo>
                <a:lnTo>
                  <a:pt x="32010" y="43450"/>
                </a:lnTo>
                <a:lnTo>
                  <a:pt x="32010" y="43470"/>
                </a:lnTo>
                <a:lnTo>
                  <a:pt x="32020" y="43470"/>
                </a:lnTo>
                <a:lnTo>
                  <a:pt x="32020" y="43480"/>
                </a:lnTo>
                <a:lnTo>
                  <a:pt x="32020" y="43490"/>
                </a:lnTo>
                <a:lnTo>
                  <a:pt x="32020" y="43500"/>
                </a:lnTo>
                <a:lnTo>
                  <a:pt x="32030" y="43510"/>
                </a:lnTo>
                <a:lnTo>
                  <a:pt x="32030" y="43520"/>
                </a:lnTo>
                <a:lnTo>
                  <a:pt x="32030" y="43530"/>
                </a:lnTo>
                <a:lnTo>
                  <a:pt x="32040" y="43530"/>
                </a:lnTo>
                <a:lnTo>
                  <a:pt x="32040" y="43540"/>
                </a:lnTo>
                <a:lnTo>
                  <a:pt x="32040" y="43550"/>
                </a:lnTo>
                <a:lnTo>
                  <a:pt x="32040" y="43560"/>
                </a:lnTo>
                <a:lnTo>
                  <a:pt x="32050" y="43570"/>
                </a:lnTo>
                <a:lnTo>
                  <a:pt x="32050" y="43580"/>
                </a:lnTo>
                <a:lnTo>
                  <a:pt x="32050" y="43590"/>
                </a:lnTo>
                <a:lnTo>
                  <a:pt x="32050" y="43600"/>
                </a:lnTo>
                <a:lnTo>
                  <a:pt x="32060" y="43600"/>
                </a:lnTo>
                <a:lnTo>
                  <a:pt x="32060" y="43610"/>
                </a:lnTo>
                <a:lnTo>
                  <a:pt x="32060" y="43620"/>
                </a:lnTo>
                <a:lnTo>
                  <a:pt x="32060" y="43640"/>
                </a:lnTo>
                <a:lnTo>
                  <a:pt x="32070" y="43650"/>
                </a:lnTo>
                <a:lnTo>
                  <a:pt x="32070" y="43660"/>
                </a:lnTo>
                <a:lnTo>
                  <a:pt x="32070" y="43670"/>
                </a:lnTo>
                <a:lnTo>
                  <a:pt x="32080" y="43670"/>
                </a:lnTo>
                <a:lnTo>
                  <a:pt x="32080" y="43680"/>
                </a:lnTo>
                <a:lnTo>
                  <a:pt x="32080" y="43690"/>
                </a:lnTo>
                <a:lnTo>
                  <a:pt x="32090" y="43710"/>
                </a:lnTo>
                <a:lnTo>
                  <a:pt x="32100" y="43730"/>
                </a:lnTo>
                <a:lnTo>
                  <a:pt x="32100" y="43740"/>
                </a:lnTo>
                <a:lnTo>
                  <a:pt x="32100" y="43750"/>
                </a:lnTo>
                <a:lnTo>
                  <a:pt x="32100" y="43760"/>
                </a:lnTo>
                <a:lnTo>
                  <a:pt x="32100" y="43770"/>
                </a:lnTo>
                <a:lnTo>
                  <a:pt x="32110" y="43780"/>
                </a:lnTo>
                <a:lnTo>
                  <a:pt x="32110" y="43800"/>
                </a:lnTo>
                <a:lnTo>
                  <a:pt x="32120" y="43800"/>
                </a:lnTo>
                <a:lnTo>
                  <a:pt x="32130" y="43820"/>
                </a:lnTo>
                <a:lnTo>
                  <a:pt x="32130" y="43830"/>
                </a:lnTo>
                <a:lnTo>
                  <a:pt x="32130" y="43840"/>
                </a:lnTo>
                <a:lnTo>
                  <a:pt x="32130" y="43850"/>
                </a:lnTo>
                <a:lnTo>
                  <a:pt x="32140" y="43860"/>
                </a:lnTo>
                <a:lnTo>
                  <a:pt x="32140" y="43870"/>
                </a:lnTo>
                <a:lnTo>
                  <a:pt x="32140" y="43880"/>
                </a:lnTo>
                <a:lnTo>
                  <a:pt x="32150" y="43910"/>
                </a:lnTo>
                <a:lnTo>
                  <a:pt x="32160" y="43940"/>
                </a:lnTo>
                <a:lnTo>
                  <a:pt x="32170" y="43960"/>
                </a:lnTo>
                <a:lnTo>
                  <a:pt x="32170" y="43990"/>
                </a:lnTo>
                <a:lnTo>
                  <a:pt x="32180" y="44020"/>
                </a:lnTo>
                <a:lnTo>
                  <a:pt x="32190" y="44050"/>
                </a:lnTo>
                <a:lnTo>
                  <a:pt x="32200" y="44070"/>
                </a:lnTo>
                <a:lnTo>
                  <a:pt x="32210" y="44100"/>
                </a:lnTo>
                <a:lnTo>
                  <a:pt x="32220" y="44130"/>
                </a:lnTo>
                <a:lnTo>
                  <a:pt x="32230" y="44150"/>
                </a:lnTo>
                <a:lnTo>
                  <a:pt x="32230" y="44180"/>
                </a:lnTo>
                <a:lnTo>
                  <a:pt x="32240" y="44190"/>
                </a:lnTo>
                <a:lnTo>
                  <a:pt x="32240" y="44210"/>
                </a:lnTo>
                <a:lnTo>
                  <a:pt x="32240" y="44220"/>
                </a:lnTo>
                <a:lnTo>
                  <a:pt x="32250" y="44230"/>
                </a:lnTo>
                <a:lnTo>
                  <a:pt x="32250" y="44240"/>
                </a:lnTo>
                <a:lnTo>
                  <a:pt x="32250" y="44250"/>
                </a:lnTo>
                <a:lnTo>
                  <a:pt x="32250" y="44260"/>
                </a:lnTo>
                <a:lnTo>
                  <a:pt x="32260" y="44260"/>
                </a:lnTo>
                <a:lnTo>
                  <a:pt x="32260" y="44270"/>
                </a:lnTo>
                <a:lnTo>
                  <a:pt x="32260" y="44280"/>
                </a:lnTo>
                <a:lnTo>
                  <a:pt x="32270" y="44290"/>
                </a:lnTo>
                <a:lnTo>
                  <a:pt x="32270" y="44310"/>
                </a:lnTo>
                <a:lnTo>
                  <a:pt x="32280" y="44330"/>
                </a:lnTo>
                <a:lnTo>
                  <a:pt x="32290" y="44340"/>
                </a:lnTo>
                <a:lnTo>
                  <a:pt x="32300" y="44360"/>
                </a:lnTo>
                <a:lnTo>
                  <a:pt x="32310" y="44370"/>
                </a:lnTo>
                <a:lnTo>
                  <a:pt x="32310" y="44380"/>
                </a:lnTo>
                <a:lnTo>
                  <a:pt x="32320" y="44390"/>
                </a:lnTo>
                <a:lnTo>
                  <a:pt x="32320" y="44400"/>
                </a:lnTo>
                <a:lnTo>
                  <a:pt x="32320" y="44410"/>
                </a:lnTo>
                <a:lnTo>
                  <a:pt x="32330" y="44410"/>
                </a:lnTo>
                <a:lnTo>
                  <a:pt x="32330" y="44420"/>
                </a:lnTo>
                <a:lnTo>
                  <a:pt x="32330" y="44430"/>
                </a:lnTo>
                <a:lnTo>
                  <a:pt x="32340" y="44430"/>
                </a:lnTo>
                <a:lnTo>
                  <a:pt x="32340" y="44440"/>
                </a:lnTo>
                <a:lnTo>
                  <a:pt x="32340" y="44450"/>
                </a:lnTo>
                <a:lnTo>
                  <a:pt x="32340" y="44460"/>
                </a:lnTo>
                <a:lnTo>
                  <a:pt x="32350" y="44460"/>
                </a:lnTo>
                <a:lnTo>
                  <a:pt x="32350" y="44470"/>
                </a:lnTo>
                <a:lnTo>
                  <a:pt x="32350" y="44480"/>
                </a:lnTo>
                <a:lnTo>
                  <a:pt x="32360" y="44480"/>
                </a:lnTo>
                <a:lnTo>
                  <a:pt x="32360" y="44490"/>
                </a:lnTo>
                <a:lnTo>
                  <a:pt x="32370" y="44490"/>
                </a:lnTo>
                <a:lnTo>
                  <a:pt x="32370" y="44500"/>
                </a:lnTo>
                <a:lnTo>
                  <a:pt x="32370" y="44510"/>
                </a:lnTo>
                <a:lnTo>
                  <a:pt x="32380" y="44510"/>
                </a:lnTo>
                <a:lnTo>
                  <a:pt x="32380" y="44520"/>
                </a:lnTo>
                <a:lnTo>
                  <a:pt x="32390" y="44530"/>
                </a:lnTo>
                <a:lnTo>
                  <a:pt x="32390" y="44540"/>
                </a:lnTo>
                <a:lnTo>
                  <a:pt x="32390" y="44550"/>
                </a:lnTo>
                <a:lnTo>
                  <a:pt x="32400" y="44550"/>
                </a:lnTo>
                <a:lnTo>
                  <a:pt x="32410" y="44570"/>
                </a:lnTo>
                <a:lnTo>
                  <a:pt x="32410" y="44590"/>
                </a:lnTo>
                <a:lnTo>
                  <a:pt x="32410" y="44600"/>
                </a:lnTo>
                <a:lnTo>
                  <a:pt x="32420" y="44610"/>
                </a:lnTo>
                <a:lnTo>
                  <a:pt x="32420" y="44620"/>
                </a:lnTo>
                <a:lnTo>
                  <a:pt x="32420" y="44630"/>
                </a:lnTo>
                <a:lnTo>
                  <a:pt x="32440" y="44650"/>
                </a:lnTo>
                <a:lnTo>
                  <a:pt x="32440" y="44660"/>
                </a:lnTo>
                <a:lnTo>
                  <a:pt x="32450" y="44670"/>
                </a:lnTo>
                <a:lnTo>
                  <a:pt x="32450" y="44680"/>
                </a:lnTo>
                <a:lnTo>
                  <a:pt x="32450" y="44690"/>
                </a:lnTo>
                <a:lnTo>
                  <a:pt x="32450" y="44710"/>
                </a:lnTo>
                <a:lnTo>
                  <a:pt x="32450" y="44730"/>
                </a:lnTo>
                <a:lnTo>
                  <a:pt x="32450" y="44740"/>
                </a:lnTo>
                <a:lnTo>
                  <a:pt x="32460" y="44740"/>
                </a:lnTo>
                <a:lnTo>
                  <a:pt x="32460" y="44750"/>
                </a:lnTo>
                <a:lnTo>
                  <a:pt x="32470" y="44760"/>
                </a:lnTo>
                <a:lnTo>
                  <a:pt x="32480" y="44770"/>
                </a:lnTo>
                <a:lnTo>
                  <a:pt x="32490" y="44780"/>
                </a:lnTo>
                <a:lnTo>
                  <a:pt x="32490" y="44790"/>
                </a:lnTo>
                <a:lnTo>
                  <a:pt x="32500" y="44790"/>
                </a:lnTo>
                <a:lnTo>
                  <a:pt x="32510" y="44800"/>
                </a:lnTo>
                <a:lnTo>
                  <a:pt x="32510" y="44810"/>
                </a:lnTo>
                <a:lnTo>
                  <a:pt x="32520" y="44820"/>
                </a:lnTo>
                <a:lnTo>
                  <a:pt x="32530" y="44830"/>
                </a:lnTo>
                <a:lnTo>
                  <a:pt x="32550" y="44850"/>
                </a:lnTo>
                <a:lnTo>
                  <a:pt x="32560" y="44860"/>
                </a:lnTo>
                <a:lnTo>
                  <a:pt x="32560" y="44870"/>
                </a:lnTo>
                <a:lnTo>
                  <a:pt x="32570" y="44870"/>
                </a:lnTo>
                <a:lnTo>
                  <a:pt x="32580" y="44880"/>
                </a:lnTo>
                <a:lnTo>
                  <a:pt x="32590" y="44890"/>
                </a:lnTo>
                <a:lnTo>
                  <a:pt x="32600" y="44890"/>
                </a:lnTo>
                <a:lnTo>
                  <a:pt x="32610" y="44890"/>
                </a:lnTo>
                <a:lnTo>
                  <a:pt x="32620" y="44900"/>
                </a:lnTo>
                <a:lnTo>
                  <a:pt x="32630" y="44900"/>
                </a:lnTo>
                <a:lnTo>
                  <a:pt x="32640" y="44900"/>
                </a:lnTo>
                <a:lnTo>
                  <a:pt x="32640" y="44910"/>
                </a:lnTo>
                <a:lnTo>
                  <a:pt x="32650" y="44910"/>
                </a:lnTo>
                <a:lnTo>
                  <a:pt x="32660" y="44910"/>
                </a:lnTo>
                <a:lnTo>
                  <a:pt x="32670" y="44910"/>
                </a:lnTo>
                <a:lnTo>
                  <a:pt x="32680" y="44920"/>
                </a:lnTo>
                <a:lnTo>
                  <a:pt x="32690" y="44920"/>
                </a:lnTo>
                <a:lnTo>
                  <a:pt x="32700" y="44920"/>
                </a:lnTo>
                <a:lnTo>
                  <a:pt x="32710" y="44920"/>
                </a:lnTo>
                <a:lnTo>
                  <a:pt x="32710" y="44930"/>
                </a:lnTo>
                <a:lnTo>
                  <a:pt x="32720" y="44930"/>
                </a:lnTo>
                <a:lnTo>
                  <a:pt x="32730" y="44930"/>
                </a:lnTo>
                <a:lnTo>
                  <a:pt x="32740" y="44930"/>
                </a:lnTo>
                <a:lnTo>
                  <a:pt x="32750" y="44930"/>
                </a:lnTo>
                <a:lnTo>
                  <a:pt x="32770" y="44930"/>
                </a:lnTo>
                <a:lnTo>
                  <a:pt x="32780" y="44930"/>
                </a:lnTo>
                <a:lnTo>
                  <a:pt x="32790" y="44930"/>
                </a:lnTo>
                <a:lnTo>
                  <a:pt x="32810" y="44930"/>
                </a:lnTo>
                <a:lnTo>
                  <a:pt x="32820" y="44930"/>
                </a:lnTo>
                <a:lnTo>
                  <a:pt x="32830" y="44930"/>
                </a:lnTo>
                <a:lnTo>
                  <a:pt x="32830" y="44940"/>
                </a:lnTo>
                <a:lnTo>
                  <a:pt x="32840" y="44940"/>
                </a:lnTo>
                <a:lnTo>
                  <a:pt x="32850" y="44940"/>
                </a:lnTo>
                <a:lnTo>
                  <a:pt x="32860" y="44940"/>
                </a:lnTo>
                <a:lnTo>
                  <a:pt x="32870" y="44940"/>
                </a:lnTo>
                <a:lnTo>
                  <a:pt x="32870" y="44950"/>
                </a:lnTo>
                <a:lnTo>
                  <a:pt x="32880" y="44950"/>
                </a:lnTo>
                <a:lnTo>
                  <a:pt x="32890" y="44950"/>
                </a:lnTo>
                <a:lnTo>
                  <a:pt x="32890" y="44960"/>
                </a:lnTo>
                <a:lnTo>
                  <a:pt x="32900" y="44960"/>
                </a:lnTo>
                <a:lnTo>
                  <a:pt x="32910" y="44960"/>
                </a:lnTo>
                <a:lnTo>
                  <a:pt x="32920" y="44970"/>
                </a:lnTo>
                <a:lnTo>
                  <a:pt x="32920" y="44980"/>
                </a:lnTo>
                <a:lnTo>
                  <a:pt x="32910" y="44980"/>
                </a:lnTo>
                <a:lnTo>
                  <a:pt x="32910" y="44990"/>
                </a:lnTo>
                <a:lnTo>
                  <a:pt x="32910" y="45000"/>
                </a:lnTo>
                <a:lnTo>
                  <a:pt x="32910" y="45010"/>
                </a:lnTo>
                <a:lnTo>
                  <a:pt x="32910" y="45020"/>
                </a:lnTo>
                <a:lnTo>
                  <a:pt x="32910" y="45030"/>
                </a:lnTo>
                <a:lnTo>
                  <a:pt x="32920" y="45040"/>
                </a:lnTo>
                <a:lnTo>
                  <a:pt x="32920" y="45050"/>
                </a:lnTo>
                <a:lnTo>
                  <a:pt x="32920" y="45060"/>
                </a:lnTo>
                <a:lnTo>
                  <a:pt x="32920" y="45070"/>
                </a:lnTo>
                <a:lnTo>
                  <a:pt x="32920" y="45080"/>
                </a:lnTo>
                <a:lnTo>
                  <a:pt x="32920" y="45090"/>
                </a:lnTo>
                <a:lnTo>
                  <a:pt x="32920" y="45100"/>
                </a:lnTo>
                <a:lnTo>
                  <a:pt x="32920" y="45110"/>
                </a:lnTo>
                <a:lnTo>
                  <a:pt x="32930" y="45110"/>
                </a:lnTo>
                <a:lnTo>
                  <a:pt x="32930" y="45120"/>
                </a:lnTo>
                <a:lnTo>
                  <a:pt x="32940" y="45130"/>
                </a:lnTo>
                <a:lnTo>
                  <a:pt x="32940" y="45140"/>
                </a:lnTo>
                <a:lnTo>
                  <a:pt x="32950" y="45140"/>
                </a:lnTo>
                <a:lnTo>
                  <a:pt x="32950" y="45150"/>
                </a:lnTo>
                <a:lnTo>
                  <a:pt x="32950" y="45160"/>
                </a:lnTo>
                <a:lnTo>
                  <a:pt x="32960" y="45160"/>
                </a:lnTo>
                <a:lnTo>
                  <a:pt x="32970" y="45160"/>
                </a:lnTo>
                <a:lnTo>
                  <a:pt x="32980" y="45160"/>
                </a:lnTo>
                <a:lnTo>
                  <a:pt x="32990" y="45160"/>
                </a:lnTo>
                <a:lnTo>
                  <a:pt x="33000" y="45160"/>
                </a:lnTo>
                <a:lnTo>
                  <a:pt x="33010" y="45160"/>
                </a:lnTo>
                <a:lnTo>
                  <a:pt x="33020" y="45160"/>
                </a:lnTo>
                <a:lnTo>
                  <a:pt x="33030" y="45160"/>
                </a:lnTo>
                <a:lnTo>
                  <a:pt x="33040" y="45150"/>
                </a:lnTo>
                <a:lnTo>
                  <a:pt x="33040" y="45160"/>
                </a:lnTo>
                <a:lnTo>
                  <a:pt x="33050" y="45160"/>
                </a:lnTo>
                <a:lnTo>
                  <a:pt x="33060" y="45160"/>
                </a:lnTo>
                <a:lnTo>
                  <a:pt x="33070" y="45160"/>
                </a:lnTo>
                <a:lnTo>
                  <a:pt x="33080" y="45160"/>
                </a:lnTo>
                <a:lnTo>
                  <a:pt x="33090" y="45160"/>
                </a:lnTo>
                <a:lnTo>
                  <a:pt x="33100" y="45160"/>
                </a:lnTo>
                <a:lnTo>
                  <a:pt x="33100" y="45170"/>
                </a:lnTo>
                <a:lnTo>
                  <a:pt x="33110" y="45170"/>
                </a:lnTo>
                <a:lnTo>
                  <a:pt x="33120" y="45170"/>
                </a:lnTo>
                <a:lnTo>
                  <a:pt x="33130" y="45170"/>
                </a:lnTo>
                <a:lnTo>
                  <a:pt x="33130" y="45160"/>
                </a:lnTo>
                <a:lnTo>
                  <a:pt x="33140" y="45160"/>
                </a:lnTo>
                <a:lnTo>
                  <a:pt x="33150" y="45160"/>
                </a:lnTo>
                <a:lnTo>
                  <a:pt x="33160" y="45160"/>
                </a:lnTo>
                <a:lnTo>
                  <a:pt x="33170" y="45160"/>
                </a:lnTo>
                <a:lnTo>
                  <a:pt x="33180" y="45150"/>
                </a:lnTo>
                <a:lnTo>
                  <a:pt x="33190" y="45150"/>
                </a:lnTo>
                <a:lnTo>
                  <a:pt x="33200" y="45150"/>
                </a:lnTo>
                <a:lnTo>
                  <a:pt x="33210" y="45150"/>
                </a:lnTo>
                <a:lnTo>
                  <a:pt x="33220" y="45150"/>
                </a:lnTo>
                <a:lnTo>
                  <a:pt x="33220" y="45140"/>
                </a:lnTo>
                <a:lnTo>
                  <a:pt x="33230" y="45140"/>
                </a:lnTo>
                <a:lnTo>
                  <a:pt x="33240" y="45140"/>
                </a:lnTo>
                <a:lnTo>
                  <a:pt x="33250" y="45140"/>
                </a:lnTo>
                <a:lnTo>
                  <a:pt x="33250" y="45130"/>
                </a:lnTo>
                <a:lnTo>
                  <a:pt x="33260" y="45130"/>
                </a:lnTo>
                <a:lnTo>
                  <a:pt x="33270" y="45130"/>
                </a:lnTo>
                <a:lnTo>
                  <a:pt x="33280" y="45130"/>
                </a:lnTo>
                <a:lnTo>
                  <a:pt x="33290" y="45130"/>
                </a:lnTo>
                <a:lnTo>
                  <a:pt x="33290" y="45120"/>
                </a:lnTo>
                <a:lnTo>
                  <a:pt x="33300" y="45120"/>
                </a:lnTo>
                <a:lnTo>
                  <a:pt x="33310" y="45120"/>
                </a:lnTo>
                <a:lnTo>
                  <a:pt x="33320" y="45120"/>
                </a:lnTo>
                <a:lnTo>
                  <a:pt x="33330" y="45120"/>
                </a:lnTo>
                <a:lnTo>
                  <a:pt x="33340" y="45120"/>
                </a:lnTo>
                <a:lnTo>
                  <a:pt x="33350" y="45120"/>
                </a:lnTo>
                <a:lnTo>
                  <a:pt x="33350" y="45130"/>
                </a:lnTo>
                <a:lnTo>
                  <a:pt x="33360" y="45130"/>
                </a:lnTo>
                <a:lnTo>
                  <a:pt x="33370" y="45140"/>
                </a:lnTo>
                <a:lnTo>
                  <a:pt x="33380" y="45140"/>
                </a:lnTo>
                <a:lnTo>
                  <a:pt x="33390" y="45140"/>
                </a:lnTo>
                <a:lnTo>
                  <a:pt x="33400" y="45140"/>
                </a:lnTo>
                <a:lnTo>
                  <a:pt x="33410" y="45140"/>
                </a:lnTo>
                <a:lnTo>
                  <a:pt x="33410" y="45150"/>
                </a:lnTo>
                <a:lnTo>
                  <a:pt x="33410" y="45160"/>
                </a:lnTo>
                <a:lnTo>
                  <a:pt x="33410" y="45170"/>
                </a:lnTo>
                <a:lnTo>
                  <a:pt x="33420" y="45170"/>
                </a:lnTo>
                <a:lnTo>
                  <a:pt x="33420" y="45180"/>
                </a:lnTo>
                <a:lnTo>
                  <a:pt x="33430" y="45190"/>
                </a:lnTo>
                <a:lnTo>
                  <a:pt x="33440" y="45190"/>
                </a:lnTo>
                <a:lnTo>
                  <a:pt x="33440" y="45200"/>
                </a:lnTo>
                <a:lnTo>
                  <a:pt x="33450" y="45200"/>
                </a:lnTo>
                <a:lnTo>
                  <a:pt x="33450" y="45210"/>
                </a:lnTo>
                <a:lnTo>
                  <a:pt x="33460" y="45210"/>
                </a:lnTo>
                <a:lnTo>
                  <a:pt x="33460" y="45220"/>
                </a:lnTo>
                <a:lnTo>
                  <a:pt x="33460" y="45230"/>
                </a:lnTo>
                <a:lnTo>
                  <a:pt x="33470" y="45230"/>
                </a:lnTo>
                <a:lnTo>
                  <a:pt x="33480" y="45230"/>
                </a:lnTo>
                <a:lnTo>
                  <a:pt x="33490" y="45230"/>
                </a:lnTo>
                <a:lnTo>
                  <a:pt x="33490" y="45240"/>
                </a:lnTo>
                <a:lnTo>
                  <a:pt x="33500" y="45250"/>
                </a:lnTo>
                <a:lnTo>
                  <a:pt x="33510" y="45250"/>
                </a:lnTo>
                <a:lnTo>
                  <a:pt x="33520" y="45250"/>
                </a:lnTo>
                <a:lnTo>
                  <a:pt x="33520" y="45260"/>
                </a:lnTo>
                <a:lnTo>
                  <a:pt x="33530" y="45260"/>
                </a:lnTo>
                <a:lnTo>
                  <a:pt x="33530" y="45250"/>
                </a:lnTo>
                <a:lnTo>
                  <a:pt x="33540" y="45250"/>
                </a:lnTo>
                <a:lnTo>
                  <a:pt x="33540" y="45240"/>
                </a:lnTo>
                <a:lnTo>
                  <a:pt x="33550" y="45240"/>
                </a:lnTo>
                <a:lnTo>
                  <a:pt x="33560" y="45240"/>
                </a:lnTo>
                <a:lnTo>
                  <a:pt x="33560" y="45250"/>
                </a:lnTo>
                <a:lnTo>
                  <a:pt x="33570" y="45250"/>
                </a:lnTo>
                <a:lnTo>
                  <a:pt x="33570" y="45260"/>
                </a:lnTo>
                <a:lnTo>
                  <a:pt x="33580" y="45260"/>
                </a:lnTo>
                <a:lnTo>
                  <a:pt x="33580" y="45270"/>
                </a:lnTo>
                <a:lnTo>
                  <a:pt x="33590" y="45270"/>
                </a:lnTo>
                <a:lnTo>
                  <a:pt x="33590" y="45280"/>
                </a:lnTo>
                <a:lnTo>
                  <a:pt x="33600" y="45280"/>
                </a:lnTo>
                <a:lnTo>
                  <a:pt x="33610" y="45280"/>
                </a:lnTo>
                <a:lnTo>
                  <a:pt x="33610" y="45290"/>
                </a:lnTo>
                <a:lnTo>
                  <a:pt x="33620" y="45290"/>
                </a:lnTo>
                <a:lnTo>
                  <a:pt x="33630" y="45290"/>
                </a:lnTo>
                <a:lnTo>
                  <a:pt x="33630" y="45300"/>
                </a:lnTo>
                <a:lnTo>
                  <a:pt x="33640" y="45300"/>
                </a:lnTo>
                <a:lnTo>
                  <a:pt x="33650" y="45300"/>
                </a:lnTo>
                <a:lnTo>
                  <a:pt x="33660" y="45300"/>
                </a:lnTo>
                <a:lnTo>
                  <a:pt x="33670" y="45300"/>
                </a:lnTo>
                <a:lnTo>
                  <a:pt x="33680" y="45300"/>
                </a:lnTo>
                <a:lnTo>
                  <a:pt x="33690" y="45300"/>
                </a:lnTo>
                <a:lnTo>
                  <a:pt x="33690" y="45310"/>
                </a:lnTo>
                <a:lnTo>
                  <a:pt x="33700" y="45310"/>
                </a:lnTo>
                <a:lnTo>
                  <a:pt x="33710" y="45310"/>
                </a:lnTo>
                <a:lnTo>
                  <a:pt x="33720" y="45310"/>
                </a:lnTo>
                <a:lnTo>
                  <a:pt x="33730" y="45310"/>
                </a:lnTo>
                <a:lnTo>
                  <a:pt x="33740" y="45310"/>
                </a:lnTo>
                <a:lnTo>
                  <a:pt x="33750" y="45310"/>
                </a:lnTo>
                <a:lnTo>
                  <a:pt x="33760" y="45300"/>
                </a:lnTo>
                <a:lnTo>
                  <a:pt x="33770" y="45300"/>
                </a:lnTo>
                <a:lnTo>
                  <a:pt x="33780" y="45300"/>
                </a:lnTo>
                <a:lnTo>
                  <a:pt x="33780" y="45290"/>
                </a:lnTo>
                <a:lnTo>
                  <a:pt x="33790" y="45290"/>
                </a:lnTo>
                <a:lnTo>
                  <a:pt x="33800" y="45290"/>
                </a:lnTo>
                <a:lnTo>
                  <a:pt x="33810" y="45290"/>
                </a:lnTo>
                <a:lnTo>
                  <a:pt x="33820" y="45300"/>
                </a:lnTo>
                <a:lnTo>
                  <a:pt x="33820" y="45310"/>
                </a:lnTo>
                <a:lnTo>
                  <a:pt x="33830" y="45310"/>
                </a:lnTo>
                <a:lnTo>
                  <a:pt x="33840" y="45310"/>
                </a:lnTo>
                <a:lnTo>
                  <a:pt x="33850" y="45310"/>
                </a:lnTo>
                <a:lnTo>
                  <a:pt x="33860" y="45310"/>
                </a:lnTo>
                <a:lnTo>
                  <a:pt x="33870" y="45310"/>
                </a:lnTo>
                <a:lnTo>
                  <a:pt x="33870" y="45300"/>
                </a:lnTo>
                <a:lnTo>
                  <a:pt x="33880" y="45300"/>
                </a:lnTo>
                <a:lnTo>
                  <a:pt x="33890" y="45300"/>
                </a:lnTo>
                <a:lnTo>
                  <a:pt x="33900" y="45300"/>
                </a:lnTo>
                <a:lnTo>
                  <a:pt x="33910" y="45300"/>
                </a:lnTo>
                <a:lnTo>
                  <a:pt x="33920" y="45300"/>
                </a:lnTo>
                <a:lnTo>
                  <a:pt x="33920" y="45290"/>
                </a:lnTo>
                <a:lnTo>
                  <a:pt x="33930" y="45290"/>
                </a:lnTo>
                <a:lnTo>
                  <a:pt x="33940" y="45290"/>
                </a:lnTo>
                <a:lnTo>
                  <a:pt x="33940" y="45280"/>
                </a:lnTo>
                <a:lnTo>
                  <a:pt x="33950" y="45280"/>
                </a:lnTo>
                <a:lnTo>
                  <a:pt x="33950" y="45270"/>
                </a:lnTo>
                <a:lnTo>
                  <a:pt x="33960" y="45260"/>
                </a:lnTo>
                <a:lnTo>
                  <a:pt x="33960" y="45250"/>
                </a:lnTo>
                <a:lnTo>
                  <a:pt x="33970" y="45250"/>
                </a:lnTo>
                <a:lnTo>
                  <a:pt x="33980" y="45250"/>
                </a:lnTo>
                <a:lnTo>
                  <a:pt x="33980" y="45240"/>
                </a:lnTo>
                <a:lnTo>
                  <a:pt x="33980" y="45230"/>
                </a:lnTo>
                <a:lnTo>
                  <a:pt x="33980" y="45220"/>
                </a:lnTo>
                <a:lnTo>
                  <a:pt x="33990" y="45220"/>
                </a:lnTo>
                <a:lnTo>
                  <a:pt x="33990" y="45210"/>
                </a:lnTo>
                <a:lnTo>
                  <a:pt x="34000" y="45210"/>
                </a:lnTo>
                <a:lnTo>
                  <a:pt x="34000" y="45200"/>
                </a:lnTo>
                <a:lnTo>
                  <a:pt x="34010" y="45200"/>
                </a:lnTo>
                <a:lnTo>
                  <a:pt x="34010" y="45190"/>
                </a:lnTo>
                <a:lnTo>
                  <a:pt x="34010" y="45180"/>
                </a:lnTo>
                <a:lnTo>
                  <a:pt x="34020" y="45180"/>
                </a:lnTo>
                <a:lnTo>
                  <a:pt x="34020" y="45170"/>
                </a:lnTo>
                <a:lnTo>
                  <a:pt x="34030" y="45170"/>
                </a:lnTo>
                <a:lnTo>
                  <a:pt x="34030" y="45180"/>
                </a:lnTo>
                <a:lnTo>
                  <a:pt x="34040" y="45170"/>
                </a:lnTo>
                <a:lnTo>
                  <a:pt x="34040" y="45160"/>
                </a:lnTo>
                <a:lnTo>
                  <a:pt x="34050" y="45150"/>
                </a:lnTo>
                <a:lnTo>
                  <a:pt x="34050" y="45140"/>
                </a:lnTo>
                <a:lnTo>
                  <a:pt x="34060" y="45140"/>
                </a:lnTo>
                <a:lnTo>
                  <a:pt x="34060" y="45130"/>
                </a:lnTo>
                <a:lnTo>
                  <a:pt x="34060" y="45120"/>
                </a:lnTo>
                <a:lnTo>
                  <a:pt x="34070" y="45120"/>
                </a:lnTo>
                <a:lnTo>
                  <a:pt x="34070" y="45110"/>
                </a:lnTo>
                <a:lnTo>
                  <a:pt x="34070" y="45100"/>
                </a:lnTo>
                <a:lnTo>
                  <a:pt x="34070" y="45090"/>
                </a:lnTo>
                <a:lnTo>
                  <a:pt x="34060" y="45090"/>
                </a:lnTo>
                <a:lnTo>
                  <a:pt x="34050" y="45090"/>
                </a:lnTo>
                <a:lnTo>
                  <a:pt x="34050" y="45080"/>
                </a:lnTo>
                <a:lnTo>
                  <a:pt x="34050" y="45070"/>
                </a:lnTo>
                <a:lnTo>
                  <a:pt x="34060" y="45070"/>
                </a:lnTo>
                <a:lnTo>
                  <a:pt x="34060" y="45060"/>
                </a:lnTo>
                <a:lnTo>
                  <a:pt x="34060" y="45050"/>
                </a:lnTo>
                <a:lnTo>
                  <a:pt x="34050" y="45050"/>
                </a:lnTo>
                <a:lnTo>
                  <a:pt x="34050" y="45060"/>
                </a:lnTo>
                <a:lnTo>
                  <a:pt x="34040" y="45050"/>
                </a:lnTo>
                <a:lnTo>
                  <a:pt x="34040" y="45040"/>
                </a:lnTo>
                <a:lnTo>
                  <a:pt x="34040" y="45030"/>
                </a:lnTo>
                <a:lnTo>
                  <a:pt x="34040" y="45020"/>
                </a:lnTo>
                <a:lnTo>
                  <a:pt x="34040" y="45010"/>
                </a:lnTo>
                <a:lnTo>
                  <a:pt x="34050" y="45010"/>
                </a:lnTo>
                <a:lnTo>
                  <a:pt x="34050" y="45000"/>
                </a:lnTo>
                <a:lnTo>
                  <a:pt x="34050" y="44990"/>
                </a:lnTo>
                <a:lnTo>
                  <a:pt x="34060" y="44990"/>
                </a:lnTo>
                <a:lnTo>
                  <a:pt x="34060" y="44980"/>
                </a:lnTo>
                <a:lnTo>
                  <a:pt x="34070" y="44970"/>
                </a:lnTo>
                <a:lnTo>
                  <a:pt x="34070" y="44960"/>
                </a:lnTo>
                <a:lnTo>
                  <a:pt x="34070" y="44950"/>
                </a:lnTo>
                <a:lnTo>
                  <a:pt x="34070" y="44940"/>
                </a:lnTo>
                <a:lnTo>
                  <a:pt x="34060" y="44940"/>
                </a:lnTo>
                <a:lnTo>
                  <a:pt x="34070" y="44940"/>
                </a:lnTo>
                <a:lnTo>
                  <a:pt x="34070" y="44930"/>
                </a:lnTo>
                <a:lnTo>
                  <a:pt x="34070" y="44920"/>
                </a:lnTo>
                <a:lnTo>
                  <a:pt x="34080" y="44920"/>
                </a:lnTo>
                <a:lnTo>
                  <a:pt x="34070" y="44910"/>
                </a:lnTo>
                <a:lnTo>
                  <a:pt x="34060" y="44910"/>
                </a:lnTo>
                <a:lnTo>
                  <a:pt x="34050" y="44920"/>
                </a:lnTo>
                <a:lnTo>
                  <a:pt x="34040" y="44920"/>
                </a:lnTo>
                <a:lnTo>
                  <a:pt x="34040" y="44910"/>
                </a:lnTo>
                <a:lnTo>
                  <a:pt x="34030" y="44910"/>
                </a:lnTo>
                <a:lnTo>
                  <a:pt x="34030" y="44900"/>
                </a:lnTo>
                <a:lnTo>
                  <a:pt x="34020" y="44900"/>
                </a:lnTo>
                <a:lnTo>
                  <a:pt x="34020" y="44890"/>
                </a:lnTo>
                <a:lnTo>
                  <a:pt x="34020" y="44880"/>
                </a:lnTo>
                <a:lnTo>
                  <a:pt x="34020" y="44870"/>
                </a:lnTo>
                <a:lnTo>
                  <a:pt x="34020" y="44860"/>
                </a:lnTo>
                <a:lnTo>
                  <a:pt x="34020" y="44850"/>
                </a:lnTo>
                <a:lnTo>
                  <a:pt x="34020" y="44840"/>
                </a:lnTo>
                <a:lnTo>
                  <a:pt x="34020" y="44830"/>
                </a:lnTo>
                <a:lnTo>
                  <a:pt x="34020" y="44820"/>
                </a:lnTo>
                <a:lnTo>
                  <a:pt x="34020" y="44810"/>
                </a:lnTo>
                <a:lnTo>
                  <a:pt x="34030" y="44810"/>
                </a:lnTo>
                <a:lnTo>
                  <a:pt x="34030" y="44800"/>
                </a:lnTo>
                <a:lnTo>
                  <a:pt x="34030" y="44790"/>
                </a:lnTo>
                <a:lnTo>
                  <a:pt x="34030" y="44780"/>
                </a:lnTo>
                <a:lnTo>
                  <a:pt x="34030" y="44770"/>
                </a:lnTo>
                <a:lnTo>
                  <a:pt x="34030" y="44760"/>
                </a:lnTo>
                <a:lnTo>
                  <a:pt x="34030" y="44750"/>
                </a:lnTo>
                <a:lnTo>
                  <a:pt x="34040" y="44750"/>
                </a:lnTo>
                <a:lnTo>
                  <a:pt x="34040" y="44740"/>
                </a:lnTo>
                <a:lnTo>
                  <a:pt x="34050" y="44740"/>
                </a:lnTo>
                <a:lnTo>
                  <a:pt x="34060" y="44740"/>
                </a:lnTo>
                <a:lnTo>
                  <a:pt x="34070" y="44740"/>
                </a:lnTo>
                <a:lnTo>
                  <a:pt x="34080" y="44740"/>
                </a:lnTo>
                <a:lnTo>
                  <a:pt x="34090" y="44740"/>
                </a:lnTo>
                <a:lnTo>
                  <a:pt x="34100" y="44740"/>
                </a:lnTo>
                <a:lnTo>
                  <a:pt x="34110" y="44740"/>
                </a:lnTo>
                <a:lnTo>
                  <a:pt x="34120" y="44740"/>
                </a:lnTo>
                <a:lnTo>
                  <a:pt x="34130" y="44740"/>
                </a:lnTo>
                <a:lnTo>
                  <a:pt x="34140" y="44740"/>
                </a:lnTo>
                <a:lnTo>
                  <a:pt x="34150" y="44740"/>
                </a:lnTo>
                <a:lnTo>
                  <a:pt x="34150" y="44730"/>
                </a:lnTo>
                <a:lnTo>
                  <a:pt x="34160" y="44730"/>
                </a:lnTo>
                <a:lnTo>
                  <a:pt x="34170" y="44730"/>
                </a:lnTo>
                <a:lnTo>
                  <a:pt x="34180" y="44730"/>
                </a:lnTo>
                <a:lnTo>
                  <a:pt x="34190" y="44730"/>
                </a:lnTo>
                <a:lnTo>
                  <a:pt x="34190" y="44740"/>
                </a:lnTo>
                <a:lnTo>
                  <a:pt x="34200" y="44740"/>
                </a:lnTo>
                <a:lnTo>
                  <a:pt x="34210" y="44740"/>
                </a:lnTo>
                <a:lnTo>
                  <a:pt x="34220" y="44740"/>
                </a:lnTo>
                <a:lnTo>
                  <a:pt x="34230" y="44740"/>
                </a:lnTo>
                <a:lnTo>
                  <a:pt x="34240" y="44740"/>
                </a:lnTo>
                <a:lnTo>
                  <a:pt x="34250" y="44740"/>
                </a:lnTo>
                <a:lnTo>
                  <a:pt x="34260" y="44740"/>
                </a:lnTo>
                <a:lnTo>
                  <a:pt x="34270" y="44740"/>
                </a:lnTo>
                <a:lnTo>
                  <a:pt x="34280" y="44740"/>
                </a:lnTo>
                <a:lnTo>
                  <a:pt x="34290" y="44740"/>
                </a:lnTo>
                <a:lnTo>
                  <a:pt x="34300" y="44740"/>
                </a:lnTo>
                <a:lnTo>
                  <a:pt x="34310" y="44740"/>
                </a:lnTo>
                <a:lnTo>
                  <a:pt x="34320" y="44750"/>
                </a:lnTo>
                <a:lnTo>
                  <a:pt x="34330" y="44750"/>
                </a:lnTo>
                <a:lnTo>
                  <a:pt x="34340" y="44750"/>
                </a:lnTo>
                <a:lnTo>
                  <a:pt x="34350" y="44750"/>
                </a:lnTo>
                <a:lnTo>
                  <a:pt x="34350" y="44740"/>
                </a:lnTo>
                <a:lnTo>
                  <a:pt x="34360" y="44740"/>
                </a:lnTo>
                <a:lnTo>
                  <a:pt x="34370" y="44740"/>
                </a:lnTo>
                <a:lnTo>
                  <a:pt x="34380" y="44740"/>
                </a:lnTo>
                <a:lnTo>
                  <a:pt x="34390" y="44740"/>
                </a:lnTo>
                <a:lnTo>
                  <a:pt x="34400" y="44740"/>
                </a:lnTo>
                <a:lnTo>
                  <a:pt x="34410" y="44730"/>
                </a:lnTo>
                <a:lnTo>
                  <a:pt x="34420" y="44730"/>
                </a:lnTo>
                <a:lnTo>
                  <a:pt x="34430" y="44730"/>
                </a:lnTo>
                <a:lnTo>
                  <a:pt x="34440" y="44730"/>
                </a:lnTo>
                <a:lnTo>
                  <a:pt x="34440" y="44720"/>
                </a:lnTo>
                <a:lnTo>
                  <a:pt x="34450" y="44720"/>
                </a:lnTo>
                <a:lnTo>
                  <a:pt x="34460" y="44720"/>
                </a:lnTo>
                <a:lnTo>
                  <a:pt x="34470" y="44720"/>
                </a:lnTo>
                <a:lnTo>
                  <a:pt x="34480" y="44720"/>
                </a:lnTo>
                <a:lnTo>
                  <a:pt x="34490" y="44720"/>
                </a:lnTo>
                <a:lnTo>
                  <a:pt x="34500" y="44720"/>
                </a:lnTo>
                <a:lnTo>
                  <a:pt x="34510" y="44720"/>
                </a:lnTo>
                <a:lnTo>
                  <a:pt x="34520" y="44720"/>
                </a:lnTo>
                <a:lnTo>
                  <a:pt x="34530" y="44720"/>
                </a:lnTo>
                <a:lnTo>
                  <a:pt x="34540" y="44720"/>
                </a:lnTo>
                <a:lnTo>
                  <a:pt x="34550" y="44720"/>
                </a:lnTo>
                <a:lnTo>
                  <a:pt x="34560" y="44720"/>
                </a:lnTo>
                <a:lnTo>
                  <a:pt x="34570" y="44720"/>
                </a:lnTo>
                <a:lnTo>
                  <a:pt x="34580" y="44730"/>
                </a:lnTo>
                <a:lnTo>
                  <a:pt x="34580" y="44740"/>
                </a:lnTo>
                <a:lnTo>
                  <a:pt x="34580" y="44750"/>
                </a:lnTo>
                <a:lnTo>
                  <a:pt x="34580" y="44760"/>
                </a:lnTo>
                <a:lnTo>
                  <a:pt x="34580" y="44770"/>
                </a:lnTo>
                <a:lnTo>
                  <a:pt x="34580" y="44780"/>
                </a:lnTo>
                <a:lnTo>
                  <a:pt x="34580" y="44790"/>
                </a:lnTo>
                <a:lnTo>
                  <a:pt x="34580" y="44800"/>
                </a:lnTo>
                <a:lnTo>
                  <a:pt x="34580" y="44810"/>
                </a:lnTo>
                <a:lnTo>
                  <a:pt x="34580" y="44820"/>
                </a:lnTo>
                <a:lnTo>
                  <a:pt x="34570" y="44820"/>
                </a:lnTo>
                <a:lnTo>
                  <a:pt x="34570" y="44830"/>
                </a:lnTo>
                <a:lnTo>
                  <a:pt x="34570" y="44840"/>
                </a:lnTo>
                <a:lnTo>
                  <a:pt x="34570" y="44850"/>
                </a:lnTo>
                <a:lnTo>
                  <a:pt x="34570" y="44860"/>
                </a:lnTo>
                <a:lnTo>
                  <a:pt x="34570" y="44870"/>
                </a:lnTo>
                <a:lnTo>
                  <a:pt x="34570" y="44880"/>
                </a:lnTo>
                <a:lnTo>
                  <a:pt x="34570" y="44890"/>
                </a:lnTo>
                <a:lnTo>
                  <a:pt x="34570" y="44900"/>
                </a:lnTo>
                <a:lnTo>
                  <a:pt x="34570" y="44910"/>
                </a:lnTo>
                <a:lnTo>
                  <a:pt x="34570" y="44920"/>
                </a:lnTo>
                <a:lnTo>
                  <a:pt x="34570" y="44930"/>
                </a:lnTo>
                <a:lnTo>
                  <a:pt x="34570" y="44940"/>
                </a:lnTo>
                <a:lnTo>
                  <a:pt x="34570" y="44950"/>
                </a:lnTo>
                <a:lnTo>
                  <a:pt x="34570" y="44960"/>
                </a:lnTo>
                <a:lnTo>
                  <a:pt x="34570" y="44970"/>
                </a:lnTo>
                <a:lnTo>
                  <a:pt x="34570" y="44980"/>
                </a:lnTo>
                <a:lnTo>
                  <a:pt x="34580" y="44980"/>
                </a:lnTo>
                <a:lnTo>
                  <a:pt x="34590" y="44980"/>
                </a:lnTo>
                <a:lnTo>
                  <a:pt x="34600" y="44980"/>
                </a:lnTo>
                <a:lnTo>
                  <a:pt x="34610" y="44980"/>
                </a:lnTo>
                <a:lnTo>
                  <a:pt x="34620" y="44980"/>
                </a:lnTo>
                <a:lnTo>
                  <a:pt x="34630" y="44980"/>
                </a:lnTo>
                <a:lnTo>
                  <a:pt x="34640" y="44980"/>
                </a:lnTo>
                <a:lnTo>
                  <a:pt x="34640" y="44970"/>
                </a:lnTo>
                <a:lnTo>
                  <a:pt x="34650" y="44970"/>
                </a:lnTo>
                <a:lnTo>
                  <a:pt x="34660" y="44960"/>
                </a:lnTo>
                <a:lnTo>
                  <a:pt x="34670" y="44960"/>
                </a:lnTo>
                <a:lnTo>
                  <a:pt x="34680" y="44950"/>
                </a:lnTo>
                <a:lnTo>
                  <a:pt x="34690" y="44950"/>
                </a:lnTo>
                <a:lnTo>
                  <a:pt x="34700" y="44950"/>
                </a:lnTo>
                <a:lnTo>
                  <a:pt x="34710" y="44940"/>
                </a:lnTo>
                <a:lnTo>
                  <a:pt x="34720" y="44940"/>
                </a:lnTo>
                <a:lnTo>
                  <a:pt x="34730" y="44930"/>
                </a:lnTo>
                <a:lnTo>
                  <a:pt x="34740" y="44930"/>
                </a:lnTo>
                <a:lnTo>
                  <a:pt x="34740" y="44920"/>
                </a:lnTo>
                <a:lnTo>
                  <a:pt x="34750" y="44920"/>
                </a:lnTo>
                <a:lnTo>
                  <a:pt x="34760" y="44910"/>
                </a:lnTo>
                <a:lnTo>
                  <a:pt x="34770" y="44910"/>
                </a:lnTo>
                <a:lnTo>
                  <a:pt x="34770" y="44920"/>
                </a:lnTo>
                <a:lnTo>
                  <a:pt x="34780" y="44920"/>
                </a:lnTo>
                <a:lnTo>
                  <a:pt x="34790" y="44930"/>
                </a:lnTo>
                <a:lnTo>
                  <a:pt x="34800" y="44930"/>
                </a:lnTo>
                <a:lnTo>
                  <a:pt x="34800" y="44940"/>
                </a:lnTo>
                <a:lnTo>
                  <a:pt x="34810" y="44940"/>
                </a:lnTo>
                <a:lnTo>
                  <a:pt x="34820" y="44950"/>
                </a:lnTo>
                <a:lnTo>
                  <a:pt x="34830" y="44950"/>
                </a:lnTo>
                <a:lnTo>
                  <a:pt x="34840" y="44950"/>
                </a:lnTo>
                <a:lnTo>
                  <a:pt x="34850" y="44960"/>
                </a:lnTo>
                <a:lnTo>
                  <a:pt x="34860" y="44960"/>
                </a:lnTo>
                <a:lnTo>
                  <a:pt x="34860" y="44970"/>
                </a:lnTo>
                <a:lnTo>
                  <a:pt x="34860" y="44980"/>
                </a:lnTo>
                <a:lnTo>
                  <a:pt x="34860" y="44990"/>
                </a:lnTo>
                <a:lnTo>
                  <a:pt x="34860" y="45000"/>
                </a:lnTo>
                <a:lnTo>
                  <a:pt x="34850" y="45000"/>
                </a:lnTo>
                <a:lnTo>
                  <a:pt x="34850" y="45010"/>
                </a:lnTo>
                <a:lnTo>
                  <a:pt x="34850" y="45020"/>
                </a:lnTo>
                <a:lnTo>
                  <a:pt x="34850" y="45030"/>
                </a:lnTo>
                <a:lnTo>
                  <a:pt x="34840" y="45030"/>
                </a:lnTo>
                <a:lnTo>
                  <a:pt x="34840" y="45050"/>
                </a:lnTo>
                <a:lnTo>
                  <a:pt x="34840" y="45060"/>
                </a:lnTo>
                <a:lnTo>
                  <a:pt x="34840" y="45070"/>
                </a:lnTo>
                <a:lnTo>
                  <a:pt x="34840" y="45080"/>
                </a:lnTo>
                <a:lnTo>
                  <a:pt x="34840" y="45090"/>
                </a:lnTo>
                <a:lnTo>
                  <a:pt x="34840" y="45100"/>
                </a:lnTo>
                <a:lnTo>
                  <a:pt x="34840" y="45110"/>
                </a:lnTo>
                <a:lnTo>
                  <a:pt x="34840" y="45120"/>
                </a:lnTo>
                <a:lnTo>
                  <a:pt x="34840" y="45130"/>
                </a:lnTo>
                <a:lnTo>
                  <a:pt x="34840" y="45140"/>
                </a:lnTo>
                <a:lnTo>
                  <a:pt x="34840" y="45150"/>
                </a:lnTo>
                <a:lnTo>
                  <a:pt x="34840" y="45160"/>
                </a:lnTo>
                <a:lnTo>
                  <a:pt x="34840" y="45170"/>
                </a:lnTo>
                <a:lnTo>
                  <a:pt x="34840" y="45180"/>
                </a:lnTo>
                <a:lnTo>
                  <a:pt x="34840" y="45190"/>
                </a:lnTo>
                <a:lnTo>
                  <a:pt x="34840" y="45200"/>
                </a:lnTo>
                <a:lnTo>
                  <a:pt x="34840" y="45210"/>
                </a:lnTo>
                <a:lnTo>
                  <a:pt x="34840" y="45220"/>
                </a:lnTo>
                <a:lnTo>
                  <a:pt x="34840" y="45230"/>
                </a:lnTo>
                <a:lnTo>
                  <a:pt x="34840" y="45240"/>
                </a:lnTo>
                <a:lnTo>
                  <a:pt x="34840" y="45250"/>
                </a:lnTo>
                <a:lnTo>
                  <a:pt x="34840" y="45260"/>
                </a:lnTo>
                <a:lnTo>
                  <a:pt x="34840" y="45270"/>
                </a:lnTo>
                <a:lnTo>
                  <a:pt x="34840" y="45280"/>
                </a:lnTo>
                <a:lnTo>
                  <a:pt x="34840" y="45290"/>
                </a:lnTo>
                <a:lnTo>
                  <a:pt x="34840" y="45310"/>
                </a:lnTo>
                <a:lnTo>
                  <a:pt x="34840" y="45330"/>
                </a:lnTo>
                <a:lnTo>
                  <a:pt x="34840" y="45340"/>
                </a:lnTo>
                <a:lnTo>
                  <a:pt x="34840" y="45350"/>
                </a:lnTo>
                <a:lnTo>
                  <a:pt x="34840" y="45360"/>
                </a:lnTo>
                <a:lnTo>
                  <a:pt x="34840" y="45370"/>
                </a:lnTo>
                <a:lnTo>
                  <a:pt x="34850" y="45370"/>
                </a:lnTo>
                <a:lnTo>
                  <a:pt x="34850" y="45380"/>
                </a:lnTo>
                <a:lnTo>
                  <a:pt x="34850" y="45390"/>
                </a:lnTo>
                <a:lnTo>
                  <a:pt x="34850" y="45400"/>
                </a:lnTo>
                <a:lnTo>
                  <a:pt x="34860" y="45400"/>
                </a:lnTo>
                <a:lnTo>
                  <a:pt x="34860" y="45410"/>
                </a:lnTo>
                <a:lnTo>
                  <a:pt x="34870" y="45410"/>
                </a:lnTo>
                <a:lnTo>
                  <a:pt x="34880" y="45410"/>
                </a:lnTo>
                <a:lnTo>
                  <a:pt x="34880" y="45420"/>
                </a:lnTo>
                <a:lnTo>
                  <a:pt x="34890" y="45420"/>
                </a:lnTo>
                <a:lnTo>
                  <a:pt x="34890" y="45430"/>
                </a:lnTo>
                <a:lnTo>
                  <a:pt x="34900" y="45440"/>
                </a:lnTo>
                <a:lnTo>
                  <a:pt x="34900" y="45450"/>
                </a:lnTo>
                <a:lnTo>
                  <a:pt x="34900" y="45460"/>
                </a:lnTo>
                <a:lnTo>
                  <a:pt x="34910" y="45460"/>
                </a:lnTo>
                <a:lnTo>
                  <a:pt x="34910" y="45470"/>
                </a:lnTo>
                <a:lnTo>
                  <a:pt x="34920" y="45470"/>
                </a:lnTo>
                <a:lnTo>
                  <a:pt x="34930" y="45470"/>
                </a:lnTo>
                <a:lnTo>
                  <a:pt x="34940" y="45470"/>
                </a:lnTo>
                <a:lnTo>
                  <a:pt x="34950" y="45470"/>
                </a:lnTo>
                <a:lnTo>
                  <a:pt x="34950" y="45480"/>
                </a:lnTo>
                <a:lnTo>
                  <a:pt x="34950" y="45490"/>
                </a:lnTo>
                <a:lnTo>
                  <a:pt x="34950" y="45500"/>
                </a:lnTo>
                <a:lnTo>
                  <a:pt x="34960" y="45510"/>
                </a:lnTo>
                <a:lnTo>
                  <a:pt x="34970" y="45510"/>
                </a:lnTo>
                <a:lnTo>
                  <a:pt x="34980" y="45510"/>
                </a:lnTo>
                <a:lnTo>
                  <a:pt x="34980" y="45520"/>
                </a:lnTo>
                <a:lnTo>
                  <a:pt x="34990" y="45530"/>
                </a:lnTo>
                <a:lnTo>
                  <a:pt x="35000" y="45540"/>
                </a:lnTo>
                <a:lnTo>
                  <a:pt x="35000" y="45550"/>
                </a:lnTo>
                <a:lnTo>
                  <a:pt x="35010" y="45550"/>
                </a:lnTo>
                <a:lnTo>
                  <a:pt x="35020" y="45550"/>
                </a:lnTo>
                <a:lnTo>
                  <a:pt x="35030" y="45550"/>
                </a:lnTo>
                <a:lnTo>
                  <a:pt x="35040" y="45540"/>
                </a:lnTo>
                <a:lnTo>
                  <a:pt x="35050" y="45550"/>
                </a:lnTo>
                <a:lnTo>
                  <a:pt x="35060" y="45550"/>
                </a:lnTo>
                <a:lnTo>
                  <a:pt x="35060" y="45560"/>
                </a:lnTo>
                <a:lnTo>
                  <a:pt x="35060" y="45570"/>
                </a:lnTo>
                <a:lnTo>
                  <a:pt x="35060" y="45580"/>
                </a:lnTo>
                <a:lnTo>
                  <a:pt x="35060" y="45590"/>
                </a:lnTo>
                <a:lnTo>
                  <a:pt x="35060" y="45600"/>
                </a:lnTo>
                <a:lnTo>
                  <a:pt x="35070" y="45610"/>
                </a:lnTo>
                <a:lnTo>
                  <a:pt x="35070" y="45620"/>
                </a:lnTo>
                <a:lnTo>
                  <a:pt x="35070" y="45630"/>
                </a:lnTo>
                <a:lnTo>
                  <a:pt x="35070" y="45640"/>
                </a:lnTo>
                <a:lnTo>
                  <a:pt x="35070" y="45650"/>
                </a:lnTo>
                <a:lnTo>
                  <a:pt x="35080" y="45660"/>
                </a:lnTo>
                <a:lnTo>
                  <a:pt x="35080" y="45670"/>
                </a:lnTo>
                <a:lnTo>
                  <a:pt x="35080" y="45680"/>
                </a:lnTo>
                <a:lnTo>
                  <a:pt x="35080" y="45690"/>
                </a:lnTo>
                <a:lnTo>
                  <a:pt x="35080" y="45700"/>
                </a:lnTo>
                <a:lnTo>
                  <a:pt x="35080" y="45710"/>
                </a:lnTo>
                <a:lnTo>
                  <a:pt x="35080" y="45720"/>
                </a:lnTo>
                <a:lnTo>
                  <a:pt x="35080" y="45730"/>
                </a:lnTo>
                <a:lnTo>
                  <a:pt x="35090" y="45730"/>
                </a:lnTo>
                <a:lnTo>
                  <a:pt x="35090" y="45740"/>
                </a:lnTo>
                <a:lnTo>
                  <a:pt x="35090" y="45750"/>
                </a:lnTo>
                <a:lnTo>
                  <a:pt x="35090" y="45760"/>
                </a:lnTo>
                <a:lnTo>
                  <a:pt x="35100" y="45760"/>
                </a:lnTo>
                <a:lnTo>
                  <a:pt x="35100" y="45770"/>
                </a:lnTo>
                <a:lnTo>
                  <a:pt x="35100" y="45780"/>
                </a:lnTo>
                <a:lnTo>
                  <a:pt x="35110" y="45780"/>
                </a:lnTo>
                <a:lnTo>
                  <a:pt x="35110" y="45790"/>
                </a:lnTo>
                <a:lnTo>
                  <a:pt x="35110" y="45800"/>
                </a:lnTo>
                <a:lnTo>
                  <a:pt x="35120" y="45810"/>
                </a:lnTo>
                <a:lnTo>
                  <a:pt x="35120" y="45820"/>
                </a:lnTo>
                <a:lnTo>
                  <a:pt x="35130" y="45830"/>
                </a:lnTo>
                <a:lnTo>
                  <a:pt x="35140" y="45830"/>
                </a:lnTo>
                <a:lnTo>
                  <a:pt x="35150" y="45830"/>
                </a:lnTo>
                <a:lnTo>
                  <a:pt x="35160" y="45830"/>
                </a:lnTo>
                <a:lnTo>
                  <a:pt x="35170" y="45830"/>
                </a:lnTo>
                <a:lnTo>
                  <a:pt x="35180" y="45830"/>
                </a:lnTo>
                <a:lnTo>
                  <a:pt x="35180" y="45840"/>
                </a:lnTo>
                <a:lnTo>
                  <a:pt x="35170" y="45840"/>
                </a:lnTo>
                <a:lnTo>
                  <a:pt x="35170" y="45850"/>
                </a:lnTo>
                <a:lnTo>
                  <a:pt x="35170" y="45860"/>
                </a:lnTo>
                <a:lnTo>
                  <a:pt x="35180" y="45870"/>
                </a:lnTo>
                <a:lnTo>
                  <a:pt x="35180" y="45880"/>
                </a:lnTo>
                <a:lnTo>
                  <a:pt x="35180" y="45890"/>
                </a:lnTo>
                <a:lnTo>
                  <a:pt x="35180" y="45900"/>
                </a:lnTo>
                <a:lnTo>
                  <a:pt x="35190" y="45900"/>
                </a:lnTo>
                <a:lnTo>
                  <a:pt x="35190" y="45910"/>
                </a:lnTo>
                <a:lnTo>
                  <a:pt x="35200" y="45910"/>
                </a:lnTo>
                <a:lnTo>
                  <a:pt x="35210" y="45910"/>
                </a:lnTo>
                <a:lnTo>
                  <a:pt x="35210" y="45920"/>
                </a:lnTo>
                <a:lnTo>
                  <a:pt x="35200" y="45920"/>
                </a:lnTo>
                <a:lnTo>
                  <a:pt x="35200" y="45930"/>
                </a:lnTo>
                <a:lnTo>
                  <a:pt x="35200" y="45940"/>
                </a:lnTo>
                <a:lnTo>
                  <a:pt x="35200" y="45950"/>
                </a:lnTo>
                <a:lnTo>
                  <a:pt x="35200" y="45960"/>
                </a:lnTo>
                <a:lnTo>
                  <a:pt x="35200" y="45970"/>
                </a:lnTo>
                <a:lnTo>
                  <a:pt x="35200" y="45980"/>
                </a:lnTo>
                <a:lnTo>
                  <a:pt x="35190" y="45980"/>
                </a:lnTo>
                <a:lnTo>
                  <a:pt x="35190" y="45990"/>
                </a:lnTo>
                <a:lnTo>
                  <a:pt x="35190" y="46000"/>
                </a:lnTo>
                <a:lnTo>
                  <a:pt x="35190" y="46010"/>
                </a:lnTo>
                <a:lnTo>
                  <a:pt x="35180" y="46020"/>
                </a:lnTo>
                <a:lnTo>
                  <a:pt x="35180" y="46030"/>
                </a:lnTo>
                <a:lnTo>
                  <a:pt x="35170" y="46040"/>
                </a:lnTo>
                <a:lnTo>
                  <a:pt x="35170" y="46050"/>
                </a:lnTo>
                <a:lnTo>
                  <a:pt x="35170" y="46060"/>
                </a:lnTo>
                <a:lnTo>
                  <a:pt x="35160" y="46070"/>
                </a:lnTo>
                <a:lnTo>
                  <a:pt x="35160" y="46080"/>
                </a:lnTo>
                <a:lnTo>
                  <a:pt x="35160" y="46090"/>
                </a:lnTo>
                <a:lnTo>
                  <a:pt x="35160" y="46100"/>
                </a:lnTo>
                <a:lnTo>
                  <a:pt x="35160" y="46110"/>
                </a:lnTo>
                <a:lnTo>
                  <a:pt x="35160" y="46120"/>
                </a:lnTo>
                <a:lnTo>
                  <a:pt x="35160" y="46130"/>
                </a:lnTo>
                <a:lnTo>
                  <a:pt x="35160" y="46140"/>
                </a:lnTo>
                <a:lnTo>
                  <a:pt x="35160" y="46150"/>
                </a:lnTo>
                <a:lnTo>
                  <a:pt x="35160" y="46160"/>
                </a:lnTo>
                <a:lnTo>
                  <a:pt x="35160" y="46170"/>
                </a:lnTo>
                <a:lnTo>
                  <a:pt x="35160" y="46180"/>
                </a:lnTo>
                <a:lnTo>
                  <a:pt x="35160" y="46190"/>
                </a:lnTo>
                <a:lnTo>
                  <a:pt x="35160" y="46200"/>
                </a:lnTo>
                <a:lnTo>
                  <a:pt x="35160" y="46210"/>
                </a:lnTo>
                <a:lnTo>
                  <a:pt x="35160" y="46220"/>
                </a:lnTo>
                <a:lnTo>
                  <a:pt x="35160" y="46230"/>
                </a:lnTo>
                <a:lnTo>
                  <a:pt x="35160" y="46240"/>
                </a:lnTo>
                <a:lnTo>
                  <a:pt x="35160" y="46250"/>
                </a:lnTo>
                <a:lnTo>
                  <a:pt x="35160" y="46260"/>
                </a:lnTo>
                <a:lnTo>
                  <a:pt x="35160" y="46270"/>
                </a:lnTo>
                <a:lnTo>
                  <a:pt x="35160" y="46280"/>
                </a:lnTo>
                <a:lnTo>
                  <a:pt x="35160" y="46290"/>
                </a:lnTo>
                <a:lnTo>
                  <a:pt x="35160" y="46300"/>
                </a:lnTo>
                <a:lnTo>
                  <a:pt x="35170" y="46310"/>
                </a:lnTo>
                <a:lnTo>
                  <a:pt x="35170" y="46320"/>
                </a:lnTo>
                <a:lnTo>
                  <a:pt x="35180" y="46330"/>
                </a:lnTo>
                <a:lnTo>
                  <a:pt x="35190" y="46340"/>
                </a:lnTo>
                <a:lnTo>
                  <a:pt x="35190" y="46350"/>
                </a:lnTo>
                <a:lnTo>
                  <a:pt x="35200" y="46350"/>
                </a:lnTo>
                <a:lnTo>
                  <a:pt x="35200" y="46360"/>
                </a:lnTo>
                <a:lnTo>
                  <a:pt x="35210" y="46360"/>
                </a:lnTo>
                <a:lnTo>
                  <a:pt x="35210" y="46370"/>
                </a:lnTo>
                <a:lnTo>
                  <a:pt x="35220" y="46370"/>
                </a:lnTo>
                <a:lnTo>
                  <a:pt x="35220" y="46380"/>
                </a:lnTo>
                <a:lnTo>
                  <a:pt x="35230" y="46380"/>
                </a:lnTo>
                <a:lnTo>
                  <a:pt x="35240" y="46390"/>
                </a:lnTo>
                <a:lnTo>
                  <a:pt x="35250" y="46390"/>
                </a:lnTo>
                <a:lnTo>
                  <a:pt x="35250" y="46400"/>
                </a:lnTo>
                <a:lnTo>
                  <a:pt x="35260" y="46400"/>
                </a:lnTo>
                <a:lnTo>
                  <a:pt x="35270" y="46400"/>
                </a:lnTo>
                <a:lnTo>
                  <a:pt x="35270" y="46410"/>
                </a:lnTo>
                <a:lnTo>
                  <a:pt x="35280" y="46410"/>
                </a:lnTo>
                <a:lnTo>
                  <a:pt x="35290" y="46410"/>
                </a:lnTo>
                <a:lnTo>
                  <a:pt x="35300" y="46410"/>
                </a:lnTo>
                <a:lnTo>
                  <a:pt x="35300" y="46420"/>
                </a:lnTo>
                <a:lnTo>
                  <a:pt x="35310" y="46420"/>
                </a:lnTo>
                <a:lnTo>
                  <a:pt x="35320" y="46420"/>
                </a:lnTo>
                <a:lnTo>
                  <a:pt x="35330" y="46420"/>
                </a:lnTo>
                <a:lnTo>
                  <a:pt x="35330" y="46410"/>
                </a:lnTo>
                <a:lnTo>
                  <a:pt x="35330" y="46400"/>
                </a:lnTo>
                <a:lnTo>
                  <a:pt x="35320" y="46400"/>
                </a:lnTo>
                <a:lnTo>
                  <a:pt x="35320" y="46390"/>
                </a:lnTo>
                <a:lnTo>
                  <a:pt x="35320" y="46380"/>
                </a:lnTo>
                <a:lnTo>
                  <a:pt x="35310" y="46380"/>
                </a:lnTo>
                <a:lnTo>
                  <a:pt x="35310" y="46370"/>
                </a:lnTo>
                <a:lnTo>
                  <a:pt x="35310" y="46360"/>
                </a:lnTo>
                <a:lnTo>
                  <a:pt x="35300" y="46350"/>
                </a:lnTo>
                <a:lnTo>
                  <a:pt x="35300" y="46340"/>
                </a:lnTo>
                <a:lnTo>
                  <a:pt x="35300" y="46330"/>
                </a:lnTo>
                <a:lnTo>
                  <a:pt x="35300" y="46320"/>
                </a:lnTo>
                <a:lnTo>
                  <a:pt x="35300" y="46310"/>
                </a:lnTo>
                <a:lnTo>
                  <a:pt x="35300" y="46300"/>
                </a:lnTo>
                <a:lnTo>
                  <a:pt x="35300" y="46290"/>
                </a:lnTo>
                <a:lnTo>
                  <a:pt x="35310" y="46290"/>
                </a:lnTo>
                <a:lnTo>
                  <a:pt x="35310" y="46280"/>
                </a:lnTo>
                <a:lnTo>
                  <a:pt x="35310" y="46270"/>
                </a:lnTo>
                <a:lnTo>
                  <a:pt x="35310" y="46260"/>
                </a:lnTo>
                <a:lnTo>
                  <a:pt x="35320" y="46260"/>
                </a:lnTo>
                <a:lnTo>
                  <a:pt x="35320" y="46250"/>
                </a:lnTo>
                <a:lnTo>
                  <a:pt x="35320" y="46240"/>
                </a:lnTo>
                <a:lnTo>
                  <a:pt x="35320" y="46230"/>
                </a:lnTo>
                <a:lnTo>
                  <a:pt x="35330" y="46230"/>
                </a:lnTo>
                <a:lnTo>
                  <a:pt x="35330" y="46220"/>
                </a:lnTo>
                <a:lnTo>
                  <a:pt x="35330" y="46210"/>
                </a:lnTo>
                <a:lnTo>
                  <a:pt x="35330" y="46200"/>
                </a:lnTo>
                <a:lnTo>
                  <a:pt x="35330" y="46190"/>
                </a:lnTo>
                <a:lnTo>
                  <a:pt x="35330" y="46180"/>
                </a:lnTo>
                <a:lnTo>
                  <a:pt x="35340" y="46170"/>
                </a:lnTo>
                <a:lnTo>
                  <a:pt x="35340" y="46160"/>
                </a:lnTo>
                <a:lnTo>
                  <a:pt x="35340" y="46150"/>
                </a:lnTo>
                <a:lnTo>
                  <a:pt x="35340" y="46140"/>
                </a:lnTo>
                <a:lnTo>
                  <a:pt x="35350" y="46140"/>
                </a:lnTo>
                <a:lnTo>
                  <a:pt x="35350" y="46130"/>
                </a:lnTo>
                <a:lnTo>
                  <a:pt x="35350" y="46120"/>
                </a:lnTo>
                <a:lnTo>
                  <a:pt x="35350" y="46110"/>
                </a:lnTo>
                <a:lnTo>
                  <a:pt x="35350" y="46100"/>
                </a:lnTo>
                <a:lnTo>
                  <a:pt x="35350" y="46090"/>
                </a:lnTo>
                <a:lnTo>
                  <a:pt x="35360" y="46080"/>
                </a:lnTo>
                <a:lnTo>
                  <a:pt x="35360" y="46070"/>
                </a:lnTo>
                <a:lnTo>
                  <a:pt x="35360" y="46060"/>
                </a:lnTo>
                <a:lnTo>
                  <a:pt x="35360" y="46050"/>
                </a:lnTo>
                <a:lnTo>
                  <a:pt x="35360" y="46040"/>
                </a:lnTo>
                <a:lnTo>
                  <a:pt x="35370" y="46040"/>
                </a:lnTo>
                <a:lnTo>
                  <a:pt x="35370" y="46030"/>
                </a:lnTo>
                <a:lnTo>
                  <a:pt x="35370" y="46020"/>
                </a:lnTo>
                <a:lnTo>
                  <a:pt x="35380" y="46010"/>
                </a:lnTo>
                <a:lnTo>
                  <a:pt x="35380" y="46000"/>
                </a:lnTo>
                <a:lnTo>
                  <a:pt x="35390" y="46000"/>
                </a:lnTo>
                <a:lnTo>
                  <a:pt x="35390" y="45990"/>
                </a:lnTo>
                <a:lnTo>
                  <a:pt x="35400" y="45990"/>
                </a:lnTo>
                <a:lnTo>
                  <a:pt x="35410" y="45990"/>
                </a:lnTo>
                <a:lnTo>
                  <a:pt x="35410" y="45980"/>
                </a:lnTo>
                <a:lnTo>
                  <a:pt x="35420" y="45980"/>
                </a:lnTo>
                <a:lnTo>
                  <a:pt x="35420" y="45970"/>
                </a:lnTo>
                <a:lnTo>
                  <a:pt x="35430" y="45970"/>
                </a:lnTo>
                <a:lnTo>
                  <a:pt x="35440" y="45970"/>
                </a:lnTo>
                <a:lnTo>
                  <a:pt x="35450" y="45970"/>
                </a:lnTo>
                <a:lnTo>
                  <a:pt x="35460" y="45970"/>
                </a:lnTo>
                <a:lnTo>
                  <a:pt x="35460" y="45980"/>
                </a:lnTo>
                <a:lnTo>
                  <a:pt x="35460" y="45990"/>
                </a:lnTo>
                <a:lnTo>
                  <a:pt x="35470" y="45990"/>
                </a:lnTo>
                <a:lnTo>
                  <a:pt x="35470" y="46000"/>
                </a:lnTo>
                <a:lnTo>
                  <a:pt x="35480" y="46010"/>
                </a:lnTo>
                <a:lnTo>
                  <a:pt x="35480" y="46020"/>
                </a:lnTo>
                <a:lnTo>
                  <a:pt x="35480" y="46030"/>
                </a:lnTo>
                <a:lnTo>
                  <a:pt x="35480" y="46040"/>
                </a:lnTo>
                <a:lnTo>
                  <a:pt x="35480" y="46050"/>
                </a:lnTo>
                <a:lnTo>
                  <a:pt x="35480" y="46060"/>
                </a:lnTo>
                <a:lnTo>
                  <a:pt x="35480" y="46070"/>
                </a:lnTo>
                <a:lnTo>
                  <a:pt x="35490" y="46070"/>
                </a:lnTo>
                <a:lnTo>
                  <a:pt x="35490" y="46080"/>
                </a:lnTo>
                <a:lnTo>
                  <a:pt x="35490" y="46090"/>
                </a:lnTo>
                <a:lnTo>
                  <a:pt x="35500" y="46090"/>
                </a:lnTo>
                <a:lnTo>
                  <a:pt x="35500" y="46100"/>
                </a:lnTo>
                <a:lnTo>
                  <a:pt x="35500" y="46110"/>
                </a:lnTo>
                <a:lnTo>
                  <a:pt x="35510" y="46110"/>
                </a:lnTo>
                <a:lnTo>
                  <a:pt x="35520" y="46110"/>
                </a:lnTo>
                <a:lnTo>
                  <a:pt x="35520" y="46120"/>
                </a:lnTo>
                <a:lnTo>
                  <a:pt x="35530" y="46120"/>
                </a:lnTo>
                <a:lnTo>
                  <a:pt x="35540" y="46120"/>
                </a:lnTo>
                <a:lnTo>
                  <a:pt x="35540" y="46130"/>
                </a:lnTo>
                <a:lnTo>
                  <a:pt x="35550" y="46130"/>
                </a:lnTo>
                <a:lnTo>
                  <a:pt x="35560" y="46130"/>
                </a:lnTo>
                <a:lnTo>
                  <a:pt x="35570" y="46140"/>
                </a:lnTo>
                <a:lnTo>
                  <a:pt x="35580" y="46140"/>
                </a:lnTo>
                <a:lnTo>
                  <a:pt x="35590" y="46140"/>
                </a:lnTo>
                <a:lnTo>
                  <a:pt x="35590" y="46150"/>
                </a:lnTo>
                <a:lnTo>
                  <a:pt x="35600" y="46150"/>
                </a:lnTo>
                <a:lnTo>
                  <a:pt x="35610" y="46160"/>
                </a:lnTo>
                <a:lnTo>
                  <a:pt x="35620" y="46160"/>
                </a:lnTo>
                <a:lnTo>
                  <a:pt x="35630" y="46170"/>
                </a:lnTo>
                <a:lnTo>
                  <a:pt x="35640" y="46170"/>
                </a:lnTo>
                <a:lnTo>
                  <a:pt x="35640" y="46180"/>
                </a:lnTo>
                <a:lnTo>
                  <a:pt x="35650" y="46180"/>
                </a:lnTo>
                <a:lnTo>
                  <a:pt x="35650" y="46190"/>
                </a:lnTo>
                <a:lnTo>
                  <a:pt x="35650" y="46200"/>
                </a:lnTo>
                <a:lnTo>
                  <a:pt x="35660" y="46200"/>
                </a:lnTo>
                <a:lnTo>
                  <a:pt x="35670" y="46200"/>
                </a:lnTo>
                <a:lnTo>
                  <a:pt x="35680" y="46200"/>
                </a:lnTo>
                <a:lnTo>
                  <a:pt x="35680" y="46210"/>
                </a:lnTo>
                <a:lnTo>
                  <a:pt x="35690" y="46210"/>
                </a:lnTo>
                <a:lnTo>
                  <a:pt x="35700" y="46210"/>
                </a:lnTo>
                <a:lnTo>
                  <a:pt x="35710" y="46210"/>
                </a:lnTo>
                <a:lnTo>
                  <a:pt x="35720" y="46220"/>
                </a:lnTo>
                <a:lnTo>
                  <a:pt x="35730" y="46220"/>
                </a:lnTo>
                <a:lnTo>
                  <a:pt x="35740" y="46220"/>
                </a:lnTo>
                <a:lnTo>
                  <a:pt x="35750" y="46220"/>
                </a:lnTo>
                <a:lnTo>
                  <a:pt x="35750" y="46230"/>
                </a:lnTo>
                <a:lnTo>
                  <a:pt x="35760" y="46230"/>
                </a:lnTo>
                <a:lnTo>
                  <a:pt x="35770" y="46230"/>
                </a:lnTo>
                <a:lnTo>
                  <a:pt x="35780" y="46230"/>
                </a:lnTo>
                <a:lnTo>
                  <a:pt x="35780" y="46240"/>
                </a:lnTo>
                <a:lnTo>
                  <a:pt x="35790" y="46240"/>
                </a:lnTo>
                <a:lnTo>
                  <a:pt x="35790" y="46250"/>
                </a:lnTo>
                <a:lnTo>
                  <a:pt x="35790" y="46260"/>
                </a:lnTo>
                <a:lnTo>
                  <a:pt x="35780" y="46270"/>
                </a:lnTo>
                <a:lnTo>
                  <a:pt x="35780" y="46280"/>
                </a:lnTo>
                <a:lnTo>
                  <a:pt x="35790" y="46290"/>
                </a:lnTo>
                <a:lnTo>
                  <a:pt x="35790" y="46300"/>
                </a:lnTo>
                <a:lnTo>
                  <a:pt x="35790" y="46310"/>
                </a:lnTo>
                <a:lnTo>
                  <a:pt x="35800" y="46320"/>
                </a:lnTo>
                <a:lnTo>
                  <a:pt x="35800" y="46330"/>
                </a:lnTo>
                <a:lnTo>
                  <a:pt x="35810" y="46340"/>
                </a:lnTo>
                <a:lnTo>
                  <a:pt x="35810" y="46350"/>
                </a:lnTo>
                <a:lnTo>
                  <a:pt x="35820" y="46350"/>
                </a:lnTo>
                <a:lnTo>
                  <a:pt x="35820" y="46360"/>
                </a:lnTo>
                <a:lnTo>
                  <a:pt x="35830" y="46370"/>
                </a:lnTo>
                <a:lnTo>
                  <a:pt x="35830" y="46380"/>
                </a:lnTo>
                <a:lnTo>
                  <a:pt x="35840" y="46390"/>
                </a:lnTo>
                <a:lnTo>
                  <a:pt x="35840" y="46400"/>
                </a:lnTo>
                <a:lnTo>
                  <a:pt x="35850" y="46400"/>
                </a:lnTo>
                <a:lnTo>
                  <a:pt x="35850" y="46410"/>
                </a:lnTo>
                <a:lnTo>
                  <a:pt x="35860" y="46410"/>
                </a:lnTo>
                <a:lnTo>
                  <a:pt x="35860" y="46420"/>
                </a:lnTo>
                <a:lnTo>
                  <a:pt x="35870" y="46420"/>
                </a:lnTo>
                <a:lnTo>
                  <a:pt x="35870" y="46430"/>
                </a:lnTo>
                <a:lnTo>
                  <a:pt x="35880" y="46430"/>
                </a:lnTo>
                <a:lnTo>
                  <a:pt x="35880" y="46440"/>
                </a:lnTo>
                <a:lnTo>
                  <a:pt x="35890" y="46440"/>
                </a:lnTo>
                <a:lnTo>
                  <a:pt x="35890" y="46450"/>
                </a:lnTo>
                <a:lnTo>
                  <a:pt x="35900" y="46450"/>
                </a:lnTo>
                <a:lnTo>
                  <a:pt x="35910" y="46450"/>
                </a:lnTo>
                <a:lnTo>
                  <a:pt x="35920" y="46450"/>
                </a:lnTo>
                <a:lnTo>
                  <a:pt x="35930" y="46440"/>
                </a:lnTo>
                <a:lnTo>
                  <a:pt x="35940" y="46440"/>
                </a:lnTo>
                <a:lnTo>
                  <a:pt x="35950" y="46440"/>
                </a:lnTo>
                <a:lnTo>
                  <a:pt x="35960" y="46440"/>
                </a:lnTo>
                <a:lnTo>
                  <a:pt x="35960" y="46430"/>
                </a:lnTo>
                <a:lnTo>
                  <a:pt x="35970" y="46430"/>
                </a:lnTo>
                <a:lnTo>
                  <a:pt x="35980" y="46430"/>
                </a:lnTo>
                <a:lnTo>
                  <a:pt x="35990" y="46430"/>
                </a:lnTo>
                <a:lnTo>
                  <a:pt x="36000" y="46430"/>
                </a:lnTo>
                <a:lnTo>
                  <a:pt x="36010" y="46420"/>
                </a:lnTo>
                <a:lnTo>
                  <a:pt x="36020" y="46420"/>
                </a:lnTo>
                <a:lnTo>
                  <a:pt x="36030" y="46420"/>
                </a:lnTo>
                <a:lnTo>
                  <a:pt x="36040" y="46420"/>
                </a:lnTo>
                <a:lnTo>
                  <a:pt x="36050" y="46410"/>
                </a:lnTo>
                <a:lnTo>
                  <a:pt x="36060" y="46410"/>
                </a:lnTo>
                <a:lnTo>
                  <a:pt x="36070" y="46410"/>
                </a:lnTo>
                <a:lnTo>
                  <a:pt x="36080" y="46400"/>
                </a:lnTo>
                <a:lnTo>
                  <a:pt x="36090" y="46400"/>
                </a:lnTo>
                <a:lnTo>
                  <a:pt x="36100" y="46400"/>
                </a:lnTo>
                <a:lnTo>
                  <a:pt x="36110" y="46390"/>
                </a:lnTo>
                <a:lnTo>
                  <a:pt x="36120" y="46390"/>
                </a:lnTo>
                <a:lnTo>
                  <a:pt x="36130" y="46380"/>
                </a:lnTo>
                <a:lnTo>
                  <a:pt x="36140" y="46380"/>
                </a:lnTo>
                <a:lnTo>
                  <a:pt x="36150" y="46380"/>
                </a:lnTo>
                <a:lnTo>
                  <a:pt x="36150" y="46370"/>
                </a:lnTo>
                <a:lnTo>
                  <a:pt x="36160" y="46370"/>
                </a:lnTo>
                <a:lnTo>
                  <a:pt x="36170" y="46370"/>
                </a:lnTo>
                <a:lnTo>
                  <a:pt x="36170" y="46360"/>
                </a:lnTo>
                <a:lnTo>
                  <a:pt x="36180" y="46360"/>
                </a:lnTo>
                <a:lnTo>
                  <a:pt x="36190" y="46360"/>
                </a:lnTo>
                <a:lnTo>
                  <a:pt x="36190" y="46350"/>
                </a:lnTo>
                <a:lnTo>
                  <a:pt x="36200" y="46350"/>
                </a:lnTo>
                <a:lnTo>
                  <a:pt x="36210" y="46350"/>
                </a:lnTo>
                <a:lnTo>
                  <a:pt x="36210" y="46340"/>
                </a:lnTo>
                <a:lnTo>
                  <a:pt x="36220" y="46340"/>
                </a:lnTo>
                <a:lnTo>
                  <a:pt x="36230" y="46330"/>
                </a:lnTo>
                <a:lnTo>
                  <a:pt x="36240" y="46330"/>
                </a:lnTo>
                <a:lnTo>
                  <a:pt x="36250" y="46320"/>
                </a:lnTo>
                <a:lnTo>
                  <a:pt x="36260" y="46310"/>
                </a:lnTo>
                <a:lnTo>
                  <a:pt x="36270" y="46310"/>
                </a:lnTo>
                <a:lnTo>
                  <a:pt x="36270" y="46300"/>
                </a:lnTo>
                <a:lnTo>
                  <a:pt x="36280" y="46300"/>
                </a:lnTo>
                <a:lnTo>
                  <a:pt x="36290" y="46290"/>
                </a:lnTo>
                <a:lnTo>
                  <a:pt x="36300" y="46290"/>
                </a:lnTo>
                <a:lnTo>
                  <a:pt x="36300" y="46280"/>
                </a:lnTo>
                <a:lnTo>
                  <a:pt x="36310" y="46280"/>
                </a:lnTo>
                <a:lnTo>
                  <a:pt x="36310" y="46270"/>
                </a:lnTo>
                <a:lnTo>
                  <a:pt x="36320" y="46270"/>
                </a:lnTo>
                <a:lnTo>
                  <a:pt x="36330" y="46270"/>
                </a:lnTo>
                <a:lnTo>
                  <a:pt x="36330" y="46260"/>
                </a:lnTo>
                <a:lnTo>
                  <a:pt x="36340" y="46260"/>
                </a:lnTo>
                <a:lnTo>
                  <a:pt x="36350" y="46250"/>
                </a:lnTo>
                <a:lnTo>
                  <a:pt x="36360" y="46240"/>
                </a:lnTo>
                <a:lnTo>
                  <a:pt x="36370" y="46240"/>
                </a:lnTo>
                <a:lnTo>
                  <a:pt x="36370" y="46230"/>
                </a:lnTo>
                <a:lnTo>
                  <a:pt x="36380" y="46230"/>
                </a:lnTo>
                <a:lnTo>
                  <a:pt x="36380" y="46220"/>
                </a:lnTo>
                <a:lnTo>
                  <a:pt x="36390" y="46230"/>
                </a:lnTo>
                <a:lnTo>
                  <a:pt x="36390" y="46240"/>
                </a:lnTo>
                <a:lnTo>
                  <a:pt x="36400" y="46240"/>
                </a:lnTo>
                <a:lnTo>
                  <a:pt x="36410" y="46250"/>
                </a:lnTo>
                <a:lnTo>
                  <a:pt x="36420" y="46250"/>
                </a:lnTo>
                <a:lnTo>
                  <a:pt x="36420" y="46260"/>
                </a:lnTo>
                <a:lnTo>
                  <a:pt x="36420" y="46270"/>
                </a:lnTo>
                <a:lnTo>
                  <a:pt x="36430" y="46280"/>
                </a:lnTo>
                <a:lnTo>
                  <a:pt x="36430" y="46290"/>
                </a:lnTo>
                <a:lnTo>
                  <a:pt x="36430" y="46300"/>
                </a:lnTo>
                <a:lnTo>
                  <a:pt x="36440" y="46310"/>
                </a:lnTo>
                <a:lnTo>
                  <a:pt x="36440" y="46320"/>
                </a:lnTo>
                <a:lnTo>
                  <a:pt x="36450" y="46320"/>
                </a:lnTo>
                <a:lnTo>
                  <a:pt x="36450" y="46330"/>
                </a:lnTo>
                <a:lnTo>
                  <a:pt x="36460" y="46320"/>
                </a:lnTo>
                <a:lnTo>
                  <a:pt x="36470" y="46320"/>
                </a:lnTo>
                <a:lnTo>
                  <a:pt x="36480" y="46310"/>
                </a:lnTo>
                <a:lnTo>
                  <a:pt x="36490" y="46300"/>
                </a:lnTo>
                <a:lnTo>
                  <a:pt x="36490" y="46290"/>
                </a:lnTo>
                <a:lnTo>
                  <a:pt x="36490" y="46280"/>
                </a:lnTo>
                <a:lnTo>
                  <a:pt x="36490" y="46270"/>
                </a:lnTo>
                <a:lnTo>
                  <a:pt x="36500" y="46280"/>
                </a:lnTo>
                <a:lnTo>
                  <a:pt x="36510" y="46280"/>
                </a:lnTo>
                <a:lnTo>
                  <a:pt x="36510" y="46290"/>
                </a:lnTo>
                <a:lnTo>
                  <a:pt x="36520" y="46290"/>
                </a:lnTo>
                <a:lnTo>
                  <a:pt x="36530" y="46290"/>
                </a:lnTo>
                <a:lnTo>
                  <a:pt x="36540" y="46290"/>
                </a:lnTo>
                <a:lnTo>
                  <a:pt x="36540" y="46300"/>
                </a:lnTo>
                <a:lnTo>
                  <a:pt x="36550" y="46300"/>
                </a:lnTo>
                <a:lnTo>
                  <a:pt x="36550" y="46310"/>
                </a:lnTo>
                <a:lnTo>
                  <a:pt x="36560" y="46320"/>
                </a:lnTo>
                <a:lnTo>
                  <a:pt x="36570" y="46320"/>
                </a:lnTo>
                <a:lnTo>
                  <a:pt x="36570" y="46330"/>
                </a:lnTo>
                <a:lnTo>
                  <a:pt x="36570" y="46340"/>
                </a:lnTo>
                <a:lnTo>
                  <a:pt x="36570" y="46350"/>
                </a:lnTo>
                <a:lnTo>
                  <a:pt x="36570" y="46360"/>
                </a:lnTo>
                <a:lnTo>
                  <a:pt x="36560" y="46370"/>
                </a:lnTo>
                <a:lnTo>
                  <a:pt x="36560" y="46380"/>
                </a:lnTo>
                <a:lnTo>
                  <a:pt x="36560" y="46390"/>
                </a:lnTo>
                <a:lnTo>
                  <a:pt x="36560" y="46400"/>
                </a:lnTo>
                <a:lnTo>
                  <a:pt x="36550" y="46400"/>
                </a:lnTo>
                <a:lnTo>
                  <a:pt x="36550" y="46410"/>
                </a:lnTo>
                <a:lnTo>
                  <a:pt x="36550" y="46420"/>
                </a:lnTo>
                <a:lnTo>
                  <a:pt x="36540" y="46420"/>
                </a:lnTo>
                <a:lnTo>
                  <a:pt x="36540" y="46430"/>
                </a:lnTo>
                <a:lnTo>
                  <a:pt x="36530" y="46440"/>
                </a:lnTo>
                <a:lnTo>
                  <a:pt x="36540" y="46440"/>
                </a:lnTo>
                <a:lnTo>
                  <a:pt x="36540" y="46450"/>
                </a:lnTo>
                <a:lnTo>
                  <a:pt x="36550" y="46450"/>
                </a:lnTo>
                <a:lnTo>
                  <a:pt x="36550" y="46460"/>
                </a:lnTo>
                <a:lnTo>
                  <a:pt x="36560" y="46460"/>
                </a:lnTo>
                <a:lnTo>
                  <a:pt x="36570" y="46460"/>
                </a:lnTo>
                <a:lnTo>
                  <a:pt x="36570" y="46470"/>
                </a:lnTo>
                <a:lnTo>
                  <a:pt x="36580" y="46470"/>
                </a:lnTo>
                <a:lnTo>
                  <a:pt x="36590" y="46470"/>
                </a:lnTo>
                <a:lnTo>
                  <a:pt x="36590" y="46480"/>
                </a:lnTo>
                <a:lnTo>
                  <a:pt x="36590" y="46490"/>
                </a:lnTo>
                <a:lnTo>
                  <a:pt x="36590" y="46500"/>
                </a:lnTo>
                <a:lnTo>
                  <a:pt x="36600" y="46500"/>
                </a:lnTo>
                <a:lnTo>
                  <a:pt x="36600" y="46510"/>
                </a:lnTo>
                <a:lnTo>
                  <a:pt x="36600" y="46520"/>
                </a:lnTo>
                <a:lnTo>
                  <a:pt x="36590" y="46520"/>
                </a:lnTo>
                <a:lnTo>
                  <a:pt x="36580" y="46520"/>
                </a:lnTo>
                <a:lnTo>
                  <a:pt x="36570" y="46520"/>
                </a:lnTo>
                <a:lnTo>
                  <a:pt x="36570" y="46530"/>
                </a:lnTo>
                <a:lnTo>
                  <a:pt x="36560" y="46530"/>
                </a:lnTo>
                <a:lnTo>
                  <a:pt x="36550" y="46530"/>
                </a:lnTo>
                <a:lnTo>
                  <a:pt x="36550" y="46520"/>
                </a:lnTo>
                <a:lnTo>
                  <a:pt x="36540" y="46520"/>
                </a:lnTo>
                <a:lnTo>
                  <a:pt x="36540" y="46530"/>
                </a:lnTo>
                <a:lnTo>
                  <a:pt x="36530" y="46530"/>
                </a:lnTo>
                <a:lnTo>
                  <a:pt x="36530" y="46540"/>
                </a:lnTo>
                <a:lnTo>
                  <a:pt x="36530" y="46550"/>
                </a:lnTo>
                <a:lnTo>
                  <a:pt x="36520" y="46550"/>
                </a:lnTo>
                <a:lnTo>
                  <a:pt x="36520" y="46560"/>
                </a:lnTo>
                <a:lnTo>
                  <a:pt x="36520" y="46570"/>
                </a:lnTo>
                <a:lnTo>
                  <a:pt x="36520" y="46580"/>
                </a:lnTo>
                <a:lnTo>
                  <a:pt x="36510" y="46590"/>
                </a:lnTo>
                <a:lnTo>
                  <a:pt x="36500" y="46590"/>
                </a:lnTo>
                <a:lnTo>
                  <a:pt x="36500" y="46600"/>
                </a:lnTo>
                <a:lnTo>
                  <a:pt x="36500" y="46610"/>
                </a:lnTo>
                <a:lnTo>
                  <a:pt x="36490" y="46610"/>
                </a:lnTo>
                <a:lnTo>
                  <a:pt x="36480" y="46610"/>
                </a:lnTo>
                <a:lnTo>
                  <a:pt x="36470" y="46620"/>
                </a:lnTo>
                <a:lnTo>
                  <a:pt x="36460" y="46620"/>
                </a:lnTo>
                <a:lnTo>
                  <a:pt x="36460" y="46630"/>
                </a:lnTo>
                <a:lnTo>
                  <a:pt x="36450" y="46630"/>
                </a:lnTo>
                <a:lnTo>
                  <a:pt x="36450" y="46640"/>
                </a:lnTo>
                <a:lnTo>
                  <a:pt x="36450" y="46650"/>
                </a:lnTo>
                <a:lnTo>
                  <a:pt x="36440" y="46650"/>
                </a:lnTo>
                <a:lnTo>
                  <a:pt x="36440" y="46660"/>
                </a:lnTo>
                <a:lnTo>
                  <a:pt x="36440" y="46670"/>
                </a:lnTo>
                <a:lnTo>
                  <a:pt x="36440" y="46680"/>
                </a:lnTo>
                <a:lnTo>
                  <a:pt x="36440" y="46690"/>
                </a:lnTo>
                <a:lnTo>
                  <a:pt x="36440" y="46700"/>
                </a:lnTo>
                <a:lnTo>
                  <a:pt x="36440" y="46710"/>
                </a:lnTo>
                <a:lnTo>
                  <a:pt x="36440" y="46720"/>
                </a:lnTo>
                <a:lnTo>
                  <a:pt x="36440" y="46730"/>
                </a:lnTo>
                <a:lnTo>
                  <a:pt x="36440" y="46740"/>
                </a:lnTo>
                <a:lnTo>
                  <a:pt x="36440" y="46750"/>
                </a:lnTo>
                <a:lnTo>
                  <a:pt x="36440" y="46760"/>
                </a:lnTo>
                <a:lnTo>
                  <a:pt x="36440" y="46770"/>
                </a:lnTo>
                <a:lnTo>
                  <a:pt x="36440" y="46780"/>
                </a:lnTo>
                <a:lnTo>
                  <a:pt x="36440" y="46790"/>
                </a:lnTo>
                <a:lnTo>
                  <a:pt x="36430" y="46800"/>
                </a:lnTo>
                <a:lnTo>
                  <a:pt x="36430" y="46810"/>
                </a:lnTo>
                <a:lnTo>
                  <a:pt x="36430" y="46820"/>
                </a:lnTo>
                <a:lnTo>
                  <a:pt x="36430" y="46830"/>
                </a:lnTo>
                <a:lnTo>
                  <a:pt x="36430" y="46840"/>
                </a:lnTo>
                <a:lnTo>
                  <a:pt x="36430" y="46850"/>
                </a:lnTo>
                <a:lnTo>
                  <a:pt x="36440" y="46850"/>
                </a:lnTo>
                <a:lnTo>
                  <a:pt x="36440" y="46860"/>
                </a:lnTo>
                <a:lnTo>
                  <a:pt x="36440" y="46870"/>
                </a:lnTo>
                <a:lnTo>
                  <a:pt x="36440" y="46880"/>
                </a:lnTo>
                <a:lnTo>
                  <a:pt x="36440" y="46890"/>
                </a:lnTo>
                <a:lnTo>
                  <a:pt x="36440" y="46900"/>
                </a:lnTo>
                <a:lnTo>
                  <a:pt x="36440" y="46910"/>
                </a:lnTo>
                <a:lnTo>
                  <a:pt x="36440" y="46920"/>
                </a:lnTo>
                <a:lnTo>
                  <a:pt x="36440" y="46930"/>
                </a:lnTo>
                <a:lnTo>
                  <a:pt x="36440" y="46940"/>
                </a:lnTo>
                <a:lnTo>
                  <a:pt x="36440" y="46950"/>
                </a:lnTo>
                <a:lnTo>
                  <a:pt x="36430" y="46950"/>
                </a:lnTo>
                <a:lnTo>
                  <a:pt x="36430" y="46960"/>
                </a:lnTo>
                <a:lnTo>
                  <a:pt x="36420" y="46960"/>
                </a:lnTo>
                <a:lnTo>
                  <a:pt x="36410" y="46950"/>
                </a:lnTo>
                <a:lnTo>
                  <a:pt x="36400" y="46960"/>
                </a:lnTo>
                <a:lnTo>
                  <a:pt x="36400" y="46970"/>
                </a:lnTo>
                <a:lnTo>
                  <a:pt x="36390" y="46970"/>
                </a:lnTo>
                <a:lnTo>
                  <a:pt x="36380" y="46970"/>
                </a:lnTo>
                <a:lnTo>
                  <a:pt x="36370" y="46970"/>
                </a:lnTo>
                <a:lnTo>
                  <a:pt x="36370" y="46980"/>
                </a:lnTo>
                <a:lnTo>
                  <a:pt x="36360" y="46980"/>
                </a:lnTo>
                <a:lnTo>
                  <a:pt x="36350" y="46980"/>
                </a:lnTo>
                <a:lnTo>
                  <a:pt x="36350" y="46990"/>
                </a:lnTo>
                <a:lnTo>
                  <a:pt x="36340" y="46990"/>
                </a:lnTo>
                <a:lnTo>
                  <a:pt x="36340" y="47000"/>
                </a:lnTo>
                <a:lnTo>
                  <a:pt x="36340" y="47010"/>
                </a:lnTo>
                <a:lnTo>
                  <a:pt x="36330" y="47020"/>
                </a:lnTo>
                <a:lnTo>
                  <a:pt x="36340" y="47030"/>
                </a:lnTo>
                <a:lnTo>
                  <a:pt x="36330" y="47030"/>
                </a:lnTo>
                <a:lnTo>
                  <a:pt x="36330" y="47040"/>
                </a:lnTo>
                <a:lnTo>
                  <a:pt x="36330" y="47030"/>
                </a:lnTo>
                <a:lnTo>
                  <a:pt x="36320" y="47030"/>
                </a:lnTo>
                <a:lnTo>
                  <a:pt x="36310" y="47030"/>
                </a:lnTo>
                <a:lnTo>
                  <a:pt x="36310" y="47040"/>
                </a:lnTo>
                <a:lnTo>
                  <a:pt x="36310" y="47050"/>
                </a:lnTo>
                <a:lnTo>
                  <a:pt x="36300" y="47050"/>
                </a:lnTo>
                <a:lnTo>
                  <a:pt x="36300" y="47060"/>
                </a:lnTo>
                <a:lnTo>
                  <a:pt x="36300" y="47070"/>
                </a:lnTo>
                <a:lnTo>
                  <a:pt x="36300" y="47080"/>
                </a:lnTo>
                <a:lnTo>
                  <a:pt x="36290" y="47080"/>
                </a:lnTo>
                <a:lnTo>
                  <a:pt x="36290" y="47090"/>
                </a:lnTo>
                <a:lnTo>
                  <a:pt x="36290" y="47100"/>
                </a:lnTo>
                <a:lnTo>
                  <a:pt x="36290" y="47110"/>
                </a:lnTo>
                <a:lnTo>
                  <a:pt x="36290" y="47120"/>
                </a:lnTo>
                <a:lnTo>
                  <a:pt x="36290" y="47110"/>
                </a:lnTo>
                <a:lnTo>
                  <a:pt x="36280" y="47110"/>
                </a:lnTo>
                <a:lnTo>
                  <a:pt x="36270" y="47110"/>
                </a:lnTo>
                <a:lnTo>
                  <a:pt x="36260" y="47110"/>
                </a:lnTo>
                <a:lnTo>
                  <a:pt x="36250" y="47120"/>
                </a:lnTo>
                <a:lnTo>
                  <a:pt x="36240" y="47120"/>
                </a:lnTo>
                <a:lnTo>
                  <a:pt x="36240" y="47130"/>
                </a:lnTo>
                <a:lnTo>
                  <a:pt x="36230" y="47140"/>
                </a:lnTo>
                <a:lnTo>
                  <a:pt x="36230" y="47150"/>
                </a:lnTo>
                <a:lnTo>
                  <a:pt x="36230" y="47160"/>
                </a:lnTo>
                <a:lnTo>
                  <a:pt x="36230" y="47170"/>
                </a:lnTo>
                <a:lnTo>
                  <a:pt x="36230" y="47180"/>
                </a:lnTo>
                <a:lnTo>
                  <a:pt x="36240" y="47190"/>
                </a:lnTo>
                <a:lnTo>
                  <a:pt x="36250" y="47190"/>
                </a:lnTo>
                <a:lnTo>
                  <a:pt x="36250" y="47200"/>
                </a:lnTo>
                <a:lnTo>
                  <a:pt x="36250" y="47210"/>
                </a:lnTo>
                <a:lnTo>
                  <a:pt x="36250" y="47220"/>
                </a:lnTo>
                <a:lnTo>
                  <a:pt x="36250" y="47230"/>
                </a:lnTo>
                <a:lnTo>
                  <a:pt x="36250" y="47240"/>
                </a:lnTo>
                <a:lnTo>
                  <a:pt x="36250" y="47250"/>
                </a:lnTo>
                <a:lnTo>
                  <a:pt x="36240" y="47250"/>
                </a:lnTo>
                <a:lnTo>
                  <a:pt x="36240" y="47260"/>
                </a:lnTo>
                <a:lnTo>
                  <a:pt x="36230" y="47270"/>
                </a:lnTo>
                <a:lnTo>
                  <a:pt x="36230" y="47280"/>
                </a:lnTo>
                <a:lnTo>
                  <a:pt x="36240" y="47280"/>
                </a:lnTo>
                <a:lnTo>
                  <a:pt x="36240" y="47290"/>
                </a:lnTo>
                <a:lnTo>
                  <a:pt x="36230" y="47300"/>
                </a:lnTo>
                <a:lnTo>
                  <a:pt x="36230" y="47310"/>
                </a:lnTo>
                <a:lnTo>
                  <a:pt x="36220" y="47320"/>
                </a:lnTo>
                <a:lnTo>
                  <a:pt x="36220" y="47330"/>
                </a:lnTo>
                <a:lnTo>
                  <a:pt x="36220" y="47340"/>
                </a:lnTo>
                <a:lnTo>
                  <a:pt x="36210" y="47340"/>
                </a:lnTo>
                <a:lnTo>
                  <a:pt x="36210" y="47350"/>
                </a:lnTo>
                <a:lnTo>
                  <a:pt x="36210" y="47360"/>
                </a:lnTo>
                <a:lnTo>
                  <a:pt x="36200" y="47360"/>
                </a:lnTo>
                <a:lnTo>
                  <a:pt x="36200" y="47370"/>
                </a:lnTo>
                <a:lnTo>
                  <a:pt x="36200" y="47380"/>
                </a:lnTo>
                <a:lnTo>
                  <a:pt x="36200" y="47390"/>
                </a:lnTo>
                <a:lnTo>
                  <a:pt x="36200" y="47400"/>
                </a:lnTo>
                <a:lnTo>
                  <a:pt x="36200" y="47410"/>
                </a:lnTo>
                <a:lnTo>
                  <a:pt x="36190" y="47410"/>
                </a:lnTo>
                <a:lnTo>
                  <a:pt x="36190" y="47420"/>
                </a:lnTo>
                <a:lnTo>
                  <a:pt x="36180" y="47420"/>
                </a:lnTo>
                <a:lnTo>
                  <a:pt x="36170" y="47430"/>
                </a:lnTo>
                <a:lnTo>
                  <a:pt x="36170" y="47440"/>
                </a:lnTo>
                <a:lnTo>
                  <a:pt x="36160" y="47450"/>
                </a:lnTo>
                <a:lnTo>
                  <a:pt x="36160" y="47460"/>
                </a:lnTo>
                <a:lnTo>
                  <a:pt x="36160" y="47470"/>
                </a:lnTo>
                <a:lnTo>
                  <a:pt x="36150" y="47480"/>
                </a:lnTo>
                <a:lnTo>
                  <a:pt x="36150" y="47490"/>
                </a:lnTo>
                <a:lnTo>
                  <a:pt x="36140" y="47500"/>
                </a:lnTo>
                <a:lnTo>
                  <a:pt x="36140" y="47510"/>
                </a:lnTo>
                <a:lnTo>
                  <a:pt x="36140" y="47520"/>
                </a:lnTo>
                <a:lnTo>
                  <a:pt x="36130" y="47520"/>
                </a:lnTo>
                <a:lnTo>
                  <a:pt x="36130" y="47530"/>
                </a:lnTo>
                <a:lnTo>
                  <a:pt x="36130" y="47540"/>
                </a:lnTo>
                <a:lnTo>
                  <a:pt x="36130" y="47550"/>
                </a:lnTo>
                <a:lnTo>
                  <a:pt x="36130" y="47560"/>
                </a:lnTo>
                <a:lnTo>
                  <a:pt x="36130" y="47570"/>
                </a:lnTo>
                <a:lnTo>
                  <a:pt x="36130" y="47580"/>
                </a:lnTo>
                <a:lnTo>
                  <a:pt x="36130" y="47590"/>
                </a:lnTo>
                <a:lnTo>
                  <a:pt x="36130" y="47600"/>
                </a:lnTo>
                <a:lnTo>
                  <a:pt x="36130" y="47610"/>
                </a:lnTo>
                <a:lnTo>
                  <a:pt x="36130" y="47620"/>
                </a:lnTo>
                <a:lnTo>
                  <a:pt x="36130" y="47630"/>
                </a:lnTo>
                <a:lnTo>
                  <a:pt x="36130" y="47640"/>
                </a:lnTo>
                <a:lnTo>
                  <a:pt x="36130" y="47650"/>
                </a:lnTo>
                <a:lnTo>
                  <a:pt x="36120" y="47650"/>
                </a:lnTo>
                <a:lnTo>
                  <a:pt x="36120" y="47640"/>
                </a:lnTo>
                <a:lnTo>
                  <a:pt x="36110" y="47640"/>
                </a:lnTo>
                <a:lnTo>
                  <a:pt x="36100" y="47640"/>
                </a:lnTo>
                <a:lnTo>
                  <a:pt x="36100" y="47650"/>
                </a:lnTo>
                <a:lnTo>
                  <a:pt x="36100" y="47660"/>
                </a:lnTo>
                <a:lnTo>
                  <a:pt x="36100" y="47670"/>
                </a:lnTo>
                <a:lnTo>
                  <a:pt x="36100" y="47680"/>
                </a:lnTo>
                <a:lnTo>
                  <a:pt x="36100" y="47690"/>
                </a:lnTo>
                <a:lnTo>
                  <a:pt x="36100" y="47700"/>
                </a:lnTo>
                <a:lnTo>
                  <a:pt x="36100" y="47710"/>
                </a:lnTo>
                <a:lnTo>
                  <a:pt x="36110" y="47710"/>
                </a:lnTo>
                <a:lnTo>
                  <a:pt x="36120" y="47710"/>
                </a:lnTo>
                <a:lnTo>
                  <a:pt x="36130" y="47710"/>
                </a:lnTo>
                <a:lnTo>
                  <a:pt x="36140" y="47710"/>
                </a:lnTo>
                <a:lnTo>
                  <a:pt x="36150" y="47710"/>
                </a:lnTo>
                <a:lnTo>
                  <a:pt x="36150" y="47720"/>
                </a:lnTo>
                <a:lnTo>
                  <a:pt x="36150" y="47730"/>
                </a:lnTo>
                <a:lnTo>
                  <a:pt x="36150" y="47740"/>
                </a:lnTo>
                <a:lnTo>
                  <a:pt x="36150" y="47750"/>
                </a:lnTo>
                <a:lnTo>
                  <a:pt x="36150" y="47760"/>
                </a:lnTo>
                <a:lnTo>
                  <a:pt x="36150" y="47770"/>
                </a:lnTo>
                <a:lnTo>
                  <a:pt x="36150" y="47780"/>
                </a:lnTo>
                <a:lnTo>
                  <a:pt x="36150" y="47790"/>
                </a:lnTo>
                <a:lnTo>
                  <a:pt x="36150" y="47800"/>
                </a:lnTo>
                <a:lnTo>
                  <a:pt x="36150" y="47810"/>
                </a:lnTo>
                <a:lnTo>
                  <a:pt x="36150" y="47820"/>
                </a:lnTo>
                <a:lnTo>
                  <a:pt x="36140" y="47820"/>
                </a:lnTo>
                <a:lnTo>
                  <a:pt x="36130" y="47820"/>
                </a:lnTo>
                <a:lnTo>
                  <a:pt x="36120" y="47820"/>
                </a:lnTo>
                <a:lnTo>
                  <a:pt x="36120" y="47830"/>
                </a:lnTo>
                <a:lnTo>
                  <a:pt x="36120" y="47840"/>
                </a:lnTo>
                <a:lnTo>
                  <a:pt x="36120" y="47850"/>
                </a:lnTo>
                <a:lnTo>
                  <a:pt x="36130" y="47850"/>
                </a:lnTo>
                <a:lnTo>
                  <a:pt x="36140" y="47850"/>
                </a:lnTo>
                <a:lnTo>
                  <a:pt x="36140" y="47860"/>
                </a:lnTo>
                <a:lnTo>
                  <a:pt x="36140" y="47870"/>
                </a:lnTo>
                <a:lnTo>
                  <a:pt x="36150" y="47870"/>
                </a:lnTo>
                <a:lnTo>
                  <a:pt x="36150" y="47880"/>
                </a:lnTo>
                <a:lnTo>
                  <a:pt x="36150" y="47890"/>
                </a:lnTo>
                <a:lnTo>
                  <a:pt x="36150" y="47900"/>
                </a:lnTo>
                <a:lnTo>
                  <a:pt x="36140" y="47900"/>
                </a:lnTo>
                <a:lnTo>
                  <a:pt x="36140" y="47910"/>
                </a:lnTo>
                <a:lnTo>
                  <a:pt x="36130" y="47910"/>
                </a:lnTo>
                <a:lnTo>
                  <a:pt x="36120" y="47910"/>
                </a:lnTo>
                <a:lnTo>
                  <a:pt x="36120" y="47920"/>
                </a:lnTo>
                <a:lnTo>
                  <a:pt x="36110" y="47920"/>
                </a:lnTo>
                <a:lnTo>
                  <a:pt x="36100" y="47920"/>
                </a:lnTo>
                <a:lnTo>
                  <a:pt x="36090" y="47920"/>
                </a:lnTo>
                <a:lnTo>
                  <a:pt x="36080" y="47920"/>
                </a:lnTo>
                <a:lnTo>
                  <a:pt x="36070" y="47920"/>
                </a:lnTo>
                <a:lnTo>
                  <a:pt x="36060" y="47920"/>
                </a:lnTo>
                <a:lnTo>
                  <a:pt x="36050" y="47920"/>
                </a:lnTo>
                <a:lnTo>
                  <a:pt x="36040" y="47920"/>
                </a:lnTo>
                <a:lnTo>
                  <a:pt x="36030" y="47920"/>
                </a:lnTo>
                <a:lnTo>
                  <a:pt x="36020" y="47920"/>
                </a:lnTo>
                <a:lnTo>
                  <a:pt x="36010" y="47920"/>
                </a:lnTo>
                <a:lnTo>
                  <a:pt x="36000" y="47920"/>
                </a:lnTo>
                <a:lnTo>
                  <a:pt x="36000" y="47930"/>
                </a:lnTo>
                <a:lnTo>
                  <a:pt x="35990" y="47930"/>
                </a:lnTo>
                <a:lnTo>
                  <a:pt x="35990" y="47940"/>
                </a:lnTo>
                <a:lnTo>
                  <a:pt x="35980" y="47940"/>
                </a:lnTo>
                <a:lnTo>
                  <a:pt x="35980" y="47930"/>
                </a:lnTo>
                <a:lnTo>
                  <a:pt x="35970" y="47930"/>
                </a:lnTo>
                <a:lnTo>
                  <a:pt x="35960" y="47930"/>
                </a:lnTo>
                <a:lnTo>
                  <a:pt x="35950" y="47930"/>
                </a:lnTo>
                <a:lnTo>
                  <a:pt x="35940" y="47930"/>
                </a:lnTo>
                <a:lnTo>
                  <a:pt x="35930" y="47930"/>
                </a:lnTo>
                <a:lnTo>
                  <a:pt x="35920" y="47930"/>
                </a:lnTo>
                <a:lnTo>
                  <a:pt x="35920" y="47940"/>
                </a:lnTo>
                <a:lnTo>
                  <a:pt x="35910" y="47940"/>
                </a:lnTo>
                <a:lnTo>
                  <a:pt x="35910" y="47930"/>
                </a:lnTo>
                <a:lnTo>
                  <a:pt x="35900" y="47930"/>
                </a:lnTo>
                <a:lnTo>
                  <a:pt x="35890" y="47930"/>
                </a:lnTo>
                <a:lnTo>
                  <a:pt x="35880" y="47930"/>
                </a:lnTo>
                <a:lnTo>
                  <a:pt x="35880" y="47940"/>
                </a:lnTo>
                <a:lnTo>
                  <a:pt x="35880" y="47950"/>
                </a:lnTo>
                <a:lnTo>
                  <a:pt x="35890" y="47950"/>
                </a:lnTo>
                <a:lnTo>
                  <a:pt x="35890" y="47960"/>
                </a:lnTo>
                <a:lnTo>
                  <a:pt x="35900" y="47970"/>
                </a:lnTo>
                <a:lnTo>
                  <a:pt x="35900" y="47980"/>
                </a:lnTo>
                <a:lnTo>
                  <a:pt x="35900" y="47990"/>
                </a:lnTo>
                <a:lnTo>
                  <a:pt x="35900" y="48000"/>
                </a:lnTo>
                <a:lnTo>
                  <a:pt x="35900" y="48010"/>
                </a:lnTo>
                <a:lnTo>
                  <a:pt x="35890" y="48010"/>
                </a:lnTo>
                <a:lnTo>
                  <a:pt x="35890" y="48020"/>
                </a:lnTo>
                <a:lnTo>
                  <a:pt x="35880" y="48030"/>
                </a:lnTo>
                <a:lnTo>
                  <a:pt x="35880" y="48040"/>
                </a:lnTo>
                <a:lnTo>
                  <a:pt x="35870" y="48040"/>
                </a:lnTo>
                <a:lnTo>
                  <a:pt x="35870" y="48050"/>
                </a:lnTo>
                <a:lnTo>
                  <a:pt x="35880" y="48050"/>
                </a:lnTo>
                <a:lnTo>
                  <a:pt x="35890" y="48060"/>
                </a:lnTo>
                <a:lnTo>
                  <a:pt x="35900" y="48060"/>
                </a:lnTo>
                <a:lnTo>
                  <a:pt x="35910" y="48060"/>
                </a:lnTo>
                <a:lnTo>
                  <a:pt x="35910" y="48070"/>
                </a:lnTo>
                <a:lnTo>
                  <a:pt x="35920" y="48070"/>
                </a:lnTo>
                <a:lnTo>
                  <a:pt x="35930" y="48070"/>
                </a:lnTo>
                <a:lnTo>
                  <a:pt x="35940" y="48070"/>
                </a:lnTo>
                <a:lnTo>
                  <a:pt x="35950" y="48070"/>
                </a:lnTo>
                <a:lnTo>
                  <a:pt x="35960" y="48070"/>
                </a:lnTo>
                <a:lnTo>
                  <a:pt x="35970" y="48070"/>
                </a:lnTo>
                <a:lnTo>
                  <a:pt x="35970" y="48060"/>
                </a:lnTo>
                <a:lnTo>
                  <a:pt x="35980" y="48060"/>
                </a:lnTo>
                <a:lnTo>
                  <a:pt x="35990" y="48070"/>
                </a:lnTo>
                <a:lnTo>
                  <a:pt x="36000" y="48070"/>
                </a:lnTo>
                <a:lnTo>
                  <a:pt x="36010" y="48070"/>
                </a:lnTo>
                <a:lnTo>
                  <a:pt x="36020" y="48070"/>
                </a:lnTo>
                <a:lnTo>
                  <a:pt x="36030" y="48070"/>
                </a:lnTo>
                <a:lnTo>
                  <a:pt x="36040" y="48070"/>
                </a:lnTo>
                <a:lnTo>
                  <a:pt x="36050" y="48070"/>
                </a:lnTo>
                <a:lnTo>
                  <a:pt x="36050" y="48080"/>
                </a:lnTo>
                <a:lnTo>
                  <a:pt x="36040" y="48080"/>
                </a:lnTo>
                <a:lnTo>
                  <a:pt x="36030" y="48080"/>
                </a:lnTo>
                <a:lnTo>
                  <a:pt x="36030" y="48090"/>
                </a:lnTo>
                <a:lnTo>
                  <a:pt x="36030" y="48100"/>
                </a:lnTo>
                <a:lnTo>
                  <a:pt x="36030" y="48110"/>
                </a:lnTo>
                <a:lnTo>
                  <a:pt x="36030" y="48120"/>
                </a:lnTo>
                <a:lnTo>
                  <a:pt x="36030" y="48130"/>
                </a:lnTo>
                <a:lnTo>
                  <a:pt x="36030" y="48140"/>
                </a:lnTo>
                <a:lnTo>
                  <a:pt x="36020" y="48140"/>
                </a:lnTo>
                <a:lnTo>
                  <a:pt x="36020" y="48150"/>
                </a:lnTo>
                <a:lnTo>
                  <a:pt x="36020" y="48160"/>
                </a:lnTo>
                <a:lnTo>
                  <a:pt x="36020" y="48170"/>
                </a:lnTo>
                <a:lnTo>
                  <a:pt x="36010" y="48180"/>
                </a:lnTo>
                <a:lnTo>
                  <a:pt x="36000" y="48190"/>
                </a:lnTo>
                <a:lnTo>
                  <a:pt x="36000" y="48200"/>
                </a:lnTo>
                <a:lnTo>
                  <a:pt x="36000" y="48210"/>
                </a:lnTo>
                <a:lnTo>
                  <a:pt x="36000" y="48220"/>
                </a:lnTo>
                <a:lnTo>
                  <a:pt x="35990" y="48230"/>
                </a:lnTo>
                <a:lnTo>
                  <a:pt x="35990" y="48240"/>
                </a:lnTo>
                <a:lnTo>
                  <a:pt x="35980" y="48240"/>
                </a:lnTo>
                <a:lnTo>
                  <a:pt x="35980" y="48250"/>
                </a:lnTo>
                <a:lnTo>
                  <a:pt x="35970" y="48260"/>
                </a:lnTo>
                <a:lnTo>
                  <a:pt x="35970" y="48270"/>
                </a:lnTo>
                <a:lnTo>
                  <a:pt x="35960" y="48270"/>
                </a:lnTo>
                <a:lnTo>
                  <a:pt x="35960" y="48280"/>
                </a:lnTo>
                <a:lnTo>
                  <a:pt x="35960" y="48290"/>
                </a:lnTo>
                <a:lnTo>
                  <a:pt x="35960" y="48300"/>
                </a:lnTo>
                <a:lnTo>
                  <a:pt x="35960" y="48310"/>
                </a:lnTo>
                <a:lnTo>
                  <a:pt x="35960" y="48320"/>
                </a:lnTo>
                <a:lnTo>
                  <a:pt x="35960" y="48330"/>
                </a:lnTo>
                <a:lnTo>
                  <a:pt x="35960" y="48340"/>
                </a:lnTo>
                <a:lnTo>
                  <a:pt x="35950" y="48350"/>
                </a:lnTo>
                <a:lnTo>
                  <a:pt x="35950" y="48360"/>
                </a:lnTo>
                <a:lnTo>
                  <a:pt x="35940" y="48360"/>
                </a:lnTo>
                <a:lnTo>
                  <a:pt x="35930" y="48360"/>
                </a:lnTo>
                <a:lnTo>
                  <a:pt x="35920" y="48370"/>
                </a:lnTo>
                <a:lnTo>
                  <a:pt x="35910" y="48370"/>
                </a:lnTo>
                <a:lnTo>
                  <a:pt x="35900" y="48370"/>
                </a:lnTo>
                <a:lnTo>
                  <a:pt x="35890" y="48370"/>
                </a:lnTo>
                <a:lnTo>
                  <a:pt x="35880" y="48370"/>
                </a:lnTo>
                <a:lnTo>
                  <a:pt x="35880" y="48380"/>
                </a:lnTo>
                <a:lnTo>
                  <a:pt x="35880" y="48390"/>
                </a:lnTo>
                <a:lnTo>
                  <a:pt x="35870" y="48390"/>
                </a:lnTo>
                <a:lnTo>
                  <a:pt x="35870" y="48400"/>
                </a:lnTo>
                <a:lnTo>
                  <a:pt x="35860" y="48400"/>
                </a:lnTo>
                <a:lnTo>
                  <a:pt x="35860" y="48410"/>
                </a:lnTo>
                <a:lnTo>
                  <a:pt x="35850" y="48410"/>
                </a:lnTo>
                <a:lnTo>
                  <a:pt x="35850" y="48400"/>
                </a:lnTo>
                <a:lnTo>
                  <a:pt x="35840" y="48400"/>
                </a:lnTo>
                <a:lnTo>
                  <a:pt x="35830" y="48400"/>
                </a:lnTo>
                <a:lnTo>
                  <a:pt x="35820" y="48400"/>
                </a:lnTo>
                <a:lnTo>
                  <a:pt x="35810" y="48400"/>
                </a:lnTo>
                <a:lnTo>
                  <a:pt x="35810" y="48410"/>
                </a:lnTo>
                <a:lnTo>
                  <a:pt x="35800" y="48420"/>
                </a:lnTo>
                <a:lnTo>
                  <a:pt x="35800" y="48430"/>
                </a:lnTo>
                <a:lnTo>
                  <a:pt x="35800" y="48440"/>
                </a:lnTo>
                <a:lnTo>
                  <a:pt x="35790" y="48440"/>
                </a:lnTo>
                <a:lnTo>
                  <a:pt x="35780" y="48440"/>
                </a:lnTo>
                <a:lnTo>
                  <a:pt x="35770" y="48440"/>
                </a:lnTo>
                <a:lnTo>
                  <a:pt x="35770" y="48450"/>
                </a:lnTo>
                <a:lnTo>
                  <a:pt x="35760" y="48450"/>
                </a:lnTo>
                <a:lnTo>
                  <a:pt x="35760" y="48460"/>
                </a:lnTo>
                <a:lnTo>
                  <a:pt x="35750" y="48460"/>
                </a:lnTo>
                <a:lnTo>
                  <a:pt x="35750" y="48470"/>
                </a:lnTo>
                <a:lnTo>
                  <a:pt x="35740" y="48470"/>
                </a:lnTo>
                <a:lnTo>
                  <a:pt x="35740" y="48480"/>
                </a:lnTo>
                <a:lnTo>
                  <a:pt x="35730" y="48480"/>
                </a:lnTo>
                <a:lnTo>
                  <a:pt x="35730" y="48490"/>
                </a:lnTo>
                <a:lnTo>
                  <a:pt x="35730" y="48500"/>
                </a:lnTo>
                <a:lnTo>
                  <a:pt x="35720" y="48500"/>
                </a:lnTo>
                <a:lnTo>
                  <a:pt x="35710" y="48510"/>
                </a:lnTo>
                <a:lnTo>
                  <a:pt x="35710" y="48520"/>
                </a:lnTo>
                <a:lnTo>
                  <a:pt x="35710" y="48530"/>
                </a:lnTo>
                <a:lnTo>
                  <a:pt x="35700" y="48530"/>
                </a:lnTo>
                <a:lnTo>
                  <a:pt x="35700" y="48540"/>
                </a:lnTo>
                <a:lnTo>
                  <a:pt x="35710" y="48540"/>
                </a:lnTo>
                <a:lnTo>
                  <a:pt x="35720" y="48540"/>
                </a:lnTo>
                <a:lnTo>
                  <a:pt x="35720" y="48550"/>
                </a:lnTo>
                <a:lnTo>
                  <a:pt x="35730" y="48550"/>
                </a:lnTo>
                <a:lnTo>
                  <a:pt x="35740" y="48550"/>
                </a:lnTo>
                <a:lnTo>
                  <a:pt x="35750" y="48550"/>
                </a:lnTo>
                <a:lnTo>
                  <a:pt x="35760" y="48550"/>
                </a:lnTo>
                <a:lnTo>
                  <a:pt x="35770" y="48550"/>
                </a:lnTo>
                <a:lnTo>
                  <a:pt x="35780" y="48550"/>
                </a:lnTo>
                <a:lnTo>
                  <a:pt x="35790" y="48550"/>
                </a:lnTo>
                <a:lnTo>
                  <a:pt x="35800" y="48550"/>
                </a:lnTo>
                <a:lnTo>
                  <a:pt x="35800" y="48560"/>
                </a:lnTo>
                <a:lnTo>
                  <a:pt x="35810" y="48560"/>
                </a:lnTo>
                <a:lnTo>
                  <a:pt x="35820" y="48560"/>
                </a:lnTo>
                <a:lnTo>
                  <a:pt x="35830" y="48560"/>
                </a:lnTo>
                <a:lnTo>
                  <a:pt x="35830" y="48570"/>
                </a:lnTo>
                <a:lnTo>
                  <a:pt x="35840" y="48570"/>
                </a:lnTo>
                <a:lnTo>
                  <a:pt x="35840" y="48580"/>
                </a:lnTo>
                <a:lnTo>
                  <a:pt x="35850" y="48580"/>
                </a:lnTo>
                <a:lnTo>
                  <a:pt x="35850" y="48590"/>
                </a:lnTo>
                <a:lnTo>
                  <a:pt x="35860" y="48590"/>
                </a:lnTo>
                <a:lnTo>
                  <a:pt x="35870" y="48600"/>
                </a:lnTo>
                <a:lnTo>
                  <a:pt x="35880" y="48610"/>
                </a:lnTo>
                <a:lnTo>
                  <a:pt x="35890" y="48620"/>
                </a:lnTo>
                <a:lnTo>
                  <a:pt x="35890" y="48630"/>
                </a:lnTo>
                <a:lnTo>
                  <a:pt x="35890" y="48640"/>
                </a:lnTo>
                <a:lnTo>
                  <a:pt x="35900" y="48640"/>
                </a:lnTo>
                <a:lnTo>
                  <a:pt x="35900" y="48650"/>
                </a:lnTo>
                <a:lnTo>
                  <a:pt x="35900" y="48660"/>
                </a:lnTo>
                <a:lnTo>
                  <a:pt x="35900" y="48670"/>
                </a:lnTo>
                <a:lnTo>
                  <a:pt x="35900" y="48680"/>
                </a:lnTo>
                <a:lnTo>
                  <a:pt x="35900" y="48690"/>
                </a:lnTo>
                <a:lnTo>
                  <a:pt x="35900" y="48700"/>
                </a:lnTo>
                <a:lnTo>
                  <a:pt x="35890" y="48710"/>
                </a:lnTo>
                <a:lnTo>
                  <a:pt x="35890" y="48720"/>
                </a:lnTo>
                <a:lnTo>
                  <a:pt x="35890" y="48730"/>
                </a:lnTo>
                <a:lnTo>
                  <a:pt x="35890" y="48740"/>
                </a:lnTo>
                <a:lnTo>
                  <a:pt x="35880" y="48740"/>
                </a:lnTo>
                <a:lnTo>
                  <a:pt x="35880" y="48750"/>
                </a:lnTo>
                <a:lnTo>
                  <a:pt x="35880" y="48760"/>
                </a:lnTo>
                <a:lnTo>
                  <a:pt x="35880" y="48770"/>
                </a:lnTo>
                <a:lnTo>
                  <a:pt x="35890" y="48770"/>
                </a:lnTo>
                <a:lnTo>
                  <a:pt x="35890" y="48780"/>
                </a:lnTo>
                <a:lnTo>
                  <a:pt x="35890" y="48790"/>
                </a:lnTo>
                <a:lnTo>
                  <a:pt x="35890" y="48800"/>
                </a:lnTo>
                <a:lnTo>
                  <a:pt x="35900" y="48800"/>
                </a:lnTo>
                <a:lnTo>
                  <a:pt x="35910" y="48810"/>
                </a:lnTo>
                <a:lnTo>
                  <a:pt x="35910" y="48820"/>
                </a:lnTo>
                <a:lnTo>
                  <a:pt x="35920" y="48820"/>
                </a:lnTo>
                <a:lnTo>
                  <a:pt x="35920" y="48830"/>
                </a:lnTo>
                <a:lnTo>
                  <a:pt x="35930" y="48830"/>
                </a:lnTo>
                <a:lnTo>
                  <a:pt x="35930" y="48840"/>
                </a:lnTo>
                <a:lnTo>
                  <a:pt x="35940" y="48840"/>
                </a:lnTo>
                <a:lnTo>
                  <a:pt x="35950" y="48850"/>
                </a:lnTo>
                <a:lnTo>
                  <a:pt x="35960" y="48850"/>
                </a:lnTo>
                <a:lnTo>
                  <a:pt x="35970" y="48850"/>
                </a:lnTo>
                <a:lnTo>
                  <a:pt x="35980" y="48850"/>
                </a:lnTo>
                <a:lnTo>
                  <a:pt x="35990" y="48850"/>
                </a:lnTo>
                <a:lnTo>
                  <a:pt x="36000" y="48850"/>
                </a:lnTo>
                <a:lnTo>
                  <a:pt x="36010" y="48850"/>
                </a:lnTo>
                <a:lnTo>
                  <a:pt x="36010" y="48860"/>
                </a:lnTo>
                <a:lnTo>
                  <a:pt x="36020" y="48860"/>
                </a:lnTo>
                <a:lnTo>
                  <a:pt x="36020" y="48870"/>
                </a:lnTo>
                <a:lnTo>
                  <a:pt x="36030" y="48870"/>
                </a:lnTo>
                <a:lnTo>
                  <a:pt x="36040" y="48880"/>
                </a:lnTo>
                <a:lnTo>
                  <a:pt x="36040" y="48890"/>
                </a:lnTo>
                <a:lnTo>
                  <a:pt x="36040" y="48900"/>
                </a:lnTo>
                <a:lnTo>
                  <a:pt x="36040" y="48910"/>
                </a:lnTo>
                <a:lnTo>
                  <a:pt x="36050" y="48910"/>
                </a:lnTo>
                <a:lnTo>
                  <a:pt x="36050" y="48920"/>
                </a:lnTo>
                <a:lnTo>
                  <a:pt x="36050" y="48930"/>
                </a:lnTo>
                <a:lnTo>
                  <a:pt x="36050" y="48940"/>
                </a:lnTo>
                <a:lnTo>
                  <a:pt x="36050" y="48950"/>
                </a:lnTo>
                <a:lnTo>
                  <a:pt x="36040" y="48950"/>
                </a:lnTo>
                <a:lnTo>
                  <a:pt x="36040" y="48960"/>
                </a:lnTo>
                <a:lnTo>
                  <a:pt x="36030" y="48970"/>
                </a:lnTo>
                <a:lnTo>
                  <a:pt x="36030" y="48980"/>
                </a:lnTo>
                <a:lnTo>
                  <a:pt x="36020" y="48990"/>
                </a:lnTo>
                <a:lnTo>
                  <a:pt x="36020" y="49000"/>
                </a:lnTo>
                <a:lnTo>
                  <a:pt x="36020" y="49010"/>
                </a:lnTo>
                <a:lnTo>
                  <a:pt x="36020" y="49020"/>
                </a:lnTo>
                <a:lnTo>
                  <a:pt x="36030" y="49020"/>
                </a:lnTo>
                <a:lnTo>
                  <a:pt x="36030" y="49030"/>
                </a:lnTo>
                <a:lnTo>
                  <a:pt x="36030" y="49040"/>
                </a:lnTo>
                <a:lnTo>
                  <a:pt x="36040" y="49050"/>
                </a:lnTo>
                <a:lnTo>
                  <a:pt x="36040" y="49060"/>
                </a:lnTo>
                <a:lnTo>
                  <a:pt x="36050" y="49060"/>
                </a:lnTo>
                <a:lnTo>
                  <a:pt x="36050" y="49070"/>
                </a:lnTo>
                <a:lnTo>
                  <a:pt x="36060" y="49070"/>
                </a:lnTo>
                <a:lnTo>
                  <a:pt x="36060" y="49080"/>
                </a:lnTo>
                <a:lnTo>
                  <a:pt x="36070" y="49080"/>
                </a:lnTo>
                <a:lnTo>
                  <a:pt x="36070" y="49090"/>
                </a:lnTo>
                <a:lnTo>
                  <a:pt x="36080" y="49090"/>
                </a:lnTo>
                <a:lnTo>
                  <a:pt x="36090" y="49090"/>
                </a:lnTo>
                <a:lnTo>
                  <a:pt x="36100" y="49100"/>
                </a:lnTo>
                <a:lnTo>
                  <a:pt x="36100" y="49090"/>
                </a:lnTo>
                <a:lnTo>
                  <a:pt x="36110" y="49100"/>
                </a:lnTo>
                <a:lnTo>
                  <a:pt x="36120" y="49100"/>
                </a:lnTo>
                <a:lnTo>
                  <a:pt x="36120" y="49110"/>
                </a:lnTo>
                <a:lnTo>
                  <a:pt x="36130" y="49110"/>
                </a:lnTo>
                <a:lnTo>
                  <a:pt x="36140" y="49110"/>
                </a:lnTo>
                <a:lnTo>
                  <a:pt x="36140" y="49120"/>
                </a:lnTo>
                <a:lnTo>
                  <a:pt x="36150" y="49120"/>
                </a:lnTo>
                <a:lnTo>
                  <a:pt x="36150" y="49130"/>
                </a:lnTo>
                <a:lnTo>
                  <a:pt x="36160" y="49130"/>
                </a:lnTo>
                <a:lnTo>
                  <a:pt x="36160" y="49140"/>
                </a:lnTo>
                <a:lnTo>
                  <a:pt x="36160" y="49150"/>
                </a:lnTo>
                <a:lnTo>
                  <a:pt x="36170" y="49150"/>
                </a:lnTo>
                <a:lnTo>
                  <a:pt x="36170" y="49160"/>
                </a:lnTo>
                <a:lnTo>
                  <a:pt x="36170" y="49170"/>
                </a:lnTo>
                <a:lnTo>
                  <a:pt x="36180" y="49180"/>
                </a:lnTo>
                <a:lnTo>
                  <a:pt x="36180" y="49190"/>
                </a:lnTo>
                <a:lnTo>
                  <a:pt x="36180" y="49200"/>
                </a:lnTo>
                <a:lnTo>
                  <a:pt x="36190" y="49200"/>
                </a:lnTo>
                <a:lnTo>
                  <a:pt x="36190" y="49210"/>
                </a:lnTo>
                <a:lnTo>
                  <a:pt x="36200" y="49210"/>
                </a:lnTo>
                <a:lnTo>
                  <a:pt x="36200" y="49220"/>
                </a:lnTo>
                <a:lnTo>
                  <a:pt x="36210" y="49220"/>
                </a:lnTo>
                <a:lnTo>
                  <a:pt x="36220" y="49220"/>
                </a:lnTo>
                <a:lnTo>
                  <a:pt x="36220" y="49230"/>
                </a:lnTo>
                <a:lnTo>
                  <a:pt x="36230" y="49230"/>
                </a:lnTo>
                <a:lnTo>
                  <a:pt x="36230" y="49240"/>
                </a:lnTo>
                <a:lnTo>
                  <a:pt x="36240" y="49240"/>
                </a:lnTo>
                <a:lnTo>
                  <a:pt x="36250" y="49240"/>
                </a:lnTo>
                <a:lnTo>
                  <a:pt x="36250" y="49250"/>
                </a:lnTo>
                <a:lnTo>
                  <a:pt x="36260" y="49250"/>
                </a:lnTo>
                <a:lnTo>
                  <a:pt x="36270" y="49260"/>
                </a:lnTo>
                <a:lnTo>
                  <a:pt x="36280" y="49260"/>
                </a:lnTo>
                <a:lnTo>
                  <a:pt x="36290" y="49270"/>
                </a:lnTo>
                <a:lnTo>
                  <a:pt x="36300" y="49270"/>
                </a:lnTo>
                <a:lnTo>
                  <a:pt x="36300" y="49280"/>
                </a:lnTo>
                <a:lnTo>
                  <a:pt x="36310" y="49280"/>
                </a:lnTo>
                <a:lnTo>
                  <a:pt x="36320" y="49290"/>
                </a:lnTo>
                <a:lnTo>
                  <a:pt x="36330" y="49290"/>
                </a:lnTo>
                <a:lnTo>
                  <a:pt x="36340" y="49290"/>
                </a:lnTo>
                <a:lnTo>
                  <a:pt x="36340" y="49300"/>
                </a:lnTo>
                <a:lnTo>
                  <a:pt x="36350" y="49300"/>
                </a:lnTo>
                <a:lnTo>
                  <a:pt x="36350" y="49310"/>
                </a:lnTo>
                <a:lnTo>
                  <a:pt x="36360" y="49310"/>
                </a:lnTo>
                <a:lnTo>
                  <a:pt x="36370" y="49320"/>
                </a:lnTo>
                <a:lnTo>
                  <a:pt x="36380" y="49320"/>
                </a:lnTo>
                <a:lnTo>
                  <a:pt x="36380" y="49330"/>
                </a:lnTo>
                <a:lnTo>
                  <a:pt x="36390" y="49330"/>
                </a:lnTo>
                <a:lnTo>
                  <a:pt x="36390" y="49340"/>
                </a:lnTo>
                <a:lnTo>
                  <a:pt x="36400" y="49350"/>
                </a:lnTo>
                <a:lnTo>
                  <a:pt x="36400" y="49360"/>
                </a:lnTo>
                <a:lnTo>
                  <a:pt x="36410" y="49360"/>
                </a:lnTo>
                <a:lnTo>
                  <a:pt x="36410" y="49370"/>
                </a:lnTo>
                <a:lnTo>
                  <a:pt x="36410" y="49380"/>
                </a:lnTo>
                <a:lnTo>
                  <a:pt x="36420" y="49390"/>
                </a:lnTo>
                <a:lnTo>
                  <a:pt x="36420" y="49400"/>
                </a:lnTo>
                <a:lnTo>
                  <a:pt x="36420" y="49410"/>
                </a:lnTo>
                <a:lnTo>
                  <a:pt x="36420" y="49420"/>
                </a:lnTo>
                <a:lnTo>
                  <a:pt x="36420" y="49430"/>
                </a:lnTo>
                <a:lnTo>
                  <a:pt x="36420" y="49440"/>
                </a:lnTo>
                <a:lnTo>
                  <a:pt x="36420" y="49450"/>
                </a:lnTo>
                <a:lnTo>
                  <a:pt x="36420" y="49460"/>
                </a:lnTo>
                <a:lnTo>
                  <a:pt x="36410" y="49460"/>
                </a:lnTo>
                <a:lnTo>
                  <a:pt x="36410" y="49470"/>
                </a:lnTo>
                <a:lnTo>
                  <a:pt x="36410" y="49480"/>
                </a:lnTo>
                <a:lnTo>
                  <a:pt x="36410" y="49490"/>
                </a:lnTo>
                <a:lnTo>
                  <a:pt x="36400" y="49500"/>
                </a:lnTo>
                <a:lnTo>
                  <a:pt x="36410" y="49500"/>
                </a:lnTo>
                <a:lnTo>
                  <a:pt x="36410" y="49510"/>
                </a:lnTo>
                <a:lnTo>
                  <a:pt x="36410" y="49520"/>
                </a:lnTo>
                <a:lnTo>
                  <a:pt x="36420" y="49520"/>
                </a:lnTo>
                <a:lnTo>
                  <a:pt x="36420" y="49530"/>
                </a:lnTo>
                <a:lnTo>
                  <a:pt x="36430" y="49530"/>
                </a:lnTo>
                <a:lnTo>
                  <a:pt x="36440" y="49530"/>
                </a:lnTo>
                <a:lnTo>
                  <a:pt x="36450" y="49530"/>
                </a:lnTo>
                <a:lnTo>
                  <a:pt x="36450" y="49540"/>
                </a:lnTo>
                <a:lnTo>
                  <a:pt x="36460" y="49540"/>
                </a:lnTo>
                <a:lnTo>
                  <a:pt x="36460" y="49530"/>
                </a:lnTo>
                <a:lnTo>
                  <a:pt x="36470" y="49530"/>
                </a:lnTo>
                <a:lnTo>
                  <a:pt x="36480" y="49530"/>
                </a:lnTo>
                <a:lnTo>
                  <a:pt x="36480" y="49520"/>
                </a:lnTo>
                <a:lnTo>
                  <a:pt x="36490" y="49520"/>
                </a:lnTo>
                <a:lnTo>
                  <a:pt x="36500" y="49520"/>
                </a:lnTo>
                <a:lnTo>
                  <a:pt x="36510" y="49520"/>
                </a:lnTo>
                <a:lnTo>
                  <a:pt x="36520" y="49510"/>
                </a:lnTo>
                <a:lnTo>
                  <a:pt x="36520" y="49520"/>
                </a:lnTo>
                <a:lnTo>
                  <a:pt x="36520" y="49510"/>
                </a:lnTo>
                <a:lnTo>
                  <a:pt x="36530" y="49520"/>
                </a:lnTo>
                <a:lnTo>
                  <a:pt x="36530" y="49510"/>
                </a:lnTo>
                <a:lnTo>
                  <a:pt x="36540" y="49510"/>
                </a:lnTo>
                <a:lnTo>
                  <a:pt x="36550" y="49510"/>
                </a:lnTo>
                <a:lnTo>
                  <a:pt x="36550" y="49520"/>
                </a:lnTo>
                <a:lnTo>
                  <a:pt x="36560" y="49520"/>
                </a:lnTo>
                <a:lnTo>
                  <a:pt x="36570" y="49520"/>
                </a:lnTo>
                <a:lnTo>
                  <a:pt x="36570" y="49530"/>
                </a:lnTo>
                <a:lnTo>
                  <a:pt x="36580" y="49530"/>
                </a:lnTo>
                <a:lnTo>
                  <a:pt x="36590" y="49540"/>
                </a:lnTo>
                <a:lnTo>
                  <a:pt x="36600" y="49540"/>
                </a:lnTo>
                <a:lnTo>
                  <a:pt x="36610" y="49540"/>
                </a:lnTo>
                <a:lnTo>
                  <a:pt x="36620" y="49540"/>
                </a:lnTo>
                <a:lnTo>
                  <a:pt x="36620" y="49550"/>
                </a:lnTo>
                <a:lnTo>
                  <a:pt x="36630" y="49550"/>
                </a:lnTo>
                <a:lnTo>
                  <a:pt x="36630" y="49560"/>
                </a:lnTo>
                <a:lnTo>
                  <a:pt x="36640" y="49560"/>
                </a:lnTo>
                <a:lnTo>
                  <a:pt x="36640" y="49570"/>
                </a:lnTo>
                <a:lnTo>
                  <a:pt x="36640" y="49580"/>
                </a:lnTo>
                <a:lnTo>
                  <a:pt x="36640" y="49590"/>
                </a:lnTo>
                <a:lnTo>
                  <a:pt x="36640" y="49600"/>
                </a:lnTo>
                <a:lnTo>
                  <a:pt x="36640" y="49610"/>
                </a:lnTo>
                <a:lnTo>
                  <a:pt x="36640" y="49620"/>
                </a:lnTo>
                <a:lnTo>
                  <a:pt x="36650" y="49620"/>
                </a:lnTo>
                <a:lnTo>
                  <a:pt x="36660" y="49620"/>
                </a:lnTo>
                <a:lnTo>
                  <a:pt x="36670" y="49620"/>
                </a:lnTo>
                <a:lnTo>
                  <a:pt x="36680" y="49620"/>
                </a:lnTo>
                <a:lnTo>
                  <a:pt x="36690" y="49620"/>
                </a:lnTo>
                <a:lnTo>
                  <a:pt x="36700" y="49620"/>
                </a:lnTo>
                <a:lnTo>
                  <a:pt x="36710" y="49610"/>
                </a:lnTo>
                <a:lnTo>
                  <a:pt x="36720" y="49610"/>
                </a:lnTo>
                <a:lnTo>
                  <a:pt x="36730" y="49610"/>
                </a:lnTo>
                <a:lnTo>
                  <a:pt x="36740" y="49610"/>
                </a:lnTo>
                <a:lnTo>
                  <a:pt x="36750" y="49610"/>
                </a:lnTo>
                <a:lnTo>
                  <a:pt x="36760" y="49610"/>
                </a:lnTo>
                <a:lnTo>
                  <a:pt x="36770" y="49610"/>
                </a:lnTo>
                <a:lnTo>
                  <a:pt x="36780" y="49610"/>
                </a:lnTo>
                <a:lnTo>
                  <a:pt x="36780" y="49600"/>
                </a:lnTo>
                <a:lnTo>
                  <a:pt x="36790" y="49590"/>
                </a:lnTo>
                <a:lnTo>
                  <a:pt x="36790" y="49580"/>
                </a:lnTo>
                <a:lnTo>
                  <a:pt x="36790" y="49570"/>
                </a:lnTo>
                <a:lnTo>
                  <a:pt x="36800" y="49570"/>
                </a:lnTo>
                <a:lnTo>
                  <a:pt x="36800" y="49560"/>
                </a:lnTo>
                <a:lnTo>
                  <a:pt x="36810" y="49550"/>
                </a:lnTo>
                <a:lnTo>
                  <a:pt x="36810" y="49540"/>
                </a:lnTo>
                <a:lnTo>
                  <a:pt x="36810" y="49530"/>
                </a:lnTo>
                <a:lnTo>
                  <a:pt x="36820" y="49530"/>
                </a:lnTo>
                <a:lnTo>
                  <a:pt x="36820" y="49520"/>
                </a:lnTo>
                <a:lnTo>
                  <a:pt x="36830" y="49510"/>
                </a:lnTo>
                <a:lnTo>
                  <a:pt x="36840" y="49510"/>
                </a:lnTo>
                <a:lnTo>
                  <a:pt x="36840" y="49500"/>
                </a:lnTo>
                <a:lnTo>
                  <a:pt x="36850" y="49490"/>
                </a:lnTo>
                <a:lnTo>
                  <a:pt x="36850" y="49480"/>
                </a:lnTo>
                <a:lnTo>
                  <a:pt x="36860" y="49480"/>
                </a:lnTo>
                <a:lnTo>
                  <a:pt x="36870" y="49470"/>
                </a:lnTo>
                <a:lnTo>
                  <a:pt x="36880" y="49460"/>
                </a:lnTo>
                <a:lnTo>
                  <a:pt x="36890" y="49460"/>
                </a:lnTo>
                <a:lnTo>
                  <a:pt x="36900" y="49450"/>
                </a:lnTo>
                <a:lnTo>
                  <a:pt x="36910" y="49450"/>
                </a:lnTo>
                <a:lnTo>
                  <a:pt x="36910" y="49440"/>
                </a:lnTo>
                <a:lnTo>
                  <a:pt x="36920" y="49430"/>
                </a:lnTo>
                <a:lnTo>
                  <a:pt x="36930" y="49430"/>
                </a:lnTo>
                <a:lnTo>
                  <a:pt x="36940" y="49430"/>
                </a:lnTo>
                <a:lnTo>
                  <a:pt x="36950" y="49430"/>
                </a:lnTo>
                <a:lnTo>
                  <a:pt x="36950" y="49420"/>
                </a:lnTo>
                <a:lnTo>
                  <a:pt x="36960" y="49420"/>
                </a:lnTo>
                <a:lnTo>
                  <a:pt x="36970" y="49420"/>
                </a:lnTo>
                <a:lnTo>
                  <a:pt x="36980" y="49420"/>
                </a:lnTo>
                <a:lnTo>
                  <a:pt x="36990" y="49410"/>
                </a:lnTo>
                <a:lnTo>
                  <a:pt x="37000" y="49410"/>
                </a:lnTo>
                <a:lnTo>
                  <a:pt x="37010" y="49410"/>
                </a:lnTo>
                <a:lnTo>
                  <a:pt x="37020" y="49410"/>
                </a:lnTo>
                <a:lnTo>
                  <a:pt x="37030" y="49400"/>
                </a:lnTo>
                <a:lnTo>
                  <a:pt x="37040" y="49400"/>
                </a:lnTo>
                <a:lnTo>
                  <a:pt x="37050" y="49400"/>
                </a:lnTo>
                <a:lnTo>
                  <a:pt x="37060" y="49400"/>
                </a:lnTo>
                <a:lnTo>
                  <a:pt x="37070" y="49390"/>
                </a:lnTo>
                <a:lnTo>
                  <a:pt x="37080" y="49390"/>
                </a:lnTo>
                <a:lnTo>
                  <a:pt x="37090" y="49390"/>
                </a:lnTo>
                <a:lnTo>
                  <a:pt x="37100" y="49380"/>
                </a:lnTo>
                <a:lnTo>
                  <a:pt x="37110" y="49380"/>
                </a:lnTo>
                <a:lnTo>
                  <a:pt x="37120" y="49380"/>
                </a:lnTo>
                <a:lnTo>
                  <a:pt x="37130" y="49380"/>
                </a:lnTo>
                <a:lnTo>
                  <a:pt x="37130" y="49370"/>
                </a:lnTo>
                <a:lnTo>
                  <a:pt x="37140" y="49370"/>
                </a:lnTo>
                <a:lnTo>
                  <a:pt x="37150" y="49370"/>
                </a:lnTo>
                <a:lnTo>
                  <a:pt x="37160" y="49370"/>
                </a:lnTo>
                <a:lnTo>
                  <a:pt x="37160" y="49360"/>
                </a:lnTo>
                <a:lnTo>
                  <a:pt x="37170" y="49360"/>
                </a:lnTo>
                <a:lnTo>
                  <a:pt x="37180" y="49360"/>
                </a:lnTo>
                <a:lnTo>
                  <a:pt x="37190" y="49360"/>
                </a:lnTo>
                <a:lnTo>
                  <a:pt x="37200" y="49360"/>
                </a:lnTo>
                <a:lnTo>
                  <a:pt x="37210" y="49360"/>
                </a:lnTo>
                <a:lnTo>
                  <a:pt x="37210" y="49350"/>
                </a:lnTo>
                <a:lnTo>
                  <a:pt x="37220" y="49350"/>
                </a:lnTo>
                <a:lnTo>
                  <a:pt x="37230" y="49350"/>
                </a:lnTo>
                <a:lnTo>
                  <a:pt x="37240" y="49350"/>
                </a:lnTo>
                <a:lnTo>
                  <a:pt x="37250" y="49350"/>
                </a:lnTo>
                <a:lnTo>
                  <a:pt x="37260" y="49350"/>
                </a:lnTo>
                <a:lnTo>
                  <a:pt x="37270" y="49350"/>
                </a:lnTo>
                <a:lnTo>
                  <a:pt x="37270" y="49360"/>
                </a:lnTo>
                <a:lnTo>
                  <a:pt x="37280" y="49360"/>
                </a:lnTo>
                <a:lnTo>
                  <a:pt x="37280" y="49370"/>
                </a:lnTo>
                <a:lnTo>
                  <a:pt x="37290" y="49370"/>
                </a:lnTo>
                <a:lnTo>
                  <a:pt x="37290" y="49380"/>
                </a:lnTo>
                <a:lnTo>
                  <a:pt x="37300" y="49390"/>
                </a:lnTo>
                <a:lnTo>
                  <a:pt x="37300" y="49400"/>
                </a:lnTo>
                <a:lnTo>
                  <a:pt x="37310" y="49410"/>
                </a:lnTo>
                <a:lnTo>
                  <a:pt x="37310" y="49420"/>
                </a:lnTo>
                <a:lnTo>
                  <a:pt x="37310" y="49430"/>
                </a:lnTo>
                <a:lnTo>
                  <a:pt x="37320" y="49430"/>
                </a:lnTo>
                <a:lnTo>
                  <a:pt x="37320" y="49440"/>
                </a:lnTo>
                <a:lnTo>
                  <a:pt x="37320" y="49450"/>
                </a:lnTo>
                <a:lnTo>
                  <a:pt x="37330" y="49450"/>
                </a:lnTo>
                <a:lnTo>
                  <a:pt x="37330" y="49460"/>
                </a:lnTo>
                <a:lnTo>
                  <a:pt x="37330" y="49470"/>
                </a:lnTo>
                <a:lnTo>
                  <a:pt x="37330" y="49480"/>
                </a:lnTo>
                <a:lnTo>
                  <a:pt x="37340" y="49480"/>
                </a:lnTo>
                <a:lnTo>
                  <a:pt x="37340" y="49490"/>
                </a:lnTo>
                <a:lnTo>
                  <a:pt x="37350" y="49490"/>
                </a:lnTo>
                <a:lnTo>
                  <a:pt x="37350" y="49500"/>
                </a:lnTo>
                <a:lnTo>
                  <a:pt x="37360" y="49500"/>
                </a:lnTo>
                <a:lnTo>
                  <a:pt x="37370" y="49500"/>
                </a:lnTo>
                <a:lnTo>
                  <a:pt x="37370" y="49510"/>
                </a:lnTo>
                <a:lnTo>
                  <a:pt x="37380" y="49510"/>
                </a:lnTo>
                <a:lnTo>
                  <a:pt x="37390" y="49520"/>
                </a:lnTo>
                <a:lnTo>
                  <a:pt x="37400" y="49520"/>
                </a:lnTo>
                <a:lnTo>
                  <a:pt x="37410" y="49530"/>
                </a:lnTo>
                <a:lnTo>
                  <a:pt x="37420" y="49530"/>
                </a:lnTo>
                <a:lnTo>
                  <a:pt x="37420" y="49540"/>
                </a:lnTo>
                <a:lnTo>
                  <a:pt x="37430" y="49540"/>
                </a:lnTo>
                <a:lnTo>
                  <a:pt x="37430" y="49550"/>
                </a:lnTo>
                <a:lnTo>
                  <a:pt x="37440" y="49550"/>
                </a:lnTo>
                <a:lnTo>
                  <a:pt x="37450" y="49560"/>
                </a:lnTo>
                <a:lnTo>
                  <a:pt x="37460" y="49570"/>
                </a:lnTo>
                <a:lnTo>
                  <a:pt x="37470" y="49580"/>
                </a:lnTo>
                <a:lnTo>
                  <a:pt x="37480" y="49580"/>
                </a:lnTo>
                <a:lnTo>
                  <a:pt x="37480" y="49590"/>
                </a:lnTo>
                <a:lnTo>
                  <a:pt x="37490" y="49590"/>
                </a:lnTo>
                <a:lnTo>
                  <a:pt x="37490" y="49600"/>
                </a:lnTo>
                <a:lnTo>
                  <a:pt x="37500" y="49600"/>
                </a:lnTo>
                <a:lnTo>
                  <a:pt x="37510" y="49600"/>
                </a:lnTo>
                <a:lnTo>
                  <a:pt x="37510" y="49610"/>
                </a:lnTo>
                <a:lnTo>
                  <a:pt x="37520" y="49610"/>
                </a:lnTo>
                <a:lnTo>
                  <a:pt x="37530" y="49610"/>
                </a:lnTo>
                <a:lnTo>
                  <a:pt x="37540" y="49620"/>
                </a:lnTo>
                <a:lnTo>
                  <a:pt x="37550" y="49620"/>
                </a:lnTo>
                <a:lnTo>
                  <a:pt x="37550" y="49630"/>
                </a:lnTo>
                <a:lnTo>
                  <a:pt x="37560" y="49630"/>
                </a:lnTo>
                <a:lnTo>
                  <a:pt x="37570" y="49630"/>
                </a:lnTo>
                <a:lnTo>
                  <a:pt x="37570" y="49640"/>
                </a:lnTo>
                <a:lnTo>
                  <a:pt x="37580" y="49640"/>
                </a:lnTo>
                <a:lnTo>
                  <a:pt x="37590" y="49650"/>
                </a:lnTo>
                <a:lnTo>
                  <a:pt x="37600" y="49650"/>
                </a:lnTo>
                <a:lnTo>
                  <a:pt x="37610" y="49660"/>
                </a:lnTo>
                <a:lnTo>
                  <a:pt x="37620" y="49660"/>
                </a:lnTo>
                <a:lnTo>
                  <a:pt x="37620" y="49670"/>
                </a:lnTo>
                <a:lnTo>
                  <a:pt x="37630" y="49670"/>
                </a:lnTo>
                <a:lnTo>
                  <a:pt x="37640" y="49680"/>
                </a:lnTo>
                <a:lnTo>
                  <a:pt x="37650" y="49690"/>
                </a:lnTo>
                <a:lnTo>
                  <a:pt x="37650" y="49700"/>
                </a:lnTo>
                <a:lnTo>
                  <a:pt x="37660" y="49700"/>
                </a:lnTo>
                <a:lnTo>
                  <a:pt x="37660" y="49710"/>
                </a:lnTo>
                <a:lnTo>
                  <a:pt x="37660" y="49720"/>
                </a:lnTo>
                <a:lnTo>
                  <a:pt x="37650" y="49720"/>
                </a:lnTo>
                <a:lnTo>
                  <a:pt x="37650" y="49730"/>
                </a:lnTo>
                <a:lnTo>
                  <a:pt x="37660" y="49740"/>
                </a:lnTo>
                <a:lnTo>
                  <a:pt x="37660" y="49750"/>
                </a:lnTo>
                <a:lnTo>
                  <a:pt x="37650" y="49750"/>
                </a:lnTo>
                <a:lnTo>
                  <a:pt x="37650" y="49760"/>
                </a:lnTo>
                <a:lnTo>
                  <a:pt x="37640" y="49770"/>
                </a:lnTo>
                <a:lnTo>
                  <a:pt x="37640" y="49780"/>
                </a:lnTo>
                <a:lnTo>
                  <a:pt x="37630" y="49780"/>
                </a:lnTo>
                <a:lnTo>
                  <a:pt x="37630" y="49800"/>
                </a:lnTo>
                <a:lnTo>
                  <a:pt x="37620" y="49800"/>
                </a:lnTo>
                <a:lnTo>
                  <a:pt x="37620" y="49810"/>
                </a:lnTo>
                <a:lnTo>
                  <a:pt x="37610" y="49810"/>
                </a:lnTo>
                <a:lnTo>
                  <a:pt x="37610" y="49820"/>
                </a:lnTo>
                <a:lnTo>
                  <a:pt x="37610" y="49830"/>
                </a:lnTo>
                <a:lnTo>
                  <a:pt x="37610" y="49840"/>
                </a:lnTo>
                <a:lnTo>
                  <a:pt x="37600" y="49840"/>
                </a:lnTo>
                <a:lnTo>
                  <a:pt x="37600" y="49850"/>
                </a:lnTo>
                <a:lnTo>
                  <a:pt x="37600" y="49860"/>
                </a:lnTo>
                <a:lnTo>
                  <a:pt x="37610" y="49860"/>
                </a:lnTo>
                <a:lnTo>
                  <a:pt x="37610" y="49870"/>
                </a:lnTo>
                <a:lnTo>
                  <a:pt x="37610" y="49880"/>
                </a:lnTo>
                <a:lnTo>
                  <a:pt x="37610" y="49890"/>
                </a:lnTo>
                <a:lnTo>
                  <a:pt x="37610" y="49900"/>
                </a:lnTo>
                <a:lnTo>
                  <a:pt x="37620" y="49910"/>
                </a:lnTo>
                <a:lnTo>
                  <a:pt x="37620" y="49920"/>
                </a:lnTo>
                <a:lnTo>
                  <a:pt x="37630" y="49920"/>
                </a:lnTo>
                <a:lnTo>
                  <a:pt x="37630" y="49930"/>
                </a:lnTo>
                <a:lnTo>
                  <a:pt x="37630" y="49940"/>
                </a:lnTo>
                <a:lnTo>
                  <a:pt x="37640" y="49940"/>
                </a:lnTo>
                <a:lnTo>
                  <a:pt x="37640" y="49950"/>
                </a:lnTo>
                <a:lnTo>
                  <a:pt x="37640" y="49960"/>
                </a:lnTo>
                <a:lnTo>
                  <a:pt x="37650" y="49960"/>
                </a:lnTo>
                <a:lnTo>
                  <a:pt x="37650" y="49970"/>
                </a:lnTo>
                <a:lnTo>
                  <a:pt x="37660" y="49980"/>
                </a:lnTo>
                <a:lnTo>
                  <a:pt x="37670" y="49990"/>
                </a:lnTo>
                <a:lnTo>
                  <a:pt x="37680" y="49990"/>
                </a:lnTo>
                <a:lnTo>
                  <a:pt x="37680" y="50000"/>
                </a:lnTo>
                <a:lnTo>
                  <a:pt x="37690" y="50000"/>
                </a:lnTo>
                <a:lnTo>
                  <a:pt x="37700" y="50000"/>
                </a:lnTo>
                <a:lnTo>
                  <a:pt x="37710" y="50000"/>
                </a:lnTo>
                <a:lnTo>
                  <a:pt x="37720" y="50000"/>
                </a:lnTo>
                <a:lnTo>
                  <a:pt x="37730" y="50000"/>
                </a:lnTo>
                <a:lnTo>
                  <a:pt x="37740" y="50000"/>
                </a:lnTo>
                <a:lnTo>
                  <a:pt x="37740" y="50010"/>
                </a:lnTo>
                <a:lnTo>
                  <a:pt x="37750" y="50010"/>
                </a:lnTo>
                <a:lnTo>
                  <a:pt x="37760" y="50000"/>
                </a:lnTo>
                <a:lnTo>
                  <a:pt x="37770" y="50000"/>
                </a:lnTo>
                <a:lnTo>
                  <a:pt x="37780" y="50000"/>
                </a:lnTo>
                <a:lnTo>
                  <a:pt x="37790" y="50000"/>
                </a:lnTo>
                <a:lnTo>
                  <a:pt x="37800" y="50000"/>
                </a:lnTo>
                <a:lnTo>
                  <a:pt x="37810" y="50000"/>
                </a:lnTo>
                <a:lnTo>
                  <a:pt x="37820" y="50000"/>
                </a:lnTo>
                <a:lnTo>
                  <a:pt x="37830" y="50000"/>
                </a:lnTo>
                <a:lnTo>
                  <a:pt x="37840" y="50000"/>
                </a:lnTo>
                <a:lnTo>
                  <a:pt x="37850" y="50000"/>
                </a:lnTo>
                <a:lnTo>
                  <a:pt x="37860" y="50000"/>
                </a:lnTo>
                <a:lnTo>
                  <a:pt x="37870" y="50000"/>
                </a:lnTo>
                <a:lnTo>
                  <a:pt x="37880" y="50000"/>
                </a:lnTo>
                <a:lnTo>
                  <a:pt x="37880" y="50010"/>
                </a:lnTo>
                <a:lnTo>
                  <a:pt x="37890" y="50010"/>
                </a:lnTo>
                <a:lnTo>
                  <a:pt x="37900" y="50010"/>
                </a:lnTo>
                <a:lnTo>
                  <a:pt x="37910" y="50010"/>
                </a:lnTo>
                <a:lnTo>
                  <a:pt x="37920" y="50020"/>
                </a:lnTo>
                <a:lnTo>
                  <a:pt x="37930" y="50020"/>
                </a:lnTo>
                <a:lnTo>
                  <a:pt x="37940" y="50020"/>
                </a:lnTo>
                <a:lnTo>
                  <a:pt x="37940" y="50030"/>
                </a:lnTo>
                <a:lnTo>
                  <a:pt x="37950" y="50030"/>
                </a:lnTo>
                <a:lnTo>
                  <a:pt x="37960" y="50030"/>
                </a:lnTo>
                <a:lnTo>
                  <a:pt x="37970" y="50030"/>
                </a:lnTo>
                <a:lnTo>
                  <a:pt x="37980" y="50030"/>
                </a:lnTo>
                <a:lnTo>
                  <a:pt x="37980" y="50040"/>
                </a:lnTo>
                <a:lnTo>
                  <a:pt x="37990" y="50040"/>
                </a:lnTo>
                <a:lnTo>
                  <a:pt x="38000" y="50040"/>
                </a:lnTo>
                <a:lnTo>
                  <a:pt x="38010" y="50050"/>
                </a:lnTo>
                <a:lnTo>
                  <a:pt x="38020" y="50050"/>
                </a:lnTo>
                <a:lnTo>
                  <a:pt x="38030" y="50050"/>
                </a:lnTo>
                <a:lnTo>
                  <a:pt x="38040" y="50050"/>
                </a:lnTo>
                <a:lnTo>
                  <a:pt x="38040" y="50060"/>
                </a:lnTo>
                <a:lnTo>
                  <a:pt x="38050" y="50060"/>
                </a:lnTo>
                <a:lnTo>
                  <a:pt x="38060" y="50060"/>
                </a:lnTo>
                <a:lnTo>
                  <a:pt x="38070" y="50060"/>
                </a:lnTo>
                <a:lnTo>
                  <a:pt x="38080" y="50060"/>
                </a:lnTo>
                <a:lnTo>
                  <a:pt x="38080" y="50070"/>
                </a:lnTo>
                <a:lnTo>
                  <a:pt x="38090" y="50070"/>
                </a:lnTo>
                <a:lnTo>
                  <a:pt x="38100" y="50070"/>
                </a:lnTo>
                <a:lnTo>
                  <a:pt x="38100" y="50080"/>
                </a:lnTo>
                <a:lnTo>
                  <a:pt x="38110" y="50080"/>
                </a:lnTo>
                <a:lnTo>
                  <a:pt x="38110" y="50090"/>
                </a:lnTo>
                <a:lnTo>
                  <a:pt x="38120" y="50090"/>
                </a:lnTo>
                <a:lnTo>
                  <a:pt x="38130" y="50090"/>
                </a:lnTo>
                <a:lnTo>
                  <a:pt x="38130" y="50100"/>
                </a:lnTo>
                <a:lnTo>
                  <a:pt x="38140" y="50100"/>
                </a:lnTo>
                <a:lnTo>
                  <a:pt x="38140" y="50110"/>
                </a:lnTo>
                <a:lnTo>
                  <a:pt x="38150" y="50110"/>
                </a:lnTo>
                <a:lnTo>
                  <a:pt x="38160" y="50110"/>
                </a:lnTo>
                <a:lnTo>
                  <a:pt x="38160" y="50120"/>
                </a:lnTo>
                <a:lnTo>
                  <a:pt x="38170" y="50130"/>
                </a:lnTo>
                <a:lnTo>
                  <a:pt x="38180" y="50130"/>
                </a:lnTo>
                <a:lnTo>
                  <a:pt x="38180" y="50140"/>
                </a:lnTo>
                <a:lnTo>
                  <a:pt x="38190" y="50140"/>
                </a:lnTo>
                <a:lnTo>
                  <a:pt x="38190" y="50150"/>
                </a:lnTo>
                <a:lnTo>
                  <a:pt x="38200" y="50150"/>
                </a:lnTo>
                <a:lnTo>
                  <a:pt x="38200" y="50160"/>
                </a:lnTo>
                <a:lnTo>
                  <a:pt x="38210" y="50160"/>
                </a:lnTo>
                <a:lnTo>
                  <a:pt x="38210" y="50170"/>
                </a:lnTo>
                <a:lnTo>
                  <a:pt x="38220" y="50170"/>
                </a:lnTo>
                <a:lnTo>
                  <a:pt x="38220" y="50180"/>
                </a:lnTo>
                <a:lnTo>
                  <a:pt x="38230" y="50190"/>
                </a:lnTo>
                <a:lnTo>
                  <a:pt x="38230" y="50200"/>
                </a:lnTo>
                <a:lnTo>
                  <a:pt x="38230" y="50210"/>
                </a:lnTo>
                <a:lnTo>
                  <a:pt x="38240" y="50210"/>
                </a:lnTo>
                <a:lnTo>
                  <a:pt x="38240" y="50220"/>
                </a:lnTo>
                <a:lnTo>
                  <a:pt x="38240" y="50230"/>
                </a:lnTo>
                <a:lnTo>
                  <a:pt x="38240" y="50240"/>
                </a:lnTo>
                <a:lnTo>
                  <a:pt x="38250" y="50240"/>
                </a:lnTo>
                <a:lnTo>
                  <a:pt x="38250" y="50250"/>
                </a:lnTo>
                <a:lnTo>
                  <a:pt x="38250" y="50260"/>
                </a:lnTo>
                <a:lnTo>
                  <a:pt x="38250" y="50270"/>
                </a:lnTo>
                <a:lnTo>
                  <a:pt x="38250" y="50280"/>
                </a:lnTo>
                <a:lnTo>
                  <a:pt x="38250" y="50290"/>
                </a:lnTo>
                <a:lnTo>
                  <a:pt x="38240" y="50290"/>
                </a:lnTo>
                <a:lnTo>
                  <a:pt x="38240" y="50300"/>
                </a:lnTo>
                <a:lnTo>
                  <a:pt x="38230" y="50300"/>
                </a:lnTo>
                <a:lnTo>
                  <a:pt x="38230" y="50310"/>
                </a:lnTo>
                <a:lnTo>
                  <a:pt x="38230" y="50320"/>
                </a:lnTo>
                <a:lnTo>
                  <a:pt x="38220" y="50320"/>
                </a:lnTo>
                <a:lnTo>
                  <a:pt x="38220" y="50330"/>
                </a:lnTo>
                <a:lnTo>
                  <a:pt x="38220" y="50340"/>
                </a:lnTo>
                <a:lnTo>
                  <a:pt x="38220" y="50350"/>
                </a:lnTo>
                <a:lnTo>
                  <a:pt x="38210" y="50350"/>
                </a:lnTo>
                <a:lnTo>
                  <a:pt x="38210" y="50360"/>
                </a:lnTo>
                <a:lnTo>
                  <a:pt x="38200" y="50360"/>
                </a:lnTo>
                <a:lnTo>
                  <a:pt x="38200" y="50370"/>
                </a:lnTo>
                <a:lnTo>
                  <a:pt x="38200" y="50380"/>
                </a:lnTo>
                <a:lnTo>
                  <a:pt x="38190" y="50380"/>
                </a:lnTo>
                <a:lnTo>
                  <a:pt x="38190" y="50390"/>
                </a:lnTo>
                <a:lnTo>
                  <a:pt x="38190" y="50400"/>
                </a:lnTo>
                <a:lnTo>
                  <a:pt x="38190" y="50410"/>
                </a:lnTo>
                <a:lnTo>
                  <a:pt x="38180" y="50410"/>
                </a:lnTo>
                <a:lnTo>
                  <a:pt x="38180" y="50420"/>
                </a:lnTo>
                <a:lnTo>
                  <a:pt x="38180" y="50430"/>
                </a:lnTo>
                <a:lnTo>
                  <a:pt x="38170" y="50430"/>
                </a:lnTo>
                <a:lnTo>
                  <a:pt x="38170" y="50440"/>
                </a:lnTo>
                <a:lnTo>
                  <a:pt x="38160" y="50450"/>
                </a:lnTo>
                <a:lnTo>
                  <a:pt x="38160" y="50460"/>
                </a:lnTo>
                <a:lnTo>
                  <a:pt x="38160" y="50470"/>
                </a:lnTo>
                <a:lnTo>
                  <a:pt x="38150" y="50470"/>
                </a:lnTo>
                <a:lnTo>
                  <a:pt x="38150" y="50480"/>
                </a:lnTo>
                <a:lnTo>
                  <a:pt x="38150" y="50490"/>
                </a:lnTo>
                <a:lnTo>
                  <a:pt x="38140" y="50490"/>
                </a:lnTo>
                <a:lnTo>
                  <a:pt x="38140" y="50500"/>
                </a:lnTo>
                <a:lnTo>
                  <a:pt x="38130" y="50510"/>
                </a:lnTo>
                <a:lnTo>
                  <a:pt x="38130" y="50520"/>
                </a:lnTo>
                <a:lnTo>
                  <a:pt x="38130" y="50530"/>
                </a:lnTo>
                <a:lnTo>
                  <a:pt x="38120" y="50530"/>
                </a:lnTo>
                <a:lnTo>
                  <a:pt x="38120" y="50540"/>
                </a:lnTo>
                <a:lnTo>
                  <a:pt x="38120" y="50550"/>
                </a:lnTo>
                <a:lnTo>
                  <a:pt x="38110" y="50550"/>
                </a:lnTo>
                <a:lnTo>
                  <a:pt x="38110" y="50560"/>
                </a:lnTo>
                <a:lnTo>
                  <a:pt x="38110" y="50570"/>
                </a:lnTo>
                <a:lnTo>
                  <a:pt x="38100" y="50570"/>
                </a:lnTo>
                <a:lnTo>
                  <a:pt x="38100" y="50580"/>
                </a:lnTo>
                <a:lnTo>
                  <a:pt x="38100" y="50590"/>
                </a:lnTo>
                <a:lnTo>
                  <a:pt x="38090" y="50590"/>
                </a:lnTo>
                <a:lnTo>
                  <a:pt x="38080" y="50600"/>
                </a:lnTo>
                <a:lnTo>
                  <a:pt x="38080" y="50610"/>
                </a:lnTo>
                <a:lnTo>
                  <a:pt x="38090" y="50630"/>
                </a:lnTo>
                <a:lnTo>
                  <a:pt x="38090" y="50640"/>
                </a:lnTo>
                <a:lnTo>
                  <a:pt x="38100" y="50640"/>
                </a:lnTo>
                <a:lnTo>
                  <a:pt x="38100" y="50650"/>
                </a:lnTo>
                <a:lnTo>
                  <a:pt x="38110" y="50650"/>
                </a:lnTo>
                <a:lnTo>
                  <a:pt x="38120" y="50650"/>
                </a:lnTo>
                <a:lnTo>
                  <a:pt x="38120" y="50660"/>
                </a:lnTo>
                <a:lnTo>
                  <a:pt x="38130" y="50660"/>
                </a:lnTo>
                <a:lnTo>
                  <a:pt x="38140" y="50660"/>
                </a:lnTo>
                <a:lnTo>
                  <a:pt x="38150" y="50660"/>
                </a:lnTo>
                <a:lnTo>
                  <a:pt x="38150" y="50670"/>
                </a:lnTo>
                <a:lnTo>
                  <a:pt x="38160" y="50670"/>
                </a:lnTo>
                <a:lnTo>
                  <a:pt x="38170" y="50670"/>
                </a:lnTo>
                <a:lnTo>
                  <a:pt x="38180" y="50670"/>
                </a:lnTo>
                <a:lnTo>
                  <a:pt x="38190" y="50670"/>
                </a:lnTo>
                <a:lnTo>
                  <a:pt x="38200" y="50670"/>
                </a:lnTo>
                <a:lnTo>
                  <a:pt x="38210" y="50670"/>
                </a:lnTo>
                <a:lnTo>
                  <a:pt x="38210" y="50680"/>
                </a:lnTo>
                <a:lnTo>
                  <a:pt x="38220" y="50680"/>
                </a:lnTo>
                <a:lnTo>
                  <a:pt x="38230" y="50680"/>
                </a:lnTo>
                <a:lnTo>
                  <a:pt x="38240" y="50680"/>
                </a:lnTo>
                <a:lnTo>
                  <a:pt x="38250" y="50680"/>
                </a:lnTo>
                <a:lnTo>
                  <a:pt x="38260" y="50690"/>
                </a:lnTo>
                <a:lnTo>
                  <a:pt x="38270" y="50690"/>
                </a:lnTo>
                <a:lnTo>
                  <a:pt x="38270" y="50700"/>
                </a:lnTo>
                <a:lnTo>
                  <a:pt x="38280" y="50700"/>
                </a:lnTo>
                <a:lnTo>
                  <a:pt x="38280" y="50710"/>
                </a:lnTo>
                <a:lnTo>
                  <a:pt x="38290" y="50710"/>
                </a:lnTo>
                <a:lnTo>
                  <a:pt x="38290" y="50720"/>
                </a:lnTo>
                <a:lnTo>
                  <a:pt x="38300" y="50720"/>
                </a:lnTo>
                <a:lnTo>
                  <a:pt x="38300" y="50730"/>
                </a:lnTo>
                <a:lnTo>
                  <a:pt x="38310" y="50740"/>
                </a:lnTo>
                <a:lnTo>
                  <a:pt x="38310" y="50750"/>
                </a:lnTo>
                <a:lnTo>
                  <a:pt x="38320" y="50750"/>
                </a:lnTo>
                <a:lnTo>
                  <a:pt x="38330" y="50750"/>
                </a:lnTo>
                <a:lnTo>
                  <a:pt x="38330" y="50760"/>
                </a:lnTo>
                <a:lnTo>
                  <a:pt x="38340" y="50760"/>
                </a:lnTo>
                <a:lnTo>
                  <a:pt x="38340" y="50770"/>
                </a:lnTo>
                <a:lnTo>
                  <a:pt x="38350" y="50770"/>
                </a:lnTo>
                <a:lnTo>
                  <a:pt x="38350" y="50780"/>
                </a:lnTo>
                <a:lnTo>
                  <a:pt x="38360" y="50780"/>
                </a:lnTo>
                <a:lnTo>
                  <a:pt x="38360" y="50790"/>
                </a:lnTo>
                <a:lnTo>
                  <a:pt x="38360" y="50800"/>
                </a:lnTo>
                <a:lnTo>
                  <a:pt x="38370" y="50800"/>
                </a:lnTo>
                <a:lnTo>
                  <a:pt x="38370" y="50810"/>
                </a:lnTo>
                <a:lnTo>
                  <a:pt x="38380" y="50810"/>
                </a:lnTo>
                <a:lnTo>
                  <a:pt x="38380" y="50820"/>
                </a:lnTo>
                <a:lnTo>
                  <a:pt x="38390" y="50820"/>
                </a:lnTo>
                <a:lnTo>
                  <a:pt x="38390" y="50830"/>
                </a:lnTo>
                <a:lnTo>
                  <a:pt x="38400" y="50830"/>
                </a:lnTo>
                <a:lnTo>
                  <a:pt x="38400" y="50840"/>
                </a:lnTo>
                <a:lnTo>
                  <a:pt x="38410" y="50840"/>
                </a:lnTo>
                <a:lnTo>
                  <a:pt x="38410" y="50850"/>
                </a:lnTo>
                <a:lnTo>
                  <a:pt x="38420" y="50850"/>
                </a:lnTo>
                <a:lnTo>
                  <a:pt x="38420" y="50860"/>
                </a:lnTo>
                <a:lnTo>
                  <a:pt x="38430" y="50860"/>
                </a:lnTo>
                <a:lnTo>
                  <a:pt x="38430" y="50870"/>
                </a:lnTo>
                <a:lnTo>
                  <a:pt x="38440" y="50870"/>
                </a:lnTo>
                <a:lnTo>
                  <a:pt x="38440" y="50880"/>
                </a:lnTo>
                <a:lnTo>
                  <a:pt x="38450" y="50890"/>
                </a:lnTo>
                <a:lnTo>
                  <a:pt x="38450" y="50900"/>
                </a:lnTo>
                <a:lnTo>
                  <a:pt x="38460" y="50900"/>
                </a:lnTo>
                <a:lnTo>
                  <a:pt x="38460" y="50910"/>
                </a:lnTo>
                <a:lnTo>
                  <a:pt x="38460" y="50920"/>
                </a:lnTo>
                <a:lnTo>
                  <a:pt x="38470" y="50920"/>
                </a:lnTo>
                <a:lnTo>
                  <a:pt x="38470" y="50930"/>
                </a:lnTo>
                <a:lnTo>
                  <a:pt x="38470" y="50940"/>
                </a:lnTo>
                <a:lnTo>
                  <a:pt x="38470" y="50950"/>
                </a:lnTo>
                <a:lnTo>
                  <a:pt x="38480" y="50950"/>
                </a:lnTo>
                <a:lnTo>
                  <a:pt x="38480" y="50960"/>
                </a:lnTo>
                <a:lnTo>
                  <a:pt x="38480" y="50970"/>
                </a:lnTo>
                <a:lnTo>
                  <a:pt x="38480" y="50980"/>
                </a:lnTo>
                <a:lnTo>
                  <a:pt x="38490" y="50980"/>
                </a:lnTo>
                <a:lnTo>
                  <a:pt x="38490" y="50990"/>
                </a:lnTo>
                <a:lnTo>
                  <a:pt x="38490" y="51000"/>
                </a:lnTo>
                <a:lnTo>
                  <a:pt x="38490" y="51010"/>
                </a:lnTo>
                <a:lnTo>
                  <a:pt x="38490" y="51020"/>
                </a:lnTo>
                <a:lnTo>
                  <a:pt x="38480" y="51040"/>
                </a:lnTo>
                <a:lnTo>
                  <a:pt x="38480" y="51060"/>
                </a:lnTo>
                <a:lnTo>
                  <a:pt x="38470" y="51090"/>
                </a:lnTo>
                <a:lnTo>
                  <a:pt x="38470" y="51110"/>
                </a:lnTo>
                <a:lnTo>
                  <a:pt x="38470" y="51130"/>
                </a:lnTo>
                <a:lnTo>
                  <a:pt x="38470" y="51150"/>
                </a:lnTo>
                <a:lnTo>
                  <a:pt x="38470" y="51170"/>
                </a:lnTo>
                <a:lnTo>
                  <a:pt x="38470" y="51180"/>
                </a:lnTo>
                <a:lnTo>
                  <a:pt x="38470" y="51190"/>
                </a:lnTo>
                <a:lnTo>
                  <a:pt x="38480" y="51210"/>
                </a:lnTo>
                <a:lnTo>
                  <a:pt x="38480" y="51220"/>
                </a:lnTo>
                <a:lnTo>
                  <a:pt x="38490" y="51230"/>
                </a:lnTo>
                <a:lnTo>
                  <a:pt x="38500" y="51240"/>
                </a:lnTo>
                <a:lnTo>
                  <a:pt x="38510" y="51250"/>
                </a:lnTo>
                <a:lnTo>
                  <a:pt x="38520" y="51260"/>
                </a:lnTo>
                <a:lnTo>
                  <a:pt x="38530" y="51270"/>
                </a:lnTo>
                <a:lnTo>
                  <a:pt x="38540" y="51270"/>
                </a:lnTo>
                <a:lnTo>
                  <a:pt x="38540" y="51280"/>
                </a:lnTo>
                <a:lnTo>
                  <a:pt x="38550" y="51280"/>
                </a:lnTo>
                <a:lnTo>
                  <a:pt x="38550" y="51290"/>
                </a:lnTo>
                <a:lnTo>
                  <a:pt x="38560" y="51290"/>
                </a:lnTo>
                <a:lnTo>
                  <a:pt x="38570" y="51290"/>
                </a:lnTo>
                <a:lnTo>
                  <a:pt x="38570" y="51300"/>
                </a:lnTo>
                <a:lnTo>
                  <a:pt x="38580" y="51300"/>
                </a:lnTo>
                <a:lnTo>
                  <a:pt x="38580" y="51310"/>
                </a:lnTo>
                <a:lnTo>
                  <a:pt x="38600" y="51310"/>
                </a:lnTo>
                <a:lnTo>
                  <a:pt x="38620" y="51310"/>
                </a:lnTo>
                <a:lnTo>
                  <a:pt x="38630" y="51320"/>
                </a:lnTo>
                <a:lnTo>
                  <a:pt x="38640" y="51320"/>
                </a:lnTo>
                <a:lnTo>
                  <a:pt x="38650" y="51320"/>
                </a:lnTo>
                <a:lnTo>
                  <a:pt x="38660" y="51320"/>
                </a:lnTo>
                <a:lnTo>
                  <a:pt x="38670" y="51320"/>
                </a:lnTo>
                <a:lnTo>
                  <a:pt x="38680" y="51320"/>
                </a:lnTo>
                <a:lnTo>
                  <a:pt x="38690" y="51320"/>
                </a:lnTo>
                <a:lnTo>
                  <a:pt x="38700" y="51320"/>
                </a:lnTo>
                <a:lnTo>
                  <a:pt x="38710" y="51320"/>
                </a:lnTo>
                <a:lnTo>
                  <a:pt x="38720" y="51320"/>
                </a:lnTo>
                <a:lnTo>
                  <a:pt x="38730" y="51320"/>
                </a:lnTo>
                <a:lnTo>
                  <a:pt x="38740" y="51320"/>
                </a:lnTo>
                <a:lnTo>
                  <a:pt x="38750" y="51320"/>
                </a:lnTo>
                <a:lnTo>
                  <a:pt x="38760" y="51320"/>
                </a:lnTo>
                <a:lnTo>
                  <a:pt x="38770" y="51320"/>
                </a:lnTo>
                <a:lnTo>
                  <a:pt x="38780" y="51320"/>
                </a:lnTo>
                <a:lnTo>
                  <a:pt x="38780" y="51330"/>
                </a:lnTo>
                <a:lnTo>
                  <a:pt x="38790" y="51330"/>
                </a:lnTo>
                <a:lnTo>
                  <a:pt x="38800" y="51330"/>
                </a:lnTo>
                <a:lnTo>
                  <a:pt x="38810" y="51330"/>
                </a:lnTo>
                <a:lnTo>
                  <a:pt x="38820" y="51340"/>
                </a:lnTo>
                <a:lnTo>
                  <a:pt x="38830" y="51350"/>
                </a:lnTo>
                <a:lnTo>
                  <a:pt x="38840" y="51350"/>
                </a:lnTo>
                <a:lnTo>
                  <a:pt x="38840" y="51360"/>
                </a:lnTo>
                <a:lnTo>
                  <a:pt x="38850" y="51360"/>
                </a:lnTo>
                <a:lnTo>
                  <a:pt x="38860" y="51380"/>
                </a:lnTo>
                <a:lnTo>
                  <a:pt x="38870" y="51390"/>
                </a:lnTo>
                <a:lnTo>
                  <a:pt x="38890" y="51410"/>
                </a:lnTo>
                <a:lnTo>
                  <a:pt x="38900" y="51420"/>
                </a:lnTo>
                <a:lnTo>
                  <a:pt x="38920" y="51430"/>
                </a:lnTo>
                <a:lnTo>
                  <a:pt x="38940" y="51450"/>
                </a:lnTo>
                <a:lnTo>
                  <a:pt x="38950" y="51460"/>
                </a:lnTo>
                <a:lnTo>
                  <a:pt x="38970" y="51480"/>
                </a:lnTo>
                <a:lnTo>
                  <a:pt x="38980" y="51490"/>
                </a:lnTo>
                <a:lnTo>
                  <a:pt x="38990" y="51510"/>
                </a:lnTo>
                <a:lnTo>
                  <a:pt x="39010" y="51540"/>
                </a:lnTo>
                <a:lnTo>
                  <a:pt x="39010" y="51550"/>
                </a:lnTo>
                <a:lnTo>
                  <a:pt x="39010" y="51570"/>
                </a:lnTo>
                <a:lnTo>
                  <a:pt x="39010" y="51580"/>
                </a:lnTo>
                <a:lnTo>
                  <a:pt x="39000" y="51590"/>
                </a:lnTo>
                <a:lnTo>
                  <a:pt x="38990" y="51610"/>
                </a:lnTo>
                <a:lnTo>
                  <a:pt x="38980" y="51630"/>
                </a:lnTo>
                <a:lnTo>
                  <a:pt x="38970" y="51650"/>
                </a:lnTo>
                <a:lnTo>
                  <a:pt x="38960" y="51650"/>
                </a:lnTo>
                <a:lnTo>
                  <a:pt x="38950" y="51660"/>
                </a:lnTo>
                <a:lnTo>
                  <a:pt x="38940" y="51660"/>
                </a:lnTo>
                <a:lnTo>
                  <a:pt x="38930" y="51660"/>
                </a:lnTo>
                <a:lnTo>
                  <a:pt x="38920" y="51660"/>
                </a:lnTo>
                <a:lnTo>
                  <a:pt x="38920" y="51670"/>
                </a:lnTo>
                <a:lnTo>
                  <a:pt x="38910" y="51670"/>
                </a:lnTo>
                <a:lnTo>
                  <a:pt x="38910" y="51660"/>
                </a:lnTo>
                <a:lnTo>
                  <a:pt x="38900" y="51660"/>
                </a:lnTo>
                <a:lnTo>
                  <a:pt x="38890" y="51660"/>
                </a:lnTo>
                <a:lnTo>
                  <a:pt x="38880" y="51660"/>
                </a:lnTo>
                <a:lnTo>
                  <a:pt x="38870" y="51660"/>
                </a:lnTo>
                <a:lnTo>
                  <a:pt x="38860" y="51660"/>
                </a:lnTo>
                <a:lnTo>
                  <a:pt x="38850" y="51650"/>
                </a:lnTo>
                <a:lnTo>
                  <a:pt x="38840" y="51650"/>
                </a:lnTo>
                <a:lnTo>
                  <a:pt x="38830" y="51650"/>
                </a:lnTo>
                <a:lnTo>
                  <a:pt x="38830" y="51640"/>
                </a:lnTo>
                <a:lnTo>
                  <a:pt x="38820" y="51640"/>
                </a:lnTo>
                <a:lnTo>
                  <a:pt x="38810" y="51640"/>
                </a:lnTo>
                <a:lnTo>
                  <a:pt x="38800" y="51640"/>
                </a:lnTo>
                <a:lnTo>
                  <a:pt x="38790" y="51640"/>
                </a:lnTo>
                <a:lnTo>
                  <a:pt x="38780" y="51640"/>
                </a:lnTo>
                <a:lnTo>
                  <a:pt x="38770" y="51640"/>
                </a:lnTo>
                <a:lnTo>
                  <a:pt x="38770" y="51650"/>
                </a:lnTo>
                <a:lnTo>
                  <a:pt x="38760" y="51650"/>
                </a:lnTo>
                <a:lnTo>
                  <a:pt x="38750" y="51650"/>
                </a:lnTo>
                <a:lnTo>
                  <a:pt x="38740" y="51650"/>
                </a:lnTo>
                <a:lnTo>
                  <a:pt x="38740" y="51660"/>
                </a:lnTo>
                <a:lnTo>
                  <a:pt x="38730" y="51660"/>
                </a:lnTo>
                <a:lnTo>
                  <a:pt x="38720" y="51660"/>
                </a:lnTo>
                <a:lnTo>
                  <a:pt x="38710" y="51660"/>
                </a:lnTo>
                <a:lnTo>
                  <a:pt x="38710" y="51670"/>
                </a:lnTo>
                <a:lnTo>
                  <a:pt x="38700" y="51670"/>
                </a:lnTo>
                <a:lnTo>
                  <a:pt x="38690" y="51670"/>
                </a:lnTo>
                <a:lnTo>
                  <a:pt x="38690" y="51680"/>
                </a:lnTo>
                <a:lnTo>
                  <a:pt x="38680" y="51680"/>
                </a:lnTo>
                <a:lnTo>
                  <a:pt x="38680" y="51690"/>
                </a:lnTo>
                <a:lnTo>
                  <a:pt x="38670" y="51690"/>
                </a:lnTo>
                <a:lnTo>
                  <a:pt x="38660" y="51690"/>
                </a:lnTo>
                <a:lnTo>
                  <a:pt x="38660" y="51700"/>
                </a:lnTo>
                <a:lnTo>
                  <a:pt x="38650" y="51700"/>
                </a:lnTo>
                <a:lnTo>
                  <a:pt x="38640" y="51700"/>
                </a:lnTo>
                <a:lnTo>
                  <a:pt x="38630" y="51710"/>
                </a:lnTo>
                <a:lnTo>
                  <a:pt x="38620" y="51710"/>
                </a:lnTo>
                <a:lnTo>
                  <a:pt x="38610" y="51710"/>
                </a:lnTo>
                <a:lnTo>
                  <a:pt x="38610" y="51720"/>
                </a:lnTo>
                <a:lnTo>
                  <a:pt x="38600" y="51720"/>
                </a:lnTo>
                <a:lnTo>
                  <a:pt x="38590" y="51720"/>
                </a:lnTo>
                <a:lnTo>
                  <a:pt x="38590" y="51730"/>
                </a:lnTo>
                <a:lnTo>
                  <a:pt x="38580" y="51730"/>
                </a:lnTo>
                <a:lnTo>
                  <a:pt x="38570" y="51730"/>
                </a:lnTo>
                <a:lnTo>
                  <a:pt x="38570" y="51740"/>
                </a:lnTo>
                <a:lnTo>
                  <a:pt x="38560" y="51740"/>
                </a:lnTo>
                <a:lnTo>
                  <a:pt x="38560" y="51750"/>
                </a:lnTo>
                <a:lnTo>
                  <a:pt x="38550" y="51750"/>
                </a:lnTo>
                <a:lnTo>
                  <a:pt x="38540" y="51750"/>
                </a:lnTo>
                <a:lnTo>
                  <a:pt x="38540" y="51760"/>
                </a:lnTo>
                <a:lnTo>
                  <a:pt x="38530" y="51760"/>
                </a:lnTo>
                <a:lnTo>
                  <a:pt x="38530" y="51770"/>
                </a:lnTo>
                <a:lnTo>
                  <a:pt x="38520" y="51770"/>
                </a:lnTo>
                <a:lnTo>
                  <a:pt x="38520" y="51780"/>
                </a:lnTo>
                <a:lnTo>
                  <a:pt x="38510" y="51780"/>
                </a:lnTo>
                <a:lnTo>
                  <a:pt x="38510" y="51790"/>
                </a:lnTo>
                <a:lnTo>
                  <a:pt x="38500" y="51790"/>
                </a:lnTo>
                <a:lnTo>
                  <a:pt x="38500" y="51800"/>
                </a:lnTo>
                <a:lnTo>
                  <a:pt x="38490" y="51800"/>
                </a:lnTo>
                <a:lnTo>
                  <a:pt x="38490" y="51810"/>
                </a:lnTo>
                <a:lnTo>
                  <a:pt x="38490" y="51820"/>
                </a:lnTo>
                <a:lnTo>
                  <a:pt x="38480" y="51820"/>
                </a:lnTo>
                <a:lnTo>
                  <a:pt x="38480" y="51830"/>
                </a:lnTo>
                <a:lnTo>
                  <a:pt x="38480" y="51840"/>
                </a:lnTo>
                <a:lnTo>
                  <a:pt x="38470" y="51840"/>
                </a:lnTo>
                <a:lnTo>
                  <a:pt x="38470" y="51850"/>
                </a:lnTo>
                <a:lnTo>
                  <a:pt x="38460" y="51850"/>
                </a:lnTo>
                <a:lnTo>
                  <a:pt x="38460" y="51860"/>
                </a:lnTo>
                <a:lnTo>
                  <a:pt x="38460" y="51870"/>
                </a:lnTo>
                <a:lnTo>
                  <a:pt x="38450" y="51870"/>
                </a:lnTo>
                <a:lnTo>
                  <a:pt x="38450" y="51880"/>
                </a:lnTo>
                <a:lnTo>
                  <a:pt x="38440" y="51890"/>
                </a:lnTo>
                <a:lnTo>
                  <a:pt x="38440" y="51900"/>
                </a:lnTo>
                <a:lnTo>
                  <a:pt x="38440" y="51910"/>
                </a:lnTo>
                <a:lnTo>
                  <a:pt x="38430" y="51910"/>
                </a:lnTo>
                <a:lnTo>
                  <a:pt x="38430" y="51920"/>
                </a:lnTo>
                <a:lnTo>
                  <a:pt x="38420" y="51930"/>
                </a:lnTo>
                <a:lnTo>
                  <a:pt x="38420" y="51940"/>
                </a:lnTo>
                <a:lnTo>
                  <a:pt x="38410" y="51940"/>
                </a:lnTo>
                <a:lnTo>
                  <a:pt x="38410" y="51950"/>
                </a:lnTo>
                <a:lnTo>
                  <a:pt x="38400" y="51950"/>
                </a:lnTo>
                <a:lnTo>
                  <a:pt x="38400" y="51960"/>
                </a:lnTo>
                <a:lnTo>
                  <a:pt x="38400" y="51970"/>
                </a:lnTo>
                <a:lnTo>
                  <a:pt x="38390" y="51980"/>
                </a:lnTo>
                <a:lnTo>
                  <a:pt x="38390" y="51990"/>
                </a:lnTo>
                <a:lnTo>
                  <a:pt x="38380" y="52000"/>
                </a:lnTo>
                <a:lnTo>
                  <a:pt x="38380" y="52010"/>
                </a:lnTo>
                <a:lnTo>
                  <a:pt x="38380" y="52020"/>
                </a:lnTo>
                <a:lnTo>
                  <a:pt x="38380" y="52030"/>
                </a:lnTo>
                <a:lnTo>
                  <a:pt x="38370" y="52040"/>
                </a:lnTo>
                <a:lnTo>
                  <a:pt x="38370" y="52050"/>
                </a:lnTo>
                <a:lnTo>
                  <a:pt x="38370" y="52060"/>
                </a:lnTo>
                <a:lnTo>
                  <a:pt x="38360" y="52060"/>
                </a:lnTo>
                <a:lnTo>
                  <a:pt x="38360" y="52070"/>
                </a:lnTo>
                <a:lnTo>
                  <a:pt x="38360" y="52080"/>
                </a:lnTo>
                <a:lnTo>
                  <a:pt x="38350" y="52080"/>
                </a:lnTo>
                <a:lnTo>
                  <a:pt x="38350" y="52090"/>
                </a:lnTo>
                <a:lnTo>
                  <a:pt x="38350" y="52100"/>
                </a:lnTo>
                <a:lnTo>
                  <a:pt x="38350" y="52110"/>
                </a:lnTo>
                <a:lnTo>
                  <a:pt x="38350" y="52120"/>
                </a:lnTo>
                <a:lnTo>
                  <a:pt x="38350" y="52130"/>
                </a:lnTo>
                <a:lnTo>
                  <a:pt x="38350" y="52140"/>
                </a:lnTo>
                <a:lnTo>
                  <a:pt x="38350" y="52150"/>
                </a:lnTo>
                <a:lnTo>
                  <a:pt x="38350" y="52160"/>
                </a:lnTo>
                <a:lnTo>
                  <a:pt x="38350" y="52170"/>
                </a:lnTo>
                <a:lnTo>
                  <a:pt x="38340" y="52170"/>
                </a:lnTo>
                <a:lnTo>
                  <a:pt x="38340" y="52180"/>
                </a:lnTo>
                <a:lnTo>
                  <a:pt x="38340" y="52190"/>
                </a:lnTo>
                <a:lnTo>
                  <a:pt x="38340" y="52200"/>
                </a:lnTo>
                <a:lnTo>
                  <a:pt x="38350" y="52210"/>
                </a:lnTo>
                <a:lnTo>
                  <a:pt x="38350" y="52220"/>
                </a:lnTo>
                <a:lnTo>
                  <a:pt x="38350" y="52230"/>
                </a:lnTo>
                <a:lnTo>
                  <a:pt x="38350" y="52240"/>
                </a:lnTo>
                <a:lnTo>
                  <a:pt x="38350" y="52250"/>
                </a:lnTo>
                <a:lnTo>
                  <a:pt x="38350" y="52260"/>
                </a:lnTo>
                <a:lnTo>
                  <a:pt x="38340" y="52260"/>
                </a:lnTo>
                <a:lnTo>
                  <a:pt x="38350" y="52260"/>
                </a:lnTo>
                <a:lnTo>
                  <a:pt x="38350" y="52270"/>
                </a:lnTo>
                <a:lnTo>
                  <a:pt x="38350" y="52280"/>
                </a:lnTo>
                <a:lnTo>
                  <a:pt x="38350" y="52290"/>
                </a:lnTo>
                <a:lnTo>
                  <a:pt x="38350" y="52300"/>
                </a:lnTo>
                <a:lnTo>
                  <a:pt x="38350" y="52310"/>
                </a:lnTo>
                <a:lnTo>
                  <a:pt x="38350" y="52320"/>
                </a:lnTo>
                <a:lnTo>
                  <a:pt x="38350" y="52330"/>
                </a:lnTo>
                <a:lnTo>
                  <a:pt x="38360" y="52340"/>
                </a:lnTo>
                <a:lnTo>
                  <a:pt x="38360" y="52350"/>
                </a:lnTo>
                <a:lnTo>
                  <a:pt x="38360" y="52360"/>
                </a:lnTo>
                <a:lnTo>
                  <a:pt x="38360" y="52370"/>
                </a:lnTo>
                <a:lnTo>
                  <a:pt x="38360" y="52380"/>
                </a:lnTo>
                <a:lnTo>
                  <a:pt x="38370" y="52380"/>
                </a:lnTo>
                <a:lnTo>
                  <a:pt x="38370" y="52390"/>
                </a:lnTo>
                <a:lnTo>
                  <a:pt x="38370" y="52400"/>
                </a:lnTo>
                <a:lnTo>
                  <a:pt x="38380" y="52400"/>
                </a:lnTo>
                <a:lnTo>
                  <a:pt x="38380" y="52410"/>
                </a:lnTo>
                <a:lnTo>
                  <a:pt x="38390" y="52420"/>
                </a:lnTo>
                <a:lnTo>
                  <a:pt x="38390" y="52430"/>
                </a:lnTo>
                <a:lnTo>
                  <a:pt x="38400" y="52430"/>
                </a:lnTo>
                <a:lnTo>
                  <a:pt x="38400" y="52440"/>
                </a:lnTo>
                <a:lnTo>
                  <a:pt x="38410" y="52440"/>
                </a:lnTo>
                <a:lnTo>
                  <a:pt x="38410" y="52450"/>
                </a:lnTo>
                <a:lnTo>
                  <a:pt x="38420" y="52450"/>
                </a:lnTo>
                <a:lnTo>
                  <a:pt x="38420" y="52460"/>
                </a:lnTo>
                <a:lnTo>
                  <a:pt x="38430" y="52460"/>
                </a:lnTo>
                <a:lnTo>
                  <a:pt x="38430" y="52470"/>
                </a:lnTo>
                <a:lnTo>
                  <a:pt x="38440" y="52470"/>
                </a:lnTo>
                <a:lnTo>
                  <a:pt x="38440" y="52480"/>
                </a:lnTo>
                <a:lnTo>
                  <a:pt x="38450" y="52480"/>
                </a:lnTo>
                <a:lnTo>
                  <a:pt x="38460" y="52480"/>
                </a:lnTo>
                <a:lnTo>
                  <a:pt x="38460" y="52470"/>
                </a:lnTo>
                <a:lnTo>
                  <a:pt x="38470" y="52470"/>
                </a:lnTo>
                <a:lnTo>
                  <a:pt x="38470" y="52460"/>
                </a:lnTo>
                <a:lnTo>
                  <a:pt x="38480" y="52460"/>
                </a:lnTo>
                <a:lnTo>
                  <a:pt x="38490" y="52460"/>
                </a:lnTo>
                <a:lnTo>
                  <a:pt x="38490" y="52450"/>
                </a:lnTo>
                <a:lnTo>
                  <a:pt x="38500" y="52450"/>
                </a:lnTo>
                <a:lnTo>
                  <a:pt x="38500" y="52460"/>
                </a:lnTo>
                <a:lnTo>
                  <a:pt x="38510" y="52460"/>
                </a:lnTo>
                <a:lnTo>
                  <a:pt x="38520" y="52460"/>
                </a:lnTo>
                <a:lnTo>
                  <a:pt x="38520" y="52450"/>
                </a:lnTo>
                <a:lnTo>
                  <a:pt x="38530" y="52450"/>
                </a:lnTo>
                <a:lnTo>
                  <a:pt x="38530" y="52460"/>
                </a:lnTo>
                <a:lnTo>
                  <a:pt x="38540" y="52460"/>
                </a:lnTo>
                <a:lnTo>
                  <a:pt x="38550" y="52460"/>
                </a:lnTo>
                <a:lnTo>
                  <a:pt x="38550" y="52450"/>
                </a:lnTo>
                <a:lnTo>
                  <a:pt x="38560" y="52440"/>
                </a:lnTo>
                <a:lnTo>
                  <a:pt x="38570" y="52440"/>
                </a:lnTo>
                <a:lnTo>
                  <a:pt x="38580" y="52440"/>
                </a:lnTo>
                <a:lnTo>
                  <a:pt x="38590" y="52440"/>
                </a:lnTo>
                <a:lnTo>
                  <a:pt x="38590" y="52430"/>
                </a:lnTo>
                <a:lnTo>
                  <a:pt x="38600" y="52420"/>
                </a:lnTo>
                <a:lnTo>
                  <a:pt x="38600" y="52410"/>
                </a:lnTo>
                <a:lnTo>
                  <a:pt x="38600" y="52400"/>
                </a:lnTo>
                <a:lnTo>
                  <a:pt x="38600" y="52390"/>
                </a:lnTo>
                <a:lnTo>
                  <a:pt x="38610" y="52380"/>
                </a:lnTo>
                <a:lnTo>
                  <a:pt x="38610" y="52360"/>
                </a:lnTo>
                <a:lnTo>
                  <a:pt x="38610" y="52350"/>
                </a:lnTo>
                <a:lnTo>
                  <a:pt x="38610" y="52340"/>
                </a:lnTo>
                <a:lnTo>
                  <a:pt x="38610" y="52330"/>
                </a:lnTo>
                <a:lnTo>
                  <a:pt x="38610" y="52320"/>
                </a:lnTo>
                <a:lnTo>
                  <a:pt x="38610" y="52310"/>
                </a:lnTo>
                <a:lnTo>
                  <a:pt x="38610" y="52300"/>
                </a:lnTo>
                <a:lnTo>
                  <a:pt x="38610" y="52290"/>
                </a:lnTo>
                <a:lnTo>
                  <a:pt x="38610" y="52280"/>
                </a:lnTo>
                <a:lnTo>
                  <a:pt x="38610" y="52270"/>
                </a:lnTo>
                <a:lnTo>
                  <a:pt x="38610" y="52260"/>
                </a:lnTo>
                <a:lnTo>
                  <a:pt x="38610" y="52250"/>
                </a:lnTo>
                <a:lnTo>
                  <a:pt x="38610" y="52240"/>
                </a:lnTo>
                <a:lnTo>
                  <a:pt x="38610" y="52230"/>
                </a:lnTo>
                <a:lnTo>
                  <a:pt x="38610" y="52220"/>
                </a:lnTo>
                <a:lnTo>
                  <a:pt x="38620" y="52220"/>
                </a:lnTo>
                <a:lnTo>
                  <a:pt x="38620" y="52210"/>
                </a:lnTo>
                <a:lnTo>
                  <a:pt x="38620" y="52200"/>
                </a:lnTo>
                <a:lnTo>
                  <a:pt x="38620" y="52190"/>
                </a:lnTo>
                <a:lnTo>
                  <a:pt x="38620" y="52180"/>
                </a:lnTo>
                <a:lnTo>
                  <a:pt x="38620" y="52170"/>
                </a:lnTo>
                <a:lnTo>
                  <a:pt x="38620" y="52160"/>
                </a:lnTo>
                <a:lnTo>
                  <a:pt x="38620" y="52150"/>
                </a:lnTo>
                <a:lnTo>
                  <a:pt x="38620" y="52140"/>
                </a:lnTo>
                <a:lnTo>
                  <a:pt x="38620" y="52130"/>
                </a:lnTo>
                <a:lnTo>
                  <a:pt x="38620" y="52120"/>
                </a:lnTo>
                <a:lnTo>
                  <a:pt x="38610" y="52120"/>
                </a:lnTo>
                <a:lnTo>
                  <a:pt x="38610" y="52110"/>
                </a:lnTo>
                <a:lnTo>
                  <a:pt x="38610" y="52100"/>
                </a:lnTo>
                <a:lnTo>
                  <a:pt x="38610" y="52090"/>
                </a:lnTo>
                <a:lnTo>
                  <a:pt x="38610" y="52080"/>
                </a:lnTo>
                <a:lnTo>
                  <a:pt x="38600" y="52080"/>
                </a:lnTo>
                <a:lnTo>
                  <a:pt x="38600" y="52070"/>
                </a:lnTo>
                <a:lnTo>
                  <a:pt x="38600" y="52060"/>
                </a:lnTo>
                <a:lnTo>
                  <a:pt x="38600" y="52050"/>
                </a:lnTo>
                <a:lnTo>
                  <a:pt x="38600" y="52040"/>
                </a:lnTo>
                <a:lnTo>
                  <a:pt x="38600" y="52030"/>
                </a:lnTo>
                <a:lnTo>
                  <a:pt x="38600" y="52020"/>
                </a:lnTo>
                <a:lnTo>
                  <a:pt x="38600" y="52010"/>
                </a:lnTo>
                <a:lnTo>
                  <a:pt x="38600" y="52000"/>
                </a:lnTo>
                <a:lnTo>
                  <a:pt x="38610" y="52000"/>
                </a:lnTo>
                <a:lnTo>
                  <a:pt x="38610" y="51990"/>
                </a:lnTo>
                <a:lnTo>
                  <a:pt x="38610" y="51980"/>
                </a:lnTo>
                <a:lnTo>
                  <a:pt x="38620" y="51980"/>
                </a:lnTo>
                <a:lnTo>
                  <a:pt x="38620" y="51970"/>
                </a:lnTo>
                <a:lnTo>
                  <a:pt x="38630" y="51960"/>
                </a:lnTo>
                <a:lnTo>
                  <a:pt x="38630" y="51950"/>
                </a:lnTo>
                <a:lnTo>
                  <a:pt x="38640" y="51950"/>
                </a:lnTo>
                <a:lnTo>
                  <a:pt x="38640" y="51940"/>
                </a:lnTo>
                <a:lnTo>
                  <a:pt x="38650" y="51940"/>
                </a:lnTo>
                <a:lnTo>
                  <a:pt x="38650" y="51930"/>
                </a:lnTo>
                <a:lnTo>
                  <a:pt x="38660" y="51930"/>
                </a:lnTo>
                <a:lnTo>
                  <a:pt x="38670" y="51930"/>
                </a:lnTo>
                <a:lnTo>
                  <a:pt x="38680" y="51930"/>
                </a:lnTo>
                <a:lnTo>
                  <a:pt x="38690" y="51930"/>
                </a:lnTo>
                <a:lnTo>
                  <a:pt x="38700" y="51930"/>
                </a:lnTo>
                <a:lnTo>
                  <a:pt x="38700" y="51920"/>
                </a:lnTo>
                <a:lnTo>
                  <a:pt x="38710" y="51920"/>
                </a:lnTo>
                <a:lnTo>
                  <a:pt x="38720" y="51920"/>
                </a:lnTo>
                <a:lnTo>
                  <a:pt x="38720" y="51910"/>
                </a:lnTo>
                <a:lnTo>
                  <a:pt x="38730" y="51910"/>
                </a:lnTo>
                <a:lnTo>
                  <a:pt x="38740" y="51900"/>
                </a:lnTo>
                <a:lnTo>
                  <a:pt x="38750" y="51900"/>
                </a:lnTo>
                <a:lnTo>
                  <a:pt x="38760" y="51900"/>
                </a:lnTo>
                <a:lnTo>
                  <a:pt x="38770" y="51900"/>
                </a:lnTo>
                <a:lnTo>
                  <a:pt x="38780" y="51900"/>
                </a:lnTo>
                <a:lnTo>
                  <a:pt x="38790" y="51900"/>
                </a:lnTo>
                <a:lnTo>
                  <a:pt x="38800" y="51900"/>
                </a:lnTo>
                <a:lnTo>
                  <a:pt x="38810" y="51900"/>
                </a:lnTo>
                <a:lnTo>
                  <a:pt x="38820" y="51900"/>
                </a:lnTo>
                <a:lnTo>
                  <a:pt x="38830" y="51900"/>
                </a:lnTo>
                <a:lnTo>
                  <a:pt x="38840" y="51900"/>
                </a:lnTo>
                <a:lnTo>
                  <a:pt x="38850" y="51900"/>
                </a:lnTo>
                <a:lnTo>
                  <a:pt x="38860" y="51900"/>
                </a:lnTo>
                <a:lnTo>
                  <a:pt x="38870" y="51900"/>
                </a:lnTo>
                <a:lnTo>
                  <a:pt x="38880" y="51900"/>
                </a:lnTo>
                <a:lnTo>
                  <a:pt x="38880" y="51910"/>
                </a:lnTo>
                <a:lnTo>
                  <a:pt x="38890" y="51910"/>
                </a:lnTo>
                <a:lnTo>
                  <a:pt x="38900" y="51910"/>
                </a:lnTo>
                <a:lnTo>
                  <a:pt x="38900" y="51920"/>
                </a:lnTo>
                <a:lnTo>
                  <a:pt x="38910" y="51920"/>
                </a:lnTo>
                <a:lnTo>
                  <a:pt x="38920" y="51920"/>
                </a:lnTo>
                <a:lnTo>
                  <a:pt x="38930" y="51920"/>
                </a:lnTo>
                <a:lnTo>
                  <a:pt x="38940" y="51930"/>
                </a:lnTo>
                <a:lnTo>
                  <a:pt x="38950" y="51930"/>
                </a:lnTo>
                <a:lnTo>
                  <a:pt x="38960" y="51930"/>
                </a:lnTo>
                <a:lnTo>
                  <a:pt x="38970" y="51930"/>
                </a:lnTo>
                <a:lnTo>
                  <a:pt x="38970" y="51940"/>
                </a:lnTo>
                <a:lnTo>
                  <a:pt x="38980" y="51940"/>
                </a:lnTo>
                <a:lnTo>
                  <a:pt x="38990" y="51940"/>
                </a:lnTo>
                <a:lnTo>
                  <a:pt x="39000" y="51940"/>
                </a:lnTo>
                <a:lnTo>
                  <a:pt x="39010" y="51940"/>
                </a:lnTo>
                <a:lnTo>
                  <a:pt x="39010" y="51950"/>
                </a:lnTo>
                <a:lnTo>
                  <a:pt x="39020" y="51950"/>
                </a:lnTo>
                <a:lnTo>
                  <a:pt x="39030" y="51950"/>
                </a:lnTo>
                <a:lnTo>
                  <a:pt x="39030" y="51960"/>
                </a:lnTo>
                <a:lnTo>
                  <a:pt x="39040" y="51960"/>
                </a:lnTo>
                <a:lnTo>
                  <a:pt x="39050" y="51960"/>
                </a:lnTo>
                <a:lnTo>
                  <a:pt x="39050" y="51970"/>
                </a:lnTo>
                <a:lnTo>
                  <a:pt x="39060" y="51970"/>
                </a:lnTo>
                <a:lnTo>
                  <a:pt x="39070" y="51970"/>
                </a:lnTo>
                <a:lnTo>
                  <a:pt x="39080" y="51970"/>
                </a:lnTo>
                <a:lnTo>
                  <a:pt x="39090" y="51970"/>
                </a:lnTo>
                <a:lnTo>
                  <a:pt x="39090" y="51980"/>
                </a:lnTo>
                <a:lnTo>
                  <a:pt x="39100" y="51980"/>
                </a:lnTo>
                <a:lnTo>
                  <a:pt x="39110" y="51980"/>
                </a:lnTo>
                <a:lnTo>
                  <a:pt x="39120" y="51980"/>
                </a:lnTo>
                <a:lnTo>
                  <a:pt x="39130" y="51980"/>
                </a:lnTo>
                <a:lnTo>
                  <a:pt x="39130" y="51990"/>
                </a:lnTo>
                <a:lnTo>
                  <a:pt x="39140" y="51990"/>
                </a:lnTo>
                <a:lnTo>
                  <a:pt x="39150" y="51990"/>
                </a:lnTo>
                <a:lnTo>
                  <a:pt x="39160" y="52000"/>
                </a:lnTo>
                <a:lnTo>
                  <a:pt x="39170" y="52000"/>
                </a:lnTo>
                <a:lnTo>
                  <a:pt x="39180" y="52000"/>
                </a:lnTo>
                <a:lnTo>
                  <a:pt x="39190" y="52010"/>
                </a:lnTo>
                <a:lnTo>
                  <a:pt x="39200" y="52010"/>
                </a:lnTo>
                <a:lnTo>
                  <a:pt x="39210" y="52010"/>
                </a:lnTo>
                <a:lnTo>
                  <a:pt x="39210" y="52020"/>
                </a:lnTo>
                <a:lnTo>
                  <a:pt x="39220" y="52020"/>
                </a:lnTo>
                <a:lnTo>
                  <a:pt x="39230" y="52020"/>
                </a:lnTo>
                <a:lnTo>
                  <a:pt x="39240" y="52030"/>
                </a:lnTo>
                <a:lnTo>
                  <a:pt x="39250" y="52030"/>
                </a:lnTo>
                <a:lnTo>
                  <a:pt x="39260" y="52030"/>
                </a:lnTo>
                <a:lnTo>
                  <a:pt x="39260" y="52040"/>
                </a:lnTo>
                <a:lnTo>
                  <a:pt x="39270" y="52040"/>
                </a:lnTo>
                <a:lnTo>
                  <a:pt x="39280" y="52040"/>
                </a:lnTo>
                <a:lnTo>
                  <a:pt x="39280" y="52050"/>
                </a:lnTo>
                <a:lnTo>
                  <a:pt x="39290" y="52050"/>
                </a:lnTo>
                <a:lnTo>
                  <a:pt x="39300" y="52050"/>
                </a:lnTo>
                <a:lnTo>
                  <a:pt x="39380" y="52080"/>
                </a:lnTo>
                <a:lnTo>
                  <a:pt x="39390" y="52090"/>
                </a:lnTo>
                <a:lnTo>
                  <a:pt x="39400" y="52090"/>
                </a:lnTo>
                <a:lnTo>
                  <a:pt x="39420" y="52100"/>
                </a:lnTo>
                <a:lnTo>
                  <a:pt x="39430" y="52100"/>
                </a:lnTo>
                <a:lnTo>
                  <a:pt x="39470" y="52110"/>
                </a:lnTo>
                <a:lnTo>
                  <a:pt x="39470" y="52120"/>
                </a:lnTo>
                <a:lnTo>
                  <a:pt x="39480" y="52120"/>
                </a:lnTo>
                <a:lnTo>
                  <a:pt x="39490" y="52120"/>
                </a:lnTo>
                <a:lnTo>
                  <a:pt x="39490" y="52130"/>
                </a:lnTo>
                <a:lnTo>
                  <a:pt x="39500" y="52130"/>
                </a:lnTo>
                <a:lnTo>
                  <a:pt x="39510" y="52130"/>
                </a:lnTo>
                <a:lnTo>
                  <a:pt x="39510" y="52140"/>
                </a:lnTo>
                <a:lnTo>
                  <a:pt x="39520" y="52140"/>
                </a:lnTo>
                <a:lnTo>
                  <a:pt x="39520" y="52150"/>
                </a:lnTo>
                <a:lnTo>
                  <a:pt x="39530" y="52150"/>
                </a:lnTo>
                <a:lnTo>
                  <a:pt x="39540" y="52150"/>
                </a:lnTo>
                <a:lnTo>
                  <a:pt x="39540" y="52160"/>
                </a:lnTo>
                <a:lnTo>
                  <a:pt x="39550" y="52160"/>
                </a:lnTo>
                <a:lnTo>
                  <a:pt x="39560" y="52170"/>
                </a:lnTo>
                <a:lnTo>
                  <a:pt x="39570" y="52170"/>
                </a:lnTo>
                <a:lnTo>
                  <a:pt x="39570" y="52180"/>
                </a:lnTo>
                <a:lnTo>
                  <a:pt x="39580" y="52180"/>
                </a:lnTo>
                <a:lnTo>
                  <a:pt x="39590" y="52190"/>
                </a:lnTo>
                <a:lnTo>
                  <a:pt x="39600" y="52190"/>
                </a:lnTo>
                <a:lnTo>
                  <a:pt x="39600" y="52200"/>
                </a:lnTo>
                <a:lnTo>
                  <a:pt x="39610" y="52200"/>
                </a:lnTo>
                <a:lnTo>
                  <a:pt x="39620" y="52210"/>
                </a:lnTo>
                <a:lnTo>
                  <a:pt x="39630" y="52210"/>
                </a:lnTo>
                <a:lnTo>
                  <a:pt x="39630" y="52220"/>
                </a:lnTo>
                <a:lnTo>
                  <a:pt x="39640" y="52220"/>
                </a:lnTo>
                <a:lnTo>
                  <a:pt x="39640" y="52230"/>
                </a:lnTo>
                <a:lnTo>
                  <a:pt x="39650" y="52230"/>
                </a:lnTo>
                <a:lnTo>
                  <a:pt x="39650" y="52240"/>
                </a:lnTo>
                <a:lnTo>
                  <a:pt x="39660" y="52240"/>
                </a:lnTo>
                <a:lnTo>
                  <a:pt x="39670" y="52250"/>
                </a:lnTo>
                <a:lnTo>
                  <a:pt x="39680" y="52250"/>
                </a:lnTo>
                <a:lnTo>
                  <a:pt x="39680" y="52260"/>
                </a:lnTo>
                <a:lnTo>
                  <a:pt x="39690" y="52260"/>
                </a:lnTo>
                <a:lnTo>
                  <a:pt x="39690" y="52270"/>
                </a:lnTo>
                <a:lnTo>
                  <a:pt x="39700" y="52270"/>
                </a:lnTo>
                <a:lnTo>
                  <a:pt x="39710" y="52270"/>
                </a:lnTo>
                <a:lnTo>
                  <a:pt x="39710" y="52280"/>
                </a:lnTo>
                <a:lnTo>
                  <a:pt x="39720" y="52280"/>
                </a:lnTo>
                <a:lnTo>
                  <a:pt x="39720" y="52290"/>
                </a:lnTo>
                <a:lnTo>
                  <a:pt x="39730" y="52290"/>
                </a:lnTo>
                <a:lnTo>
                  <a:pt x="39730" y="52300"/>
                </a:lnTo>
                <a:lnTo>
                  <a:pt x="39740" y="52300"/>
                </a:lnTo>
                <a:lnTo>
                  <a:pt x="39750" y="52300"/>
                </a:lnTo>
                <a:lnTo>
                  <a:pt x="39750" y="52310"/>
                </a:lnTo>
                <a:lnTo>
                  <a:pt x="39760" y="52310"/>
                </a:lnTo>
                <a:lnTo>
                  <a:pt x="39760" y="52320"/>
                </a:lnTo>
                <a:lnTo>
                  <a:pt x="39770" y="52320"/>
                </a:lnTo>
                <a:lnTo>
                  <a:pt x="39770" y="52330"/>
                </a:lnTo>
                <a:lnTo>
                  <a:pt x="39780" y="52330"/>
                </a:lnTo>
                <a:lnTo>
                  <a:pt x="39780" y="52340"/>
                </a:lnTo>
                <a:lnTo>
                  <a:pt x="39790" y="52340"/>
                </a:lnTo>
                <a:lnTo>
                  <a:pt x="39800" y="52350"/>
                </a:lnTo>
                <a:lnTo>
                  <a:pt x="39810" y="52360"/>
                </a:lnTo>
                <a:lnTo>
                  <a:pt x="39820" y="52360"/>
                </a:lnTo>
                <a:lnTo>
                  <a:pt x="39820" y="52370"/>
                </a:lnTo>
                <a:lnTo>
                  <a:pt x="39830" y="52370"/>
                </a:lnTo>
                <a:lnTo>
                  <a:pt x="39830" y="52380"/>
                </a:lnTo>
                <a:lnTo>
                  <a:pt x="39840" y="52380"/>
                </a:lnTo>
                <a:lnTo>
                  <a:pt x="39850" y="52390"/>
                </a:lnTo>
                <a:lnTo>
                  <a:pt x="39860" y="52400"/>
                </a:lnTo>
                <a:lnTo>
                  <a:pt x="39870" y="52410"/>
                </a:lnTo>
                <a:lnTo>
                  <a:pt x="39880" y="52410"/>
                </a:lnTo>
                <a:lnTo>
                  <a:pt x="39880" y="52420"/>
                </a:lnTo>
                <a:lnTo>
                  <a:pt x="39890" y="52420"/>
                </a:lnTo>
                <a:lnTo>
                  <a:pt x="39890" y="52430"/>
                </a:lnTo>
                <a:lnTo>
                  <a:pt x="39900" y="52430"/>
                </a:lnTo>
                <a:lnTo>
                  <a:pt x="39900" y="52440"/>
                </a:lnTo>
                <a:lnTo>
                  <a:pt x="39910" y="52440"/>
                </a:lnTo>
                <a:lnTo>
                  <a:pt x="39910" y="52450"/>
                </a:lnTo>
                <a:lnTo>
                  <a:pt x="39920" y="52450"/>
                </a:lnTo>
                <a:lnTo>
                  <a:pt x="39920" y="52460"/>
                </a:lnTo>
                <a:lnTo>
                  <a:pt x="39930" y="52460"/>
                </a:lnTo>
                <a:lnTo>
                  <a:pt x="39930" y="52470"/>
                </a:lnTo>
                <a:lnTo>
                  <a:pt x="39940" y="52470"/>
                </a:lnTo>
                <a:lnTo>
                  <a:pt x="39940" y="52480"/>
                </a:lnTo>
                <a:lnTo>
                  <a:pt x="39950" y="52490"/>
                </a:lnTo>
                <a:lnTo>
                  <a:pt x="39950" y="52500"/>
                </a:lnTo>
                <a:lnTo>
                  <a:pt x="39960" y="52510"/>
                </a:lnTo>
                <a:lnTo>
                  <a:pt x="39960" y="52520"/>
                </a:lnTo>
                <a:lnTo>
                  <a:pt x="39960" y="52530"/>
                </a:lnTo>
                <a:lnTo>
                  <a:pt x="39970" y="52540"/>
                </a:lnTo>
                <a:lnTo>
                  <a:pt x="39970" y="52550"/>
                </a:lnTo>
                <a:lnTo>
                  <a:pt x="39970" y="52560"/>
                </a:lnTo>
                <a:lnTo>
                  <a:pt x="39970" y="52570"/>
                </a:lnTo>
                <a:lnTo>
                  <a:pt x="39970" y="52580"/>
                </a:lnTo>
                <a:lnTo>
                  <a:pt x="39980" y="52590"/>
                </a:lnTo>
                <a:lnTo>
                  <a:pt x="39980" y="52610"/>
                </a:lnTo>
                <a:lnTo>
                  <a:pt x="39980" y="52630"/>
                </a:lnTo>
                <a:lnTo>
                  <a:pt x="39980" y="52640"/>
                </a:lnTo>
                <a:lnTo>
                  <a:pt x="39980" y="52650"/>
                </a:lnTo>
                <a:lnTo>
                  <a:pt x="39980" y="52660"/>
                </a:lnTo>
                <a:lnTo>
                  <a:pt x="39980" y="52670"/>
                </a:lnTo>
                <a:lnTo>
                  <a:pt x="39980" y="52690"/>
                </a:lnTo>
                <a:lnTo>
                  <a:pt x="39970" y="52710"/>
                </a:lnTo>
                <a:lnTo>
                  <a:pt x="39970" y="52720"/>
                </a:lnTo>
                <a:lnTo>
                  <a:pt x="39970" y="52730"/>
                </a:lnTo>
                <a:lnTo>
                  <a:pt x="39970" y="52740"/>
                </a:lnTo>
                <a:lnTo>
                  <a:pt x="39970" y="52750"/>
                </a:lnTo>
                <a:lnTo>
                  <a:pt x="39970" y="52760"/>
                </a:lnTo>
                <a:lnTo>
                  <a:pt x="39970" y="52770"/>
                </a:lnTo>
                <a:lnTo>
                  <a:pt x="39970" y="52780"/>
                </a:lnTo>
                <a:lnTo>
                  <a:pt x="39970" y="52800"/>
                </a:lnTo>
                <a:lnTo>
                  <a:pt x="39970" y="52810"/>
                </a:lnTo>
                <a:lnTo>
                  <a:pt x="39960" y="52810"/>
                </a:lnTo>
                <a:lnTo>
                  <a:pt x="39960" y="52820"/>
                </a:lnTo>
                <a:lnTo>
                  <a:pt x="39960" y="52830"/>
                </a:lnTo>
                <a:lnTo>
                  <a:pt x="39960" y="52840"/>
                </a:lnTo>
                <a:lnTo>
                  <a:pt x="39960" y="52850"/>
                </a:lnTo>
                <a:lnTo>
                  <a:pt x="39960" y="52860"/>
                </a:lnTo>
                <a:lnTo>
                  <a:pt x="39970" y="52870"/>
                </a:lnTo>
                <a:lnTo>
                  <a:pt x="39970" y="52880"/>
                </a:lnTo>
                <a:lnTo>
                  <a:pt x="39970" y="52890"/>
                </a:lnTo>
                <a:lnTo>
                  <a:pt x="39970" y="52900"/>
                </a:lnTo>
                <a:lnTo>
                  <a:pt x="39970" y="52910"/>
                </a:lnTo>
                <a:lnTo>
                  <a:pt x="39970" y="52920"/>
                </a:lnTo>
                <a:lnTo>
                  <a:pt x="39970" y="52930"/>
                </a:lnTo>
                <a:lnTo>
                  <a:pt x="39970" y="52940"/>
                </a:lnTo>
                <a:lnTo>
                  <a:pt x="39970" y="52950"/>
                </a:lnTo>
                <a:lnTo>
                  <a:pt x="39970" y="52960"/>
                </a:lnTo>
                <a:lnTo>
                  <a:pt x="39970" y="52970"/>
                </a:lnTo>
                <a:lnTo>
                  <a:pt x="39970" y="52980"/>
                </a:lnTo>
                <a:lnTo>
                  <a:pt x="39970" y="52990"/>
                </a:lnTo>
                <a:lnTo>
                  <a:pt x="39970" y="53000"/>
                </a:lnTo>
                <a:lnTo>
                  <a:pt x="39970" y="53010"/>
                </a:lnTo>
                <a:lnTo>
                  <a:pt x="39970" y="53020"/>
                </a:lnTo>
                <a:lnTo>
                  <a:pt x="39970" y="53030"/>
                </a:lnTo>
                <a:lnTo>
                  <a:pt x="39970" y="53040"/>
                </a:lnTo>
                <a:lnTo>
                  <a:pt x="39970" y="53050"/>
                </a:lnTo>
                <a:lnTo>
                  <a:pt x="39970" y="53060"/>
                </a:lnTo>
                <a:lnTo>
                  <a:pt x="39980" y="53060"/>
                </a:lnTo>
                <a:lnTo>
                  <a:pt x="39980" y="53070"/>
                </a:lnTo>
                <a:lnTo>
                  <a:pt x="39980" y="53080"/>
                </a:lnTo>
                <a:lnTo>
                  <a:pt x="39980" y="53090"/>
                </a:lnTo>
                <a:lnTo>
                  <a:pt x="39980" y="53100"/>
                </a:lnTo>
                <a:lnTo>
                  <a:pt x="39970" y="53110"/>
                </a:lnTo>
                <a:lnTo>
                  <a:pt x="39970" y="53120"/>
                </a:lnTo>
                <a:lnTo>
                  <a:pt x="39970" y="53130"/>
                </a:lnTo>
                <a:lnTo>
                  <a:pt x="39970" y="53140"/>
                </a:lnTo>
                <a:lnTo>
                  <a:pt x="39970" y="53150"/>
                </a:lnTo>
                <a:lnTo>
                  <a:pt x="39970" y="53160"/>
                </a:lnTo>
                <a:lnTo>
                  <a:pt x="39970" y="53170"/>
                </a:lnTo>
                <a:lnTo>
                  <a:pt x="39970" y="53180"/>
                </a:lnTo>
                <a:lnTo>
                  <a:pt x="39970" y="53190"/>
                </a:lnTo>
                <a:lnTo>
                  <a:pt x="39970" y="53200"/>
                </a:lnTo>
                <a:lnTo>
                  <a:pt x="39970" y="53210"/>
                </a:lnTo>
                <a:lnTo>
                  <a:pt x="39970" y="53220"/>
                </a:lnTo>
                <a:lnTo>
                  <a:pt x="39960" y="53230"/>
                </a:lnTo>
                <a:lnTo>
                  <a:pt x="39960" y="53240"/>
                </a:lnTo>
                <a:lnTo>
                  <a:pt x="39970" y="53240"/>
                </a:lnTo>
                <a:lnTo>
                  <a:pt x="39970" y="53250"/>
                </a:lnTo>
                <a:lnTo>
                  <a:pt x="39970" y="53260"/>
                </a:lnTo>
                <a:lnTo>
                  <a:pt x="39970" y="53270"/>
                </a:lnTo>
                <a:lnTo>
                  <a:pt x="39970" y="53280"/>
                </a:lnTo>
                <a:lnTo>
                  <a:pt x="39970" y="53290"/>
                </a:lnTo>
                <a:lnTo>
                  <a:pt x="39970" y="53300"/>
                </a:lnTo>
                <a:lnTo>
                  <a:pt x="39970" y="53310"/>
                </a:lnTo>
                <a:lnTo>
                  <a:pt x="39970" y="53320"/>
                </a:lnTo>
                <a:lnTo>
                  <a:pt x="39970" y="53330"/>
                </a:lnTo>
                <a:lnTo>
                  <a:pt x="39980" y="53340"/>
                </a:lnTo>
                <a:lnTo>
                  <a:pt x="39980" y="53350"/>
                </a:lnTo>
                <a:lnTo>
                  <a:pt x="39980" y="53360"/>
                </a:lnTo>
                <a:lnTo>
                  <a:pt x="39980" y="53370"/>
                </a:lnTo>
                <a:lnTo>
                  <a:pt x="39980" y="53380"/>
                </a:lnTo>
                <a:lnTo>
                  <a:pt x="39980" y="53390"/>
                </a:lnTo>
                <a:lnTo>
                  <a:pt x="39990" y="53390"/>
                </a:lnTo>
                <a:lnTo>
                  <a:pt x="39990" y="53400"/>
                </a:lnTo>
                <a:lnTo>
                  <a:pt x="39990" y="53410"/>
                </a:lnTo>
                <a:lnTo>
                  <a:pt x="39990" y="53420"/>
                </a:lnTo>
                <a:lnTo>
                  <a:pt x="40000" y="53430"/>
                </a:lnTo>
                <a:lnTo>
                  <a:pt x="40000" y="53440"/>
                </a:lnTo>
                <a:lnTo>
                  <a:pt x="40000" y="53450"/>
                </a:lnTo>
                <a:lnTo>
                  <a:pt x="40010" y="53450"/>
                </a:lnTo>
                <a:lnTo>
                  <a:pt x="40010" y="53460"/>
                </a:lnTo>
                <a:lnTo>
                  <a:pt x="40010" y="53470"/>
                </a:lnTo>
                <a:lnTo>
                  <a:pt x="40020" y="53480"/>
                </a:lnTo>
                <a:lnTo>
                  <a:pt x="40020" y="53490"/>
                </a:lnTo>
                <a:lnTo>
                  <a:pt x="40020" y="53500"/>
                </a:lnTo>
                <a:lnTo>
                  <a:pt x="40030" y="53500"/>
                </a:lnTo>
                <a:lnTo>
                  <a:pt x="40030" y="53510"/>
                </a:lnTo>
                <a:lnTo>
                  <a:pt x="40030" y="53520"/>
                </a:lnTo>
                <a:lnTo>
                  <a:pt x="40040" y="53520"/>
                </a:lnTo>
                <a:lnTo>
                  <a:pt x="40040" y="53530"/>
                </a:lnTo>
                <a:lnTo>
                  <a:pt x="40040" y="53540"/>
                </a:lnTo>
                <a:lnTo>
                  <a:pt x="40040" y="53550"/>
                </a:lnTo>
                <a:lnTo>
                  <a:pt x="40050" y="53550"/>
                </a:lnTo>
                <a:lnTo>
                  <a:pt x="40050" y="53560"/>
                </a:lnTo>
                <a:lnTo>
                  <a:pt x="40060" y="53570"/>
                </a:lnTo>
                <a:lnTo>
                  <a:pt x="40060" y="53580"/>
                </a:lnTo>
                <a:lnTo>
                  <a:pt x="40070" y="53580"/>
                </a:lnTo>
                <a:lnTo>
                  <a:pt x="40070" y="53590"/>
                </a:lnTo>
                <a:lnTo>
                  <a:pt x="40080" y="53600"/>
                </a:lnTo>
                <a:lnTo>
                  <a:pt x="40080" y="53610"/>
                </a:lnTo>
                <a:lnTo>
                  <a:pt x="40080" y="53620"/>
                </a:lnTo>
                <a:lnTo>
                  <a:pt x="40080" y="53630"/>
                </a:lnTo>
                <a:lnTo>
                  <a:pt x="40090" y="53630"/>
                </a:lnTo>
                <a:lnTo>
                  <a:pt x="40090" y="53640"/>
                </a:lnTo>
                <a:lnTo>
                  <a:pt x="40090" y="53650"/>
                </a:lnTo>
                <a:lnTo>
                  <a:pt x="40100" y="53660"/>
                </a:lnTo>
                <a:lnTo>
                  <a:pt x="40100" y="53670"/>
                </a:lnTo>
                <a:lnTo>
                  <a:pt x="40100" y="53680"/>
                </a:lnTo>
                <a:lnTo>
                  <a:pt x="40100" y="53690"/>
                </a:lnTo>
                <a:lnTo>
                  <a:pt x="40100" y="53700"/>
                </a:lnTo>
                <a:lnTo>
                  <a:pt x="40110" y="53700"/>
                </a:lnTo>
                <a:lnTo>
                  <a:pt x="40110" y="53710"/>
                </a:lnTo>
                <a:lnTo>
                  <a:pt x="40110" y="53720"/>
                </a:lnTo>
                <a:lnTo>
                  <a:pt x="40110" y="53730"/>
                </a:lnTo>
                <a:lnTo>
                  <a:pt x="40110" y="53740"/>
                </a:lnTo>
                <a:lnTo>
                  <a:pt x="40110" y="53750"/>
                </a:lnTo>
                <a:lnTo>
                  <a:pt x="40110" y="53760"/>
                </a:lnTo>
                <a:lnTo>
                  <a:pt x="40110" y="53770"/>
                </a:lnTo>
                <a:lnTo>
                  <a:pt x="40110" y="53780"/>
                </a:lnTo>
                <a:lnTo>
                  <a:pt x="40110" y="53790"/>
                </a:lnTo>
                <a:lnTo>
                  <a:pt x="40120" y="53790"/>
                </a:lnTo>
                <a:lnTo>
                  <a:pt x="40120" y="53800"/>
                </a:lnTo>
                <a:lnTo>
                  <a:pt x="40110" y="53810"/>
                </a:lnTo>
                <a:lnTo>
                  <a:pt x="40110" y="53820"/>
                </a:lnTo>
                <a:lnTo>
                  <a:pt x="40100" y="53830"/>
                </a:lnTo>
                <a:lnTo>
                  <a:pt x="40100" y="53840"/>
                </a:lnTo>
                <a:lnTo>
                  <a:pt x="40100" y="53850"/>
                </a:lnTo>
                <a:lnTo>
                  <a:pt x="40090" y="53850"/>
                </a:lnTo>
                <a:lnTo>
                  <a:pt x="40090" y="53860"/>
                </a:lnTo>
                <a:lnTo>
                  <a:pt x="40080" y="53870"/>
                </a:lnTo>
                <a:lnTo>
                  <a:pt x="40070" y="53880"/>
                </a:lnTo>
                <a:lnTo>
                  <a:pt x="40060" y="53880"/>
                </a:lnTo>
                <a:lnTo>
                  <a:pt x="40050" y="53880"/>
                </a:lnTo>
                <a:lnTo>
                  <a:pt x="40050" y="53870"/>
                </a:lnTo>
                <a:lnTo>
                  <a:pt x="40040" y="53870"/>
                </a:lnTo>
                <a:lnTo>
                  <a:pt x="40030" y="53870"/>
                </a:lnTo>
                <a:lnTo>
                  <a:pt x="40020" y="53870"/>
                </a:lnTo>
                <a:lnTo>
                  <a:pt x="40010" y="53870"/>
                </a:lnTo>
                <a:lnTo>
                  <a:pt x="40000" y="53870"/>
                </a:lnTo>
                <a:lnTo>
                  <a:pt x="39990" y="53870"/>
                </a:lnTo>
                <a:lnTo>
                  <a:pt x="39980" y="53870"/>
                </a:lnTo>
                <a:lnTo>
                  <a:pt x="39970" y="53870"/>
                </a:lnTo>
                <a:lnTo>
                  <a:pt x="39960" y="53870"/>
                </a:lnTo>
                <a:lnTo>
                  <a:pt x="39950" y="53870"/>
                </a:lnTo>
                <a:lnTo>
                  <a:pt x="39940" y="53870"/>
                </a:lnTo>
                <a:lnTo>
                  <a:pt x="39940" y="53880"/>
                </a:lnTo>
                <a:lnTo>
                  <a:pt x="39930" y="53880"/>
                </a:lnTo>
                <a:lnTo>
                  <a:pt x="39920" y="53880"/>
                </a:lnTo>
                <a:lnTo>
                  <a:pt x="39920" y="53890"/>
                </a:lnTo>
                <a:lnTo>
                  <a:pt x="39910" y="53890"/>
                </a:lnTo>
                <a:lnTo>
                  <a:pt x="39900" y="53890"/>
                </a:lnTo>
                <a:lnTo>
                  <a:pt x="39890" y="53890"/>
                </a:lnTo>
                <a:lnTo>
                  <a:pt x="39890" y="53900"/>
                </a:lnTo>
                <a:lnTo>
                  <a:pt x="39880" y="53900"/>
                </a:lnTo>
                <a:lnTo>
                  <a:pt x="39870" y="53910"/>
                </a:lnTo>
                <a:lnTo>
                  <a:pt x="39870" y="53920"/>
                </a:lnTo>
                <a:lnTo>
                  <a:pt x="39870" y="53930"/>
                </a:lnTo>
                <a:lnTo>
                  <a:pt x="39870" y="53940"/>
                </a:lnTo>
                <a:lnTo>
                  <a:pt x="39880" y="53940"/>
                </a:lnTo>
                <a:lnTo>
                  <a:pt x="39880" y="53950"/>
                </a:lnTo>
                <a:lnTo>
                  <a:pt x="39890" y="53950"/>
                </a:lnTo>
                <a:lnTo>
                  <a:pt x="39890" y="53960"/>
                </a:lnTo>
                <a:lnTo>
                  <a:pt x="39900" y="53960"/>
                </a:lnTo>
                <a:lnTo>
                  <a:pt x="39900" y="53970"/>
                </a:lnTo>
                <a:lnTo>
                  <a:pt x="39910" y="53980"/>
                </a:lnTo>
                <a:lnTo>
                  <a:pt x="39920" y="53990"/>
                </a:lnTo>
                <a:lnTo>
                  <a:pt x="39920" y="54000"/>
                </a:lnTo>
                <a:lnTo>
                  <a:pt x="39930" y="54000"/>
                </a:lnTo>
                <a:lnTo>
                  <a:pt x="39940" y="54010"/>
                </a:lnTo>
                <a:lnTo>
                  <a:pt x="39950" y="54020"/>
                </a:lnTo>
                <a:lnTo>
                  <a:pt x="39960" y="54020"/>
                </a:lnTo>
                <a:lnTo>
                  <a:pt x="39960" y="54030"/>
                </a:lnTo>
                <a:lnTo>
                  <a:pt x="39970" y="54030"/>
                </a:lnTo>
                <a:lnTo>
                  <a:pt x="39970" y="54040"/>
                </a:lnTo>
                <a:lnTo>
                  <a:pt x="39980" y="54040"/>
                </a:lnTo>
                <a:lnTo>
                  <a:pt x="39980" y="54050"/>
                </a:lnTo>
                <a:lnTo>
                  <a:pt x="39980" y="54060"/>
                </a:lnTo>
                <a:lnTo>
                  <a:pt x="39980" y="54070"/>
                </a:lnTo>
                <a:lnTo>
                  <a:pt x="39980" y="54080"/>
                </a:lnTo>
                <a:lnTo>
                  <a:pt x="39980" y="54090"/>
                </a:lnTo>
                <a:lnTo>
                  <a:pt x="39980" y="54100"/>
                </a:lnTo>
                <a:lnTo>
                  <a:pt x="39980" y="54110"/>
                </a:lnTo>
                <a:lnTo>
                  <a:pt x="39980" y="54120"/>
                </a:lnTo>
                <a:lnTo>
                  <a:pt x="39980" y="54130"/>
                </a:lnTo>
                <a:lnTo>
                  <a:pt x="39980" y="54140"/>
                </a:lnTo>
                <a:lnTo>
                  <a:pt x="39980" y="54150"/>
                </a:lnTo>
                <a:lnTo>
                  <a:pt x="39980" y="54160"/>
                </a:lnTo>
                <a:lnTo>
                  <a:pt x="39980" y="54170"/>
                </a:lnTo>
                <a:lnTo>
                  <a:pt x="39980" y="54180"/>
                </a:lnTo>
                <a:lnTo>
                  <a:pt x="39980" y="54190"/>
                </a:lnTo>
                <a:lnTo>
                  <a:pt x="39970" y="54200"/>
                </a:lnTo>
                <a:lnTo>
                  <a:pt x="39970" y="54210"/>
                </a:lnTo>
                <a:lnTo>
                  <a:pt x="39970" y="54220"/>
                </a:lnTo>
                <a:lnTo>
                  <a:pt x="39970" y="54230"/>
                </a:lnTo>
                <a:lnTo>
                  <a:pt x="39970" y="54240"/>
                </a:lnTo>
                <a:lnTo>
                  <a:pt x="39970" y="54250"/>
                </a:lnTo>
                <a:lnTo>
                  <a:pt x="39970" y="54260"/>
                </a:lnTo>
                <a:lnTo>
                  <a:pt x="39960" y="54270"/>
                </a:lnTo>
                <a:lnTo>
                  <a:pt x="39960" y="54280"/>
                </a:lnTo>
                <a:lnTo>
                  <a:pt x="39960" y="54290"/>
                </a:lnTo>
                <a:lnTo>
                  <a:pt x="39960" y="54300"/>
                </a:lnTo>
                <a:lnTo>
                  <a:pt x="39960" y="54310"/>
                </a:lnTo>
                <a:lnTo>
                  <a:pt x="39960" y="54320"/>
                </a:lnTo>
                <a:lnTo>
                  <a:pt x="39950" y="54320"/>
                </a:lnTo>
                <a:lnTo>
                  <a:pt x="39950" y="54330"/>
                </a:lnTo>
                <a:lnTo>
                  <a:pt x="39950" y="54340"/>
                </a:lnTo>
                <a:lnTo>
                  <a:pt x="39940" y="54340"/>
                </a:lnTo>
                <a:lnTo>
                  <a:pt x="39940" y="54350"/>
                </a:lnTo>
                <a:lnTo>
                  <a:pt x="39940" y="54360"/>
                </a:lnTo>
                <a:lnTo>
                  <a:pt x="39930" y="54360"/>
                </a:lnTo>
                <a:lnTo>
                  <a:pt x="39930" y="54370"/>
                </a:lnTo>
                <a:lnTo>
                  <a:pt x="39930" y="54380"/>
                </a:lnTo>
                <a:lnTo>
                  <a:pt x="39920" y="54380"/>
                </a:lnTo>
                <a:lnTo>
                  <a:pt x="39920" y="54390"/>
                </a:lnTo>
                <a:lnTo>
                  <a:pt x="39920" y="54400"/>
                </a:lnTo>
                <a:lnTo>
                  <a:pt x="39920" y="54410"/>
                </a:lnTo>
                <a:lnTo>
                  <a:pt x="39920" y="54420"/>
                </a:lnTo>
                <a:lnTo>
                  <a:pt x="39920" y="54430"/>
                </a:lnTo>
                <a:lnTo>
                  <a:pt x="39920" y="54440"/>
                </a:lnTo>
                <a:lnTo>
                  <a:pt x="39920" y="54450"/>
                </a:lnTo>
                <a:lnTo>
                  <a:pt x="39920" y="54460"/>
                </a:lnTo>
                <a:lnTo>
                  <a:pt x="39920" y="54470"/>
                </a:lnTo>
                <a:lnTo>
                  <a:pt x="39920" y="54480"/>
                </a:lnTo>
                <a:lnTo>
                  <a:pt x="39920" y="54490"/>
                </a:lnTo>
                <a:lnTo>
                  <a:pt x="39920" y="54500"/>
                </a:lnTo>
                <a:lnTo>
                  <a:pt x="39920" y="54510"/>
                </a:lnTo>
                <a:lnTo>
                  <a:pt x="39930" y="54520"/>
                </a:lnTo>
                <a:lnTo>
                  <a:pt x="39930" y="54530"/>
                </a:lnTo>
                <a:lnTo>
                  <a:pt x="39930" y="54540"/>
                </a:lnTo>
                <a:lnTo>
                  <a:pt x="39940" y="54550"/>
                </a:lnTo>
                <a:lnTo>
                  <a:pt x="39940" y="54560"/>
                </a:lnTo>
                <a:lnTo>
                  <a:pt x="39950" y="54560"/>
                </a:lnTo>
                <a:lnTo>
                  <a:pt x="39950" y="54570"/>
                </a:lnTo>
                <a:lnTo>
                  <a:pt x="39950" y="54580"/>
                </a:lnTo>
                <a:lnTo>
                  <a:pt x="39960" y="54580"/>
                </a:lnTo>
                <a:lnTo>
                  <a:pt x="39960" y="54590"/>
                </a:lnTo>
                <a:lnTo>
                  <a:pt x="39970" y="54600"/>
                </a:lnTo>
                <a:lnTo>
                  <a:pt x="39970" y="54610"/>
                </a:lnTo>
                <a:lnTo>
                  <a:pt x="39980" y="54610"/>
                </a:lnTo>
                <a:lnTo>
                  <a:pt x="39980" y="54620"/>
                </a:lnTo>
                <a:lnTo>
                  <a:pt x="39990" y="54620"/>
                </a:lnTo>
                <a:lnTo>
                  <a:pt x="39990" y="54630"/>
                </a:lnTo>
                <a:lnTo>
                  <a:pt x="40000" y="54630"/>
                </a:lnTo>
                <a:lnTo>
                  <a:pt x="40010" y="54640"/>
                </a:lnTo>
                <a:lnTo>
                  <a:pt x="40010" y="54650"/>
                </a:lnTo>
                <a:lnTo>
                  <a:pt x="40010" y="54660"/>
                </a:lnTo>
                <a:lnTo>
                  <a:pt x="40020" y="54660"/>
                </a:lnTo>
                <a:lnTo>
                  <a:pt x="40020" y="54670"/>
                </a:lnTo>
                <a:lnTo>
                  <a:pt x="40030" y="54680"/>
                </a:lnTo>
                <a:lnTo>
                  <a:pt x="40030" y="54690"/>
                </a:lnTo>
                <a:lnTo>
                  <a:pt x="40040" y="54700"/>
                </a:lnTo>
                <a:lnTo>
                  <a:pt x="40040" y="54710"/>
                </a:lnTo>
                <a:lnTo>
                  <a:pt x="40050" y="54720"/>
                </a:lnTo>
                <a:lnTo>
                  <a:pt x="40050" y="54730"/>
                </a:lnTo>
                <a:lnTo>
                  <a:pt x="40050" y="54740"/>
                </a:lnTo>
                <a:lnTo>
                  <a:pt x="40060" y="54740"/>
                </a:lnTo>
                <a:lnTo>
                  <a:pt x="40060" y="54750"/>
                </a:lnTo>
                <a:lnTo>
                  <a:pt x="40070" y="54760"/>
                </a:lnTo>
                <a:lnTo>
                  <a:pt x="40070" y="54770"/>
                </a:lnTo>
                <a:lnTo>
                  <a:pt x="40080" y="54780"/>
                </a:lnTo>
                <a:lnTo>
                  <a:pt x="40080" y="54790"/>
                </a:lnTo>
                <a:lnTo>
                  <a:pt x="40080" y="54800"/>
                </a:lnTo>
                <a:lnTo>
                  <a:pt x="40090" y="54810"/>
                </a:lnTo>
                <a:lnTo>
                  <a:pt x="40090" y="54820"/>
                </a:lnTo>
                <a:lnTo>
                  <a:pt x="40090" y="54830"/>
                </a:lnTo>
                <a:lnTo>
                  <a:pt x="40090" y="54840"/>
                </a:lnTo>
                <a:lnTo>
                  <a:pt x="40100" y="54840"/>
                </a:lnTo>
                <a:lnTo>
                  <a:pt x="40100" y="54850"/>
                </a:lnTo>
                <a:lnTo>
                  <a:pt x="40100" y="54860"/>
                </a:lnTo>
                <a:lnTo>
                  <a:pt x="40110" y="54860"/>
                </a:lnTo>
                <a:lnTo>
                  <a:pt x="40110" y="54870"/>
                </a:lnTo>
                <a:lnTo>
                  <a:pt x="40120" y="54880"/>
                </a:lnTo>
                <a:lnTo>
                  <a:pt x="40120" y="54890"/>
                </a:lnTo>
                <a:lnTo>
                  <a:pt x="40130" y="54890"/>
                </a:lnTo>
                <a:lnTo>
                  <a:pt x="40130" y="54900"/>
                </a:lnTo>
                <a:lnTo>
                  <a:pt x="40140" y="54910"/>
                </a:lnTo>
                <a:lnTo>
                  <a:pt x="40150" y="54920"/>
                </a:lnTo>
                <a:lnTo>
                  <a:pt x="40150" y="54930"/>
                </a:lnTo>
                <a:lnTo>
                  <a:pt x="40160" y="54930"/>
                </a:lnTo>
                <a:lnTo>
                  <a:pt x="40160" y="54940"/>
                </a:lnTo>
                <a:lnTo>
                  <a:pt x="40170" y="54950"/>
                </a:lnTo>
                <a:lnTo>
                  <a:pt x="40170" y="54960"/>
                </a:lnTo>
                <a:lnTo>
                  <a:pt x="40180" y="54960"/>
                </a:lnTo>
                <a:lnTo>
                  <a:pt x="40180" y="54970"/>
                </a:lnTo>
                <a:lnTo>
                  <a:pt x="40190" y="54970"/>
                </a:lnTo>
                <a:lnTo>
                  <a:pt x="40190" y="54980"/>
                </a:lnTo>
                <a:lnTo>
                  <a:pt x="40200" y="54980"/>
                </a:lnTo>
                <a:lnTo>
                  <a:pt x="40200" y="54990"/>
                </a:lnTo>
                <a:lnTo>
                  <a:pt x="40210" y="54990"/>
                </a:lnTo>
                <a:lnTo>
                  <a:pt x="40210" y="55000"/>
                </a:lnTo>
                <a:lnTo>
                  <a:pt x="40220" y="55000"/>
                </a:lnTo>
                <a:lnTo>
                  <a:pt x="40230" y="55010"/>
                </a:lnTo>
                <a:lnTo>
                  <a:pt x="40240" y="55020"/>
                </a:lnTo>
                <a:lnTo>
                  <a:pt x="40250" y="55020"/>
                </a:lnTo>
                <a:lnTo>
                  <a:pt x="40250" y="55030"/>
                </a:lnTo>
                <a:lnTo>
                  <a:pt x="40260" y="55030"/>
                </a:lnTo>
                <a:lnTo>
                  <a:pt x="40270" y="55040"/>
                </a:lnTo>
                <a:lnTo>
                  <a:pt x="40280" y="55040"/>
                </a:lnTo>
                <a:lnTo>
                  <a:pt x="40290" y="55050"/>
                </a:lnTo>
                <a:lnTo>
                  <a:pt x="40300" y="55050"/>
                </a:lnTo>
                <a:lnTo>
                  <a:pt x="40310" y="55050"/>
                </a:lnTo>
                <a:lnTo>
                  <a:pt x="40310" y="55060"/>
                </a:lnTo>
                <a:lnTo>
                  <a:pt x="40320" y="55060"/>
                </a:lnTo>
                <a:lnTo>
                  <a:pt x="40330" y="55060"/>
                </a:lnTo>
                <a:lnTo>
                  <a:pt x="40330" y="55070"/>
                </a:lnTo>
                <a:lnTo>
                  <a:pt x="40340" y="55070"/>
                </a:lnTo>
                <a:lnTo>
                  <a:pt x="40350" y="55070"/>
                </a:lnTo>
                <a:lnTo>
                  <a:pt x="40360" y="55080"/>
                </a:lnTo>
                <a:lnTo>
                  <a:pt x="40370" y="55080"/>
                </a:lnTo>
                <a:lnTo>
                  <a:pt x="40380" y="55090"/>
                </a:lnTo>
                <a:lnTo>
                  <a:pt x="40390" y="55090"/>
                </a:lnTo>
                <a:lnTo>
                  <a:pt x="40400" y="55090"/>
                </a:lnTo>
                <a:lnTo>
                  <a:pt x="40410" y="55100"/>
                </a:lnTo>
                <a:lnTo>
                  <a:pt x="40420" y="55100"/>
                </a:lnTo>
                <a:lnTo>
                  <a:pt x="40430" y="55100"/>
                </a:lnTo>
                <a:lnTo>
                  <a:pt x="40440" y="55100"/>
                </a:lnTo>
                <a:lnTo>
                  <a:pt x="40440" y="55110"/>
                </a:lnTo>
                <a:lnTo>
                  <a:pt x="40450" y="55110"/>
                </a:lnTo>
                <a:lnTo>
                  <a:pt x="40460" y="55110"/>
                </a:lnTo>
                <a:lnTo>
                  <a:pt x="40470" y="55110"/>
                </a:lnTo>
                <a:lnTo>
                  <a:pt x="40480" y="55110"/>
                </a:lnTo>
                <a:lnTo>
                  <a:pt x="40480" y="55120"/>
                </a:lnTo>
                <a:lnTo>
                  <a:pt x="40490" y="55120"/>
                </a:lnTo>
                <a:lnTo>
                  <a:pt x="40500" y="55120"/>
                </a:lnTo>
                <a:lnTo>
                  <a:pt x="40500" y="55130"/>
                </a:lnTo>
                <a:lnTo>
                  <a:pt x="40490" y="55140"/>
                </a:lnTo>
                <a:lnTo>
                  <a:pt x="40480" y="55140"/>
                </a:lnTo>
                <a:lnTo>
                  <a:pt x="40470" y="55140"/>
                </a:lnTo>
                <a:lnTo>
                  <a:pt x="40460" y="55140"/>
                </a:lnTo>
                <a:lnTo>
                  <a:pt x="40450" y="55150"/>
                </a:lnTo>
                <a:lnTo>
                  <a:pt x="40440" y="55150"/>
                </a:lnTo>
                <a:lnTo>
                  <a:pt x="40430" y="55150"/>
                </a:lnTo>
                <a:lnTo>
                  <a:pt x="40420" y="55150"/>
                </a:lnTo>
                <a:lnTo>
                  <a:pt x="40410" y="55150"/>
                </a:lnTo>
                <a:lnTo>
                  <a:pt x="40400" y="55150"/>
                </a:lnTo>
                <a:lnTo>
                  <a:pt x="40390" y="55150"/>
                </a:lnTo>
                <a:lnTo>
                  <a:pt x="40380" y="55150"/>
                </a:lnTo>
                <a:lnTo>
                  <a:pt x="40370" y="55150"/>
                </a:lnTo>
                <a:lnTo>
                  <a:pt x="40360" y="55150"/>
                </a:lnTo>
                <a:lnTo>
                  <a:pt x="40350" y="55150"/>
                </a:lnTo>
                <a:lnTo>
                  <a:pt x="40350" y="55140"/>
                </a:lnTo>
                <a:lnTo>
                  <a:pt x="40340" y="55140"/>
                </a:lnTo>
                <a:lnTo>
                  <a:pt x="40330" y="55140"/>
                </a:lnTo>
                <a:lnTo>
                  <a:pt x="40320" y="55130"/>
                </a:lnTo>
                <a:lnTo>
                  <a:pt x="40310" y="55130"/>
                </a:lnTo>
                <a:lnTo>
                  <a:pt x="40310" y="55120"/>
                </a:lnTo>
                <a:lnTo>
                  <a:pt x="40300" y="55120"/>
                </a:lnTo>
                <a:lnTo>
                  <a:pt x="40290" y="55120"/>
                </a:lnTo>
                <a:lnTo>
                  <a:pt x="40290" y="55110"/>
                </a:lnTo>
                <a:lnTo>
                  <a:pt x="40280" y="55110"/>
                </a:lnTo>
                <a:lnTo>
                  <a:pt x="40270" y="55100"/>
                </a:lnTo>
                <a:lnTo>
                  <a:pt x="40260" y="55090"/>
                </a:lnTo>
                <a:lnTo>
                  <a:pt x="40250" y="55080"/>
                </a:lnTo>
                <a:lnTo>
                  <a:pt x="40240" y="55070"/>
                </a:lnTo>
                <a:lnTo>
                  <a:pt x="40230" y="55060"/>
                </a:lnTo>
                <a:lnTo>
                  <a:pt x="40230" y="55050"/>
                </a:lnTo>
                <a:lnTo>
                  <a:pt x="40220" y="55050"/>
                </a:lnTo>
                <a:lnTo>
                  <a:pt x="40220" y="55040"/>
                </a:lnTo>
                <a:lnTo>
                  <a:pt x="40210" y="55040"/>
                </a:lnTo>
                <a:lnTo>
                  <a:pt x="40210" y="55030"/>
                </a:lnTo>
                <a:lnTo>
                  <a:pt x="40210" y="55020"/>
                </a:lnTo>
                <a:lnTo>
                  <a:pt x="40200" y="55020"/>
                </a:lnTo>
                <a:lnTo>
                  <a:pt x="40200" y="55010"/>
                </a:lnTo>
                <a:lnTo>
                  <a:pt x="40190" y="55010"/>
                </a:lnTo>
                <a:lnTo>
                  <a:pt x="40190" y="55000"/>
                </a:lnTo>
                <a:lnTo>
                  <a:pt x="40180" y="55000"/>
                </a:lnTo>
                <a:lnTo>
                  <a:pt x="40170" y="54990"/>
                </a:lnTo>
                <a:lnTo>
                  <a:pt x="40160" y="54990"/>
                </a:lnTo>
                <a:lnTo>
                  <a:pt x="40150" y="54990"/>
                </a:lnTo>
                <a:lnTo>
                  <a:pt x="40150" y="55000"/>
                </a:lnTo>
                <a:lnTo>
                  <a:pt x="40140" y="55010"/>
                </a:lnTo>
                <a:lnTo>
                  <a:pt x="40130" y="55010"/>
                </a:lnTo>
                <a:lnTo>
                  <a:pt x="40130" y="55020"/>
                </a:lnTo>
                <a:lnTo>
                  <a:pt x="40120" y="55030"/>
                </a:lnTo>
                <a:lnTo>
                  <a:pt x="40120" y="55040"/>
                </a:lnTo>
                <a:lnTo>
                  <a:pt x="40120" y="55050"/>
                </a:lnTo>
                <a:lnTo>
                  <a:pt x="40120" y="55060"/>
                </a:lnTo>
                <a:lnTo>
                  <a:pt x="40130" y="55070"/>
                </a:lnTo>
                <a:lnTo>
                  <a:pt x="40130" y="55080"/>
                </a:lnTo>
                <a:lnTo>
                  <a:pt x="40130" y="55090"/>
                </a:lnTo>
                <a:lnTo>
                  <a:pt x="40130" y="55100"/>
                </a:lnTo>
                <a:lnTo>
                  <a:pt x="40140" y="55100"/>
                </a:lnTo>
                <a:lnTo>
                  <a:pt x="40140" y="55110"/>
                </a:lnTo>
                <a:lnTo>
                  <a:pt x="40140" y="55120"/>
                </a:lnTo>
                <a:lnTo>
                  <a:pt x="40150" y="55120"/>
                </a:lnTo>
                <a:lnTo>
                  <a:pt x="40150" y="55130"/>
                </a:lnTo>
                <a:lnTo>
                  <a:pt x="40160" y="55130"/>
                </a:lnTo>
                <a:lnTo>
                  <a:pt x="40160" y="55140"/>
                </a:lnTo>
                <a:lnTo>
                  <a:pt x="40160" y="55150"/>
                </a:lnTo>
                <a:lnTo>
                  <a:pt x="40170" y="55150"/>
                </a:lnTo>
                <a:lnTo>
                  <a:pt x="40170" y="55160"/>
                </a:lnTo>
                <a:lnTo>
                  <a:pt x="40180" y="55170"/>
                </a:lnTo>
                <a:lnTo>
                  <a:pt x="40190" y="55170"/>
                </a:lnTo>
                <a:lnTo>
                  <a:pt x="40190" y="55180"/>
                </a:lnTo>
                <a:lnTo>
                  <a:pt x="40200" y="55190"/>
                </a:lnTo>
                <a:lnTo>
                  <a:pt x="40210" y="55190"/>
                </a:lnTo>
                <a:lnTo>
                  <a:pt x="40210" y="55200"/>
                </a:lnTo>
                <a:lnTo>
                  <a:pt x="40220" y="55200"/>
                </a:lnTo>
                <a:lnTo>
                  <a:pt x="40220" y="55210"/>
                </a:lnTo>
                <a:lnTo>
                  <a:pt x="40230" y="55210"/>
                </a:lnTo>
                <a:lnTo>
                  <a:pt x="40230" y="55220"/>
                </a:lnTo>
                <a:lnTo>
                  <a:pt x="40240" y="55220"/>
                </a:lnTo>
                <a:lnTo>
                  <a:pt x="40250" y="55230"/>
                </a:lnTo>
                <a:lnTo>
                  <a:pt x="40260" y="55230"/>
                </a:lnTo>
                <a:lnTo>
                  <a:pt x="40260" y="55240"/>
                </a:lnTo>
                <a:lnTo>
                  <a:pt x="40270" y="55240"/>
                </a:lnTo>
                <a:lnTo>
                  <a:pt x="40280" y="55250"/>
                </a:lnTo>
                <a:lnTo>
                  <a:pt x="40290" y="55250"/>
                </a:lnTo>
                <a:lnTo>
                  <a:pt x="40290" y="55260"/>
                </a:lnTo>
                <a:lnTo>
                  <a:pt x="40300" y="55260"/>
                </a:lnTo>
                <a:lnTo>
                  <a:pt x="40310" y="55260"/>
                </a:lnTo>
                <a:lnTo>
                  <a:pt x="40320" y="55270"/>
                </a:lnTo>
                <a:lnTo>
                  <a:pt x="40330" y="55270"/>
                </a:lnTo>
                <a:lnTo>
                  <a:pt x="40340" y="55270"/>
                </a:lnTo>
                <a:lnTo>
                  <a:pt x="40350" y="55270"/>
                </a:lnTo>
                <a:lnTo>
                  <a:pt x="40360" y="55270"/>
                </a:lnTo>
                <a:lnTo>
                  <a:pt x="40370" y="55270"/>
                </a:lnTo>
                <a:lnTo>
                  <a:pt x="40380" y="55270"/>
                </a:lnTo>
                <a:lnTo>
                  <a:pt x="40380" y="55260"/>
                </a:lnTo>
                <a:lnTo>
                  <a:pt x="40390" y="55260"/>
                </a:lnTo>
                <a:lnTo>
                  <a:pt x="40400" y="55260"/>
                </a:lnTo>
                <a:lnTo>
                  <a:pt x="40410" y="55260"/>
                </a:lnTo>
                <a:lnTo>
                  <a:pt x="40420" y="55260"/>
                </a:lnTo>
                <a:lnTo>
                  <a:pt x="40430" y="55260"/>
                </a:lnTo>
                <a:lnTo>
                  <a:pt x="40440" y="55260"/>
                </a:lnTo>
                <a:lnTo>
                  <a:pt x="40450" y="55260"/>
                </a:lnTo>
                <a:lnTo>
                  <a:pt x="40460" y="55250"/>
                </a:lnTo>
                <a:lnTo>
                  <a:pt x="40470" y="55250"/>
                </a:lnTo>
                <a:lnTo>
                  <a:pt x="40480" y="55250"/>
                </a:lnTo>
                <a:lnTo>
                  <a:pt x="40490" y="55250"/>
                </a:lnTo>
                <a:lnTo>
                  <a:pt x="40500" y="55250"/>
                </a:lnTo>
                <a:lnTo>
                  <a:pt x="40500" y="55260"/>
                </a:lnTo>
                <a:lnTo>
                  <a:pt x="40510" y="55260"/>
                </a:lnTo>
                <a:lnTo>
                  <a:pt x="40520" y="55260"/>
                </a:lnTo>
                <a:lnTo>
                  <a:pt x="40530" y="55260"/>
                </a:lnTo>
                <a:lnTo>
                  <a:pt x="40540" y="55260"/>
                </a:lnTo>
                <a:lnTo>
                  <a:pt x="40550" y="55260"/>
                </a:lnTo>
                <a:lnTo>
                  <a:pt x="40560" y="55260"/>
                </a:lnTo>
                <a:lnTo>
                  <a:pt x="40570" y="55260"/>
                </a:lnTo>
                <a:lnTo>
                  <a:pt x="40580" y="55270"/>
                </a:lnTo>
                <a:lnTo>
                  <a:pt x="40590" y="55270"/>
                </a:lnTo>
                <a:lnTo>
                  <a:pt x="40600" y="55270"/>
                </a:lnTo>
                <a:lnTo>
                  <a:pt x="40610" y="55270"/>
                </a:lnTo>
                <a:lnTo>
                  <a:pt x="40610" y="55280"/>
                </a:lnTo>
                <a:lnTo>
                  <a:pt x="40620" y="55280"/>
                </a:lnTo>
                <a:lnTo>
                  <a:pt x="40630" y="55280"/>
                </a:lnTo>
                <a:lnTo>
                  <a:pt x="40640" y="55290"/>
                </a:lnTo>
                <a:lnTo>
                  <a:pt x="40650" y="55290"/>
                </a:lnTo>
                <a:lnTo>
                  <a:pt x="40660" y="55290"/>
                </a:lnTo>
                <a:lnTo>
                  <a:pt x="40660" y="55300"/>
                </a:lnTo>
                <a:lnTo>
                  <a:pt x="40670" y="55300"/>
                </a:lnTo>
                <a:lnTo>
                  <a:pt x="40680" y="55300"/>
                </a:lnTo>
                <a:lnTo>
                  <a:pt x="40680" y="55310"/>
                </a:lnTo>
                <a:lnTo>
                  <a:pt x="40690" y="55310"/>
                </a:lnTo>
                <a:lnTo>
                  <a:pt x="40700" y="55320"/>
                </a:lnTo>
                <a:lnTo>
                  <a:pt x="40710" y="55320"/>
                </a:lnTo>
                <a:lnTo>
                  <a:pt x="40720" y="55330"/>
                </a:lnTo>
                <a:lnTo>
                  <a:pt x="40730" y="55330"/>
                </a:lnTo>
                <a:lnTo>
                  <a:pt x="40740" y="55340"/>
                </a:lnTo>
                <a:lnTo>
                  <a:pt x="40750" y="55340"/>
                </a:lnTo>
                <a:lnTo>
                  <a:pt x="40750" y="55350"/>
                </a:lnTo>
                <a:lnTo>
                  <a:pt x="40760" y="55350"/>
                </a:lnTo>
                <a:lnTo>
                  <a:pt x="40770" y="55350"/>
                </a:lnTo>
                <a:lnTo>
                  <a:pt x="40770" y="55360"/>
                </a:lnTo>
                <a:lnTo>
                  <a:pt x="40780" y="55360"/>
                </a:lnTo>
                <a:lnTo>
                  <a:pt x="40790" y="55370"/>
                </a:lnTo>
                <a:lnTo>
                  <a:pt x="40790" y="55380"/>
                </a:lnTo>
                <a:lnTo>
                  <a:pt x="40800" y="55380"/>
                </a:lnTo>
                <a:lnTo>
                  <a:pt x="40800" y="55390"/>
                </a:lnTo>
                <a:lnTo>
                  <a:pt x="40810" y="55400"/>
                </a:lnTo>
                <a:lnTo>
                  <a:pt x="40810" y="55410"/>
                </a:lnTo>
                <a:lnTo>
                  <a:pt x="40820" y="55410"/>
                </a:lnTo>
                <a:lnTo>
                  <a:pt x="40820" y="55420"/>
                </a:lnTo>
                <a:lnTo>
                  <a:pt x="40830" y="55430"/>
                </a:lnTo>
                <a:lnTo>
                  <a:pt x="40830" y="55440"/>
                </a:lnTo>
                <a:lnTo>
                  <a:pt x="40820" y="55440"/>
                </a:lnTo>
                <a:lnTo>
                  <a:pt x="40820" y="55450"/>
                </a:lnTo>
                <a:lnTo>
                  <a:pt x="40810" y="55450"/>
                </a:lnTo>
                <a:lnTo>
                  <a:pt x="40800" y="55450"/>
                </a:lnTo>
                <a:lnTo>
                  <a:pt x="40790" y="55460"/>
                </a:lnTo>
                <a:lnTo>
                  <a:pt x="40780" y="55460"/>
                </a:lnTo>
                <a:lnTo>
                  <a:pt x="40770" y="55460"/>
                </a:lnTo>
                <a:lnTo>
                  <a:pt x="40760" y="55460"/>
                </a:lnTo>
                <a:lnTo>
                  <a:pt x="40750" y="55460"/>
                </a:lnTo>
                <a:lnTo>
                  <a:pt x="40740" y="55460"/>
                </a:lnTo>
                <a:lnTo>
                  <a:pt x="40730" y="55460"/>
                </a:lnTo>
                <a:lnTo>
                  <a:pt x="40720" y="55460"/>
                </a:lnTo>
                <a:lnTo>
                  <a:pt x="40710" y="55460"/>
                </a:lnTo>
                <a:lnTo>
                  <a:pt x="40700" y="55460"/>
                </a:lnTo>
                <a:lnTo>
                  <a:pt x="40690" y="55460"/>
                </a:lnTo>
                <a:lnTo>
                  <a:pt x="40680" y="55460"/>
                </a:lnTo>
                <a:lnTo>
                  <a:pt x="40670" y="55460"/>
                </a:lnTo>
                <a:lnTo>
                  <a:pt x="40660" y="55460"/>
                </a:lnTo>
                <a:lnTo>
                  <a:pt x="40660" y="55470"/>
                </a:lnTo>
                <a:lnTo>
                  <a:pt x="40650" y="55470"/>
                </a:lnTo>
                <a:lnTo>
                  <a:pt x="40640" y="55480"/>
                </a:lnTo>
                <a:lnTo>
                  <a:pt x="40630" y="55480"/>
                </a:lnTo>
                <a:lnTo>
                  <a:pt x="40620" y="55490"/>
                </a:lnTo>
                <a:lnTo>
                  <a:pt x="40610" y="55490"/>
                </a:lnTo>
                <a:lnTo>
                  <a:pt x="40600" y="55490"/>
                </a:lnTo>
                <a:lnTo>
                  <a:pt x="40590" y="55490"/>
                </a:lnTo>
                <a:lnTo>
                  <a:pt x="40580" y="55500"/>
                </a:lnTo>
                <a:lnTo>
                  <a:pt x="40570" y="55500"/>
                </a:lnTo>
                <a:lnTo>
                  <a:pt x="40560" y="55500"/>
                </a:lnTo>
                <a:lnTo>
                  <a:pt x="40560" y="55510"/>
                </a:lnTo>
                <a:lnTo>
                  <a:pt x="40550" y="55510"/>
                </a:lnTo>
                <a:lnTo>
                  <a:pt x="40540" y="55520"/>
                </a:lnTo>
                <a:lnTo>
                  <a:pt x="40530" y="55520"/>
                </a:lnTo>
                <a:lnTo>
                  <a:pt x="40530" y="55530"/>
                </a:lnTo>
                <a:lnTo>
                  <a:pt x="40520" y="55530"/>
                </a:lnTo>
                <a:lnTo>
                  <a:pt x="40520" y="55540"/>
                </a:lnTo>
                <a:lnTo>
                  <a:pt x="40510" y="55540"/>
                </a:lnTo>
                <a:lnTo>
                  <a:pt x="40510" y="55550"/>
                </a:lnTo>
                <a:lnTo>
                  <a:pt x="40500" y="55560"/>
                </a:lnTo>
                <a:lnTo>
                  <a:pt x="40490" y="55570"/>
                </a:lnTo>
                <a:lnTo>
                  <a:pt x="40480" y="55580"/>
                </a:lnTo>
                <a:lnTo>
                  <a:pt x="40480" y="55590"/>
                </a:lnTo>
                <a:lnTo>
                  <a:pt x="40470" y="55590"/>
                </a:lnTo>
                <a:lnTo>
                  <a:pt x="40470" y="55600"/>
                </a:lnTo>
                <a:lnTo>
                  <a:pt x="40460" y="55600"/>
                </a:lnTo>
                <a:lnTo>
                  <a:pt x="40460" y="55610"/>
                </a:lnTo>
                <a:lnTo>
                  <a:pt x="40450" y="55610"/>
                </a:lnTo>
                <a:lnTo>
                  <a:pt x="40440" y="55620"/>
                </a:lnTo>
                <a:lnTo>
                  <a:pt x="40440" y="55630"/>
                </a:lnTo>
                <a:lnTo>
                  <a:pt x="40430" y="55630"/>
                </a:lnTo>
                <a:lnTo>
                  <a:pt x="40420" y="55640"/>
                </a:lnTo>
                <a:lnTo>
                  <a:pt x="40420" y="55650"/>
                </a:lnTo>
                <a:lnTo>
                  <a:pt x="40410" y="55650"/>
                </a:lnTo>
                <a:lnTo>
                  <a:pt x="40410" y="55660"/>
                </a:lnTo>
                <a:lnTo>
                  <a:pt x="40400" y="55660"/>
                </a:lnTo>
                <a:lnTo>
                  <a:pt x="40400" y="55670"/>
                </a:lnTo>
                <a:lnTo>
                  <a:pt x="40390" y="55670"/>
                </a:lnTo>
                <a:lnTo>
                  <a:pt x="40390" y="55680"/>
                </a:lnTo>
                <a:lnTo>
                  <a:pt x="40380" y="55680"/>
                </a:lnTo>
                <a:lnTo>
                  <a:pt x="40380" y="55690"/>
                </a:lnTo>
                <a:lnTo>
                  <a:pt x="40370" y="55700"/>
                </a:lnTo>
                <a:lnTo>
                  <a:pt x="40370" y="55710"/>
                </a:lnTo>
                <a:lnTo>
                  <a:pt x="40370" y="55720"/>
                </a:lnTo>
                <a:lnTo>
                  <a:pt x="40360" y="55720"/>
                </a:lnTo>
                <a:lnTo>
                  <a:pt x="40360" y="55730"/>
                </a:lnTo>
                <a:lnTo>
                  <a:pt x="40360" y="55740"/>
                </a:lnTo>
                <a:lnTo>
                  <a:pt x="40350" y="55750"/>
                </a:lnTo>
                <a:lnTo>
                  <a:pt x="40350" y="55760"/>
                </a:lnTo>
                <a:lnTo>
                  <a:pt x="40350" y="55770"/>
                </a:lnTo>
                <a:lnTo>
                  <a:pt x="40340" y="55770"/>
                </a:lnTo>
                <a:lnTo>
                  <a:pt x="40340" y="55780"/>
                </a:lnTo>
                <a:lnTo>
                  <a:pt x="40340" y="55790"/>
                </a:lnTo>
                <a:lnTo>
                  <a:pt x="40340" y="55800"/>
                </a:lnTo>
                <a:lnTo>
                  <a:pt x="40340" y="55810"/>
                </a:lnTo>
                <a:lnTo>
                  <a:pt x="40330" y="55810"/>
                </a:lnTo>
                <a:lnTo>
                  <a:pt x="40330" y="55820"/>
                </a:lnTo>
                <a:lnTo>
                  <a:pt x="40330" y="55830"/>
                </a:lnTo>
                <a:lnTo>
                  <a:pt x="40330" y="55840"/>
                </a:lnTo>
                <a:lnTo>
                  <a:pt x="40320" y="55840"/>
                </a:lnTo>
                <a:lnTo>
                  <a:pt x="40320" y="55850"/>
                </a:lnTo>
                <a:lnTo>
                  <a:pt x="40320" y="55860"/>
                </a:lnTo>
                <a:lnTo>
                  <a:pt x="40320" y="55870"/>
                </a:lnTo>
                <a:lnTo>
                  <a:pt x="40320" y="55880"/>
                </a:lnTo>
                <a:lnTo>
                  <a:pt x="40310" y="55880"/>
                </a:lnTo>
                <a:lnTo>
                  <a:pt x="40310" y="55890"/>
                </a:lnTo>
                <a:lnTo>
                  <a:pt x="40320" y="55900"/>
                </a:lnTo>
                <a:lnTo>
                  <a:pt x="40320" y="55910"/>
                </a:lnTo>
                <a:lnTo>
                  <a:pt x="40320" y="55920"/>
                </a:lnTo>
                <a:lnTo>
                  <a:pt x="40320" y="55930"/>
                </a:lnTo>
                <a:lnTo>
                  <a:pt x="40320" y="55940"/>
                </a:lnTo>
                <a:lnTo>
                  <a:pt x="40320" y="55950"/>
                </a:lnTo>
                <a:lnTo>
                  <a:pt x="40320" y="55960"/>
                </a:lnTo>
                <a:lnTo>
                  <a:pt x="40320" y="55970"/>
                </a:lnTo>
                <a:lnTo>
                  <a:pt x="40320" y="55980"/>
                </a:lnTo>
                <a:lnTo>
                  <a:pt x="40320" y="55990"/>
                </a:lnTo>
                <a:lnTo>
                  <a:pt x="40330" y="56000"/>
                </a:lnTo>
                <a:lnTo>
                  <a:pt x="40330" y="56010"/>
                </a:lnTo>
                <a:lnTo>
                  <a:pt x="40330" y="56020"/>
                </a:lnTo>
                <a:lnTo>
                  <a:pt x="40330" y="56030"/>
                </a:lnTo>
                <a:lnTo>
                  <a:pt x="40330" y="56040"/>
                </a:lnTo>
                <a:lnTo>
                  <a:pt x="40330" y="56050"/>
                </a:lnTo>
                <a:lnTo>
                  <a:pt x="40340" y="56060"/>
                </a:lnTo>
                <a:lnTo>
                  <a:pt x="40350" y="56070"/>
                </a:lnTo>
                <a:lnTo>
                  <a:pt x="40360" y="56080"/>
                </a:lnTo>
                <a:lnTo>
                  <a:pt x="40360" y="56090"/>
                </a:lnTo>
                <a:lnTo>
                  <a:pt x="40370" y="56090"/>
                </a:lnTo>
                <a:lnTo>
                  <a:pt x="40370" y="56100"/>
                </a:lnTo>
                <a:lnTo>
                  <a:pt x="40380" y="56100"/>
                </a:lnTo>
                <a:lnTo>
                  <a:pt x="40390" y="56110"/>
                </a:lnTo>
                <a:lnTo>
                  <a:pt x="40400" y="56110"/>
                </a:lnTo>
                <a:lnTo>
                  <a:pt x="40410" y="56120"/>
                </a:lnTo>
                <a:lnTo>
                  <a:pt x="40420" y="56120"/>
                </a:lnTo>
                <a:lnTo>
                  <a:pt x="40430" y="56120"/>
                </a:lnTo>
                <a:lnTo>
                  <a:pt x="40440" y="56120"/>
                </a:lnTo>
                <a:lnTo>
                  <a:pt x="40450" y="56120"/>
                </a:lnTo>
                <a:lnTo>
                  <a:pt x="40460" y="56120"/>
                </a:lnTo>
                <a:lnTo>
                  <a:pt x="40470" y="56120"/>
                </a:lnTo>
                <a:lnTo>
                  <a:pt x="40470" y="56110"/>
                </a:lnTo>
                <a:lnTo>
                  <a:pt x="40480" y="56110"/>
                </a:lnTo>
                <a:lnTo>
                  <a:pt x="40490" y="56110"/>
                </a:lnTo>
                <a:lnTo>
                  <a:pt x="40500" y="56110"/>
                </a:lnTo>
                <a:lnTo>
                  <a:pt x="40500" y="56100"/>
                </a:lnTo>
                <a:lnTo>
                  <a:pt x="40510" y="56100"/>
                </a:lnTo>
                <a:lnTo>
                  <a:pt x="40520" y="56100"/>
                </a:lnTo>
                <a:lnTo>
                  <a:pt x="40520" y="56090"/>
                </a:lnTo>
                <a:lnTo>
                  <a:pt x="40530" y="56090"/>
                </a:lnTo>
                <a:lnTo>
                  <a:pt x="40530" y="56080"/>
                </a:lnTo>
                <a:lnTo>
                  <a:pt x="40540" y="56080"/>
                </a:lnTo>
                <a:lnTo>
                  <a:pt x="40550" y="56070"/>
                </a:lnTo>
                <a:lnTo>
                  <a:pt x="40560" y="56060"/>
                </a:lnTo>
                <a:lnTo>
                  <a:pt x="40570" y="56050"/>
                </a:lnTo>
                <a:lnTo>
                  <a:pt x="40580" y="56040"/>
                </a:lnTo>
                <a:lnTo>
                  <a:pt x="40590" y="56030"/>
                </a:lnTo>
                <a:lnTo>
                  <a:pt x="40600" y="56030"/>
                </a:lnTo>
                <a:lnTo>
                  <a:pt x="40600" y="56020"/>
                </a:lnTo>
                <a:lnTo>
                  <a:pt x="40610" y="56010"/>
                </a:lnTo>
                <a:lnTo>
                  <a:pt x="40620" y="56010"/>
                </a:lnTo>
                <a:lnTo>
                  <a:pt x="40630" y="56000"/>
                </a:lnTo>
                <a:lnTo>
                  <a:pt x="40640" y="55990"/>
                </a:lnTo>
                <a:lnTo>
                  <a:pt x="40650" y="55990"/>
                </a:lnTo>
                <a:lnTo>
                  <a:pt x="40660" y="55990"/>
                </a:lnTo>
                <a:lnTo>
                  <a:pt x="40670" y="55980"/>
                </a:lnTo>
                <a:lnTo>
                  <a:pt x="40680" y="55980"/>
                </a:lnTo>
                <a:lnTo>
                  <a:pt x="40690" y="55980"/>
                </a:lnTo>
                <a:lnTo>
                  <a:pt x="40700" y="55980"/>
                </a:lnTo>
                <a:lnTo>
                  <a:pt x="40710" y="55980"/>
                </a:lnTo>
                <a:lnTo>
                  <a:pt x="40710" y="55970"/>
                </a:lnTo>
                <a:lnTo>
                  <a:pt x="40720" y="55970"/>
                </a:lnTo>
                <a:lnTo>
                  <a:pt x="40730" y="55970"/>
                </a:lnTo>
                <a:lnTo>
                  <a:pt x="40740" y="55970"/>
                </a:lnTo>
                <a:lnTo>
                  <a:pt x="40750" y="55970"/>
                </a:lnTo>
                <a:lnTo>
                  <a:pt x="40760" y="55970"/>
                </a:lnTo>
                <a:lnTo>
                  <a:pt x="40760" y="55960"/>
                </a:lnTo>
                <a:lnTo>
                  <a:pt x="40760" y="55950"/>
                </a:lnTo>
                <a:lnTo>
                  <a:pt x="40760" y="55940"/>
                </a:lnTo>
                <a:lnTo>
                  <a:pt x="40750" y="55940"/>
                </a:lnTo>
                <a:lnTo>
                  <a:pt x="40750" y="55930"/>
                </a:lnTo>
                <a:lnTo>
                  <a:pt x="40750" y="55920"/>
                </a:lnTo>
                <a:lnTo>
                  <a:pt x="40760" y="55920"/>
                </a:lnTo>
                <a:lnTo>
                  <a:pt x="40770" y="55920"/>
                </a:lnTo>
                <a:lnTo>
                  <a:pt x="40770" y="55930"/>
                </a:lnTo>
                <a:lnTo>
                  <a:pt x="40760" y="55930"/>
                </a:lnTo>
                <a:lnTo>
                  <a:pt x="40770" y="55930"/>
                </a:lnTo>
                <a:lnTo>
                  <a:pt x="40770" y="55940"/>
                </a:lnTo>
                <a:lnTo>
                  <a:pt x="40780" y="55940"/>
                </a:lnTo>
                <a:lnTo>
                  <a:pt x="40790" y="55930"/>
                </a:lnTo>
                <a:lnTo>
                  <a:pt x="40800" y="55930"/>
                </a:lnTo>
                <a:lnTo>
                  <a:pt x="40810" y="55930"/>
                </a:lnTo>
                <a:lnTo>
                  <a:pt x="40820" y="55930"/>
                </a:lnTo>
                <a:lnTo>
                  <a:pt x="40820" y="55940"/>
                </a:lnTo>
                <a:lnTo>
                  <a:pt x="40830" y="55940"/>
                </a:lnTo>
                <a:lnTo>
                  <a:pt x="40840" y="55940"/>
                </a:lnTo>
                <a:lnTo>
                  <a:pt x="40850" y="55940"/>
                </a:lnTo>
                <a:lnTo>
                  <a:pt x="40850" y="55950"/>
                </a:lnTo>
                <a:lnTo>
                  <a:pt x="40860" y="55950"/>
                </a:lnTo>
                <a:lnTo>
                  <a:pt x="40860" y="55960"/>
                </a:lnTo>
                <a:lnTo>
                  <a:pt x="40870" y="55960"/>
                </a:lnTo>
                <a:lnTo>
                  <a:pt x="40880" y="55960"/>
                </a:lnTo>
                <a:lnTo>
                  <a:pt x="40880" y="55970"/>
                </a:lnTo>
                <a:lnTo>
                  <a:pt x="40880" y="55980"/>
                </a:lnTo>
                <a:lnTo>
                  <a:pt x="40890" y="55980"/>
                </a:lnTo>
                <a:lnTo>
                  <a:pt x="40890" y="55990"/>
                </a:lnTo>
                <a:lnTo>
                  <a:pt x="40900" y="55990"/>
                </a:lnTo>
                <a:lnTo>
                  <a:pt x="40900" y="56000"/>
                </a:lnTo>
                <a:lnTo>
                  <a:pt x="40910" y="56010"/>
                </a:lnTo>
                <a:lnTo>
                  <a:pt x="40910" y="56020"/>
                </a:lnTo>
                <a:lnTo>
                  <a:pt x="40920" y="56020"/>
                </a:lnTo>
                <a:lnTo>
                  <a:pt x="40920" y="56030"/>
                </a:lnTo>
                <a:lnTo>
                  <a:pt x="40930" y="56040"/>
                </a:lnTo>
                <a:lnTo>
                  <a:pt x="40930" y="56050"/>
                </a:lnTo>
                <a:lnTo>
                  <a:pt x="40940" y="56050"/>
                </a:lnTo>
                <a:lnTo>
                  <a:pt x="40940" y="56060"/>
                </a:lnTo>
                <a:lnTo>
                  <a:pt x="40950" y="56060"/>
                </a:lnTo>
                <a:lnTo>
                  <a:pt x="40950" y="56070"/>
                </a:lnTo>
                <a:lnTo>
                  <a:pt x="40960" y="56070"/>
                </a:lnTo>
                <a:lnTo>
                  <a:pt x="40960" y="56080"/>
                </a:lnTo>
                <a:lnTo>
                  <a:pt x="40970" y="56090"/>
                </a:lnTo>
                <a:lnTo>
                  <a:pt x="40980" y="56100"/>
                </a:lnTo>
                <a:lnTo>
                  <a:pt x="40980" y="56110"/>
                </a:lnTo>
                <a:lnTo>
                  <a:pt x="40990" y="56110"/>
                </a:lnTo>
                <a:lnTo>
                  <a:pt x="40990" y="56120"/>
                </a:lnTo>
                <a:lnTo>
                  <a:pt x="41000" y="56120"/>
                </a:lnTo>
                <a:lnTo>
                  <a:pt x="41000" y="56130"/>
                </a:lnTo>
                <a:lnTo>
                  <a:pt x="41010" y="56140"/>
                </a:lnTo>
                <a:lnTo>
                  <a:pt x="41020" y="56150"/>
                </a:lnTo>
                <a:lnTo>
                  <a:pt x="41020" y="56160"/>
                </a:lnTo>
                <a:lnTo>
                  <a:pt x="41030" y="56160"/>
                </a:lnTo>
                <a:lnTo>
                  <a:pt x="41030" y="56170"/>
                </a:lnTo>
                <a:lnTo>
                  <a:pt x="41040" y="56170"/>
                </a:lnTo>
                <a:lnTo>
                  <a:pt x="41040" y="56180"/>
                </a:lnTo>
                <a:lnTo>
                  <a:pt x="41050" y="56190"/>
                </a:lnTo>
                <a:lnTo>
                  <a:pt x="41050" y="56200"/>
                </a:lnTo>
                <a:lnTo>
                  <a:pt x="41060" y="56200"/>
                </a:lnTo>
                <a:lnTo>
                  <a:pt x="41060" y="56210"/>
                </a:lnTo>
                <a:lnTo>
                  <a:pt x="41060" y="56220"/>
                </a:lnTo>
                <a:lnTo>
                  <a:pt x="41070" y="56230"/>
                </a:lnTo>
                <a:lnTo>
                  <a:pt x="41080" y="56240"/>
                </a:lnTo>
                <a:lnTo>
                  <a:pt x="41080" y="56250"/>
                </a:lnTo>
                <a:lnTo>
                  <a:pt x="41080" y="56260"/>
                </a:lnTo>
                <a:lnTo>
                  <a:pt x="41090" y="56260"/>
                </a:lnTo>
                <a:lnTo>
                  <a:pt x="41090" y="56270"/>
                </a:lnTo>
                <a:lnTo>
                  <a:pt x="41090" y="56280"/>
                </a:lnTo>
                <a:lnTo>
                  <a:pt x="41100" y="56290"/>
                </a:lnTo>
                <a:lnTo>
                  <a:pt x="41100" y="56300"/>
                </a:lnTo>
                <a:lnTo>
                  <a:pt x="41090" y="56310"/>
                </a:lnTo>
                <a:lnTo>
                  <a:pt x="41090" y="56320"/>
                </a:lnTo>
                <a:lnTo>
                  <a:pt x="41090" y="56330"/>
                </a:lnTo>
                <a:lnTo>
                  <a:pt x="41080" y="56340"/>
                </a:lnTo>
                <a:lnTo>
                  <a:pt x="41080" y="56350"/>
                </a:lnTo>
                <a:lnTo>
                  <a:pt x="41080" y="56360"/>
                </a:lnTo>
                <a:lnTo>
                  <a:pt x="41070" y="56370"/>
                </a:lnTo>
                <a:lnTo>
                  <a:pt x="41070" y="56380"/>
                </a:lnTo>
                <a:lnTo>
                  <a:pt x="41060" y="56380"/>
                </a:lnTo>
                <a:lnTo>
                  <a:pt x="41060" y="56390"/>
                </a:lnTo>
                <a:lnTo>
                  <a:pt x="41060" y="56400"/>
                </a:lnTo>
                <a:lnTo>
                  <a:pt x="41050" y="56400"/>
                </a:lnTo>
                <a:lnTo>
                  <a:pt x="41050" y="56410"/>
                </a:lnTo>
                <a:lnTo>
                  <a:pt x="41040" y="56410"/>
                </a:lnTo>
                <a:lnTo>
                  <a:pt x="41040" y="56420"/>
                </a:lnTo>
                <a:lnTo>
                  <a:pt x="41040" y="56430"/>
                </a:lnTo>
                <a:lnTo>
                  <a:pt x="41040" y="56440"/>
                </a:lnTo>
                <a:lnTo>
                  <a:pt x="41050" y="56440"/>
                </a:lnTo>
                <a:lnTo>
                  <a:pt x="41060" y="56450"/>
                </a:lnTo>
                <a:lnTo>
                  <a:pt x="41070" y="56450"/>
                </a:lnTo>
                <a:lnTo>
                  <a:pt x="41080" y="56450"/>
                </a:lnTo>
                <a:lnTo>
                  <a:pt x="41090" y="56450"/>
                </a:lnTo>
                <a:lnTo>
                  <a:pt x="41090" y="56460"/>
                </a:lnTo>
                <a:lnTo>
                  <a:pt x="41080" y="56460"/>
                </a:lnTo>
                <a:lnTo>
                  <a:pt x="41080" y="56470"/>
                </a:lnTo>
                <a:lnTo>
                  <a:pt x="41070" y="56470"/>
                </a:lnTo>
                <a:lnTo>
                  <a:pt x="41060" y="56470"/>
                </a:lnTo>
                <a:lnTo>
                  <a:pt x="41060" y="56480"/>
                </a:lnTo>
                <a:lnTo>
                  <a:pt x="41050" y="56490"/>
                </a:lnTo>
                <a:lnTo>
                  <a:pt x="41040" y="56490"/>
                </a:lnTo>
                <a:lnTo>
                  <a:pt x="41040" y="56500"/>
                </a:lnTo>
                <a:lnTo>
                  <a:pt x="41040" y="56510"/>
                </a:lnTo>
                <a:lnTo>
                  <a:pt x="41040" y="56520"/>
                </a:lnTo>
                <a:lnTo>
                  <a:pt x="41040" y="56530"/>
                </a:lnTo>
                <a:lnTo>
                  <a:pt x="41030" y="56540"/>
                </a:lnTo>
                <a:lnTo>
                  <a:pt x="41030" y="56550"/>
                </a:lnTo>
                <a:lnTo>
                  <a:pt x="41030" y="56560"/>
                </a:lnTo>
                <a:lnTo>
                  <a:pt x="41020" y="56560"/>
                </a:lnTo>
                <a:lnTo>
                  <a:pt x="41020" y="56570"/>
                </a:lnTo>
                <a:lnTo>
                  <a:pt x="41020" y="56580"/>
                </a:lnTo>
                <a:lnTo>
                  <a:pt x="41010" y="56580"/>
                </a:lnTo>
                <a:lnTo>
                  <a:pt x="41010" y="56590"/>
                </a:lnTo>
                <a:lnTo>
                  <a:pt x="41010" y="56600"/>
                </a:lnTo>
                <a:lnTo>
                  <a:pt x="41010" y="56610"/>
                </a:lnTo>
                <a:lnTo>
                  <a:pt x="41000" y="56610"/>
                </a:lnTo>
                <a:lnTo>
                  <a:pt x="41000" y="56620"/>
                </a:lnTo>
                <a:lnTo>
                  <a:pt x="41000" y="56630"/>
                </a:lnTo>
                <a:lnTo>
                  <a:pt x="41000" y="56640"/>
                </a:lnTo>
                <a:lnTo>
                  <a:pt x="41000" y="56650"/>
                </a:lnTo>
                <a:lnTo>
                  <a:pt x="41000" y="56660"/>
                </a:lnTo>
                <a:lnTo>
                  <a:pt x="40990" y="56660"/>
                </a:lnTo>
                <a:lnTo>
                  <a:pt x="40990" y="56670"/>
                </a:lnTo>
                <a:lnTo>
                  <a:pt x="40990" y="56680"/>
                </a:lnTo>
                <a:lnTo>
                  <a:pt x="40990" y="56690"/>
                </a:lnTo>
                <a:lnTo>
                  <a:pt x="40990" y="56700"/>
                </a:lnTo>
                <a:lnTo>
                  <a:pt x="40990" y="56710"/>
                </a:lnTo>
                <a:lnTo>
                  <a:pt x="40990" y="56720"/>
                </a:lnTo>
                <a:lnTo>
                  <a:pt x="40990" y="56730"/>
                </a:lnTo>
                <a:lnTo>
                  <a:pt x="40990" y="56740"/>
                </a:lnTo>
                <a:lnTo>
                  <a:pt x="40990" y="56750"/>
                </a:lnTo>
                <a:lnTo>
                  <a:pt x="40980" y="56750"/>
                </a:lnTo>
                <a:lnTo>
                  <a:pt x="40980" y="56760"/>
                </a:lnTo>
                <a:lnTo>
                  <a:pt x="40980" y="56770"/>
                </a:lnTo>
                <a:lnTo>
                  <a:pt x="40980" y="56780"/>
                </a:lnTo>
                <a:lnTo>
                  <a:pt x="40980" y="56790"/>
                </a:lnTo>
                <a:lnTo>
                  <a:pt x="40970" y="56790"/>
                </a:lnTo>
                <a:lnTo>
                  <a:pt x="40970" y="56800"/>
                </a:lnTo>
                <a:lnTo>
                  <a:pt x="40970" y="56810"/>
                </a:lnTo>
                <a:lnTo>
                  <a:pt x="40970" y="56820"/>
                </a:lnTo>
                <a:lnTo>
                  <a:pt x="40970" y="56830"/>
                </a:lnTo>
                <a:lnTo>
                  <a:pt x="40970" y="56840"/>
                </a:lnTo>
                <a:lnTo>
                  <a:pt x="40970" y="56850"/>
                </a:lnTo>
                <a:lnTo>
                  <a:pt x="40960" y="56860"/>
                </a:lnTo>
                <a:lnTo>
                  <a:pt x="40970" y="56860"/>
                </a:lnTo>
                <a:lnTo>
                  <a:pt x="40970" y="56870"/>
                </a:lnTo>
                <a:lnTo>
                  <a:pt x="40970" y="56880"/>
                </a:lnTo>
                <a:lnTo>
                  <a:pt x="40970" y="56890"/>
                </a:lnTo>
                <a:lnTo>
                  <a:pt x="40970" y="56900"/>
                </a:lnTo>
                <a:lnTo>
                  <a:pt x="40970" y="56910"/>
                </a:lnTo>
                <a:lnTo>
                  <a:pt x="40980" y="56910"/>
                </a:lnTo>
                <a:lnTo>
                  <a:pt x="40980" y="56920"/>
                </a:lnTo>
                <a:lnTo>
                  <a:pt x="40980" y="56930"/>
                </a:lnTo>
                <a:lnTo>
                  <a:pt x="40990" y="56930"/>
                </a:lnTo>
                <a:lnTo>
                  <a:pt x="40990" y="56940"/>
                </a:lnTo>
                <a:lnTo>
                  <a:pt x="40990" y="56950"/>
                </a:lnTo>
                <a:lnTo>
                  <a:pt x="41000" y="56950"/>
                </a:lnTo>
                <a:lnTo>
                  <a:pt x="41000" y="56960"/>
                </a:lnTo>
                <a:lnTo>
                  <a:pt x="41000" y="56970"/>
                </a:lnTo>
                <a:lnTo>
                  <a:pt x="41010" y="56970"/>
                </a:lnTo>
                <a:lnTo>
                  <a:pt x="41010" y="56980"/>
                </a:lnTo>
                <a:lnTo>
                  <a:pt x="41020" y="56980"/>
                </a:lnTo>
                <a:lnTo>
                  <a:pt x="41020" y="56990"/>
                </a:lnTo>
                <a:lnTo>
                  <a:pt x="41020" y="57000"/>
                </a:lnTo>
                <a:lnTo>
                  <a:pt x="41030" y="57000"/>
                </a:lnTo>
                <a:lnTo>
                  <a:pt x="41030" y="57010"/>
                </a:lnTo>
                <a:lnTo>
                  <a:pt x="41030" y="57020"/>
                </a:lnTo>
                <a:lnTo>
                  <a:pt x="41040" y="57020"/>
                </a:lnTo>
                <a:lnTo>
                  <a:pt x="41040" y="57030"/>
                </a:lnTo>
                <a:lnTo>
                  <a:pt x="41040" y="57040"/>
                </a:lnTo>
                <a:lnTo>
                  <a:pt x="41050" y="57050"/>
                </a:lnTo>
                <a:lnTo>
                  <a:pt x="41050" y="57060"/>
                </a:lnTo>
                <a:lnTo>
                  <a:pt x="41050" y="57070"/>
                </a:lnTo>
                <a:lnTo>
                  <a:pt x="41060" y="57070"/>
                </a:lnTo>
                <a:lnTo>
                  <a:pt x="41060" y="57080"/>
                </a:lnTo>
                <a:lnTo>
                  <a:pt x="41060" y="57090"/>
                </a:lnTo>
                <a:lnTo>
                  <a:pt x="41070" y="57090"/>
                </a:lnTo>
                <a:lnTo>
                  <a:pt x="41070" y="57100"/>
                </a:lnTo>
                <a:lnTo>
                  <a:pt x="41080" y="57100"/>
                </a:lnTo>
                <a:lnTo>
                  <a:pt x="41080" y="57110"/>
                </a:lnTo>
                <a:lnTo>
                  <a:pt x="41080" y="57120"/>
                </a:lnTo>
                <a:lnTo>
                  <a:pt x="41090" y="57120"/>
                </a:lnTo>
                <a:lnTo>
                  <a:pt x="41090" y="57130"/>
                </a:lnTo>
                <a:lnTo>
                  <a:pt x="41100" y="57130"/>
                </a:lnTo>
                <a:lnTo>
                  <a:pt x="41100" y="57140"/>
                </a:lnTo>
                <a:lnTo>
                  <a:pt x="41110" y="57140"/>
                </a:lnTo>
                <a:lnTo>
                  <a:pt x="41110" y="57150"/>
                </a:lnTo>
                <a:lnTo>
                  <a:pt x="41110" y="57160"/>
                </a:lnTo>
                <a:lnTo>
                  <a:pt x="41120" y="57160"/>
                </a:lnTo>
                <a:lnTo>
                  <a:pt x="41120" y="57170"/>
                </a:lnTo>
                <a:lnTo>
                  <a:pt x="41130" y="57170"/>
                </a:lnTo>
                <a:lnTo>
                  <a:pt x="41140" y="57170"/>
                </a:lnTo>
                <a:lnTo>
                  <a:pt x="41150" y="57170"/>
                </a:lnTo>
                <a:lnTo>
                  <a:pt x="41150" y="57180"/>
                </a:lnTo>
                <a:lnTo>
                  <a:pt x="41160" y="57180"/>
                </a:lnTo>
                <a:lnTo>
                  <a:pt x="41170" y="57180"/>
                </a:lnTo>
                <a:lnTo>
                  <a:pt x="41180" y="57180"/>
                </a:lnTo>
                <a:lnTo>
                  <a:pt x="41190" y="57180"/>
                </a:lnTo>
                <a:lnTo>
                  <a:pt x="41200" y="57180"/>
                </a:lnTo>
                <a:lnTo>
                  <a:pt x="41210" y="57180"/>
                </a:lnTo>
                <a:lnTo>
                  <a:pt x="41210" y="57170"/>
                </a:lnTo>
                <a:lnTo>
                  <a:pt x="41220" y="57170"/>
                </a:lnTo>
                <a:lnTo>
                  <a:pt x="41220" y="57160"/>
                </a:lnTo>
                <a:lnTo>
                  <a:pt x="41230" y="57160"/>
                </a:lnTo>
                <a:lnTo>
                  <a:pt x="41230" y="57150"/>
                </a:lnTo>
                <a:lnTo>
                  <a:pt x="41230" y="57140"/>
                </a:lnTo>
                <a:lnTo>
                  <a:pt x="41230" y="57130"/>
                </a:lnTo>
                <a:lnTo>
                  <a:pt x="41230" y="57120"/>
                </a:lnTo>
                <a:lnTo>
                  <a:pt x="41240" y="57120"/>
                </a:lnTo>
                <a:lnTo>
                  <a:pt x="41240" y="57110"/>
                </a:lnTo>
                <a:lnTo>
                  <a:pt x="41250" y="57110"/>
                </a:lnTo>
                <a:lnTo>
                  <a:pt x="41250" y="57100"/>
                </a:lnTo>
                <a:lnTo>
                  <a:pt x="41260" y="57100"/>
                </a:lnTo>
                <a:lnTo>
                  <a:pt x="41260" y="57090"/>
                </a:lnTo>
                <a:lnTo>
                  <a:pt x="41270" y="57090"/>
                </a:lnTo>
                <a:lnTo>
                  <a:pt x="41270" y="57080"/>
                </a:lnTo>
                <a:lnTo>
                  <a:pt x="41280" y="57070"/>
                </a:lnTo>
                <a:lnTo>
                  <a:pt x="41280" y="57060"/>
                </a:lnTo>
                <a:lnTo>
                  <a:pt x="41290" y="57060"/>
                </a:lnTo>
                <a:lnTo>
                  <a:pt x="41290" y="57050"/>
                </a:lnTo>
                <a:lnTo>
                  <a:pt x="41300" y="57050"/>
                </a:lnTo>
                <a:lnTo>
                  <a:pt x="41300" y="57040"/>
                </a:lnTo>
                <a:lnTo>
                  <a:pt x="41310" y="57040"/>
                </a:lnTo>
                <a:lnTo>
                  <a:pt x="41310" y="57030"/>
                </a:lnTo>
                <a:lnTo>
                  <a:pt x="41320" y="57030"/>
                </a:lnTo>
                <a:lnTo>
                  <a:pt x="41330" y="57030"/>
                </a:lnTo>
                <a:lnTo>
                  <a:pt x="41330" y="57020"/>
                </a:lnTo>
                <a:lnTo>
                  <a:pt x="41340" y="57020"/>
                </a:lnTo>
                <a:lnTo>
                  <a:pt x="41340" y="57010"/>
                </a:lnTo>
                <a:lnTo>
                  <a:pt x="41350" y="57010"/>
                </a:lnTo>
                <a:lnTo>
                  <a:pt x="41360" y="57000"/>
                </a:lnTo>
                <a:lnTo>
                  <a:pt x="41370" y="57000"/>
                </a:lnTo>
                <a:lnTo>
                  <a:pt x="41370" y="56990"/>
                </a:lnTo>
                <a:lnTo>
                  <a:pt x="41380" y="56990"/>
                </a:lnTo>
                <a:lnTo>
                  <a:pt x="41380" y="56980"/>
                </a:lnTo>
                <a:lnTo>
                  <a:pt x="41390" y="56980"/>
                </a:lnTo>
                <a:lnTo>
                  <a:pt x="41400" y="56980"/>
                </a:lnTo>
                <a:lnTo>
                  <a:pt x="41400" y="56970"/>
                </a:lnTo>
                <a:lnTo>
                  <a:pt x="41410" y="56970"/>
                </a:lnTo>
                <a:lnTo>
                  <a:pt x="41410" y="56960"/>
                </a:lnTo>
                <a:lnTo>
                  <a:pt x="41420" y="56960"/>
                </a:lnTo>
                <a:lnTo>
                  <a:pt x="41430" y="56950"/>
                </a:lnTo>
                <a:lnTo>
                  <a:pt x="41440" y="56950"/>
                </a:lnTo>
                <a:lnTo>
                  <a:pt x="41440" y="56940"/>
                </a:lnTo>
                <a:lnTo>
                  <a:pt x="41450" y="56940"/>
                </a:lnTo>
                <a:lnTo>
                  <a:pt x="41460" y="56930"/>
                </a:lnTo>
                <a:lnTo>
                  <a:pt x="41470" y="56930"/>
                </a:lnTo>
                <a:lnTo>
                  <a:pt x="41470" y="56920"/>
                </a:lnTo>
                <a:lnTo>
                  <a:pt x="41480" y="56920"/>
                </a:lnTo>
                <a:lnTo>
                  <a:pt x="41490" y="56920"/>
                </a:lnTo>
                <a:lnTo>
                  <a:pt x="41490" y="56910"/>
                </a:lnTo>
                <a:lnTo>
                  <a:pt x="41500" y="56910"/>
                </a:lnTo>
                <a:lnTo>
                  <a:pt x="41510" y="56910"/>
                </a:lnTo>
                <a:lnTo>
                  <a:pt x="41510" y="56900"/>
                </a:lnTo>
                <a:lnTo>
                  <a:pt x="41520" y="56900"/>
                </a:lnTo>
                <a:lnTo>
                  <a:pt x="41530" y="56900"/>
                </a:lnTo>
                <a:lnTo>
                  <a:pt x="41530" y="56890"/>
                </a:lnTo>
                <a:lnTo>
                  <a:pt x="41540" y="56890"/>
                </a:lnTo>
                <a:lnTo>
                  <a:pt x="41550" y="56890"/>
                </a:lnTo>
                <a:lnTo>
                  <a:pt x="41550" y="56880"/>
                </a:lnTo>
                <a:lnTo>
                  <a:pt x="41560" y="56880"/>
                </a:lnTo>
                <a:lnTo>
                  <a:pt x="41570" y="56880"/>
                </a:lnTo>
                <a:lnTo>
                  <a:pt x="41570" y="56870"/>
                </a:lnTo>
                <a:lnTo>
                  <a:pt x="41580" y="56870"/>
                </a:lnTo>
                <a:lnTo>
                  <a:pt x="41590" y="56870"/>
                </a:lnTo>
                <a:lnTo>
                  <a:pt x="41590" y="56860"/>
                </a:lnTo>
                <a:lnTo>
                  <a:pt x="41600" y="56860"/>
                </a:lnTo>
                <a:lnTo>
                  <a:pt x="41610" y="56860"/>
                </a:lnTo>
                <a:lnTo>
                  <a:pt x="41610" y="56850"/>
                </a:lnTo>
                <a:lnTo>
                  <a:pt x="41620" y="56850"/>
                </a:lnTo>
                <a:lnTo>
                  <a:pt x="41630" y="56850"/>
                </a:lnTo>
                <a:lnTo>
                  <a:pt x="41640" y="56850"/>
                </a:lnTo>
                <a:lnTo>
                  <a:pt x="41640" y="56840"/>
                </a:lnTo>
                <a:lnTo>
                  <a:pt x="41650" y="56840"/>
                </a:lnTo>
                <a:lnTo>
                  <a:pt x="41660" y="56840"/>
                </a:lnTo>
                <a:lnTo>
                  <a:pt x="41670" y="56830"/>
                </a:lnTo>
                <a:lnTo>
                  <a:pt x="41680" y="56830"/>
                </a:lnTo>
                <a:lnTo>
                  <a:pt x="41690" y="56820"/>
                </a:lnTo>
                <a:lnTo>
                  <a:pt x="41700" y="56820"/>
                </a:lnTo>
                <a:lnTo>
                  <a:pt x="41710" y="56820"/>
                </a:lnTo>
                <a:lnTo>
                  <a:pt x="41710" y="56810"/>
                </a:lnTo>
                <a:lnTo>
                  <a:pt x="41720" y="56810"/>
                </a:lnTo>
                <a:lnTo>
                  <a:pt x="41730" y="56810"/>
                </a:lnTo>
                <a:lnTo>
                  <a:pt x="41740" y="56810"/>
                </a:lnTo>
                <a:lnTo>
                  <a:pt x="41750" y="56810"/>
                </a:lnTo>
                <a:lnTo>
                  <a:pt x="41750" y="56800"/>
                </a:lnTo>
                <a:lnTo>
                  <a:pt x="41760" y="56800"/>
                </a:lnTo>
                <a:lnTo>
                  <a:pt x="41770" y="56800"/>
                </a:lnTo>
                <a:lnTo>
                  <a:pt x="41780" y="56800"/>
                </a:lnTo>
                <a:lnTo>
                  <a:pt x="41790" y="56800"/>
                </a:lnTo>
                <a:lnTo>
                  <a:pt x="41800" y="56790"/>
                </a:lnTo>
                <a:lnTo>
                  <a:pt x="41810" y="56790"/>
                </a:lnTo>
                <a:lnTo>
                  <a:pt x="41820" y="56790"/>
                </a:lnTo>
                <a:lnTo>
                  <a:pt x="41830" y="56790"/>
                </a:lnTo>
                <a:lnTo>
                  <a:pt x="41840" y="56800"/>
                </a:lnTo>
                <a:lnTo>
                  <a:pt x="41850" y="56800"/>
                </a:lnTo>
                <a:lnTo>
                  <a:pt x="41860" y="56800"/>
                </a:lnTo>
                <a:lnTo>
                  <a:pt x="41870" y="56800"/>
                </a:lnTo>
                <a:lnTo>
                  <a:pt x="41880" y="56800"/>
                </a:lnTo>
                <a:lnTo>
                  <a:pt x="41890" y="56800"/>
                </a:lnTo>
                <a:lnTo>
                  <a:pt x="41900" y="56800"/>
                </a:lnTo>
                <a:lnTo>
                  <a:pt x="41910" y="56800"/>
                </a:lnTo>
                <a:lnTo>
                  <a:pt x="41920" y="56800"/>
                </a:lnTo>
                <a:lnTo>
                  <a:pt x="41930" y="56800"/>
                </a:lnTo>
                <a:lnTo>
                  <a:pt x="41940" y="56800"/>
                </a:lnTo>
                <a:lnTo>
                  <a:pt x="41940" y="56790"/>
                </a:lnTo>
                <a:lnTo>
                  <a:pt x="41950" y="56790"/>
                </a:lnTo>
                <a:lnTo>
                  <a:pt x="41960" y="56790"/>
                </a:lnTo>
                <a:lnTo>
                  <a:pt x="41970" y="56790"/>
                </a:lnTo>
                <a:lnTo>
                  <a:pt x="41980" y="56790"/>
                </a:lnTo>
                <a:lnTo>
                  <a:pt x="41990" y="56790"/>
                </a:lnTo>
                <a:lnTo>
                  <a:pt x="42000" y="56790"/>
                </a:lnTo>
                <a:lnTo>
                  <a:pt x="42000" y="56800"/>
                </a:lnTo>
                <a:lnTo>
                  <a:pt x="42010" y="56800"/>
                </a:lnTo>
                <a:lnTo>
                  <a:pt x="42020" y="56800"/>
                </a:lnTo>
                <a:lnTo>
                  <a:pt x="42030" y="56800"/>
                </a:lnTo>
                <a:lnTo>
                  <a:pt x="42030" y="56810"/>
                </a:lnTo>
                <a:lnTo>
                  <a:pt x="42040" y="56810"/>
                </a:lnTo>
                <a:lnTo>
                  <a:pt x="42050" y="56810"/>
                </a:lnTo>
                <a:lnTo>
                  <a:pt x="42060" y="56810"/>
                </a:lnTo>
                <a:lnTo>
                  <a:pt x="42060" y="56820"/>
                </a:lnTo>
                <a:lnTo>
                  <a:pt x="42070" y="56820"/>
                </a:lnTo>
                <a:lnTo>
                  <a:pt x="42070" y="56830"/>
                </a:lnTo>
                <a:lnTo>
                  <a:pt x="42080" y="56830"/>
                </a:lnTo>
                <a:lnTo>
                  <a:pt x="42090" y="56830"/>
                </a:lnTo>
                <a:lnTo>
                  <a:pt x="42090" y="56840"/>
                </a:lnTo>
                <a:lnTo>
                  <a:pt x="42100" y="56840"/>
                </a:lnTo>
                <a:lnTo>
                  <a:pt x="42100" y="56850"/>
                </a:lnTo>
                <a:lnTo>
                  <a:pt x="42110" y="56850"/>
                </a:lnTo>
                <a:lnTo>
                  <a:pt x="42110" y="56860"/>
                </a:lnTo>
                <a:lnTo>
                  <a:pt x="42120" y="56860"/>
                </a:lnTo>
                <a:lnTo>
                  <a:pt x="42120" y="56870"/>
                </a:lnTo>
                <a:lnTo>
                  <a:pt x="42130" y="56870"/>
                </a:lnTo>
                <a:lnTo>
                  <a:pt x="42130" y="56880"/>
                </a:lnTo>
                <a:lnTo>
                  <a:pt x="42140" y="56890"/>
                </a:lnTo>
                <a:lnTo>
                  <a:pt x="42140" y="56900"/>
                </a:lnTo>
                <a:lnTo>
                  <a:pt x="42150" y="56900"/>
                </a:lnTo>
                <a:lnTo>
                  <a:pt x="42150" y="56910"/>
                </a:lnTo>
                <a:lnTo>
                  <a:pt x="42150" y="56920"/>
                </a:lnTo>
                <a:lnTo>
                  <a:pt x="42150" y="56930"/>
                </a:lnTo>
                <a:lnTo>
                  <a:pt x="42150" y="56940"/>
                </a:lnTo>
                <a:lnTo>
                  <a:pt x="42150" y="56950"/>
                </a:lnTo>
                <a:lnTo>
                  <a:pt x="42140" y="56950"/>
                </a:lnTo>
                <a:lnTo>
                  <a:pt x="42140" y="56960"/>
                </a:lnTo>
                <a:lnTo>
                  <a:pt x="42140" y="56970"/>
                </a:lnTo>
                <a:lnTo>
                  <a:pt x="42130" y="56970"/>
                </a:lnTo>
                <a:lnTo>
                  <a:pt x="42130" y="56980"/>
                </a:lnTo>
                <a:lnTo>
                  <a:pt x="42120" y="56980"/>
                </a:lnTo>
                <a:lnTo>
                  <a:pt x="42110" y="56980"/>
                </a:lnTo>
                <a:lnTo>
                  <a:pt x="42110" y="56990"/>
                </a:lnTo>
                <a:lnTo>
                  <a:pt x="42100" y="56990"/>
                </a:lnTo>
                <a:lnTo>
                  <a:pt x="42090" y="56990"/>
                </a:lnTo>
                <a:lnTo>
                  <a:pt x="42080" y="56990"/>
                </a:lnTo>
                <a:lnTo>
                  <a:pt x="42070" y="56990"/>
                </a:lnTo>
                <a:lnTo>
                  <a:pt x="42060" y="56990"/>
                </a:lnTo>
                <a:lnTo>
                  <a:pt x="42050" y="56990"/>
                </a:lnTo>
                <a:lnTo>
                  <a:pt x="42050" y="57000"/>
                </a:lnTo>
                <a:lnTo>
                  <a:pt x="42040" y="57000"/>
                </a:lnTo>
                <a:lnTo>
                  <a:pt x="42030" y="57000"/>
                </a:lnTo>
                <a:lnTo>
                  <a:pt x="42020" y="57000"/>
                </a:lnTo>
                <a:lnTo>
                  <a:pt x="42010" y="57000"/>
                </a:lnTo>
                <a:lnTo>
                  <a:pt x="42000" y="57000"/>
                </a:lnTo>
                <a:lnTo>
                  <a:pt x="41990" y="57000"/>
                </a:lnTo>
                <a:lnTo>
                  <a:pt x="41980" y="57000"/>
                </a:lnTo>
                <a:lnTo>
                  <a:pt x="41970" y="57000"/>
                </a:lnTo>
                <a:lnTo>
                  <a:pt x="41960" y="57000"/>
                </a:lnTo>
                <a:lnTo>
                  <a:pt x="41950" y="57000"/>
                </a:lnTo>
                <a:lnTo>
                  <a:pt x="41940" y="57000"/>
                </a:lnTo>
                <a:lnTo>
                  <a:pt x="41930" y="57000"/>
                </a:lnTo>
                <a:lnTo>
                  <a:pt x="41920" y="57000"/>
                </a:lnTo>
                <a:lnTo>
                  <a:pt x="41910" y="57000"/>
                </a:lnTo>
                <a:lnTo>
                  <a:pt x="41900" y="57000"/>
                </a:lnTo>
                <a:lnTo>
                  <a:pt x="41890" y="57000"/>
                </a:lnTo>
                <a:lnTo>
                  <a:pt x="41880" y="57000"/>
                </a:lnTo>
                <a:lnTo>
                  <a:pt x="41870" y="57000"/>
                </a:lnTo>
                <a:lnTo>
                  <a:pt x="41860" y="57000"/>
                </a:lnTo>
                <a:lnTo>
                  <a:pt x="41850" y="57000"/>
                </a:lnTo>
                <a:lnTo>
                  <a:pt x="41840" y="57000"/>
                </a:lnTo>
                <a:lnTo>
                  <a:pt x="41830" y="57000"/>
                </a:lnTo>
                <a:lnTo>
                  <a:pt x="41830" y="57010"/>
                </a:lnTo>
                <a:lnTo>
                  <a:pt x="41820" y="57010"/>
                </a:lnTo>
                <a:lnTo>
                  <a:pt x="41810" y="57010"/>
                </a:lnTo>
                <a:lnTo>
                  <a:pt x="41800" y="57010"/>
                </a:lnTo>
                <a:lnTo>
                  <a:pt x="41790" y="57010"/>
                </a:lnTo>
                <a:lnTo>
                  <a:pt x="41780" y="57010"/>
                </a:lnTo>
                <a:lnTo>
                  <a:pt x="41770" y="57020"/>
                </a:lnTo>
                <a:lnTo>
                  <a:pt x="41760" y="57020"/>
                </a:lnTo>
                <a:lnTo>
                  <a:pt x="41760" y="57030"/>
                </a:lnTo>
                <a:lnTo>
                  <a:pt x="41750" y="57030"/>
                </a:lnTo>
                <a:lnTo>
                  <a:pt x="41750" y="57040"/>
                </a:lnTo>
                <a:lnTo>
                  <a:pt x="41740" y="57040"/>
                </a:lnTo>
                <a:lnTo>
                  <a:pt x="41730" y="57050"/>
                </a:lnTo>
                <a:lnTo>
                  <a:pt x="41720" y="57050"/>
                </a:lnTo>
                <a:lnTo>
                  <a:pt x="41720" y="57060"/>
                </a:lnTo>
                <a:lnTo>
                  <a:pt x="41710" y="57070"/>
                </a:lnTo>
                <a:lnTo>
                  <a:pt x="41710" y="57080"/>
                </a:lnTo>
                <a:lnTo>
                  <a:pt x="41700" y="57080"/>
                </a:lnTo>
                <a:lnTo>
                  <a:pt x="41700" y="57090"/>
                </a:lnTo>
                <a:lnTo>
                  <a:pt x="41700" y="57100"/>
                </a:lnTo>
                <a:lnTo>
                  <a:pt x="41690" y="57100"/>
                </a:lnTo>
                <a:lnTo>
                  <a:pt x="41690" y="57110"/>
                </a:lnTo>
                <a:lnTo>
                  <a:pt x="41690" y="57120"/>
                </a:lnTo>
                <a:lnTo>
                  <a:pt x="41690" y="57130"/>
                </a:lnTo>
                <a:lnTo>
                  <a:pt x="41690" y="57140"/>
                </a:lnTo>
                <a:lnTo>
                  <a:pt x="41680" y="57140"/>
                </a:lnTo>
                <a:lnTo>
                  <a:pt x="41680" y="57150"/>
                </a:lnTo>
                <a:lnTo>
                  <a:pt x="41680" y="57160"/>
                </a:lnTo>
                <a:lnTo>
                  <a:pt x="41680" y="57170"/>
                </a:lnTo>
                <a:lnTo>
                  <a:pt x="41670" y="57170"/>
                </a:lnTo>
                <a:lnTo>
                  <a:pt x="41670" y="57180"/>
                </a:lnTo>
                <a:lnTo>
                  <a:pt x="41670" y="57190"/>
                </a:lnTo>
                <a:lnTo>
                  <a:pt x="41670" y="57200"/>
                </a:lnTo>
                <a:lnTo>
                  <a:pt x="41670" y="57210"/>
                </a:lnTo>
                <a:lnTo>
                  <a:pt x="41670" y="57220"/>
                </a:lnTo>
                <a:lnTo>
                  <a:pt x="41670" y="57230"/>
                </a:lnTo>
                <a:lnTo>
                  <a:pt x="41670" y="57240"/>
                </a:lnTo>
                <a:lnTo>
                  <a:pt x="41680" y="57240"/>
                </a:lnTo>
                <a:lnTo>
                  <a:pt x="41680" y="57250"/>
                </a:lnTo>
                <a:lnTo>
                  <a:pt x="41680" y="57260"/>
                </a:lnTo>
                <a:lnTo>
                  <a:pt x="41690" y="57260"/>
                </a:lnTo>
                <a:lnTo>
                  <a:pt x="41690" y="57270"/>
                </a:lnTo>
                <a:lnTo>
                  <a:pt x="41690" y="57280"/>
                </a:lnTo>
                <a:lnTo>
                  <a:pt x="41700" y="57280"/>
                </a:lnTo>
                <a:lnTo>
                  <a:pt x="41700" y="57290"/>
                </a:lnTo>
                <a:lnTo>
                  <a:pt x="41710" y="57290"/>
                </a:lnTo>
                <a:lnTo>
                  <a:pt x="41710" y="57300"/>
                </a:lnTo>
                <a:lnTo>
                  <a:pt x="41720" y="57300"/>
                </a:lnTo>
                <a:lnTo>
                  <a:pt x="41720" y="57310"/>
                </a:lnTo>
                <a:lnTo>
                  <a:pt x="41730" y="57310"/>
                </a:lnTo>
                <a:lnTo>
                  <a:pt x="41730" y="57320"/>
                </a:lnTo>
                <a:lnTo>
                  <a:pt x="41740" y="57320"/>
                </a:lnTo>
                <a:lnTo>
                  <a:pt x="41740" y="57330"/>
                </a:lnTo>
                <a:lnTo>
                  <a:pt x="41740" y="57340"/>
                </a:lnTo>
                <a:lnTo>
                  <a:pt x="41750" y="57340"/>
                </a:lnTo>
                <a:lnTo>
                  <a:pt x="41750" y="57350"/>
                </a:lnTo>
                <a:lnTo>
                  <a:pt x="41760" y="57350"/>
                </a:lnTo>
                <a:lnTo>
                  <a:pt x="41760" y="57360"/>
                </a:lnTo>
                <a:lnTo>
                  <a:pt x="41770" y="57360"/>
                </a:lnTo>
                <a:lnTo>
                  <a:pt x="41770" y="57370"/>
                </a:lnTo>
                <a:lnTo>
                  <a:pt x="41780" y="57370"/>
                </a:lnTo>
                <a:lnTo>
                  <a:pt x="41780" y="57380"/>
                </a:lnTo>
                <a:lnTo>
                  <a:pt x="41790" y="57390"/>
                </a:lnTo>
                <a:lnTo>
                  <a:pt x="41790" y="57400"/>
                </a:lnTo>
                <a:lnTo>
                  <a:pt x="41800" y="57400"/>
                </a:lnTo>
                <a:lnTo>
                  <a:pt x="41800" y="57410"/>
                </a:lnTo>
                <a:lnTo>
                  <a:pt x="41800" y="57420"/>
                </a:lnTo>
                <a:lnTo>
                  <a:pt x="41810" y="57420"/>
                </a:lnTo>
                <a:lnTo>
                  <a:pt x="41810" y="57430"/>
                </a:lnTo>
                <a:lnTo>
                  <a:pt x="41810" y="57440"/>
                </a:lnTo>
                <a:lnTo>
                  <a:pt x="41820" y="57440"/>
                </a:lnTo>
                <a:lnTo>
                  <a:pt x="41820" y="57450"/>
                </a:lnTo>
                <a:lnTo>
                  <a:pt x="41820" y="57460"/>
                </a:lnTo>
                <a:lnTo>
                  <a:pt x="41830" y="57460"/>
                </a:lnTo>
                <a:lnTo>
                  <a:pt x="41830" y="57470"/>
                </a:lnTo>
                <a:lnTo>
                  <a:pt x="41830" y="57480"/>
                </a:lnTo>
                <a:lnTo>
                  <a:pt x="41830" y="57490"/>
                </a:lnTo>
                <a:lnTo>
                  <a:pt x="41830" y="57500"/>
                </a:lnTo>
                <a:lnTo>
                  <a:pt x="41830" y="57510"/>
                </a:lnTo>
                <a:lnTo>
                  <a:pt x="41830" y="57520"/>
                </a:lnTo>
                <a:lnTo>
                  <a:pt x="41830" y="57530"/>
                </a:lnTo>
                <a:lnTo>
                  <a:pt x="41830" y="57540"/>
                </a:lnTo>
                <a:lnTo>
                  <a:pt x="41830" y="57550"/>
                </a:lnTo>
                <a:lnTo>
                  <a:pt x="41830" y="57560"/>
                </a:lnTo>
                <a:lnTo>
                  <a:pt x="41830" y="57570"/>
                </a:lnTo>
                <a:lnTo>
                  <a:pt x="41820" y="57570"/>
                </a:lnTo>
                <a:lnTo>
                  <a:pt x="41820" y="57580"/>
                </a:lnTo>
                <a:lnTo>
                  <a:pt x="41820" y="57590"/>
                </a:lnTo>
                <a:lnTo>
                  <a:pt x="41820" y="57600"/>
                </a:lnTo>
                <a:lnTo>
                  <a:pt x="41820" y="57610"/>
                </a:lnTo>
                <a:lnTo>
                  <a:pt x="41820" y="57620"/>
                </a:lnTo>
                <a:lnTo>
                  <a:pt x="41810" y="57620"/>
                </a:lnTo>
                <a:lnTo>
                  <a:pt x="41810" y="57630"/>
                </a:lnTo>
                <a:lnTo>
                  <a:pt x="41810" y="57640"/>
                </a:lnTo>
                <a:lnTo>
                  <a:pt x="41800" y="57640"/>
                </a:lnTo>
                <a:lnTo>
                  <a:pt x="41800" y="57650"/>
                </a:lnTo>
                <a:lnTo>
                  <a:pt x="41800" y="57660"/>
                </a:lnTo>
                <a:lnTo>
                  <a:pt x="41790" y="57660"/>
                </a:lnTo>
                <a:lnTo>
                  <a:pt x="41790" y="57670"/>
                </a:lnTo>
                <a:lnTo>
                  <a:pt x="41780" y="57670"/>
                </a:lnTo>
                <a:lnTo>
                  <a:pt x="41770" y="57670"/>
                </a:lnTo>
                <a:lnTo>
                  <a:pt x="41770" y="57680"/>
                </a:lnTo>
                <a:lnTo>
                  <a:pt x="41760" y="57680"/>
                </a:lnTo>
                <a:lnTo>
                  <a:pt x="41750" y="57680"/>
                </a:lnTo>
                <a:lnTo>
                  <a:pt x="41750" y="57690"/>
                </a:lnTo>
                <a:lnTo>
                  <a:pt x="41740" y="57690"/>
                </a:lnTo>
                <a:lnTo>
                  <a:pt x="41730" y="57690"/>
                </a:lnTo>
                <a:lnTo>
                  <a:pt x="41720" y="57690"/>
                </a:lnTo>
                <a:lnTo>
                  <a:pt x="41720" y="57700"/>
                </a:lnTo>
                <a:lnTo>
                  <a:pt x="41710" y="57700"/>
                </a:lnTo>
                <a:lnTo>
                  <a:pt x="41700" y="57700"/>
                </a:lnTo>
                <a:lnTo>
                  <a:pt x="41690" y="57700"/>
                </a:lnTo>
                <a:lnTo>
                  <a:pt x="41690" y="57710"/>
                </a:lnTo>
                <a:lnTo>
                  <a:pt x="41680" y="57710"/>
                </a:lnTo>
                <a:lnTo>
                  <a:pt x="41670" y="57710"/>
                </a:lnTo>
                <a:lnTo>
                  <a:pt x="41660" y="57710"/>
                </a:lnTo>
                <a:lnTo>
                  <a:pt x="41660" y="57720"/>
                </a:lnTo>
                <a:lnTo>
                  <a:pt x="41650" y="57720"/>
                </a:lnTo>
                <a:lnTo>
                  <a:pt x="41640" y="57730"/>
                </a:lnTo>
                <a:lnTo>
                  <a:pt x="41630" y="57730"/>
                </a:lnTo>
                <a:lnTo>
                  <a:pt x="41630" y="57740"/>
                </a:lnTo>
                <a:lnTo>
                  <a:pt x="41620" y="57740"/>
                </a:lnTo>
                <a:lnTo>
                  <a:pt x="41620" y="57750"/>
                </a:lnTo>
                <a:lnTo>
                  <a:pt x="41610" y="57750"/>
                </a:lnTo>
                <a:lnTo>
                  <a:pt x="41600" y="57760"/>
                </a:lnTo>
                <a:lnTo>
                  <a:pt x="41590" y="57760"/>
                </a:lnTo>
                <a:lnTo>
                  <a:pt x="41590" y="57770"/>
                </a:lnTo>
                <a:lnTo>
                  <a:pt x="41580" y="57770"/>
                </a:lnTo>
                <a:lnTo>
                  <a:pt x="41570" y="57770"/>
                </a:lnTo>
                <a:lnTo>
                  <a:pt x="41570" y="57780"/>
                </a:lnTo>
                <a:lnTo>
                  <a:pt x="41560" y="57780"/>
                </a:lnTo>
                <a:lnTo>
                  <a:pt x="41550" y="57790"/>
                </a:lnTo>
                <a:lnTo>
                  <a:pt x="41540" y="57790"/>
                </a:lnTo>
                <a:lnTo>
                  <a:pt x="41540" y="57800"/>
                </a:lnTo>
                <a:lnTo>
                  <a:pt x="41530" y="57800"/>
                </a:lnTo>
                <a:lnTo>
                  <a:pt x="41520" y="57800"/>
                </a:lnTo>
                <a:lnTo>
                  <a:pt x="41520" y="57810"/>
                </a:lnTo>
                <a:lnTo>
                  <a:pt x="41510" y="57810"/>
                </a:lnTo>
                <a:lnTo>
                  <a:pt x="41510" y="57820"/>
                </a:lnTo>
                <a:lnTo>
                  <a:pt x="41500" y="57820"/>
                </a:lnTo>
                <a:lnTo>
                  <a:pt x="41500" y="57830"/>
                </a:lnTo>
                <a:lnTo>
                  <a:pt x="41490" y="57830"/>
                </a:lnTo>
                <a:lnTo>
                  <a:pt x="41480" y="57830"/>
                </a:lnTo>
                <a:lnTo>
                  <a:pt x="41480" y="57840"/>
                </a:lnTo>
                <a:lnTo>
                  <a:pt x="41470" y="57840"/>
                </a:lnTo>
                <a:lnTo>
                  <a:pt x="41470" y="57850"/>
                </a:lnTo>
                <a:lnTo>
                  <a:pt x="41460" y="57850"/>
                </a:lnTo>
                <a:lnTo>
                  <a:pt x="41460" y="57860"/>
                </a:lnTo>
                <a:lnTo>
                  <a:pt x="41450" y="57860"/>
                </a:lnTo>
                <a:lnTo>
                  <a:pt x="41440" y="57860"/>
                </a:lnTo>
                <a:lnTo>
                  <a:pt x="41440" y="57870"/>
                </a:lnTo>
                <a:lnTo>
                  <a:pt x="41430" y="57870"/>
                </a:lnTo>
                <a:lnTo>
                  <a:pt x="41420" y="57870"/>
                </a:lnTo>
                <a:lnTo>
                  <a:pt x="41420" y="57880"/>
                </a:lnTo>
                <a:lnTo>
                  <a:pt x="41410" y="57880"/>
                </a:lnTo>
                <a:lnTo>
                  <a:pt x="41400" y="57880"/>
                </a:lnTo>
                <a:lnTo>
                  <a:pt x="41400" y="57890"/>
                </a:lnTo>
                <a:lnTo>
                  <a:pt x="41390" y="57890"/>
                </a:lnTo>
                <a:lnTo>
                  <a:pt x="41380" y="57890"/>
                </a:lnTo>
                <a:lnTo>
                  <a:pt x="41380" y="57900"/>
                </a:lnTo>
                <a:lnTo>
                  <a:pt x="41370" y="57900"/>
                </a:lnTo>
                <a:lnTo>
                  <a:pt x="41360" y="57900"/>
                </a:lnTo>
                <a:lnTo>
                  <a:pt x="41350" y="57900"/>
                </a:lnTo>
                <a:lnTo>
                  <a:pt x="41350" y="57910"/>
                </a:lnTo>
                <a:lnTo>
                  <a:pt x="41340" y="57910"/>
                </a:lnTo>
                <a:lnTo>
                  <a:pt x="41330" y="57910"/>
                </a:lnTo>
                <a:lnTo>
                  <a:pt x="41320" y="57910"/>
                </a:lnTo>
                <a:lnTo>
                  <a:pt x="41310" y="57910"/>
                </a:lnTo>
                <a:lnTo>
                  <a:pt x="41300" y="57900"/>
                </a:lnTo>
                <a:lnTo>
                  <a:pt x="41290" y="57900"/>
                </a:lnTo>
                <a:lnTo>
                  <a:pt x="41280" y="57900"/>
                </a:lnTo>
                <a:lnTo>
                  <a:pt x="41270" y="57900"/>
                </a:lnTo>
                <a:lnTo>
                  <a:pt x="41260" y="57900"/>
                </a:lnTo>
                <a:lnTo>
                  <a:pt x="41260" y="57890"/>
                </a:lnTo>
                <a:lnTo>
                  <a:pt x="41250" y="57890"/>
                </a:lnTo>
                <a:lnTo>
                  <a:pt x="41250" y="57880"/>
                </a:lnTo>
                <a:lnTo>
                  <a:pt x="41240" y="57880"/>
                </a:lnTo>
                <a:lnTo>
                  <a:pt x="41240" y="57870"/>
                </a:lnTo>
                <a:lnTo>
                  <a:pt x="41230" y="57870"/>
                </a:lnTo>
                <a:lnTo>
                  <a:pt x="41230" y="57860"/>
                </a:lnTo>
                <a:lnTo>
                  <a:pt x="41230" y="57850"/>
                </a:lnTo>
                <a:lnTo>
                  <a:pt x="41230" y="57840"/>
                </a:lnTo>
                <a:lnTo>
                  <a:pt x="41220" y="57840"/>
                </a:lnTo>
                <a:lnTo>
                  <a:pt x="41220" y="57830"/>
                </a:lnTo>
                <a:lnTo>
                  <a:pt x="41220" y="57820"/>
                </a:lnTo>
                <a:lnTo>
                  <a:pt x="41220" y="57810"/>
                </a:lnTo>
                <a:lnTo>
                  <a:pt x="41220" y="57800"/>
                </a:lnTo>
                <a:lnTo>
                  <a:pt x="41210" y="57790"/>
                </a:lnTo>
                <a:lnTo>
                  <a:pt x="41210" y="57780"/>
                </a:lnTo>
                <a:lnTo>
                  <a:pt x="41210" y="57770"/>
                </a:lnTo>
                <a:lnTo>
                  <a:pt x="41210" y="57760"/>
                </a:lnTo>
                <a:lnTo>
                  <a:pt x="41210" y="57750"/>
                </a:lnTo>
                <a:lnTo>
                  <a:pt x="41210" y="57740"/>
                </a:lnTo>
                <a:lnTo>
                  <a:pt x="41200" y="57740"/>
                </a:lnTo>
                <a:lnTo>
                  <a:pt x="41200" y="57730"/>
                </a:lnTo>
                <a:lnTo>
                  <a:pt x="41200" y="57720"/>
                </a:lnTo>
                <a:lnTo>
                  <a:pt x="41190" y="57720"/>
                </a:lnTo>
                <a:lnTo>
                  <a:pt x="41190" y="57710"/>
                </a:lnTo>
                <a:lnTo>
                  <a:pt x="41190" y="57700"/>
                </a:lnTo>
                <a:lnTo>
                  <a:pt x="41180" y="57700"/>
                </a:lnTo>
                <a:lnTo>
                  <a:pt x="41180" y="57690"/>
                </a:lnTo>
                <a:lnTo>
                  <a:pt x="41170" y="57690"/>
                </a:lnTo>
                <a:lnTo>
                  <a:pt x="41170" y="57680"/>
                </a:lnTo>
                <a:lnTo>
                  <a:pt x="41160" y="57680"/>
                </a:lnTo>
                <a:lnTo>
                  <a:pt x="41150" y="57680"/>
                </a:lnTo>
                <a:lnTo>
                  <a:pt x="41150" y="57670"/>
                </a:lnTo>
                <a:lnTo>
                  <a:pt x="41140" y="57670"/>
                </a:lnTo>
                <a:lnTo>
                  <a:pt x="41140" y="57660"/>
                </a:lnTo>
                <a:lnTo>
                  <a:pt x="41130" y="57660"/>
                </a:lnTo>
                <a:lnTo>
                  <a:pt x="41130" y="57650"/>
                </a:lnTo>
                <a:lnTo>
                  <a:pt x="41120" y="57650"/>
                </a:lnTo>
                <a:lnTo>
                  <a:pt x="41110" y="57640"/>
                </a:lnTo>
                <a:lnTo>
                  <a:pt x="41100" y="57640"/>
                </a:lnTo>
                <a:lnTo>
                  <a:pt x="41100" y="57630"/>
                </a:lnTo>
                <a:lnTo>
                  <a:pt x="41090" y="57630"/>
                </a:lnTo>
                <a:lnTo>
                  <a:pt x="41080" y="57630"/>
                </a:lnTo>
                <a:lnTo>
                  <a:pt x="41080" y="57620"/>
                </a:lnTo>
                <a:lnTo>
                  <a:pt x="41070" y="57620"/>
                </a:lnTo>
                <a:lnTo>
                  <a:pt x="41060" y="57620"/>
                </a:lnTo>
                <a:lnTo>
                  <a:pt x="41050" y="57620"/>
                </a:lnTo>
                <a:lnTo>
                  <a:pt x="41050" y="57610"/>
                </a:lnTo>
                <a:lnTo>
                  <a:pt x="41040" y="57610"/>
                </a:lnTo>
                <a:lnTo>
                  <a:pt x="41030" y="57610"/>
                </a:lnTo>
                <a:lnTo>
                  <a:pt x="41020" y="57610"/>
                </a:lnTo>
                <a:lnTo>
                  <a:pt x="41010" y="57610"/>
                </a:lnTo>
                <a:lnTo>
                  <a:pt x="41000" y="57610"/>
                </a:lnTo>
                <a:lnTo>
                  <a:pt x="40990" y="57610"/>
                </a:lnTo>
                <a:lnTo>
                  <a:pt x="40980" y="57610"/>
                </a:lnTo>
                <a:lnTo>
                  <a:pt x="40970" y="57610"/>
                </a:lnTo>
                <a:lnTo>
                  <a:pt x="40960" y="57610"/>
                </a:lnTo>
                <a:lnTo>
                  <a:pt x="40950" y="57610"/>
                </a:lnTo>
                <a:lnTo>
                  <a:pt x="40950" y="57620"/>
                </a:lnTo>
                <a:lnTo>
                  <a:pt x="40940" y="57620"/>
                </a:lnTo>
                <a:lnTo>
                  <a:pt x="40930" y="57620"/>
                </a:lnTo>
                <a:lnTo>
                  <a:pt x="40930" y="57630"/>
                </a:lnTo>
                <a:lnTo>
                  <a:pt x="40920" y="57630"/>
                </a:lnTo>
                <a:lnTo>
                  <a:pt x="40920" y="57640"/>
                </a:lnTo>
                <a:lnTo>
                  <a:pt x="40910" y="57640"/>
                </a:lnTo>
                <a:lnTo>
                  <a:pt x="40910" y="57650"/>
                </a:lnTo>
                <a:lnTo>
                  <a:pt x="40900" y="57650"/>
                </a:lnTo>
                <a:lnTo>
                  <a:pt x="40900" y="57660"/>
                </a:lnTo>
                <a:lnTo>
                  <a:pt x="40890" y="57660"/>
                </a:lnTo>
                <a:lnTo>
                  <a:pt x="40890" y="57670"/>
                </a:lnTo>
                <a:lnTo>
                  <a:pt x="40880" y="57680"/>
                </a:lnTo>
                <a:lnTo>
                  <a:pt x="40880" y="57690"/>
                </a:lnTo>
                <a:lnTo>
                  <a:pt x="40880" y="57700"/>
                </a:lnTo>
                <a:lnTo>
                  <a:pt x="40880" y="57710"/>
                </a:lnTo>
                <a:lnTo>
                  <a:pt x="40880" y="57720"/>
                </a:lnTo>
                <a:lnTo>
                  <a:pt x="40880" y="57730"/>
                </a:lnTo>
                <a:lnTo>
                  <a:pt x="40880" y="57740"/>
                </a:lnTo>
                <a:lnTo>
                  <a:pt x="40880" y="57750"/>
                </a:lnTo>
                <a:lnTo>
                  <a:pt x="40880" y="57760"/>
                </a:lnTo>
                <a:lnTo>
                  <a:pt x="40880" y="57770"/>
                </a:lnTo>
                <a:lnTo>
                  <a:pt x="40880" y="57780"/>
                </a:lnTo>
                <a:lnTo>
                  <a:pt x="40880" y="57790"/>
                </a:lnTo>
                <a:lnTo>
                  <a:pt x="40890" y="57800"/>
                </a:lnTo>
                <a:lnTo>
                  <a:pt x="40890" y="57810"/>
                </a:lnTo>
                <a:lnTo>
                  <a:pt x="40890" y="57820"/>
                </a:lnTo>
                <a:lnTo>
                  <a:pt x="40900" y="57830"/>
                </a:lnTo>
                <a:lnTo>
                  <a:pt x="40900" y="57840"/>
                </a:lnTo>
                <a:lnTo>
                  <a:pt x="40910" y="57840"/>
                </a:lnTo>
                <a:lnTo>
                  <a:pt x="40910" y="57850"/>
                </a:lnTo>
                <a:lnTo>
                  <a:pt x="40910" y="57860"/>
                </a:lnTo>
                <a:lnTo>
                  <a:pt x="40920" y="57870"/>
                </a:lnTo>
                <a:lnTo>
                  <a:pt x="40920" y="57880"/>
                </a:lnTo>
                <a:lnTo>
                  <a:pt x="40930" y="57880"/>
                </a:lnTo>
                <a:lnTo>
                  <a:pt x="40930" y="57890"/>
                </a:lnTo>
                <a:lnTo>
                  <a:pt x="40930" y="57900"/>
                </a:lnTo>
                <a:lnTo>
                  <a:pt x="40940" y="57900"/>
                </a:lnTo>
                <a:lnTo>
                  <a:pt x="40940" y="57910"/>
                </a:lnTo>
                <a:lnTo>
                  <a:pt x="40950" y="57920"/>
                </a:lnTo>
                <a:lnTo>
                  <a:pt x="40950" y="57930"/>
                </a:lnTo>
                <a:lnTo>
                  <a:pt x="40960" y="57930"/>
                </a:lnTo>
                <a:lnTo>
                  <a:pt x="40960" y="57940"/>
                </a:lnTo>
                <a:lnTo>
                  <a:pt x="40970" y="57940"/>
                </a:lnTo>
                <a:lnTo>
                  <a:pt x="40970" y="57950"/>
                </a:lnTo>
                <a:lnTo>
                  <a:pt x="40980" y="57950"/>
                </a:lnTo>
                <a:lnTo>
                  <a:pt x="40980" y="57960"/>
                </a:lnTo>
                <a:lnTo>
                  <a:pt x="40990" y="57960"/>
                </a:lnTo>
                <a:lnTo>
                  <a:pt x="40990" y="57970"/>
                </a:lnTo>
                <a:lnTo>
                  <a:pt x="41000" y="57970"/>
                </a:lnTo>
                <a:lnTo>
                  <a:pt x="41000" y="57980"/>
                </a:lnTo>
                <a:lnTo>
                  <a:pt x="41010" y="57990"/>
                </a:lnTo>
                <a:lnTo>
                  <a:pt x="41010" y="58000"/>
                </a:lnTo>
                <a:lnTo>
                  <a:pt x="41020" y="58000"/>
                </a:lnTo>
                <a:lnTo>
                  <a:pt x="41020" y="58010"/>
                </a:lnTo>
                <a:lnTo>
                  <a:pt x="41030" y="58010"/>
                </a:lnTo>
                <a:lnTo>
                  <a:pt x="41030" y="58020"/>
                </a:lnTo>
                <a:lnTo>
                  <a:pt x="41030" y="58030"/>
                </a:lnTo>
                <a:lnTo>
                  <a:pt x="41040" y="58030"/>
                </a:lnTo>
                <a:lnTo>
                  <a:pt x="41040" y="58040"/>
                </a:lnTo>
                <a:lnTo>
                  <a:pt x="41040" y="58050"/>
                </a:lnTo>
                <a:lnTo>
                  <a:pt x="41050" y="58050"/>
                </a:lnTo>
                <a:lnTo>
                  <a:pt x="41050" y="58060"/>
                </a:lnTo>
                <a:lnTo>
                  <a:pt x="41060" y="58060"/>
                </a:lnTo>
                <a:lnTo>
                  <a:pt x="41060" y="58070"/>
                </a:lnTo>
                <a:lnTo>
                  <a:pt x="41070" y="58070"/>
                </a:lnTo>
                <a:lnTo>
                  <a:pt x="41080" y="58080"/>
                </a:lnTo>
                <a:lnTo>
                  <a:pt x="41090" y="58090"/>
                </a:lnTo>
                <a:lnTo>
                  <a:pt x="41090" y="58100"/>
                </a:lnTo>
                <a:lnTo>
                  <a:pt x="41100" y="58100"/>
                </a:lnTo>
                <a:lnTo>
                  <a:pt x="41110" y="58110"/>
                </a:lnTo>
                <a:lnTo>
                  <a:pt x="41110" y="58120"/>
                </a:lnTo>
                <a:lnTo>
                  <a:pt x="41120" y="58120"/>
                </a:lnTo>
                <a:lnTo>
                  <a:pt x="41120" y="58130"/>
                </a:lnTo>
                <a:lnTo>
                  <a:pt x="41130" y="58130"/>
                </a:lnTo>
                <a:lnTo>
                  <a:pt x="41130" y="58140"/>
                </a:lnTo>
                <a:lnTo>
                  <a:pt x="41140" y="58140"/>
                </a:lnTo>
                <a:lnTo>
                  <a:pt x="41140" y="58150"/>
                </a:lnTo>
                <a:lnTo>
                  <a:pt x="41150" y="58150"/>
                </a:lnTo>
                <a:lnTo>
                  <a:pt x="41160" y="58150"/>
                </a:lnTo>
                <a:lnTo>
                  <a:pt x="41160" y="58160"/>
                </a:lnTo>
                <a:lnTo>
                  <a:pt x="41170" y="58160"/>
                </a:lnTo>
                <a:lnTo>
                  <a:pt x="41180" y="58170"/>
                </a:lnTo>
                <a:lnTo>
                  <a:pt x="41190" y="58170"/>
                </a:lnTo>
                <a:lnTo>
                  <a:pt x="41190" y="58180"/>
                </a:lnTo>
                <a:lnTo>
                  <a:pt x="41200" y="58180"/>
                </a:lnTo>
                <a:lnTo>
                  <a:pt x="41200" y="58190"/>
                </a:lnTo>
                <a:lnTo>
                  <a:pt x="41210" y="58190"/>
                </a:lnTo>
                <a:lnTo>
                  <a:pt x="41210" y="58200"/>
                </a:lnTo>
                <a:lnTo>
                  <a:pt x="41220" y="58200"/>
                </a:lnTo>
                <a:lnTo>
                  <a:pt x="41230" y="58210"/>
                </a:lnTo>
                <a:lnTo>
                  <a:pt x="41240" y="58220"/>
                </a:lnTo>
                <a:lnTo>
                  <a:pt x="41250" y="58220"/>
                </a:lnTo>
                <a:lnTo>
                  <a:pt x="41250" y="58230"/>
                </a:lnTo>
                <a:lnTo>
                  <a:pt x="41260" y="58230"/>
                </a:lnTo>
                <a:lnTo>
                  <a:pt x="41270" y="58230"/>
                </a:lnTo>
                <a:lnTo>
                  <a:pt x="41270" y="58240"/>
                </a:lnTo>
                <a:lnTo>
                  <a:pt x="41280" y="58240"/>
                </a:lnTo>
                <a:lnTo>
                  <a:pt x="41290" y="58240"/>
                </a:lnTo>
                <a:lnTo>
                  <a:pt x="41290" y="58250"/>
                </a:lnTo>
                <a:lnTo>
                  <a:pt x="41300" y="58250"/>
                </a:lnTo>
                <a:lnTo>
                  <a:pt x="41300" y="58260"/>
                </a:lnTo>
                <a:lnTo>
                  <a:pt x="41310" y="58260"/>
                </a:lnTo>
                <a:lnTo>
                  <a:pt x="41320" y="58260"/>
                </a:lnTo>
                <a:lnTo>
                  <a:pt x="41320" y="58270"/>
                </a:lnTo>
                <a:lnTo>
                  <a:pt x="41330" y="58270"/>
                </a:lnTo>
                <a:lnTo>
                  <a:pt x="41340" y="58270"/>
                </a:lnTo>
                <a:lnTo>
                  <a:pt x="41340" y="58280"/>
                </a:lnTo>
                <a:lnTo>
                  <a:pt x="41350" y="58280"/>
                </a:lnTo>
                <a:lnTo>
                  <a:pt x="41360" y="58280"/>
                </a:lnTo>
                <a:lnTo>
                  <a:pt x="41360" y="58290"/>
                </a:lnTo>
                <a:lnTo>
                  <a:pt x="41370" y="58290"/>
                </a:lnTo>
                <a:lnTo>
                  <a:pt x="41380" y="58300"/>
                </a:lnTo>
                <a:lnTo>
                  <a:pt x="41390" y="58300"/>
                </a:lnTo>
                <a:lnTo>
                  <a:pt x="41400" y="58300"/>
                </a:lnTo>
                <a:lnTo>
                  <a:pt x="41400" y="58310"/>
                </a:lnTo>
                <a:lnTo>
                  <a:pt x="41410" y="58310"/>
                </a:lnTo>
                <a:lnTo>
                  <a:pt x="41420" y="58310"/>
                </a:lnTo>
                <a:lnTo>
                  <a:pt x="41420" y="58320"/>
                </a:lnTo>
                <a:lnTo>
                  <a:pt x="41430" y="58320"/>
                </a:lnTo>
                <a:lnTo>
                  <a:pt x="41440" y="58320"/>
                </a:lnTo>
                <a:lnTo>
                  <a:pt x="41440" y="58330"/>
                </a:lnTo>
                <a:lnTo>
                  <a:pt x="41450" y="58330"/>
                </a:lnTo>
                <a:lnTo>
                  <a:pt x="41460" y="58330"/>
                </a:lnTo>
                <a:lnTo>
                  <a:pt x="41470" y="58340"/>
                </a:lnTo>
                <a:lnTo>
                  <a:pt x="41480" y="58340"/>
                </a:lnTo>
                <a:lnTo>
                  <a:pt x="41480" y="58350"/>
                </a:lnTo>
                <a:lnTo>
                  <a:pt x="41490" y="58350"/>
                </a:lnTo>
                <a:lnTo>
                  <a:pt x="41500" y="58350"/>
                </a:lnTo>
                <a:lnTo>
                  <a:pt x="41510" y="58360"/>
                </a:lnTo>
                <a:lnTo>
                  <a:pt x="41520" y="58360"/>
                </a:lnTo>
                <a:lnTo>
                  <a:pt x="41530" y="58360"/>
                </a:lnTo>
                <a:lnTo>
                  <a:pt x="41530" y="58370"/>
                </a:lnTo>
                <a:lnTo>
                  <a:pt x="41540" y="58370"/>
                </a:lnTo>
                <a:lnTo>
                  <a:pt x="41550" y="58370"/>
                </a:lnTo>
                <a:lnTo>
                  <a:pt x="41550" y="58380"/>
                </a:lnTo>
                <a:lnTo>
                  <a:pt x="41560" y="58380"/>
                </a:lnTo>
                <a:lnTo>
                  <a:pt x="41570" y="58380"/>
                </a:lnTo>
                <a:lnTo>
                  <a:pt x="41570" y="58390"/>
                </a:lnTo>
                <a:lnTo>
                  <a:pt x="41580" y="58390"/>
                </a:lnTo>
                <a:lnTo>
                  <a:pt x="41590" y="58390"/>
                </a:lnTo>
                <a:lnTo>
                  <a:pt x="41590" y="58400"/>
                </a:lnTo>
                <a:lnTo>
                  <a:pt x="41600" y="58400"/>
                </a:lnTo>
                <a:lnTo>
                  <a:pt x="41610" y="58400"/>
                </a:lnTo>
                <a:lnTo>
                  <a:pt x="41610" y="58410"/>
                </a:lnTo>
                <a:lnTo>
                  <a:pt x="41620" y="58410"/>
                </a:lnTo>
                <a:lnTo>
                  <a:pt x="41630" y="58410"/>
                </a:lnTo>
                <a:lnTo>
                  <a:pt x="41630" y="58420"/>
                </a:lnTo>
                <a:lnTo>
                  <a:pt x="41640" y="58420"/>
                </a:lnTo>
                <a:lnTo>
                  <a:pt x="41650" y="58420"/>
                </a:lnTo>
                <a:lnTo>
                  <a:pt x="41650" y="58430"/>
                </a:lnTo>
                <a:lnTo>
                  <a:pt x="41660" y="58430"/>
                </a:lnTo>
                <a:lnTo>
                  <a:pt x="41670" y="58430"/>
                </a:lnTo>
                <a:lnTo>
                  <a:pt x="41670" y="58440"/>
                </a:lnTo>
                <a:lnTo>
                  <a:pt x="41680" y="58440"/>
                </a:lnTo>
                <a:lnTo>
                  <a:pt x="41690" y="58440"/>
                </a:lnTo>
                <a:lnTo>
                  <a:pt x="41690" y="58450"/>
                </a:lnTo>
                <a:lnTo>
                  <a:pt x="41700" y="58450"/>
                </a:lnTo>
                <a:lnTo>
                  <a:pt x="41700" y="58460"/>
                </a:lnTo>
                <a:lnTo>
                  <a:pt x="41710" y="58460"/>
                </a:lnTo>
                <a:lnTo>
                  <a:pt x="41710" y="58470"/>
                </a:lnTo>
                <a:lnTo>
                  <a:pt x="41720" y="58470"/>
                </a:lnTo>
                <a:lnTo>
                  <a:pt x="41720" y="58480"/>
                </a:lnTo>
                <a:lnTo>
                  <a:pt x="41730" y="58480"/>
                </a:lnTo>
                <a:lnTo>
                  <a:pt x="41730" y="58490"/>
                </a:lnTo>
                <a:lnTo>
                  <a:pt x="41740" y="58500"/>
                </a:lnTo>
                <a:lnTo>
                  <a:pt x="41740" y="58510"/>
                </a:lnTo>
                <a:lnTo>
                  <a:pt x="41750" y="58510"/>
                </a:lnTo>
                <a:lnTo>
                  <a:pt x="41750" y="58520"/>
                </a:lnTo>
                <a:lnTo>
                  <a:pt x="41760" y="58530"/>
                </a:lnTo>
                <a:lnTo>
                  <a:pt x="41760" y="58540"/>
                </a:lnTo>
                <a:lnTo>
                  <a:pt x="41760" y="58550"/>
                </a:lnTo>
                <a:lnTo>
                  <a:pt x="41750" y="58550"/>
                </a:lnTo>
                <a:lnTo>
                  <a:pt x="41750" y="58560"/>
                </a:lnTo>
                <a:lnTo>
                  <a:pt x="41750" y="58570"/>
                </a:lnTo>
                <a:lnTo>
                  <a:pt x="41740" y="58570"/>
                </a:lnTo>
                <a:lnTo>
                  <a:pt x="41740" y="58580"/>
                </a:lnTo>
                <a:lnTo>
                  <a:pt x="41730" y="58580"/>
                </a:lnTo>
                <a:lnTo>
                  <a:pt x="41730" y="58590"/>
                </a:lnTo>
                <a:lnTo>
                  <a:pt x="41720" y="58600"/>
                </a:lnTo>
                <a:lnTo>
                  <a:pt x="41720" y="58610"/>
                </a:lnTo>
                <a:lnTo>
                  <a:pt x="41710" y="58610"/>
                </a:lnTo>
                <a:lnTo>
                  <a:pt x="41710" y="58620"/>
                </a:lnTo>
                <a:lnTo>
                  <a:pt x="41710" y="58630"/>
                </a:lnTo>
                <a:lnTo>
                  <a:pt x="41710" y="58640"/>
                </a:lnTo>
                <a:lnTo>
                  <a:pt x="41700" y="58640"/>
                </a:lnTo>
                <a:lnTo>
                  <a:pt x="41700" y="58650"/>
                </a:lnTo>
                <a:lnTo>
                  <a:pt x="41690" y="58650"/>
                </a:lnTo>
                <a:lnTo>
                  <a:pt x="41690" y="58660"/>
                </a:lnTo>
                <a:lnTo>
                  <a:pt x="41680" y="58670"/>
                </a:lnTo>
                <a:lnTo>
                  <a:pt x="41680" y="58680"/>
                </a:lnTo>
                <a:lnTo>
                  <a:pt x="41670" y="58680"/>
                </a:lnTo>
                <a:lnTo>
                  <a:pt x="41670" y="58690"/>
                </a:lnTo>
                <a:lnTo>
                  <a:pt x="41660" y="58690"/>
                </a:lnTo>
                <a:lnTo>
                  <a:pt x="41660" y="58700"/>
                </a:lnTo>
                <a:lnTo>
                  <a:pt x="41650" y="58710"/>
                </a:lnTo>
                <a:lnTo>
                  <a:pt x="41650" y="58720"/>
                </a:lnTo>
                <a:lnTo>
                  <a:pt x="41650" y="58730"/>
                </a:lnTo>
                <a:lnTo>
                  <a:pt x="41650" y="58740"/>
                </a:lnTo>
                <a:lnTo>
                  <a:pt x="41650" y="58750"/>
                </a:lnTo>
                <a:lnTo>
                  <a:pt x="41650" y="58760"/>
                </a:lnTo>
                <a:lnTo>
                  <a:pt x="41650" y="58770"/>
                </a:lnTo>
                <a:lnTo>
                  <a:pt x="41650" y="58780"/>
                </a:lnTo>
                <a:lnTo>
                  <a:pt x="41650" y="58790"/>
                </a:lnTo>
                <a:lnTo>
                  <a:pt x="41660" y="58790"/>
                </a:lnTo>
                <a:lnTo>
                  <a:pt x="41660" y="58800"/>
                </a:lnTo>
                <a:lnTo>
                  <a:pt x="41660" y="58810"/>
                </a:lnTo>
                <a:lnTo>
                  <a:pt x="41670" y="58810"/>
                </a:lnTo>
                <a:lnTo>
                  <a:pt x="41670" y="58820"/>
                </a:lnTo>
                <a:lnTo>
                  <a:pt x="41680" y="58820"/>
                </a:lnTo>
                <a:lnTo>
                  <a:pt x="41680" y="58830"/>
                </a:lnTo>
                <a:lnTo>
                  <a:pt x="41690" y="58830"/>
                </a:lnTo>
                <a:lnTo>
                  <a:pt x="41700" y="58830"/>
                </a:lnTo>
                <a:lnTo>
                  <a:pt x="41710" y="58830"/>
                </a:lnTo>
                <a:lnTo>
                  <a:pt x="41710" y="58840"/>
                </a:lnTo>
                <a:lnTo>
                  <a:pt x="41720" y="58840"/>
                </a:lnTo>
                <a:lnTo>
                  <a:pt x="41730" y="58840"/>
                </a:lnTo>
                <a:lnTo>
                  <a:pt x="41740" y="58840"/>
                </a:lnTo>
                <a:lnTo>
                  <a:pt x="41750" y="58840"/>
                </a:lnTo>
                <a:lnTo>
                  <a:pt x="41760" y="58850"/>
                </a:lnTo>
                <a:lnTo>
                  <a:pt x="41770" y="58850"/>
                </a:lnTo>
                <a:lnTo>
                  <a:pt x="41780" y="58850"/>
                </a:lnTo>
                <a:lnTo>
                  <a:pt x="41790" y="58850"/>
                </a:lnTo>
                <a:lnTo>
                  <a:pt x="41800" y="58850"/>
                </a:lnTo>
                <a:lnTo>
                  <a:pt x="41810" y="58850"/>
                </a:lnTo>
                <a:lnTo>
                  <a:pt x="41810" y="58860"/>
                </a:lnTo>
                <a:lnTo>
                  <a:pt x="41820" y="58860"/>
                </a:lnTo>
                <a:lnTo>
                  <a:pt x="41830" y="58860"/>
                </a:lnTo>
                <a:lnTo>
                  <a:pt x="41840" y="58860"/>
                </a:lnTo>
                <a:lnTo>
                  <a:pt x="41850" y="58860"/>
                </a:lnTo>
                <a:lnTo>
                  <a:pt x="41850" y="58850"/>
                </a:lnTo>
                <a:lnTo>
                  <a:pt x="41860" y="58850"/>
                </a:lnTo>
                <a:lnTo>
                  <a:pt x="41870" y="58850"/>
                </a:lnTo>
                <a:lnTo>
                  <a:pt x="41880" y="58860"/>
                </a:lnTo>
                <a:lnTo>
                  <a:pt x="41890" y="58870"/>
                </a:lnTo>
                <a:lnTo>
                  <a:pt x="41900" y="58870"/>
                </a:lnTo>
                <a:lnTo>
                  <a:pt x="41900" y="58880"/>
                </a:lnTo>
                <a:lnTo>
                  <a:pt x="41900" y="58890"/>
                </a:lnTo>
                <a:lnTo>
                  <a:pt x="41910" y="58890"/>
                </a:lnTo>
                <a:lnTo>
                  <a:pt x="41910" y="58900"/>
                </a:lnTo>
                <a:lnTo>
                  <a:pt x="41910" y="58910"/>
                </a:lnTo>
                <a:lnTo>
                  <a:pt x="41920" y="58910"/>
                </a:lnTo>
                <a:lnTo>
                  <a:pt x="41920" y="58920"/>
                </a:lnTo>
                <a:lnTo>
                  <a:pt x="41920" y="58930"/>
                </a:lnTo>
                <a:lnTo>
                  <a:pt x="41930" y="58930"/>
                </a:lnTo>
                <a:lnTo>
                  <a:pt x="41930" y="58940"/>
                </a:lnTo>
                <a:lnTo>
                  <a:pt x="41930" y="58950"/>
                </a:lnTo>
                <a:lnTo>
                  <a:pt x="41940" y="58950"/>
                </a:lnTo>
                <a:lnTo>
                  <a:pt x="41940" y="58960"/>
                </a:lnTo>
                <a:lnTo>
                  <a:pt x="41940" y="58970"/>
                </a:lnTo>
                <a:lnTo>
                  <a:pt x="41950" y="58970"/>
                </a:lnTo>
                <a:lnTo>
                  <a:pt x="41950" y="58980"/>
                </a:lnTo>
                <a:lnTo>
                  <a:pt x="41950" y="58990"/>
                </a:lnTo>
                <a:lnTo>
                  <a:pt x="41960" y="58990"/>
                </a:lnTo>
                <a:lnTo>
                  <a:pt x="41960" y="59000"/>
                </a:lnTo>
                <a:lnTo>
                  <a:pt x="41960" y="59010"/>
                </a:lnTo>
                <a:lnTo>
                  <a:pt x="41960" y="59020"/>
                </a:lnTo>
                <a:lnTo>
                  <a:pt x="41970" y="59020"/>
                </a:lnTo>
                <a:lnTo>
                  <a:pt x="41970" y="59030"/>
                </a:lnTo>
                <a:lnTo>
                  <a:pt x="41970" y="59040"/>
                </a:lnTo>
                <a:lnTo>
                  <a:pt x="41970" y="59050"/>
                </a:lnTo>
                <a:lnTo>
                  <a:pt x="41980" y="59050"/>
                </a:lnTo>
                <a:lnTo>
                  <a:pt x="41980" y="59060"/>
                </a:lnTo>
                <a:lnTo>
                  <a:pt x="41980" y="59070"/>
                </a:lnTo>
                <a:lnTo>
                  <a:pt x="41990" y="59070"/>
                </a:lnTo>
                <a:lnTo>
                  <a:pt x="41990" y="59080"/>
                </a:lnTo>
                <a:lnTo>
                  <a:pt x="41990" y="59090"/>
                </a:lnTo>
                <a:lnTo>
                  <a:pt x="42000" y="59090"/>
                </a:lnTo>
                <a:lnTo>
                  <a:pt x="42000" y="59100"/>
                </a:lnTo>
                <a:lnTo>
                  <a:pt x="42000" y="59110"/>
                </a:lnTo>
                <a:lnTo>
                  <a:pt x="42010" y="59120"/>
                </a:lnTo>
                <a:lnTo>
                  <a:pt x="42010" y="59130"/>
                </a:lnTo>
                <a:lnTo>
                  <a:pt x="42010" y="59140"/>
                </a:lnTo>
                <a:lnTo>
                  <a:pt x="42010" y="59150"/>
                </a:lnTo>
                <a:lnTo>
                  <a:pt x="42010" y="59160"/>
                </a:lnTo>
                <a:lnTo>
                  <a:pt x="42010" y="59170"/>
                </a:lnTo>
                <a:lnTo>
                  <a:pt x="42020" y="59170"/>
                </a:lnTo>
                <a:lnTo>
                  <a:pt x="42020" y="59180"/>
                </a:lnTo>
                <a:lnTo>
                  <a:pt x="42020" y="59190"/>
                </a:lnTo>
                <a:lnTo>
                  <a:pt x="42020" y="59200"/>
                </a:lnTo>
                <a:lnTo>
                  <a:pt x="42020" y="59210"/>
                </a:lnTo>
                <a:lnTo>
                  <a:pt x="42020" y="59220"/>
                </a:lnTo>
                <a:lnTo>
                  <a:pt x="42020" y="59230"/>
                </a:lnTo>
                <a:lnTo>
                  <a:pt x="42020" y="59240"/>
                </a:lnTo>
                <a:lnTo>
                  <a:pt x="42020" y="59250"/>
                </a:lnTo>
                <a:lnTo>
                  <a:pt x="42020" y="59260"/>
                </a:lnTo>
                <a:lnTo>
                  <a:pt x="42020" y="59270"/>
                </a:lnTo>
                <a:lnTo>
                  <a:pt x="42020" y="59280"/>
                </a:lnTo>
                <a:lnTo>
                  <a:pt x="42030" y="59280"/>
                </a:lnTo>
                <a:lnTo>
                  <a:pt x="42030" y="59290"/>
                </a:lnTo>
                <a:lnTo>
                  <a:pt x="42030" y="59300"/>
                </a:lnTo>
                <a:lnTo>
                  <a:pt x="42030" y="59310"/>
                </a:lnTo>
                <a:lnTo>
                  <a:pt x="42030" y="59320"/>
                </a:lnTo>
                <a:lnTo>
                  <a:pt x="42030" y="59330"/>
                </a:lnTo>
                <a:lnTo>
                  <a:pt x="42040" y="59340"/>
                </a:lnTo>
                <a:lnTo>
                  <a:pt x="42040" y="59350"/>
                </a:lnTo>
                <a:lnTo>
                  <a:pt x="42040" y="59360"/>
                </a:lnTo>
                <a:lnTo>
                  <a:pt x="42040" y="59370"/>
                </a:lnTo>
                <a:lnTo>
                  <a:pt x="42040" y="59380"/>
                </a:lnTo>
                <a:lnTo>
                  <a:pt x="42040" y="59390"/>
                </a:lnTo>
                <a:lnTo>
                  <a:pt x="42050" y="59390"/>
                </a:lnTo>
                <a:lnTo>
                  <a:pt x="42050" y="59400"/>
                </a:lnTo>
                <a:lnTo>
                  <a:pt x="42050" y="59410"/>
                </a:lnTo>
                <a:lnTo>
                  <a:pt x="42060" y="59410"/>
                </a:lnTo>
                <a:lnTo>
                  <a:pt x="42060" y="59420"/>
                </a:lnTo>
                <a:lnTo>
                  <a:pt x="42060" y="59430"/>
                </a:lnTo>
                <a:lnTo>
                  <a:pt x="42070" y="59430"/>
                </a:lnTo>
                <a:lnTo>
                  <a:pt x="42070" y="59440"/>
                </a:lnTo>
                <a:lnTo>
                  <a:pt x="42080" y="59450"/>
                </a:lnTo>
                <a:lnTo>
                  <a:pt x="42080" y="59460"/>
                </a:lnTo>
                <a:lnTo>
                  <a:pt x="42090" y="59460"/>
                </a:lnTo>
                <a:lnTo>
                  <a:pt x="42090" y="59470"/>
                </a:lnTo>
                <a:lnTo>
                  <a:pt x="42100" y="59470"/>
                </a:lnTo>
                <a:lnTo>
                  <a:pt x="42100" y="59480"/>
                </a:lnTo>
                <a:lnTo>
                  <a:pt x="42110" y="59490"/>
                </a:lnTo>
                <a:lnTo>
                  <a:pt x="42110" y="59500"/>
                </a:lnTo>
                <a:lnTo>
                  <a:pt x="42120" y="59500"/>
                </a:lnTo>
                <a:lnTo>
                  <a:pt x="42120" y="59510"/>
                </a:lnTo>
                <a:lnTo>
                  <a:pt x="42130" y="59510"/>
                </a:lnTo>
                <a:lnTo>
                  <a:pt x="42140" y="59510"/>
                </a:lnTo>
                <a:lnTo>
                  <a:pt x="42140" y="59520"/>
                </a:lnTo>
                <a:lnTo>
                  <a:pt x="42150" y="59520"/>
                </a:lnTo>
                <a:lnTo>
                  <a:pt x="42160" y="59520"/>
                </a:lnTo>
                <a:lnTo>
                  <a:pt x="42160" y="59530"/>
                </a:lnTo>
                <a:lnTo>
                  <a:pt x="42170" y="59530"/>
                </a:lnTo>
                <a:lnTo>
                  <a:pt x="42180" y="59530"/>
                </a:lnTo>
                <a:lnTo>
                  <a:pt x="42190" y="59530"/>
                </a:lnTo>
                <a:lnTo>
                  <a:pt x="42190" y="59540"/>
                </a:lnTo>
                <a:lnTo>
                  <a:pt x="42200" y="59540"/>
                </a:lnTo>
                <a:lnTo>
                  <a:pt x="42210" y="59540"/>
                </a:lnTo>
                <a:lnTo>
                  <a:pt x="42210" y="59550"/>
                </a:lnTo>
                <a:lnTo>
                  <a:pt x="42220" y="59550"/>
                </a:lnTo>
                <a:lnTo>
                  <a:pt x="42230" y="59550"/>
                </a:lnTo>
                <a:lnTo>
                  <a:pt x="42240" y="59550"/>
                </a:lnTo>
                <a:lnTo>
                  <a:pt x="42250" y="59550"/>
                </a:lnTo>
                <a:lnTo>
                  <a:pt x="42250" y="59560"/>
                </a:lnTo>
                <a:lnTo>
                  <a:pt x="42260" y="59560"/>
                </a:lnTo>
                <a:lnTo>
                  <a:pt x="42270" y="59560"/>
                </a:lnTo>
                <a:lnTo>
                  <a:pt x="42280" y="59560"/>
                </a:lnTo>
                <a:lnTo>
                  <a:pt x="42290" y="59560"/>
                </a:lnTo>
                <a:lnTo>
                  <a:pt x="42300" y="59560"/>
                </a:lnTo>
                <a:lnTo>
                  <a:pt x="42310" y="59560"/>
                </a:lnTo>
                <a:lnTo>
                  <a:pt x="42310" y="59570"/>
                </a:lnTo>
                <a:lnTo>
                  <a:pt x="42320" y="59570"/>
                </a:lnTo>
                <a:lnTo>
                  <a:pt x="42330" y="59570"/>
                </a:lnTo>
                <a:lnTo>
                  <a:pt x="42340" y="59570"/>
                </a:lnTo>
                <a:lnTo>
                  <a:pt x="42350" y="59570"/>
                </a:lnTo>
                <a:lnTo>
                  <a:pt x="42360" y="59570"/>
                </a:lnTo>
                <a:lnTo>
                  <a:pt x="42370" y="59570"/>
                </a:lnTo>
                <a:lnTo>
                  <a:pt x="42380" y="59570"/>
                </a:lnTo>
                <a:lnTo>
                  <a:pt x="42380" y="59580"/>
                </a:lnTo>
                <a:lnTo>
                  <a:pt x="42390" y="59580"/>
                </a:lnTo>
                <a:lnTo>
                  <a:pt x="42400" y="59580"/>
                </a:lnTo>
                <a:lnTo>
                  <a:pt x="42410" y="59580"/>
                </a:lnTo>
                <a:lnTo>
                  <a:pt x="42420" y="59580"/>
                </a:lnTo>
                <a:lnTo>
                  <a:pt x="42420" y="59590"/>
                </a:lnTo>
                <a:lnTo>
                  <a:pt x="42430" y="59590"/>
                </a:lnTo>
                <a:lnTo>
                  <a:pt x="42440" y="59590"/>
                </a:lnTo>
                <a:lnTo>
                  <a:pt x="42450" y="59590"/>
                </a:lnTo>
                <a:lnTo>
                  <a:pt x="42460" y="59600"/>
                </a:lnTo>
                <a:lnTo>
                  <a:pt x="42470" y="59600"/>
                </a:lnTo>
                <a:lnTo>
                  <a:pt x="42480" y="59600"/>
                </a:lnTo>
                <a:lnTo>
                  <a:pt x="42480" y="59610"/>
                </a:lnTo>
                <a:lnTo>
                  <a:pt x="42490" y="59610"/>
                </a:lnTo>
                <a:lnTo>
                  <a:pt x="42500" y="59610"/>
                </a:lnTo>
                <a:lnTo>
                  <a:pt x="42510" y="59610"/>
                </a:lnTo>
                <a:lnTo>
                  <a:pt x="42510" y="59620"/>
                </a:lnTo>
                <a:lnTo>
                  <a:pt x="42520" y="59620"/>
                </a:lnTo>
                <a:lnTo>
                  <a:pt x="42530" y="59630"/>
                </a:lnTo>
                <a:lnTo>
                  <a:pt x="42540" y="59630"/>
                </a:lnTo>
                <a:lnTo>
                  <a:pt x="42550" y="59640"/>
                </a:lnTo>
                <a:lnTo>
                  <a:pt x="42560" y="59640"/>
                </a:lnTo>
                <a:lnTo>
                  <a:pt x="42560" y="59650"/>
                </a:lnTo>
                <a:lnTo>
                  <a:pt x="42570" y="59650"/>
                </a:lnTo>
                <a:lnTo>
                  <a:pt x="42580" y="59650"/>
                </a:lnTo>
                <a:lnTo>
                  <a:pt x="42580" y="59660"/>
                </a:lnTo>
                <a:lnTo>
                  <a:pt x="42590" y="59660"/>
                </a:lnTo>
                <a:lnTo>
                  <a:pt x="42590" y="59670"/>
                </a:lnTo>
                <a:lnTo>
                  <a:pt x="42600" y="59670"/>
                </a:lnTo>
                <a:lnTo>
                  <a:pt x="42600" y="59680"/>
                </a:lnTo>
                <a:lnTo>
                  <a:pt x="42600" y="59690"/>
                </a:lnTo>
                <a:lnTo>
                  <a:pt x="42590" y="59690"/>
                </a:lnTo>
                <a:lnTo>
                  <a:pt x="42590" y="59700"/>
                </a:lnTo>
                <a:lnTo>
                  <a:pt x="42590" y="59710"/>
                </a:lnTo>
                <a:lnTo>
                  <a:pt x="42580" y="59710"/>
                </a:lnTo>
                <a:lnTo>
                  <a:pt x="42580" y="59720"/>
                </a:lnTo>
                <a:lnTo>
                  <a:pt x="42570" y="59720"/>
                </a:lnTo>
                <a:lnTo>
                  <a:pt x="42570" y="59730"/>
                </a:lnTo>
                <a:lnTo>
                  <a:pt x="42570" y="59740"/>
                </a:lnTo>
                <a:lnTo>
                  <a:pt x="42560" y="59740"/>
                </a:lnTo>
                <a:lnTo>
                  <a:pt x="42560" y="59750"/>
                </a:lnTo>
                <a:lnTo>
                  <a:pt x="42550" y="59750"/>
                </a:lnTo>
                <a:lnTo>
                  <a:pt x="42550" y="59760"/>
                </a:lnTo>
                <a:lnTo>
                  <a:pt x="42550" y="59770"/>
                </a:lnTo>
                <a:lnTo>
                  <a:pt x="42550" y="59780"/>
                </a:lnTo>
                <a:lnTo>
                  <a:pt x="42540" y="59780"/>
                </a:lnTo>
                <a:lnTo>
                  <a:pt x="42540" y="59790"/>
                </a:lnTo>
                <a:lnTo>
                  <a:pt x="42540" y="59800"/>
                </a:lnTo>
                <a:lnTo>
                  <a:pt x="42540" y="59810"/>
                </a:lnTo>
                <a:lnTo>
                  <a:pt x="42540" y="59820"/>
                </a:lnTo>
                <a:lnTo>
                  <a:pt x="42540" y="59830"/>
                </a:lnTo>
                <a:lnTo>
                  <a:pt x="42540" y="59840"/>
                </a:lnTo>
                <a:lnTo>
                  <a:pt x="42530" y="59850"/>
                </a:lnTo>
                <a:lnTo>
                  <a:pt x="42540" y="59850"/>
                </a:lnTo>
                <a:lnTo>
                  <a:pt x="42530" y="59850"/>
                </a:lnTo>
                <a:lnTo>
                  <a:pt x="42530" y="59860"/>
                </a:lnTo>
                <a:lnTo>
                  <a:pt x="42530" y="59870"/>
                </a:lnTo>
                <a:lnTo>
                  <a:pt x="42530" y="59880"/>
                </a:lnTo>
                <a:lnTo>
                  <a:pt x="42530" y="59890"/>
                </a:lnTo>
                <a:lnTo>
                  <a:pt x="42530" y="59900"/>
                </a:lnTo>
                <a:lnTo>
                  <a:pt x="42530" y="59910"/>
                </a:lnTo>
                <a:lnTo>
                  <a:pt x="42530" y="59920"/>
                </a:lnTo>
                <a:lnTo>
                  <a:pt x="42540" y="59920"/>
                </a:lnTo>
                <a:lnTo>
                  <a:pt x="42540" y="59930"/>
                </a:lnTo>
                <a:lnTo>
                  <a:pt x="42540" y="59940"/>
                </a:lnTo>
                <a:lnTo>
                  <a:pt x="42550" y="59940"/>
                </a:lnTo>
                <a:lnTo>
                  <a:pt x="42550" y="59950"/>
                </a:lnTo>
                <a:lnTo>
                  <a:pt x="42550" y="59960"/>
                </a:lnTo>
                <a:lnTo>
                  <a:pt x="42560" y="59960"/>
                </a:lnTo>
                <a:lnTo>
                  <a:pt x="42560" y="59970"/>
                </a:lnTo>
                <a:lnTo>
                  <a:pt x="42570" y="59970"/>
                </a:lnTo>
                <a:lnTo>
                  <a:pt x="42580" y="59970"/>
                </a:lnTo>
                <a:lnTo>
                  <a:pt x="42580" y="59980"/>
                </a:lnTo>
                <a:lnTo>
                  <a:pt x="42590" y="59980"/>
                </a:lnTo>
                <a:lnTo>
                  <a:pt x="42590" y="59990"/>
                </a:lnTo>
                <a:lnTo>
                  <a:pt x="42600" y="59990"/>
                </a:lnTo>
                <a:lnTo>
                  <a:pt x="42600" y="60000"/>
                </a:lnTo>
                <a:lnTo>
                  <a:pt x="42610" y="60000"/>
                </a:lnTo>
                <a:lnTo>
                  <a:pt x="42610" y="60010"/>
                </a:lnTo>
                <a:lnTo>
                  <a:pt x="42620" y="60010"/>
                </a:lnTo>
                <a:lnTo>
                  <a:pt x="42630" y="60010"/>
                </a:lnTo>
                <a:lnTo>
                  <a:pt x="42630" y="60020"/>
                </a:lnTo>
                <a:lnTo>
                  <a:pt x="42640" y="60020"/>
                </a:lnTo>
                <a:lnTo>
                  <a:pt x="42650" y="60020"/>
                </a:lnTo>
                <a:lnTo>
                  <a:pt x="42650" y="60030"/>
                </a:lnTo>
                <a:lnTo>
                  <a:pt x="42660" y="60030"/>
                </a:lnTo>
                <a:lnTo>
                  <a:pt x="42660" y="60040"/>
                </a:lnTo>
                <a:lnTo>
                  <a:pt x="42660" y="60050"/>
                </a:lnTo>
                <a:lnTo>
                  <a:pt x="42670" y="60050"/>
                </a:lnTo>
                <a:lnTo>
                  <a:pt x="42670" y="60060"/>
                </a:lnTo>
                <a:lnTo>
                  <a:pt x="42670" y="60070"/>
                </a:lnTo>
                <a:lnTo>
                  <a:pt x="42680" y="60070"/>
                </a:lnTo>
                <a:lnTo>
                  <a:pt x="42680" y="60080"/>
                </a:lnTo>
                <a:lnTo>
                  <a:pt x="42680" y="60090"/>
                </a:lnTo>
                <a:lnTo>
                  <a:pt x="42690" y="60090"/>
                </a:lnTo>
                <a:lnTo>
                  <a:pt x="42690" y="60100"/>
                </a:lnTo>
                <a:lnTo>
                  <a:pt x="42700" y="60100"/>
                </a:lnTo>
                <a:lnTo>
                  <a:pt x="42700" y="60110"/>
                </a:lnTo>
                <a:lnTo>
                  <a:pt x="42700" y="60120"/>
                </a:lnTo>
                <a:lnTo>
                  <a:pt x="42700" y="60130"/>
                </a:lnTo>
                <a:lnTo>
                  <a:pt x="42710" y="60130"/>
                </a:lnTo>
                <a:lnTo>
                  <a:pt x="42710" y="60140"/>
                </a:lnTo>
                <a:lnTo>
                  <a:pt x="42710" y="60150"/>
                </a:lnTo>
                <a:lnTo>
                  <a:pt x="42710" y="60160"/>
                </a:lnTo>
                <a:lnTo>
                  <a:pt x="42720" y="60160"/>
                </a:lnTo>
                <a:lnTo>
                  <a:pt x="42720" y="60170"/>
                </a:lnTo>
                <a:lnTo>
                  <a:pt x="42720" y="60180"/>
                </a:lnTo>
                <a:lnTo>
                  <a:pt x="42720" y="60190"/>
                </a:lnTo>
                <a:lnTo>
                  <a:pt x="42720" y="60200"/>
                </a:lnTo>
                <a:lnTo>
                  <a:pt x="42720" y="60210"/>
                </a:lnTo>
                <a:lnTo>
                  <a:pt x="42720" y="60220"/>
                </a:lnTo>
                <a:lnTo>
                  <a:pt x="42720" y="60230"/>
                </a:lnTo>
                <a:lnTo>
                  <a:pt x="42720" y="60240"/>
                </a:lnTo>
                <a:lnTo>
                  <a:pt x="42720" y="60250"/>
                </a:lnTo>
                <a:lnTo>
                  <a:pt x="42720" y="60260"/>
                </a:lnTo>
                <a:lnTo>
                  <a:pt x="42720" y="60270"/>
                </a:lnTo>
                <a:lnTo>
                  <a:pt x="42720" y="60280"/>
                </a:lnTo>
                <a:lnTo>
                  <a:pt x="42720" y="60290"/>
                </a:lnTo>
                <a:lnTo>
                  <a:pt x="42720" y="60300"/>
                </a:lnTo>
                <a:lnTo>
                  <a:pt x="42710" y="60300"/>
                </a:lnTo>
                <a:lnTo>
                  <a:pt x="42710" y="60310"/>
                </a:lnTo>
                <a:lnTo>
                  <a:pt x="42710" y="60320"/>
                </a:lnTo>
                <a:lnTo>
                  <a:pt x="42710" y="60330"/>
                </a:lnTo>
                <a:lnTo>
                  <a:pt x="42700" y="60330"/>
                </a:lnTo>
                <a:lnTo>
                  <a:pt x="42700" y="60340"/>
                </a:lnTo>
                <a:lnTo>
                  <a:pt x="42700" y="60350"/>
                </a:lnTo>
                <a:lnTo>
                  <a:pt x="42700" y="60360"/>
                </a:lnTo>
                <a:lnTo>
                  <a:pt x="42690" y="60360"/>
                </a:lnTo>
                <a:lnTo>
                  <a:pt x="42690" y="60370"/>
                </a:lnTo>
                <a:lnTo>
                  <a:pt x="42690" y="60380"/>
                </a:lnTo>
                <a:lnTo>
                  <a:pt x="42690" y="60390"/>
                </a:lnTo>
                <a:lnTo>
                  <a:pt x="42680" y="60390"/>
                </a:lnTo>
                <a:lnTo>
                  <a:pt x="42680" y="60400"/>
                </a:lnTo>
                <a:lnTo>
                  <a:pt x="42680" y="60410"/>
                </a:lnTo>
                <a:lnTo>
                  <a:pt x="42680" y="60420"/>
                </a:lnTo>
                <a:lnTo>
                  <a:pt x="42670" y="60420"/>
                </a:lnTo>
                <a:lnTo>
                  <a:pt x="42670" y="60430"/>
                </a:lnTo>
                <a:lnTo>
                  <a:pt x="42670" y="60440"/>
                </a:lnTo>
                <a:lnTo>
                  <a:pt x="42660" y="60440"/>
                </a:lnTo>
                <a:lnTo>
                  <a:pt x="42660" y="60450"/>
                </a:lnTo>
                <a:lnTo>
                  <a:pt x="42660" y="60460"/>
                </a:lnTo>
                <a:lnTo>
                  <a:pt x="42650" y="60460"/>
                </a:lnTo>
                <a:lnTo>
                  <a:pt x="42650" y="60470"/>
                </a:lnTo>
                <a:lnTo>
                  <a:pt x="42650" y="60480"/>
                </a:lnTo>
                <a:lnTo>
                  <a:pt x="42650" y="60490"/>
                </a:lnTo>
                <a:lnTo>
                  <a:pt x="42650" y="60500"/>
                </a:lnTo>
                <a:lnTo>
                  <a:pt x="42660" y="60500"/>
                </a:lnTo>
                <a:lnTo>
                  <a:pt x="42660" y="60510"/>
                </a:lnTo>
                <a:lnTo>
                  <a:pt x="42670" y="60510"/>
                </a:lnTo>
                <a:lnTo>
                  <a:pt x="42680" y="60510"/>
                </a:lnTo>
                <a:lnTo>
                  <a:pt x="42680" y="60520"/>
                </a:lnTo>
                <a:lnTo>
                  <a:pt x="42690" y="60520"/>
                </a:lnTo>
                <a:lnTo>
                  <a:pt x="42700" y="60520"/>
                </a:lnTo>
                <a:lnTo>
                  <a:pt x="42700" y="60530"/>
                </a:lnTo>
                <a:lnTo>
                  <a:pt x="42710" y="60530"/>
                </a:lnTo>
                <a:lnTo>
                  <a:pt x="42720" y="60530"/>
                </a:lnTo>
                <a:lnTo>
                  <a:pt x="42720" y="60540"/>
                </a:lnTo>
                <a:lnTo>
                  <a:pt x="42730" y="60540"/>
                </a:lnTo>
                <a:lnTo>
                  <a:pt x="42740" y="60540"/>
                </a:lnTo>
                <a:lnTo>
                  <a:pt x="42740" y="60550"/>
                </a:lnTo>
                <a:lnTo>
                  <a:pt x="42750" y="60550"/>
                </a:lnTo>
                <a:lnTo>
                  <a:pt x="42760" y="60550"/>
                </a:lnTo>
                <a:lnTo>
                  <a:pt x="42770" y="60550"/>
                </a:lnTo>
                <a:lnTo>
                  <a:pt x="42780" y="60550"/>
                </a:lnTo>
                <a:lnTo>
                  <a:pt x="42790" y="60550"/>
                </a:lnTo>
                <a:lnTo>
                  <a:pt x="42800" y="60550"/>
                </a:lnTo>
                <a:lnTo>
                  <a:pt x="42810" y="60550"/>
                </a:lnTo>
                <a:lnTo>
                  <a:pt x="42820" y="60550"/>
                </a:lnTo>
                <a:lnTo>
                  <a:pt x="42830" y="60550"/>
                </a:lnTo>
                <a:lnTo>
                  <a:pt x="42830" y="60560"/>
                </a:lnTo>
                <a:lnTo>
                  <a:pt x="42840" y="60560"/>
                </a:lnTo>
                <a:lnTo>
                  <a:pt x="42850" y="60560"/>
                </a:lnTo>
                <a:lnTo>
                  <a:pt x="42860" y="60560"/>
                </a:lnTo>
                <a:lnTo>
                  <a:pt x="42870" y="60560"/>
                </a:lnTo>
                <a:lnTo>
                  <a:pt x="42870" y="60570"/>
                </a:lnTo>
                <a:lnTo>
                  <a:pt x="42880" y="60570"/>
                </a:lnTo>
                <a:lnTo>
                  <a:pt x="42880" y="60580"/>
                </a:lnTo>
                <a:lnTo>
                  <a:pt x="42890" y="60580"/>
                </a:lnTo>
                <a:lnTo>
                  <a:pt x="42890" y="60590"/>
                </a:lnTo>
                <a:lnTo>
                  <a:pt x="42900" y="60590"/>
                </a:lnTo>
                <a:lnTo>
                  <a:pt x="42910" y="60600"/>
                </a:lnTo>
                <a:lnTo>
                  <a:pt x="42920" y="60600"/>
                </a:lnTo>
                <a:lnTo>
                  <a:pt x="42920" y="60610"/>
                </a:lnTo>
                <a:lnTo>
                  <a:pt x="42930" y="60610"/>
                </a:lnTo>
                <a:lnTo>
                  <a:pt x="42930" y="60620"/>
                </a:lnTo>
                <a:lnTo>
                  <a:pt x="42940" y="60620"/>
                </a:lnTo>
                <a:lnTo>
                  <a:pt x="42950" y="60630"/>
                </a:lnTo>
                <a:lnTo>
                  <a:pt x="42960" y="60630"/>
                </a:lnTo>
                <a:lnTo>
                  <a:pt x="42960" y="60640"/>
                </a:lnTo>
                <a:lnTo>
                  <a:pt x="42970" y="60640"/>
                </a:lnTo>
                <a:lnTo>
                  <a:pt x="42970" y="60650"/>
                </a:lnTo>
                <a:lnTo>
                  <a:pt x="42980" y="60650"/>
                </a:lnTo>
                <a:lnTo>
                  <a:pt x="42990" y="60650"/>
                </a:lnTo>
                <a:lnTo>
                  <a:pt x="42990" y="60660"/>
                </a:lnTo>
                <a:lnTo>
                  <a:pt x="43000" y="60660"/>
                </a:lnTo>
                <a:lnTo>
                  <a:pt x="43000" y="60670"/>
                </a:lnTo>
                <a:lnTo>
                  <a:pt x="43010" y="60670"/>
                </a:lnTo>
                <a:lnTo>
                  <a:pt x="43010" y="60680"/>
                </a:lnTo>
                <a:lnTo>
                  <a:pt x="43020" y="60680"/>
                </a:lnTo>
                <a:lnTo>
                  <a:pt x="43020" y="60690"/>
                </a:lnTo>
                <a:lnTo>
                  <a:pt x="43020" y="60700"/>
                </a:lnTo>
                <a:lnTo>
                  <a:pt x="43030" y="60700"/>
                </a:lnTo>
                <a:lnTo>
                  <a:pt x="43030" y="60710"/>
                </a:lnTo>
                <a:lnTo>
                  <a:pt x="43040" y="60710"/>
                </a:lnTo>
                <a:lnTo>
                  <a:pt x="43040" y="60720"/>
                </a:lnTo>
                <a:lnTo>
                  <a:pt x="43050" y="60720"/>
                </a:lnTo>
                <a:lnTo>
                  <a:pt x="43050" y="60730"/>
                </a:lnTo>
                <a:lnTo>
                  <a:pt x="43060" y="60740"/>
                </a:lnTo>
                <a:lnTo>
                  <a:pt x="43060" y="60750"/>
                </a:lnTo>
                <a:lnTo>
                  <a:pt x="43070" y="60750"/>
                </a:lnTo>
                <a:lnTo>
                  <a:pt x="43070" y="60760"/>
                </a:lnTo>
                <a:lnTo>
                  <a:pt x="43080" y="60760"/>
                </a:lnTo>
                <a:lnTo>
                  <a:pt x="43080" y="60770"/>
                </a:lnTo>
                <a:lnTo>
                  <a:pt x="43080" y="60780"/>
                </a:lnTo>
                <a:lnTo>
                  <a:pt x="43090" y="60780"/>
                </a:lnTo>
                <a:lnTo>
                  <a:pt x="43090" y="60790"/>
                </a:lnTo>
                <a:lnTo>
                  <a:pt x="43100" y="60790"/>
                </a:lnTo>
                <a:lnTo>
                  <a:pt x="43100" y="60800"/>
                </a:lnTo>
                <a:lnTo>
                  <a:pt x="43110" y="60800"/>
                </a:lnTo>
                <a:lnTo>
                  <a:pt x="43110" y="60810"/>
                </a:lnTo>
                <a:lnTo>
                  <a:pt x="43120" y="60810"/>
                </a:lnTo>
                <a:lnTo>
                  <a:pt x="43120" y="60820"/>
                </a:lnTo>
                <a:lnTo>
                  <a:pt x="43130" y="60820"/>
                </a:lnTo>
                <a:lnTo>
                  <a:pt x="43130" y="60830"/>
                </a:lnTo>
                <a:lnTo>
                  <a:pt x="43140" y="60830"/>
                </a:lnTo>
                <a:lnTo>
                  <a:pt x="43140" y="60840"/>
                </a:lnTo>
                <a:lnTo>
                  <a:pt x="43150" y="60850"/>
                </a:lnTo>
                <a:lnTo>
                  <a:pt x="43160" y="60850"/>
                </a:lnTo>
                <a:lnTo>
                  <a:pt x="43160" y="60860"/>
                </a:lnTo>
                <a:lnTo>
                  <a:pt x="43170" y="60860"/>
                </a:lnTo>
                <a:lnTo>
                  <a:pt x="43170" y="60870"/>
                </a:lnTo>
                <a:lnTo>
                  <a:pt x="43180" y="60870"/>
                </a:lnTo>
                <a:lnTo>
                  <a:pt x="43180" y="60880"/>
                </a:lnTo>
                <a:lnTo>
                  <a:pt x="43190" y="60880"/>
                </a:lnTo>
                <a:lnTo>
                  <a:pt x="43200" y="60880"/>
                </a:lnTo>
                <a:lnTo>
                  <a:pt x="43200" y="60890"/>
                </a:lnTo>
                <a:lnTo>
                  <a:pt x="43210" y="60890"/>
                </a:lnTo>
                <a:lnTo>
                  <a:pt x="43220" y="60900"/>
                </a:lnTo>
                <a:lnTo>
                  <a:pt x="43230" y="60900"/>
                </a:lnTo>
                <a:lnTo>
                  <a:pt x="43230" y="60910"/>
                </a:lnTo>
                <a:lnTo>
                  <a:pt x="43240" y="60910"/>
                </a:lnTo>
                <a:lnTo>
                  <a:pt x="43240" y="60920"/>
                </a:lnTo>
                <a:lnTo>
                  <a:pt x="43250" y="60920"/>
                </a:lnTo>
                <a:lnTo>
                  <a:pt x="43260" y="60920"/>
                </a:lnTo>
                <a:lnTo>
                  <a:pt x="43260" y="60930"/>
                </a:lnTo>
                <a:lnTo>
                  <a:pt x="43270" y="60930"/>
                </a:lnTo>
                <a:lnTo>
                  <a:pt x="43280" y="60940"/>
                </a:lnTo>
                <a:lnTo>
                  <a:pt x="43290" y="60940"/>
                </a:lnTo>
                <a:lnTo>
                  <a:pt x="43290" y="60950"/>
                </a:lnTo>
                <a:lnTo>
                  <a:pt x="43300" y="60950"/>
                </a:lnTo>
                <a:lnTo>
                  <a:pt x="43310" y="60950"/>
                </a:lnTo>
                <a:lnTo>
                  <a:pt x="43310" y="60960"/>
                </a:lnTo>
                <a:lnTo>
                  <a:pt x="43320" y="60960"/>
                </a:lnTo>
                <a:lnTo>
                  <a:pt x="43330" y="60970"/>
                </a:lnTo>
                <a:lnTo>
                  <a:pt x="43340" y="60970"/>
                </a:lnTo>
                <a:lnTo>
                  <a:pt x="43340" y="60980"/>
                </a:lnTo>
                <a:lnTo>
                  <a:pt x="43350" y="60980"/>
                </a:lnTo>
                <a:lnTo>
                  <a:pt x="43360" y="60980"/>
                </a:lnTo>
                <a:lnTo>
                  <a:pt x="43370" y="60990"/>
                </a:lnTo>
                <a:lnTo>
                  <a:pt x="43380" y="60990"/>
                </a:lnTo>
                <a:lnTo>
                  <a:pt x="43390" y="60990"/>
                </a:lnTo>
                <a:lnTo>
                  <a:pt x="43390" y="61000"/>
                </a:lnTo>
                <a:lnTo>
                  <a:pt x="43400" y="61000"/>
                </a:lnTo>
                <a:lnTo>
                  <a:pt x="43410" y="61000"/>
                </a:lnTo>
                <a:lnTo>
                  <a:pt x="43420" y="61000"/>
                </a:lnTo>
                <a:lnTo>
                  <a:pt x="43430" y="61000"/>
                </a:lnTo>
                <a:lnTo>
                  <a:pt x="43430" y="61010"/>
                </a:lnTo>
                <a:lnTo>
                  <a:pt x="43440" y="61010"/>
                </a:lnTo>
                <a:lnTo>
                  <a:pt x="43450" y="61010"/>
                </a:lnTo>
                <a:lnTo>
                  <a:pt x="43460" y="61020"/>
                </a:lnTo>
                <a:lnTo>
                  <a:pt x="43470" y="61020"/>
                </a:lnTo>
                <a:lnTo>
                  <a:pt x="43470" y="61030"/>
                </a:lnTo>
                <a:lnTo>
                  <a:pt x="43480" y="61030"/>
                </a:lnTo>
                <a:lnTo>
                  <a:pt x="43480" y="61040"/>
                </a:lnTo>
                <a:lnTo>
                  <a:pt x="43490" y="61040"/>
                </a:lnTo>
                <a:lnTo>
                  <a:pt x="43500" y="61040"/>
                </a:lnTo>
                <a:lnTo>
                  <a:pt x="43500" y="61050"/>
                </a:lnTo>
                <a:lnTo>
                  <a:pt x="43510" y="61050"/>
                </a:lnTo>
                <a:lnTo>
                  <a:pt x="43520" y="61050"/>
                </a:lnTo>
                <a:lnTo>
                  <a:pt x="43520" y="61060"/>
                </a:lnTo>
                <a:lnTo>
                  <a:pt x="43530" y="61060"/>
                </a:lnTo>
                <a:lnTo>
                  <a:pt x="43530" y="61070"/>
                </a:lnTo>
                <a:lnTo>
                  <a:pt x="43540" y="61070"/>
                </a:lnTo>
                <a:lnTo>
                  <a:pt x="43540" y="61080"/>
                </a:lnTo>
                <a:lnTo>
                  <a:pt x="43540" y="61090"/>
                </a:lnTo>
                <a:lnTo>
                  <a:pt x="43540" y="61100"/>
                </a:lnTo>
                <a:lnTo>
                  <a:pt x="43540" y="61110"/>
                </a:lnTo>
                <a:lnTo>
                  <a:pt x="43540" y="61120"/>
                </a:lnTo>
                <a:lnTo>
                  <a:pt x="43530" y="61120"/>
                </a:lnTo>
                <a:lnTo>
                  <a:pt x="43530" y="61130"/>
                </a:lnTo>
                <a:lnTo>
                  <a:pt x="43530" y="61140"/>
                </a:lnTo>
                <a:lnTo>
                  <a:pt x="43520" y="61140"/>
                </a:lnTo>
                <a:lnTo>
                  <a:pt x="43520" y="61150"/>
                </a:lnTo>
                <a:lnTo>
                  <a:pt x="43510" y="61160"/>
                </a:lnTo>
                <a:lnTo>
                  <a:pt x="43500" y="61170"/>
                </a:lnTo>
                <a:lnTo>
                  <a:pt x="43490" y="61170"/>
                </a:lnTo>
                <a:lnTo>
                  <a:pt x="43480" y="61170"/>
                </a:lnTo>
                <a:lnTo>
                  <a:pt x="43470" y="61170"/>
                </a:lnTo>
                <a:lnTo>
                  <a:pt x="43460" y="61180"/>
                </a:lnTo>
                <a:lnTo>
                  <a:pt x="43450" y="61180"/>
                </a:lnTo>
                <a:lnTo>
                  <a:pt x="43440" y="61180"/>
                </a:lnTo>
                <a:lnTo>
                  <a:pt x="43430" y="61180"/>
                </a:lnTo>
                <a:lnTo>
                  <a:pt x="43420" y="61180"/>
                </a:lnTo>
                <a:lnTo>
                  <a:pt x="43410" y="61180"/>
                </a:lnTo>
                <a:lnTo>
                  <a:pt x="43400" y="61180"/>
                </a:lnTo>
                <a:lnTo>
                  <a:pt x="43390" y="61180"/>
                </a:lnTo>
                <a:lnTo>
                  <a:pt x="43380" y="61180"/>
                </a:lnTo>
                <a:lnTo>
                  <a:pt x="43370" y="61180"/>
                </a:lnTo>
                <a:lnTo>
                  <a:pt x="43360" y="61190"/>
                </a:lnTo>
                <a:lnTo>
                  <a:pt x="43350" y="61190"/>
                </a:lnTo>
                <a:lnTo>
                  <a:pt x="43340" y="61190"/>
                </a:lnTo>
                <a:lnTo>
                  <a:pt x="43340" y="61200"/>
                </a:lnTo>
                <a:lnTo>
                  <a:pt x="43330" y="61200"/>
                </a:lnTo>
                <a:lnTo>
                  <a:pt x="43330" y="61210"/>
                </a:lnTo>
                <a:lnTo>
                  <a:pt x="43320" y="61210"/>
                </a:lnTo>
                <a:lnTo>
                  <a:pt x="43320" y="61220"/>
                </a:lnTo>
                <a:lnTo>
                  <a:pt x="43320" y="61230"/>
                </a:lnTo>
                <a:lnTo>
                  <a:pt x="43310" y="61230"/>
                </a:lnTo>
                <a:lnTo>
                  <a:pt x="43310" y="61240"/>
                </a:lnTo>
                <a:lnTo>
                  <a:pt x="43310" y="61250"/>
                </a:lnTo>
                <a:lnTo>
                  <a:pt x="43310" y="61260"/>
                </a:lnTo>
                <a:lnTo>
                  <a:pt x="43320" y="61260"/>
                </a:lnTo>
                <a:lnTo>
                  <a:pt x="43320" y="61270"/>
                </a:lnTo>
                <a:lnTo>
                  <a:pt x="43330" y="61280"/>
                </a:lnTo>
                <a:lnTo>
                  <a:pt x="43330" y="61290"/>
                </a:lnTo>
                <a:lnTo>
                  <a:pt x="43340" y="61290"/>
                </a:lnTo>
                <a:lnTo>
                  <a:pt x="43350" y="61300"/>
                </a:lnTo>
                <a:lnTo>
                  <a:pt x="43360" y="61300"/>
                </a:lnTo>
                <a:lnTo>
                  <a:pt x="43370" y="61300"/>
                </a:lnTo>
                <a:lnTo>
                  <a:pt x="43380" y="61300"/>
                </a:lnTo>
                <a:lnTo>
                  <a:pt x="43390" y="61310"/>
                </a:lnTo>
                <a:lnTo>
                  <a:pt x="43400" y="61310"/>
                </a:lnTo>
                <a:lnTo>
                  <a:pt x="43410" y="61310"/>
                </a:lnTo>
                <a:lnTo>
                  <a:pt x="43420" y="61310"/>
                </a:lnTo>
                <a:lnTo>
                  <a:pt x="43430" y="61310"/>
                </a:lnTo>
                <a:lnTo>
                  <a:pt x="43430" y="61320"/>
                </a:lnTo>
                <a:lnTo>
                  <a:pt x="43440" y="61320"/>
                </a:lnTo>
                <a:lnTo>
                  <a:pt x="43450" y="61320"/>
                </a:lnTo>
                <a:lnTo>
                  <a:pt x="43460" y="61320"/>
                </a:lnTo>
                <a:lnTo>
                  <a:pt x="43470" y="61320"/>
                </a:lnTo>
                <a:lnTo>
                  <a:pt x="43480" y="61320"/>
                </a:lnTo>
                <a:lnTo>
                  <a:pt x="43490" y="61320"/>
                </a:lnTo>
                <a:lnTo>
                  <a:pt x="43500" y="61320"/>
                </a:lnTo>
                <a:lnTo>
                  <a:pt x="43510" y="61310"/>
                </a:lnTo>
                <a:lnTo>
                  <a:pt x="43520" y="61310"/>
                </a:lnTo>
                <a:lnTo>
                  <a:pt x="43530" y="61310"/>
                </a:lnTo>
                <a:lnTo>
                  <a:pt x="43540" y="61310"/>
                </a:lnTo>
                <a:lnTo>
                  <a:pt x="43550" y="61320"/>
                </a:lnTo>
                <a:lnTo>
                  <a:pt x="43560" y="61320"/>
                </a:lnTo>
                <a:lnTo>
                  <a:pt x="43570" y="61320"/>
                </a:lnTo>
                <a:lnTo>
                  <a:pt x="43570" y="61310"/>
                </a:lnTo>
                <a:lnTo>
                  <a:pt x="43580" y="61310"/>
                </a:lnTo>
                <a:lnTo>
                  <a:pt x="43590" y="61310"/>
                </a:lnTo>
                <a:lnTo>
                  <a:pt x="43600" y="61310"/>
                </a:lnTo>
                <a:lnTo>
                  <a:pt x="43610" y="61310"/>
                </a:lnTo>
                <a:lnTo>
                  <a:pt x="43620" y="61310"/>
                </a:lnTo>
                <a:lnTo>
                  <a:pt x="43630" y="61310"/>
                </a:lnTo>
                <a:lnTo>
                  <a:pt x="43640" y="61310"/>
                </a:lnTo>
                <a:lnTo>
                  <a:pt x="43650" y="61310"/>
                </a:lnTo>
                <a:lnTo>
                  <a:pt x="43660" y="61310"/>
                </a:lnTo>
                <a:lnTo>
                  <a:pt x="43670" y="61320"/>
                </a:lnTo>
                <a:lnTo>
                  <a:pt x="43680" y="61320"/>
                </a:lnTo>
                <a:lnTo>
                  <a:pt x="43690" y="61320"/>
                </a:lnTo>
                <a:lnTo>
                  <a:pt x="43700" y="61320"/>
                </a:lnTo>
                <a:lnTo>
                  <a:pt x="43710" y="61320"/>
                </a:lnTo>
                <a:lnTo>
                  <a:pt x="43710" y="61330"/>
                </a:lnTo>
                <a:lnTo>
                  <a:pt x="43720" y="61330"/>
                </a:lnTo>
                <a:lnTo>
                  <a:pt x="43730" y="61330"/>
                </a:lnTo>
                <a:lnTo>
                  <a:pt x="43740" y="61330"/>
                </a:lnTo>
                <a:lnTo>
                  <a:pt x="43750" y="61330"/>
                </a:lnTo>
                <a:lnTo>
                  <a:pt x="43760" y="61340"/>
                </a:lnTo>
                <a:lnTo>
                  <a:pt x="43770" y="61340"/>
                </a:lnTo>
                <a:lnTo>
                  <a:pt x="43770" y="61350"/>
                </a:lnTo>
                <a:lnTo>
                  <a:pt x="43780" y="61350"/>
                </a:lnTo>
                <a:lnTo>
                  <a:pt x="43790" y="61360"/>
                </a:lnTo>
                <a:lnTo>
                  <a:pt x="43800" y="61360"/>
                </a:lnTo>
                <a:lnTo>
                  <a:pt x="43800" y="61370"/>
                </a:lnTo>
                <a:lnTo>
                  <a:pt x="43810" y="61370"/>
                </a:lnTo>
                <a:lnTo>
                  <a:pt x="43820" y="61370"/>
                </a:lnTo>
                <a:lnTo>
                  <a:pt x="43820" y="61380"/>
                </a:lnTo>
                <a:lnTo>
                  <a:pt x="43830" y="61380"/>
                </a:lnTo>
                <a:lnTo>
                  <a:pt x="43840" y="61380"/>
                </a:lnTo>
                <a:lnTo>
                  <a:pt x="43850" y="61380"/>
                </a:lnTo>
                <a:lnTo>
                  <a:pt x="43850" y="61390"/>
                </a:lnTo>
                <a:lnTo>
                  <a:pt x="43860" y="61390"/>
                </a:lnTo>
                <a:lnTo>
                  <a:pt x="43870" y="61390"/>
                </a:lnTo>
                <a:lnTo>
                  <a:pt x="43880" y="61390"/>
                </a:lnTo>
                <a:lnTo>
                  <a:pt x="43880" y="61400"/>
                </a:lnTo>
                <a:lnTo>
                  <a:pt x="43890" y="61400"/>
                </a:lnTo>
                <a:lnTo>
                  <a:pt x="43900" y="61400"/>
                </a:lnTo>
                <a:lnTo>
                  <a:pt x="43910" y="61400"/>
                </a:lnTo>
                <a:lnTo>
                  <a:pt x="43920" y="61400"/>
                </a:lnTo>
                <a:lnTo>
                  <a:pt x="43930" y="61400"/>
                </a:lnTo>
                <a:lnTo>
                  <a:pt x="43940" y="61400"/>
                </a:lnTo>
                <a:lnTo>
                  <a:pt x="43950" y="61400"/>
                </a:lnTo>
                <a:lnTo>
                  <a:pt x="43960" y="61400"/>
                </a:lnTo>
                <a:lnTo>
                  <a:pt x="43970" y="61400"/>
                </a:lnTo>
                <a:lnTo>
                  <a:pt x="43980" y="61400"/>
                </a:lnTo>
                <a:lnTo>
                  <a:pt x="43990" y="61400"/>
                </a:lnTo>
                <a:lnTo>
                  <a:pt x="44000" y="61400"/>
                </a:lnTo>
                <a:lnTo>
                  <a:pt x="44010" y="61400"/>
                </a:lnTo>
                <a:lnTo>
                  <a:pt x="44020" y="61400"/>
                </a:lnTo>
                <a:lnTo>
                  <a:pt x="44030" y="61400"/>
                </a:lnTo>
                <a:lnTo>
                  <a:pt x="44040" y="61400"/>
                </a:lnTo>
                <a:lnTo>
                  <a:pt x="44050" y="61400"/>
                </a:lnTo>
                <a:lnTo>
                  <a:pt x="44060" y="61400"/>
                </a:lnTo>
                <a:lnTo>
                  <a:pt x="44070" y="61400"/>
                </a:lnTo>
                <a:lnTo>
                  <a:pt x="44080" y="61400"/>
                </a:lnTo>
                <a:lnTo>
                  <a:pt x="44090" y="61400"/>
                </a:lnTo>
                <a:lnTo>
                  <a:pt x="44100" y="61400"/>
                </a:lnTo>
                <a:lnTo>
                  <a:pt x="44110" y="61400"/>
                </a:lnTo>
                <a:lnTo>
                  <a:pt x="44120" y="61400"/>
                </a:lnTo>
                <a:lnTo>
                  <a:pt x="44120" y="61390"/>
                </a:lnTo>
                <a:lnTo>
                  <a:pt x="44130" y="61390"/>
                </a:lnTo>
                <a:lnTo>
                  <a:pt x="44140" y="61390"/>
                </a:lnTo>
                <a:lnTo>
                  <a:pt x="44150" y="61390"/>
                </a:lnTo>
                <a:lnTo>
                  <a:pt x="44160" y="61390"/>
                </a:lnTo>
                <a:lnTo>
                  <a:pt x="44170" y="61390"/>
                </a:lnTo>
                <a:lnTo>
                  <a:pt x="44180" y="61390"/>
                </a:lnTo>
                <a:lnTo>
                  <a:pt x="44190" y="61390"/>
                </a:lnTo>
                <a:lnTo>
                  <a:pt x="44190" y="61380"/>
                </a:lnTo>
                <a:lnTo>
                  <a:pt x="44200" y="61380"/>
                </a:lnTo>
                <a:lnTo>
                  <a:pt x="44210" y="61380"/>
                </a:lnTo>
                <a:lnTo>
                  <a:pt x="44220" y="61380"/>
                </a:lnTo>
                <a:lnTo>
                  <a:pt x="44230" y="61380"/>
                </a:lnTo>
                <a:lnTo>
                  <a:pt x="44240" y="61380"/>
                </a:lnTo>
                <a:lnTo>
                  <a:pt x="44250" y="61390"/>
                </a:lnTo>
                <a:lnTo>
                  <a:pt x="44260" y="61390"/>
                </a:lnTo>
                <a:lnTo>
                  <a:pt x="44270" y="61390"/>
                </a:lnTo>
                <a:lnTo>
                  <a:pt x="44280" y="61390"/>
                </a:lnTo>
                <a:lnTo>
                  <a:pt x="44280" y="61400"/>
                </a:lnTo>
                <a:lnTo>
                  <a:pt x="44290" y="61400"/>
                </a:lnTo>
                <a:lnTo>
                  <a:pt x="44290" y="61410"/>
                </a:lnTo>
                <a:lnTo>
                  <a:pt x="44290" y="61420"/>
                </a:lnTo>
                <a:lnTo>
                  <a:pt x="44300" y="61420"/>
                </a:lnTo>
                <a:lnTo>
                  <a:pt x="44300" y="61430"/>
                </a:lnTo>
                <a:lnTo>
                  <a:pt x="44300" y="61440"/>
                </a:lnTo>
                <a:lnTo>
                  <a:pt x="44300" y="61450"/>
                </a:lnTo>
                <a:lnTo>
                  <a:pt x="44300" y="61460"/>
                </a:lnTo>
                <a:lnTo>
                  <a:pt x="44300" y="61470"/>
                </a:lnTo>
                <a:lnTo>
                  <a:pt x="44300" y="61480"/>
                </a:lnTo>
                <a:lnTo>
                  <a:pt x="44300" y="61490"/>
                </a:lnTo>
                <a:lnTo>
                  <a:pt x="44300" y="61500"/>
                </a:lnTo>
                <a:lnTo>
                  <a:pt x="44300" y="61510"/>
                </a:lnTo>
                <a:lnTo>
                  <a:pt x="44300" y="61520"/>
                </a:lnTo>
                <a:lnTo>
                  <a:pt x="44300" y="61530"/>
                </a:lnTo>
                <a:lnTo>
                  <a:pt x="44290" y="61540"/>
                </a:lnTo>
                <a:lnTo>
                  <a:pt x="44290" y="61550"/>
                </a:lnTo>
                <a:lnTo>
                  <a:pt x="44290" y="61560"/>
                </a:lnTo>
                <a:lnTo>
                  <a:pt x="44290" y="61570"/>
                </a:lnTo>
                <a:lnTo>
                  <a:pt x="44290" y="61580"/>
                </a:lnTo>
                <a:lnTo>
                  <a:pt x="44300" y="61580"/>
                </a:lnTo>
                <a:lnTo>
                  <a:pt x="44300" y="61590"/>
                </a:lnTo>
                <a:lnTo>
                  <a:pt x="44300" y="61610"/>
                </a:lnTo>
                <a:lnTo>
                  <a:pt x="44310" y="61620"/>
                </a:lnTo>
                <a:lnTo>
                  <a:pt x="44310" y="61630"/>
                </a:lnTo>
                <a:lnTo>
                  <a:pt x="44310" y="61640"/>
                </a:lnTo>
                <a:lnTo>
                  <a:pt x="44320" y="61650"/>
                </a:lnTo>
                <a:lnTo>
                  <a:pt x="44340" y="61650"/>
                </a:lnTo>
                <a:lnTo>
                  <a:pt x="44350" y="61660"/>
                </a:lnTo>
                <a:lnTo>
                  <a:pt x="44360" y="61660"/>
                </a:lnTo>
                <a:lnTo>
                  <a:pt x="44370" y="61660"/>
                </a:lnTo>
                <a:lnTo>
                  <a:pt x="44370" y="61670"/>
                </a:lnTo>
                <a:lnTo>
                  <a:pt x="44380" y="61670"/>
                </a:lnTo>
                <a:lnTo>
                  <a:pt x="44400" y="61680"/>
                </a:lnTo>
                <a:lnTo>
                  <a:pt x="44410" y="61680"/>
                </a:lnTo>
                <a:lnTo>
                  <a:pt x="44410" y="61690"/>
                </a:lnTo>
                <a:lnTo>
                  <a:pt x="44430" y="61690"/>
                </a:lnTo>
                <a:lnTo>
                  <a:pt x="44440" y="61700"/>
                </a:lnTo>
                <a:lnTo>
                  <a:pt x="44450" y="61710"/>
                </a:lnTo>
                <a:lnTo>
                  <a:pt x="44470" y="61710"/>
                </a:lnTo>
                <a:lnTo>
                  <a:pt x="44480" y="61720"/>
                </a:lnTo>
                <a:lnTo>
                  <a:pt x="44500" y="61720"/>
                </a:lnTo>
                <a:lnTo>
                  <a:pt x="44520" y="61730"/>
                </a:lnTo>
                <a:lnTo>
                  <a:pt x="44540" y="61730"/>
                </a:lnTo>
                <a:lnTo>
                  <a:pt x="44550" y="61730"/>
                </a:lnTo>
                <a:lnTo>
                  <a:pt x="44560" y="61740"/>
                </a:lnTo>
                <a:lnTo>
                  <a:pt x="44560" y="61750"/>
                </a:lnTo>
                <a:lnTo>
                  <a:pt x="44570" y="61750"/>
                </a:lnTo>
                <a:lnTo>
                  <a:pt x="44580" y="61760"/>
                </a:lnTo>
                <a:lnTo>
                  <a:pt x="44590" y="61760"/>
                </a:lnTo>
                <a:lnTo>
                  <a:pt x="44600" y="61760"/>
                </a:lnTo>
                <a:lnTo>
                  <a:pt x="44610" y="61760"/>
                </a:lnTo>
                <a:lnTo>
                  <a:pt x="44620" y="61760"/>
                </a:lnTo>
                <a:lnTo>
                  <a:pt x="44620" y="61770"/>
                </a:lnTo>
                <a:lnTo>
                  <a:pt x="44620" y="61780"/>
                </a:lnTo>
                <a:lnTo>
                  <a:pt x="44610" y="61790"/>
                </a:lnTo>
                <a:lnTo>
                  <a:pt x="44620" y="61810"/>
                </a:lnTo>
                <a:lnTo>
                  <a:pt x="44620" y="61820"/>
                </a:lnTo>
                <a:lnTo>
                  <a:pt x="44620" y="61830"/>
                </a:lnTo>
                <a:lnTo>
                  <a:pt x="44620" y="61840"/>
                </a:lnTo>
                <a:lnTo>
                  <a:pt x="44620" y="61860"/>
                </a:lnTo>
                <a:lnTo>
                  <a:pt x="44620" y="61870"/>
                </a:lnTo>
                <a:lnTo>
                  <a:pt x="44620" y="61880"/>
                </a:lnTo>
                <a:lnTo>
                  <a:pt x="44620" y="61890"/>
                </a:lnTo>
                <a:lnTo>
                  <a:pt x="44610" y="61900"/>
                </a:lnTo>
                <a:lnTo>
                  <a:pt x="44610" y="61910"/>
                </a:lnTo>
                <a:lnTo>
                  <a:pt x="44600" y="61920"/>
                </a:lnTo>
                <a:lnTo>
                  <a:pt x="44590" y="61920"/>
                </a:lnTo>
                <a:lnTo>
                  <a:pt x="44580" y="61920"/>
                </a:lnTo>
                <a:lnTo>
                  <a:pt x="44580" y="61930"/>
                </a:lnTo>
                <a:lnTo>
                  <a:pt x="44570" y="61930"/>
                </a:lnTo>
                <a:lnTo>
                  <a:pt x="44580" y="61940"/>
                </a:lnTo>
                <a:lnTo>
                  <a:pt x="44580" y="61950"/>
                </a:lnTo>
                <a:lnTo>
                  <a:pt x="44580" y="61960"/>
                </a:lnTo>
                <a:lnTo>
                  <a:pt x="44590" y="61970"/>
                </a:lnTo>
                <a:lnTo>
                  <a:pt x="44590" y="61980"/>
                </a:lnTo>
                <a:lnTo>
                  <a:pt x="44590" y="61990"/>
                </a:lnTo>
                <a:lnTo>
                  <a:pt x="44600" y="61990"/>
                </a:lnTo>
                <a:lnTo>
                  <a:pt x="44600" y="62000"/>
                </a:lnTo>
                <a:lnTo>
                  <a:pt x="44600" y="62010"/>
                </a:lnTo>
                <a:lnTo>
                  <a:pt x="44610" y="62010"/>
                </a:lnTo>
                <a:lnTo>
                  <a:pt x="44610" y="62020"/>
                </a:lnTo>
                <a:lnTo>
                  <a:pt x="44620" y="62030"/>
                </a:lnTo>
                <a:lnTo>
                  <a:pt x="44620" y="62040"/>
                </a:lnTo>
                <a:lnTo>
                  <a:pt x="44630" y="62050"/>
                </a:lnTo>
                <a:lnTo>
                  <a:pt x="44630" y="62060"/>
                </a:lnTo>
                <a:lnTo>
                  <a:pt x="44630" y="62070"/>
                </a:lnTo>
                <a:lnTo>
                  <a:pt x="44630" y="62080"/>
                </a:lnTo>
                <a:lnTo>
                  <a:pt x="44630" y="62090"/>
                </a:lnTo>
                <a:lnTo>
                  <a:pt x="44630" y="62100"/>
                </a:lnTo>
                <a:lnTo>
                  <a:pt x="44640" y="62100"/>
                </a:lnTo>
                <a:lnTo>
                  <a:pt x="44640" y="62110"/>
                </a:lnTo>
                <a:lnTo>
                  <a:pt x="44640" y="62120"/>
                </a:lnTo>
                <a:lnTo>
                  <a:pt x="44650" y="62120"/>
                </a:lnTo>
                <a:lnTo>
                  <a:pt x="44650" y="62130"/>
                </a:lnTo>
                <a:lnTo>
                  <a:pt x="44650" y="62140"/>
                </a:lnTo>
                <a:lnTo>
                  <a:pt x="44650" y="62150"/>
                </a:lnTo>
                <a:lnTo>
                  <a:pt x="44650" y="62160"/>
                </a:lnTo>
                <a:lnTo>
                  <a:pt x="44650" y="62170"/>
                </a:lnTo>
                <a:lnTo>
                  <a:pt x="44650" y="62180"/>
                </a:lnTo>
                <a:lnTo>
                  <a:pt x="44640" y="62180"/>
                </a:lnTo>
                <a:lnTo>
                  <a:pt x="44640" y="62190"/>
                </a:lnTo>
                <a:lnTo>
                  <a:pt x="44640" y="62200"/>
                </a:lnTo>
                <a:lnTo>
                  <a:pt x="44640" y="62210"/>
                </a:lnTo>
                <a:lnTo>
                  <a:pt x="44630" y="62220"/>
                </a:lnTo>
                <a:lnTo>
                  <a:pt x="44630" y="62230"/>
                </a:lnTo>
                <a:lnTo>
                  <a:pt x="44620" y="62230"/>
                </a:lnTo>
                <a:lnTo>
                  <a:pt x="44600" y="62230"/>
                </a:lnTo>
                <a:lnTo>
                  <a:pt x="44590" y="62230"/>
                </a:lnTo>
                <a:lnTo>
                  <a:pt x="44580" y="62230"/>
                </a:lnTo>
                <a:lnTo>
                  <a:pt x="44570" y="62230"/>
                </a:lnTo>
                <a:lnTo>
                  <a:pt x="44570" y="62240"/>
                </a:lnTo>
                <a:lnTo>
                  <a:pt x="44560" y="62240"/>
                </a:lnTo>
                <a:lnTo>
                  <a:pt x="44550" y="62240"/>
                </a:lnTo>
                <a:lnTo>
                  <a:pt x="44550" y="62250"/>
                </a:lnTo>
                <a:lnTo>
                  <a:pt x="44540" y="62250"/>
                </a:lnTo>
                <a:lnTo>
                  <a:pt x="44540" y="62260"/>
                </a:lnTo>
                <a:lnTo>
                  <a:pt x="44530" y="62260"/>
                </a:lnTo>
                <a:lnTo>
                  <a:pt x="44520" y="62260"/>
                </a:lnTo>
                <a:lnTo>
                  <a:pt x="44520" y="62270"/>
                </a:lnTo>
                <a:lnTo>
                  <a:pt x="44510" y="62270"/>
                </a:lnTo>
                <a:lnTo>
                  <a:pt x="44510" y="62280"/>
                </a:lnTo>
                <a:lnTo>
                  <a:pt x="44510" y="62290"/>
                </a:lnTo>
                <a:lnTo>
                  <a:pt x="44500" y="62290"/>
                </a:lnTo>
                <a:lnTo>
                  <a:pt x="44500" y="62300"/>
                </a:lnTo>
                <a:lnTo>
                  <a:pt x="44490" y="62300"/>
                </a:lnTo>
                <a:lnTo>
                  <a:pt x="44490" y="62310"/>
                </a:lnTo>
                <a:lnTo>
                  <a:pt x="44480" y="62310"/>
                </a:lnTo>
                <a:lnTo>
                  <a:pt x="44470" y="62320"/>
                </a:lnTo>
                <a:lnTo>
                  <a:pt x="44460" y="62330"/>
                </a:lnTo>
                <a:lnTo>
                  <a:pt x="44450" y="62340"/>
                </a:lnTo>
                <a:lnTo>
                  <a:pt x="44440" y="62340"/>
                </a:lnTo>
                <a:lnTo>
                  <a:pt x="44440" y="62350"/>
                </a:lnTo>
                <a:lnTo>
                  <a:pt x="44430" y="62350"/>
                </a:lnTo>
                <a:lnTo>
                  <a:pt x="44430" y="62360"/>
                </a:lnTo>
                <a:lnTo>
                  <a:pt x="44420" y="62360"/>
                </a:lnTo>
                <a:lnTo>
                  <a:pt x="44420" y="62370"/>
                </a:lnTo>
                <a:lnTo>
                  <a:pt x="44410" y="62370"/>
                </a:lnTo>
                <a:lnTo>
                  <a:pt x="44410" y="62380"/>
                </a:lnTo>
                <a:lnTo>
                  <a:pt x="44400" y="62380"/>
                </a:lnTo>
                <a:lnTo>
                  <a:pt x="44400" y="62390"/>
                </a:lnTo>
                <a:lnTo>
                  <a:pt x="44390" y="62390"/>
                </a:lnTo>
                <a:lnTo>
                  <a:pt x="44380" y="62390"/>
                </a:lnTo>
                <a:lnTo>
                  <a:pt x="44380" y="62400"/>
                </a:lnTo>
                <a:lnTo>
                  <a:pt x="44370" y="62400"/>
                </a:lnTo>
                <a:lnTo>
                  <a:pt x="44370" y="62410"/>
                </a:lnTo>
                <a:lnTo>
                  <a:pt x="44360" y="62410"/>
                </a:lnTo>
                <a:lnTo>
                  <a:pt x="44360" y="62420"/>
                </a:lnTo>
                <a:lnTo>
                  <a:pt x="44350" y="62420"/>
                </a:lnTo>
                <a:lnTo>
                  <a:pt x="44350" y="62430"/>
                </a:lnTo>
                <a:lnTo>
                  <a:pt x="44340" y="62430"/>
                </a:lnTo>
                <a:lnTo>
                  <a:pt x="44340" y="62440"/>
                </a:lnTo>
                <a:lnTo>
                  <a:pt x="44330" y="62440"/>
                </a:lnTo>
                <a:lnTo>
                  <a:pt x="44320" y="62440"/>
                </a:lnTo>
                <a:lnTo>
                  <a:pt x="44320" y="62450"/>
                </a:lnTo>
                <a:lnTo>
                  <a:pt x="44310" y="62450"/>
                </a:lnTo>
                <a:lnTo>
                  <a:pt x="44310" y="62460"/>
                </a:lnTo>
                <a:lnTo>
                  <a:pt x="44300" y="62460"/>
                </a:lnTo>
                <a:lnTo>
                  <a:pt x="44290" y="62460"/>
                </a:lnTo>
                <a:lnTo>
                  <a:pt x="44290" y="62470"/>
                </a:lnTo>
                <a:lnTo>
                  <a:pt x="44280" y="62470"/>
                </a:lnTo>
                <a:lnTo>
                  <a:pt x="44270" y="62480"/>
                </a:lnTo>
                <a:lnTo>
                  <a:pt x="44260" y="62480"/>
                </a:lnTo>
                <a:lnTo>
                  <a:pt x="44250" y="62480"/>
                </a:lnTo>
                <a:lnTo>
                  <a:pt x="44250" y="62490"/>
                </a:lnTo>
                <a:lnTo>
                  <a:pt x="44240" y="62490"/>
                </a:lnTo>
                <a:lnTo>
                  <a:pt x="44230" y="62500"/>
                </a:lnTo>
                <a:lnTo>
                  <a:pt x="44230" y="62510"/>
                </a:lnTo>
                <a:lnTo>
                  <a:pt x="44230" y="62520"/>
                </a:lnTo>
                <a:lnTo>
                  <a:pt x="44240" y="62520"/>
                </a:lnTo>
                <a:lnTo>
                  <a:pt x="44240" y="62530"/>
                </a:lnTo>
                <a:lnTo>
                  <a:pt x="44230" y="62530"/>
                </a:lnTo>
                <a:lnTo>
                  <a:pt x="44230" y="62540"/>
                </a:lnTo>
                <a:lnTo>
                  <a:pt x="44230" y="62550"/>
                </a:lnTo>
                <a:lnTo>
                  <a:pt x="44230" y="62560"/>
                </a:lnTo>
                <a:lnTo>
                  <a:pt x="44230" y="62570"/>
                </a:lnTo>
                <a:lnTo>
                  <a:pt x="44220" y="62570"/>
                </a:lnTo>
                <a:lnTo>
                  <a:pt x="44220" y="62580"/>
                </a:lnTo>
                <a:lnTo>
                  <a:pt x="44220" y="62590"/>
                </a:lnTo>
                <a:lnTo>
                  <a:pt x="44210" y="62590"/>
                </a:lnTo>
                <a:lnTo>
                  <a:pt x="44210" y="62600"/>
                </a:lnTo>
                <a:lnTo>
                  <a:pt x="44210" y="62610"/>
                </a:lnTo>
                <a:lnTo>
                  <a:pt x="44210" y="62620"/>
                </a:lnTo>
                <a:lnTo>
                  <a:pt x="44220" y="62630"/>
                </a:lnTo>
                <a:lnTo>
                  <a:pt x="44230" y="62630"/>
                </a:lnTo>
                <a:lnTo>
                  <a:pt x="44230" y="62640"/>
                </a:lnTo>
                <a:lnTo>
                  <a:pt x="44240" y="62640"/>
                </a:lnTo>
                <a:lnTo>
                  <a:pt x="44250" y="62640"/>
                </a:lnTo>
                <a:lnTo>
                  <a:pt x="44260" y="62640"/>
                </a:lnTo>
                <a:lnTo>
                  <a:pt x="44270" y="62640"/>
                </a:lnTo>
                <a:lnTo>
                  <a:pt x="44280" y="62640"/>
                </a:lnTo>
                <a:lnTo>
                  <a:pt x="44290" y="62650"/>
                </a:lnTo>
                <a:lnTo>
                  <a:pt x="44300" y="62650"/>
                </a:lnTo>
                <a:lnTo>
                  <a:pt x="44310" y="62650"/>
                </a:lnTo>
                <a:lnTo>
                  <a:pt x="44310" y="62660"/>
                </a:lnTo>
                <a:lnTo>
                  <a:pt x="44320" y="62660"/>
                </a:lnTo>
                <a:lnTo>
                  <a:pt x="44320" y="62670"/>
                </a:lnTo>
                <a:lnTo>
                  <a:pt x="44330" y="62670"/>
                </a:lnTo>
                <a:lnTo>
                  <a:pt x="44340" y="62670"/>
                </a:lnTo>
                <a:lnTo>
                  <a:pt x="44350" y="62670"/>
                </a:lnTo>
                <a:lnTo>
                  <a:pt x="44360" y="62670"/>
                </a:lnTo>
                <a:lnTo>
                  <a:pt x="44370" y="62660"/>
                </a:lnTo>
                <a:lnTo>
                  <a:pt x="44380" y="62660"/>
                </a:lnTo>
                <a:lnTo>
                  <a:pt x="44390" y="62660"/>
                </a:lnTo>
                <a:lnTo>
                  <a:pt x="44400" y="62660"/>
                </a:lnTo>
                <a:lnTo>
                  <a:pt x="44410" y="62670"/>
                </a:lnTo>
                <a:lnTo>
                  <a:pt x="44420" y="62670"/>
                </a:lnTo>
                <a:lnTo>
                  <a:pt x="44420" y="62680"/>
                </a:lnTo>
                <a:lnTo>
                  <a:pt x="44430" y="62680"/>
                </a:lnTo>
                <a:lnTo>
                  <a:pt x="44440" y="62690"/>
                </a:lnTo>
                <a:lnTo>
                  <a:pt x="44450" y="62690"/>
                </a:lnTo>
                <a:lnTo>
                  <a:pt x="44450" y="62700"/>
                </a:lnTo>
                <a:lnTo>
                  <a:pt x="44460" y="62700"/>
                </a:lnTo>
                <a:lnTo>
                  <a:pt x="44460" y="62710"/>
                </a:lnTo>
                <a:lnTo>
                  <a:pt x="44470" y="62710"/>
                </a:lnTo>
                <a:lnTo>
                  <a:pt x="44470" y="62720"/>
                </a:lnTo>
                <a:lnTo>
                  <a:pt x="44480" y="62720"/>
                </a:lnTo>
                <a:lnTo>
                  <a:pt x="44480" y="62730"/>
                </a:lnTo>
                <a:lnTo>
                  <a:pt x="44480" y="62740"/>
                </a:lnTo>
                <a:lnTo>
                  <a:pt x="44490" y="62740"/>
                </a:lnTo>
                <a:lnTo>
                  <a:pt x="44490" y="62750"/>
                </a:lnTo>
                <a:lnTo>
                  <a:pt x="44500" y="62750"/>
                </a:lnTo>
                <a:lnTo>
                  <a:pt x="44500" y="62760"/>
                </a:lnTo>
                <a:lnTo>
                  <a:pt x="44510" y="62770"/>
                </a:lnTo>
                <a:lnTo>
                  <a:pt x="44510" y="62780"/>
                </a:lnTo>
                <a:lnTo>
                  <a:pt x="44520" y="62780"/>
                </a:lnTo>
                <a:lnTo>
                  <a:pt x="44520" y="62790"/>
                </a:lnTo>
                <a:lnTo>
                  <a:pt x="44530" y="62790"/>
                </a:lnTo>
                <a:lnTo>
                  <a:pt x="44530" y="62800"/>
                </a:lnTo>
                <a:lnTo>
                  <a:pt x="44540" y="62810"/>
                </a:lnTo>
                <a:lnTo>
                  <a:pt x="44540" y="62820"/>
                </a:lnTo>
                <a:lnTo>
                  <a:pt x="44550" y="62820"/>
                </a:lnTo>
                <a:lnTo>
                  <a:pt x="44550" y="62830"/>
                </a:lnTo>
                <a:lnTo>
                  <a:pt x="44550" y="62840"/>
                </a:lnTo>
                <a:lnTo>
                  <a:pt x="44540" y="62840"/>
                </a:lnTo>
                <a:lnTo>
                  <a:pt x="44530" y="62840"/>
                </a:lnTo>
                <a:lnTo>
                  <a:pt x="44520" y="62840"/>
                </a:lnTo>
                <a:lnTo>
                  <a:pt x="44510" y="62850"/>
                </a:lnTo>
                <a:lnTo>
                  <a:pt x="44500" y="62850"/>
                </a:lnTo>
                <a:lnTo>
                  <a:pt x="44500" y="62860"/>
                </a:lnTo>
                <a:lnTo>
                  <a:pt x="44490" y="62870"/>
                </a:lnTo>
                <a:lnTo>
                  <a:pt x="44480" y="62870"/>
                </a:lnTo>
                <a:lnTo>
                  <a:pt x="44480" y="62880"/>
                </a:lnTo>
                <a:lnTo>
                  <a:pt x="44470" y="62880"/>
                </a:lnTo>
                <a:lnTo>
                  <a:pt x="44460" y="62880"/>
                </a:lnTo>
                <a:lnTo>
                  <a:pt x="44450" y="62880"/>
                </a:lnTo>
                <a:lnTo>
                  <a:pt x="44440" y="62880"/>
                </a:lnTo>
                <a:lnTo>
                  <a:pt x="44430" y="62880"/>
                </a:lnTo>
                <a:lnTo>
                  <a:pt x="44420" y="62880"/>
                </a:lnTo>
                <a:lnTo>
                  <a:pt x="44420" y="62870"/>
                </a:lnTo>
                <a:lnTo>
                  <a:pt x="44410" y="62870"/>
                </a:lnTo>
                <a:lnTo>
                  <a:pt x="44400" y="62870"/>
                </a:lnTo>
                <a:lnTo>
                  <a:pt x="44390" y="62870"/>
                </a:lnTo>
                <a:lnTo>
                  <a:pt x="44380" y="62870"/>
                </a:lnTo>
                <a:lnTo>
                  <a:pt x="44370" y="62870"/>
                </a:lnTo>
                <a:lnTo>
                  <a:pt x="44360" y="62860"/>
                </a:lnTo>
                <a:lnTo>
                  <a:pt x="44350" y="62860"/>
                </a:lnTo>
                <a:lnTo>
                  <a:pt x="44340" y="62850"/>
                </a:lnTo>
                <a:lnTo>
                  <a:pt x="44330" y="62850"/>
                </a:lnTo>
                <a:lnTo>
                  <a:pt x="44320" y="62850"/>
                </a:lnTo>
                <a:lnTo>
                  <a:pt x="44310" y="62850"/>
                </a:lnTo>
                <a:lnTo>
                  <a:pt x="44300" y="62860"/>
                </a:lnTo>
                <a:lnTo>
                  <a:pt x="44290" y="62860"/>
                </a:lnTo>
                <a:lnTo>
                  <a:pt x="44290" y="62870"/>
                </a:lnTo>
                <a:lnTo>
                  <a:pt x="44280" y="62870"/>
                </a:lnTo>
                <a:lnTo>
                  <a:pt x="44280" y="62880"/>
                </a:lnTo>
                <a:lnTo>
                  <a:pt x="44270" y="62880"/>
                </a:lnTo>
                <a:lnTo>
                  <a:pt x="44270" y="62890"/>
                </a:lnTo>
                <a:lnTo>
                  <a:pt x="44260" y="62890"/>
                </a:lnTo>
                <a:lnTo>
                  <a:pt x="44260" y="62900"/>
                </a:lnTo>
                <a:lnTo>
                  <a:pt x="44260" y="62910"/>
                </a:lnTo>
                <a:lnTo>
                  <a:pt x="44250" y="62910"/>
                </a:lnTo>
                <a:lnTo>
                  <a:pt x="44250" y="62920"/>
                </a:lnTo>
                <a:lnTo>
                  <a:pt x="44250" y="62930"/>
                </a:lnTo>
                <a:lnTo>
                  <a:pt x="44250" y="62940"/>
                </a:lnTo>
                <a:lnTo>
                  <a:pt x="44250" y="62950"/>
                </a:lnTo>
                <a:lnTo>
                  <a:pt x="44240" y="62950"/>
                </a:lnTo>
                <a:lnTo>
                  <a:pt x="44230" y="62950"/>
                </a:lnTo>
                <a:lnTo>
                  <a:pt x="44230" y="62960"/>
                </a:lnTo>
                <a:lnTo>
                  <a:pt x="44220" y="62960"/>
                </a:lnTo>
                <a:lnTo>
                  <a:pt x="44210" y="62960"/>
                </a:lnTo>
                <a:lnTo>
                  <a:pt x="44200" y="62960"/>
                </a:lnTo>
                <a:lnTo>
                  <a:pt x="44190" y="62960"/>
                </a:lnTo>
                <a:lnTo>
                  <a:pt x="44180" y="62960"/>
                </a:lnTo>
                <a:lnTo>
                  <a:pt x="44170" y="62960"/>
                </a:lnTo>
                <a:lnTo>
                  <a:pt x="44160" y="62970"/>
                </a:lnTo>
                <a:lnTo>
                  <a:pt x="44150" y="62970"/>
                </a:lnTo>
                <a:lnTo>
                  <a:pt x="44140" y="62970"/>
                </a:lnTo>
                <a:lnTo>
                  <a:pt x="44130" y="62970"/>
                </a:lnTo>
                <a:lnTo>
                  <a:pt x="44130" y="62980"/>
                </a:lnTo>
                <a:lnTo>
                  <a:pt x="44120" y="62980"/>
                </a:lnTo>
                <a:lnTo>
                  <a:pt x="44110" y="62980"/>
                </a:lnTo>
                <a:lnTo>
                  <a:pt x="44110" y="62990"/>
                </a:lnTo>
                <a:lnTo>
                  <a:pt x="44100" y="62990"/>
                </a:lnTo>
                <a:lnTo>
                  <a:pt x="44090" y="62990"/>
                </a:lnTo>
                <a:lnTo>
                  <a:pt x="44090" y="63000"/>
                </a:lnTo>
                <a:lnTo>
                  <a:pt x="44080" y="63000"/>
                </a:lnTo>
                <a:lnTo>
                  <a:pt x="44080" y="63010"/>
                </a:lnTo>
                <a:lnTo>
                  <a:pt x="44080" y="63020"/>
                </a:lnTo>
                <a:lnTo>
                  <a:pt x="44080" y="63030"/>
                </a:lnTo>
                <a:lnTo>
                  <a:pt x="44080" y="63040"/>
                </a:lnTo>
                <a:lnTo>
                  <a:pt x="44080" y="63050"/>
                </a:lnTo>
                <a:lnTo>
                  <a:pt x="44090" y="63060"/>
                </a:lnTo>
                <a:lnTo>
                  <a:pt x="44090" y="63070"/>
                </a:lnTo>
                <a:lnTo>
                  <a:pt x="44100" y="63070"/>
                </a:lnTo>
                <a:lnTo>
                  <a:pt x="44100" y="63080"/>
                </a:lnTo>
                <a:lnTo>
                  <a:pt x="44110" y="63080"/>
                </a:lnTo>
                <a:lnTo>
                  <a:pt x="44110" y="63090"/>
                </a:lnTo>
                <a:lnTo>
                  <a:pt x="44120" y="63090"/>
                </a:lnTo>
                <a:lnTo>
                  <a:pt x="44120" y="63100"/>
                </a:lnTo>
                <a:lnTo>
                  <a:pt x="44120" y="63110"/>
                </a:lnTo>
                <a:lnTo>
                  <a:pt x="44130" y="63110"/>
                </a:lnTo>
                <a:lnTo>
                  <a:pt x="44130" y="63120"/>
                </a:lnTo>
                <a:lnTo>
                  <a:pt x="44140" y="63120"/>
                </a:lnTo>
                <a:lnTo>
                  <a:pt x="44140" y="63130"/>
                </a:lnTo>
                <a:lnTo>
                  <a:pt x="44140" y="63140"/>
                </a:lnTo>
                <a:lnTo>
                  <a:pt x="44150" y="63140"/>
                </a:lnTo>
                <a:lnTo>
                  <a:pt x="44150" y="63150"/>
                </a:lnTo>
                <a:lnTo>
                  <a:pt x="44150" y="63160"/>
                </a:lnTo>
                <a:lnTo>
                  <a:pt x="44150" y="63170"/>
                </a:lnTo>
                <a:lnTo>
                  <a:pt x="44150" y="63180"/>
                </a:lnTo>
                <a:lnTo>
                  <a:pt x="44150" y="63190"/>
                </a:lnTo>
                <a:lnTo>
                  <a:pt x="44150" y="63200"/>
                </a:lnTo>
                <a:lnTo>
                  <a:pt x="44150" y="63210"/>
                </a:lnTo>
                <a:lnTo>
                  <a:pt x="44150" y="63220"/>
                </a:lnTo>
                <a:lnTo>
                  <a:pt x="44150" y="63230"/>
                </a:lnTo>
                <a:lnTo>
                  <a:pt x="44160" y="63230"/>
                </a:lnTo>
                <a:lnTo>
                  <a:pt x="44160" y="63240"/>
                </a:lnTo>
                <a:lnTo>
                  <a:pt x="44160" y="63250"/>
                </a:lnTo>
                <a:lnTo>
                  <a:pt x="44160" y="63260"/>
                </a:lnTo>
                <a:lnTo>
                  <a:pt x="44170" y="63260"/>
                </a:lnTo>
                <a:lnTo>
                  <a:pt x="44170" y="63270"/>
                </a:lnTo>
                <a:lnTo>
                  <a:pt x="44170" y="63280"/>
                </a:lnTo>
                <a:lnTo>
                  <a:pt x="44170" y="63290"/>
                </a:lnTo>
                <a:lnTo>
                  <a:pt x="44180" y="63290"/>
                </a:lnTo>
                <a:lnTo>
                  <a:pt x="44180" y="63300"/>
                </a:lnTo>
                <a:lnTo>
                  <a:pt x="44190" y="63310"/>
                </a:lnTo>
                <a:lnTo>
                  <a:pt x="44190" y="63320"/>
                </a:lnTo>
                <a:lnTo>
                  <a:pt x="44200" y="63320"/>
                </a:lnTo>
                <a:lnTo>
                  <a:pt x="44200" y="63330"/>
                </a:lnTo>
                <a:lnTo>
                  <a:pt x="44210" y="63330"/>
                </a:lnTo>
                <a:lnTo>
                  <a:pt x="44220" y="63330"/>
                </a:lnTo>
                <a:lnTo>
                  <a:pt x="44220" y="63340"/>
                </a:lnTo>
                <a:lnTo>
                  <a:pt x="44230" y="63340"/>
                </a:lnTo>
                <a:lnTo>
                  <a:pt x="44240" y="63340"/>
                </a:lnTo>
                <a:lnTo>
                  <a:pt x="44240" y="63330"/>
                </a:lnTo>
                <a:lnTo>
                  <a:pt x="44250" y="63330"/>
                </a:lnTo>
                <a:lnTo>
                  <a:pt x="44260" y="63330"/>
                </a:lnTo>
                <a:lnTo>
                  <a:pt x="44270" y="63330"/>
                </a:lnTo>
                <a:lnTo>
                  <a:pt x="44280" y="63330"/>
                </a:lnTo>
                <a:lnTo>
                  <a:pt x="44290" y="63330"/>
                </a:lnTo>
                <a:lnTo>
                  <a:pt x="44300" y="63330"/>
                </a:lnTo>
                <a:lnTo>
                  <a:pt x="44300" y="63320"/>
                </a:lnTo>
                <a:lnTo>
                  <a:pt x="44310" y="63320"/>
                </a:lnTo>
                <a:lnTo>
                  <a:pt x="44310" y="63310"/>
                </a:lnTo>
                <a:lnTo>
                  <a:pt x="44320" y="63310"/>
                </a:lnTo>
                <a:lnTo>
                  <a:pt x="44330" y="63300"/>
                </a:lnTo>
                <a:lnTo>
                  <a:pt x="44340" y="63300"/>
                </a:lnTo>
                <a:lnTo>
                  <a:pt x="44350" y="63300"/>
                </a:lnTo>
                <a:lnTo>
                  <a:pt x="44360" y="63300"/>
                </a:lnTo>
                <a:lnTo>
                  <a:pt x="44370" y="63300"/>
                </a:lnTo>
                <a:lnTo>
                  <a:pt x="44380" y="63300"/>
                </a:lnTo>
                <a:lnTo>
                  <a:pt x="44390" y="63300"/>
                </a:lnTo>
                <a:lnTo>
                  <a:pt x="44400" y="63290"/>
                </a:lnTo>
                <a:lnTo>
                  <a:pt x="44400" y="63300"/>
                </a:lnTo>
                <a:lnTo>
                  <a:pt x="44410" y="63300"/>
                </a:lnTo>
                <a:lnTo>
                  <a:pt x="44420" y="63300"/>
                </a:lnTo>
                <a:lnTo>
                  <a:pt x="44430" y="63300"/>
                </a:lnTo>
                <a:lnTo>
                  <a:pt x="44430" y="63310"/>
                </a:lnTo>
                <a:lnTo>
                  <a:pt x="44440" y="63310"/>
                </a:lnTo>
                <a:lnTo>
                  <a:pt x="44450" y="63320"/>
                </a:lnTo>
                <a:lnTo>
                  <a:pt x="44450" y="63330"/>
                </a:lnTo>
                <a:lnTo>
                  <a:pt x="44460" y="63340"/>
                </a:lnTo>
                <a:lnTo>
                  <a:pt x="44460" y="63350"/>
                </a:lnTo>
                <a:lnTo>
                  <a:pt x="44460" y="63360"/>
                </a:lnTo>
                <a:lnTo>
                  <a:pt x="44460" y="63370"/>
                </a:lnTo>
                <a:lnTo>
                  <a:pt x="44470" y="63380"/>
                </a:lnTo>
                <a:lnTo>
                  <a:pt x="44470" y="63390"/>
                </a:lnTo>
                <a:lnTo>
                  <a:pt x="44470" y="63400"/>
                </a:lnTo>
                <a:lnTo>
                  <a:pt x="44470" y="63410"/>
                </a:lnTo>
                <a:lnTo>
                  <a:pt x="44470" y="63420"/>
                </a:lnTo>
                <a:lnTo>
                  <a:pt x="44470" y="63430"/>
                </a:lnTo>
                <a:lnTo>
                  <a:pt x="44470" y="63440"/>
                </a:lnTo>
                <a:lnTo>
                  <a:pt x="44470" y="63450"/>
                </a:lnTo>
                <a:lnTo>
                  <a:pt x="44470" y="63460"/>
                </a:lnTo>
                <a:lnTo>
                  <a:pt x="44470" y="63470"/>
                </a:lnTo>
                <a:lnTo>
                  <a:pt x="44470" y="63480"/>
                </a:lnTo>
                <a:lnTo>
                  <a:pt x="44470" y="63490"/>
                </a:lnTo>
                <a:lnTo>
                  <a:pt x="44470" y="63500"/>
                </a:lnTo>
                <a:lnTo>
                  <a:pt x="44470" y="63510"/>
                </a:lnTo>
                <a:lnTo>
                  <a:pt x="44470" y="63520"/>
                </a:lnTo>
                <a:lnTo>
                  <a:pt x="44470" y="63530"/>
                </a:lnTo>
                <a:lnTo>
                  <a:pt x="44470" y="63540"/>
                </a:lnTo>
                <a:lnTo>
                  <a:pt x="44470" y="63550"/>
                </a:lnTo>
                <a:lnTo>
                  <a:pt x="44470" y="63560"/>
                </a:lnTo>
                <a:lnTo>
                  <a:pt x="44470" y="63570"/>
                </a:lnTo>
                <a:lnTo>
                  <a:pt x="44470" y="63580"/>
                </a:lnTo>
                <a:lnTo>
                  <a:pt x="44470" y="63590"/>
                </a:lnTo>
                <a:lnTo>
                  <a:pt x="44470" y="63600"/>
                </a:lnTo>
                <a:lnTo>
                  <a:pt x="44470" y="63610"/>
                </a:lnTo>
                <a:lnTo>
                  <a:pt x="44470" y="63620"/>
                </a:lnTo>
                <a:lnTo>
                  <a:pt x="44460" y="63620"/>
                </a:lnTo>
                <a:lnTo>
                  <a:pt x="44460" y="63630"/>
                </a:lnTo>
                <a:lnTo>
                  <a:pt x="44460" y="63640"/>
                </a:lnTo>
                <a:lnTo>
                  <a:pt x="44460" y="63650"/>
                </a:lnTo>
                <a:lnTo>
                  <a:pt x="44460" y="63660"/>
                </a:lnTo>
                <a:lnTo>
                  <a:pt x="44460" y="63670"/>
                </a:lnTo>
                <a:lnTo>
                  <a:pt x="44460" y="63680"/>
                </a:lnTo>
                <a:lnTo>
                  <a:pt x="44460" y="63690"/>
                </a:lnTo>
                <a:lnTo>
                  <a:pt x="44460" y="63700"/>
                </a:lnTo>
                <a:lnTo>
                  <a:pt x="44470" y="63700"/>
                </a:lnTo>
                <a:lnTo>
                  <a:pt x="44470" y="63710"/>
                </a:lnTo>
                <a:lnTo>
                  <a:pt x="44470" y="63720"/>
                </a:lnTo>
                <a:lnTo>
                  <a:pt x="44460" y="63730"/>
                </a:lnTo>
                <a:lnTo>
                  <a:pt x="44460" y="63740"/>
                </a:lnTo>
                <a:lnTo>
                  <a:pt x="44460" y="63750"/>
                </a:lnTo>
                <a:lnTo>
                  <a:pt x="44450" y="63750"/>
                </a:lnTo>
                <a:lnTo>
                  <a:pt x="44450" y="63760"/>
                </a:lnTo>
                <a:lnTo>
                  <a:pt x="44440" y="63760"/>
                </a:lnTo>
                <a:lnTo>
                  <a:pt x="44440" y="63770"/>
                </a:lnTo>
                <a:lnTo>
                  <a:pt x="44430" y="63770"/>
                </a:lnTo>
                <a:lnTo>
                  <a:pt x="44430" y="63780"/>
                </a:lnTo>
                <a:lnTo>
                  <a:pt x="44420" y="63780"/>
                </a:lnTo>
                <a:lnTo>
                  <a:pt x="44410" y="63780"/>
                </a:lnTo>
                <a:lnTo>
                  <a:pt x="44400" y="63780"/>
                </a:lnTo>
                <a:lnTo>
                  <a:pt x="44390" y="63780"/>
                </a:lnTo>
                <a:lnTo>
                  <a:pt x="44390" y="63770"/>
                </a:lnTo>
                <a:lnTo>
                  <a:pt x="44380" y="63770"/>
                </a:lnTo>
                <a:lnTo>
                  <a:pt x="44370" y="63770"/>
                </a:lnTo>
                <a:lnTo>
                  <a:pt x="44370" y="63760"/>
                </a:lnTo>
                <a:lnTo>
                  <a:pt x="44360" y="63760"/>
                </a:lnTo>
                <a:lnTo>
                  <a:pt x="44350" y="63760"/>
                </a:lnTo>
                <a:lnTo>
                  <a:pt x="44350" y="63750"/>
                </a:lnTo>
                <a:lnTo>
                  <a:pt x="44340" y="63750"/>
                </a:lnTo>
                <a:lnTo>
                  <a:pt x="44330" y="63750"/>
                </a:lnTo>
                <a:lnTo>
                  <a:pt x="44320" y="63750"/>
                </a:lnTo>
                <a:lnTo>
                  <a:pt x="44310" y="63740"/>
                </a:lnTo>
                <a:lnTo>
                  <a:pt x="44300" y="63740"/>
                </a:lnTo>
                <a:lnTo>
                  <a:pt x="44290" y="63740"/>
                </a:lnTo>
                <a:lnTo>
                  <a:pt x="44280" y="63740"/>
                </a:lnTo>
                <a:lnTo>
                  <a:pt x="44270" y="63730"/>
                </a:lnTo>
                <a:lnTo>
                  <a:pt x="44260" y="63730"/>
                </a:lnTo>
                <a:lnTo>
                  <a:pt x="44250" y="63730"/>
                </a:lnTo>
                <a:lnTo>
                  <a:pt x="44240" y="63730"/>
                </a:lnTo>
                <a:lnTo>
                  <a:pt x="44230" y="63730"/>
                </a:lnTo>
                <a:lnTo>
                  <a:pt x="44230" y="63720"/>
                </a:lnTo>
                <a:lnTo>
                  <a:pt x="44220" y="63720"/>
                </a:lnTo>
                <a:lnTo>
                  <a:pt x="44210" y="63720"/>
                </a:lnTo>
                <a:lnTo>
                  <a:pt x="44200" y="63720"/>
                </a:lnTo>
                <a:lnTo>
                  <a:pt x="44190" y="63710"/>
                </a:lnTo>
                <a:lnTo>
                  <a:pt x="44180" y="63710"/>
                </a:lnTo>
                <a:lnTo>
                  <a:pt x="44170" y="63710"/>
                </a:lnTo>
                <a:lnTo>
                  <a:pt x="44160" y="63710"/>
                </a:lnTo>
                <a:lnTo>
                  <a:pt x="44150" y="63710"/>
                </a:lnTo>
                <a:lnTo>
                  <a:pt x="44140" y="63710"/>
                </a:lnTo>
                <a:lnTo>
                  <a:pt x="44130" y="63710"/>
                </a:lnTo>
                <a:lnTo>
                  <a:pt x="44120" y="63710"/>
                </a:lnTo>
                <a:lnTo>
                  <a:pt x="44110" y="63710"/>
                </a:lnTo>
                <a:lnTo>
                  <a:pt x="44100" y="63710"/>
                </a:lnTo>
                <a:lnTo>
                  <a:pt x="44090" y="63720"/>
                </a:lnTo>
                <a:lnTo>
                  <a:pt x="44080" y="63720"/>
                </a:lnTo>
                <a:lnTo>
                  <a:pt x="44070" y="63720"/>
                </a:lnTo>
                <a:lnTo>
                  <a:pt x="44070" y="63730"/>
                </a:lnTo>
                <a:lnTo>
                  <a:pt x="44060" y="63730"/>
                </a:lnTo>
                <a:lnTo>
                  <a:pt x="44050" y="63730"/>
                </a:lnTo>
                <a:lnTo>
                  <a:pt x="44050" y="63740"/>
                </a:lnTo>
                <a:lnTo>
                  <a:pt x="44040" y="63740"/>
                </a:lnTo>
                <a:lnTo>
                  <a:pt x="44040" y="63750"/>
                </a:lnTo>
                <a:lnTo>
                  <a:pt x="44030" y="63750"/>
                </a:lnTo>
                <a:lnTo>
                  <a:pt x="44020" y="63760"/>
                </a:lnTo>
                <a:lnTo>
                  <a:pt x="44010" y="63760"/>
                </a:lnTo>
                <a:lnTo>
                  <a:pt x="44010" y="63770"/>
                </a:lnTo>
                <a:lnTo>
                  <a:pt x="44000" y="63770"/>
                </a:lnTo>
                <a:lnTo>
                  <a:pt x="44000" y="63780"/>
                </a:lnTo>
                <a:lnTo>
                  <a:pt x="43990" y="63780"/>
                </a:lnTo>
                <a:lnTo>
                  <a:pt x="43980" y="63780"/>
                </a:lnTo>
                <a:lnTo>
                  <a:pt x="43980" y="63790"/>
                </a:lnTo>
                <a:lnTo>
                  <a:pt x="43970" y="63790"/>
                </a:lnTo>
                <a:lnTo>
                  <a:pt x="43970" y="63800"/>
                </a:lnTo>
                <a:lnTo>
                  <a:pt x="43960" y="63800"/>
                </a:lnTo>
                <a:lnTo>
                  <a:pt x="43950" y="63800"/>
                </a:lnTo>
                <a:lnTo>
                  <a:pt x="43940" y="63800"/>
                </a:lnTo>
                <a:lnTo>
                  <a:pt x="43940" y="63810"/>
                </a:lnTo>
                <a:lnTo>
                  <a:pt x="43930" y="63810"/>
                </a:lnTo>
                <a:lnTo>
                  <a:pt x="43920" y="63820"/>
                </a:lnTo>
                <a:lnTo>
                  <a:pt x="43910" y="63820"/>
                </a:lnTo>
                <a:lnTo>
                  <a:pt x="43910" y="63830"/>
                </a:lnTo>
                <a:lnTo>
                  <a:pt x="43900" y="63830"/>
                </a:lnTo>
                <a:lnTo>
                  <a:pt x="43890" y="63840"/>
                </a:lnTo>
                <a:lnTo>
                  <a:pt x="43880" y="63840"/>
                </a:lnTo>
                <a:lnTo>
                  <a:pt x="43880" y="63850"/>
                </a:lnTo>
                <a:lnTo>
                  <a:pt x="43870" y="63850"/>
                </a:lnTo>
                <a:lnTo>
                  <a:pt x="43870" y="63860"/>
                </a:lnTo>
                <a:lnTo>
                  <a:pt x="43860" y="63860"/>
                </a:lnTo>
                <a:lnTo>
                  <a:pt x="43850" y="63860"/>
                </a:lnTo>
                <a:lnTo>
                  <a:pt x="43850" y="63870"/>
                </a:lnTo>
                <a:lnTo>
                  <a:pt x="43840" y="63870"/>
                </a:lnTo>
                <a:lnTo>
                  <a:pt x="43840" y="63880"/>
                </a:lnTo>
                <a:lnTo>
                  <a:pt x="43830" y="63880"/>
                </a:lnTo>
                <a:lnTo>
                  <a:pt x="43820" y="63880"/>
                </a:lnTo>
                <a:lnTo>
                  <a:pt x="43820" y="63890"/>
                </a:lnTo>
                <a:lnTo>
                  <a:pt x="43810" y="63890"/>
                </a:lnTo>
                <a:lnTo>
                  <a:pt x="43800" y="63890"/>
                </a:lnTo>
                <a:lnTo>
                  <a:pt x="43800" y="63900"/>
                </a:lnTo>
                <a:lnTo>
                  <a:pt x="43790" y="63900"/>
                </a:lnTo>
                <a:lnTo>
                  <a:pt x="43780" y="63900"/>
                </a:lnTo>
                <a:lnTo>
                  <a:pt x="43770" y="63900"/>
                </a:lnTo>
                <a:lnTo>
                  <a:pt x="43770" y="63910"/>
                </a:lnTo>
                <a:lnTo>
                  <a:pt x="43760" y="63910"/>
                </a:lnTo>
                <a:lnTo>
                  <a:pt x="43750" y="63910"/>
                </a:lnTo>
                <a:lnTo>
                  <a:pt x="43750" y="63920"/>
                </a:lnTo>
                <a:lnTo>
                  <a:pt x="43740" y="63920"/>
                </a:lnTo>
                <a:lnTo>
                  <a:pt x="43740" y="63930"/>
                </a:lnTo>
                <a:lnTo>
                  <a:pt x="43740" y="63940"/>
                </a:lnTo>
                <a:lnTo>
                  <a:pt x="43730" y="63940"/>
                </a:lnTo>
                <a:lnTo>
                  <a:pt x="43720" y="63950"/>
                </a:lnTo>
                <a:lnTo>
                  <a:pt x="43710" y="63960"/>
                </a:lnTo>
                <a:lnTo>
                  <a:pt x="43700" y="63970"/>
                </a:lnTo>
                <a:lnTo>
                  <a:pt x="43690" y="63970"/>
                </a:lnTo>
                <a:lnTo>
                  <a:pt x="43680" y="63970"/>
                </a:lnTo>
                <a:lnTo>
                  <a:pt x="43680" y="63960"/>
                </a:lnTo>
                <a:lnTo>
                  <a:pt x="43670" y="63960"/>
                </a:lnTo>
                <a:lnTo>
                  <a:pt x="43660" y="63960"/>
                </a:lnTo>
                <a:lnTo>
                  <a:pt x="43650" y="63970"/>
                </a:lnTo>
                <a:lnTo>
                  <a:pt x="43640" y="63970"/>
                </a:lnTo>
                <a:lnTo>
                  <a:pt x="43630" y="63980"/>
                </a:lnTo>
                <a:lnTo>
                  <a:pt x="43620" y="63980"/>
                </a:lnTo>
                <a:lnTo>
                  <a:pt x="43620" y="63990"/>
                </a:lnTo>
                <a:lnTo>
                  <a:pt x="43610" y="63990"/>
                </a:lnTo>
                <a:lnTo>
                  <a:pt x="43600" y="63990"/>
                </a:lnTo>
                <a:lnTo>
                  <a:pt x="43600" y="64000"/>
                </a:lnTo>
                <a:lnTo>
                  <a:pt x="43590" y="64000"/>
                </a:lnTo>
                <a:lnTo>
                  <a:pt x="43590" y="64010"/>
                </a:lnTo>
                <a:lnTo>
                  <a:pt x="43580" y="64010"/>
                </a:lnTo>
                <a:lnTo>
                  <a:pt x="43570" y="64010"/>
                </a:lnTo>
                <a:lnTo>
                  <a:pt x="43570" y="64020"/>
                </a:lnTo>
                <a:lnTo>
                  <a:pt x="43560" y="64020"/>
                </a:lnTo>
                <a:lnTo>
                  <a:pt x="43560" y="64030"/>
                </a:lnTo>
                <a:lnTo>
                  <a:pt x="43550" y="64030"/>
                </a:lnTo>
                <a:lnTo>
                  <a:pt x="43540" y="64030"/>
                </a:lnTo>
                <a:lnTo>
                  <a:pt x="43540" y="64040"/>
                </a:lnTo>
                <a:lnTo>
                  <a:pt x="43530" y="64040"/>
                </a:lnTo>
                <a:lnTo>
                  <a:pt x="43530" y="64050"/>
                </a:lnTo>
                <a:lnTo>
                  <a:pt x="43520" y="64050"/>
                </a:lnTo>
                <a:lnTo>
                  <a:pt x="43520" y="64060"/>
                </a:lnTo>
                <a:lnTo>
                  <a:pt x="43510" y="64060"/>
                </a:lnTo>
                <a:lnTo>
                  <a:pt x="43510" y="64070"/>
                </a:lnTo>
                <a:lnTo>
                  <a:pt x="43500" y="64070"/>
                </a:lnTo>
                <a:lnTo>
                  <a:pt x="43500" y="64080"/>
                </a:lnTo>
                <a:lnTo>
                  <a:pt x="43500" y="64090"/>
                </a:lnTo>
                <a:lnTo>
                  <a:pt x="43490" y="64090"/>
                </a:lnTo>
                <a:lnTo>
                  <a:pt x="43490" y="64100"/>
                </a:lnTo>
                <a:lnTo>
                  <a:pt x="43490" y="64110"/>
                </a:lnTo>
                <a:lnTo>
                  <a:pt x="43480" y="64120"/>
                </a:lnTo>
                <a:lnTo>
                  <a:pt x="43480" y="64130"/>
                </a:lnTo>
                <a:lnTo>
                  <a:pt x="43490" y="64140"/>
                </a:lnTo>
                <a:lnTo>
                  <a:pt x="43490" y="64150"/>
                </a:lnTo>
                <a:lnTo>
                  <a:pt x="43490" y="64160"/>
                </a:lnTo>
                <a:lnTo>
                  <a:pt x="43500" y="64170"/>
                </a:lnTo>
                <a:lnTo>
                  <a:pt x="43500" y="64180"/>
                </a:lnTo>
                <a:lnTo>
                  <a:pt x="43510" y="64180"/>
                </a:lnTo>
                <a:lnTo>
                  <a:pt x="43510" y="64190"/>
                </a:lnTo>
                <a:lnTo>
                  <a:pt x="43510" y="64200"/>
                </a:lnTo>
                <a:lnTo>
                  <a:pt x="43520" y="64200"/>
                </a:lnTo>
                <a:lnTo>
                  <a:pt x="43530" y="64210"/>
                </a:lnTo>
                <a:lnTo>
                  <a:pt x="43540" y="64210"/>
                </a:lnTo>
                <a:lnTo>
                  <a:pt x="43540" y="64220"/>
                </a:lnTo>
                <a:lnTo>
                  <a:pt x="43550" y="64220"/>
                </a:lnTo>
                <a:lnTo>
                  <a:pt x="43560" y="64220"/>
                </a:lnTo>
                <a:lnTo>
                  <a:pt x="43560" y="64230"/>
                </a:lnTo>
                <a:lnTo>
                  <a:pt x="43570" y="64230"/>
                </a:lnTo>
                <a:lnTo>
                  <a:pt x="43580" y="64230"/>
                </a:lnTo>
                <a:lnTo>
                  <a:pt x="43600" y="64230"/>
                </a:lnTo>
                <a:lnTo>
                  <a:pt x="43610" y="64230"/>
                </a:lnTo>
                <a:lnTo>
                  <a:pt x="43620" y="64230"/>
                </a:lnTo>
                <a:lnTo>
                  <a:pt x="43620" y="64220"/>
                </a:lnTo>
                <a:lnTo>
                  <a:pt x="43630" y="64220"/>
                </a:lnTo>
                <a:lnTo>
                  <a:pt x="43640" y="64220"/>
                </a:lnTo>
                <a:lnTo>
                  <a:pt x="43650" y="64220"/>
                </a:lnTo>
                <a:lnTo>
                  <a:pt x="43660" y="64220"/>
                </a:lnTo>
                <a:lnTo>
                  <a:pt x="43670" y="64220"/>
                </a:lnTo>
                <a:lnTo>
                  <a:pt x="43680" y="64220"/>
                </a:lnTo>
                <a:lnTo>
                  <a:pt x="43690" y="64220"/>
                </a:lnTo>
                <a:lnTo>
                  <a:pt x="43690" y="64210"/>
                </a:lnTo>
                <a:lnTo>
                  <a:pt x="43700" y="64210"/>
                </a:lnTo>
                <a:lnTo>
                  <a:pt x="43710" y="64210"/>
                </a:lnTo>
                <a:lnTo>
                  <a:pt x="43720" y="64210"/>
                </a:lnTo>
                <a:lnTo>
                  <a:pt x="43730" y="64210"/>
                </a:lnTo>
                <a:lnTo>
                  <a:pt x="43740" y="64210"/>
                </a:lnTo>
                <a:lnTo>
                  <a:pt x="43750" y="64200"/>
                </a:lnTo>
                <a:lnTo>
                  <a:pt x="43760" y="64200"/>
                </a:lnTo>
                <a:lnTo>
                  <a:pt x="43770" y="64200"/>
                </a:lnTo>
                <a:lnTo>
                  <a:pt x="43770" y="64210"/>
                </a:lnTo>
                <a:lnTo>
                  <a:pt x="43780" y="64210"/>
                </a:lnTo>
                <a:lnTo>
                  <a:pt x="43780" y="64220"/>
                </a:lnTo>
                <a:lnTo>
                  <a:pt x="43790" y="64220"/>
                </a:lnTo>
                <a:lnTo>
                  <a:pt x="43800" y="64220"/>
                </a:lnTo>
                <a:lnTo>
                  <a:pt x="43800" y="64210"/>
                </a:lnTo>
                <a:lnTo>
                  <a:pt x="43810" y="64210"/>
                </a:lnTo>
                <a:lnTo>
                  <a:pt x="43820" y="64210"/>
                </a:lnTo>
                <a:lnTo>
                  <a:pt x="43830" y="64210"/>
                </a:lnTo>
                <a:lnTo>
                  <a:pt x="43840" y="64210"/>
                </a:lnTo>
                <a:lnTo>
                  <a:pt x="43850" y="64200"/>
                </a:lnTo>
                <a:lnTo>
                  <a:pt x="43860" y="64200"/>
                </a:lnTo>
                <a:lnTo>
                  <a:pt x="43870" y="64200"/>
                </a:lnTo>
                <a:lnTo>
                  <a:pt x="43880" y="64200"/>
                </a:lnTo>
                <a:lnTo>
                  <a:pt x="43890" y="64200"/>
                </a:lnTo>
                <a:lnTo>
                  <a:pt x="43900" y="64200"/>
                </a:lnTo>
                <a:lnTo>
                  <a:pt x="43910" y="64200"/>
                </a:lnTo>
                <a:lnTo>
                  <a:pt x="43920" y="64200"/>
                </a:lnTo>
                <a:lnTo>
                  <a:pt x="43930" y="64200"/>
                </a:lnTo>
                <a:lnTo>
                  <a:pt x="43940" y="64200"/>
                </a:lnTo>
                <a:lnTo>
                  <a:pt x="43950" y="64200"/>
                </a:lnTo>
                <a:lnTo>
                  <a:pt x="43950" y="64190"/>
                </a:lnTo>
                <a:lnTo>
                  <a:pt x="43960" y="64190"/>
                </a:lnTo>
                <a:lnTo>
                  <a:pt x="43970" y="64190"/>
                </a:lnTo>
                <a:lnTo>
                  <a:pt x="43980" y="64190"/>
                </a:lnTo>
                <a:lnTo>
                  <a:pt x="43990" y="64190"/>
                </a:lnTo>
                <a:lnTo>
                  <a:pt x="43990" y="64180"/>
                </a:lnTo>
                <a:lnTo>
                  <a:pt x="44000" y="64180"/>
                </a:lnTo>
                <a:lnTo>
                  <a:pt x="44010" y="64180"/>
                </a:lnTo>
                <a:lnTo>
                  <a:pt x="44020" y="64180"/>
                </a:lnTo>
                <a:lnTo>
                  <a:pt x="44030" y="64180"/>
                </a:lnTo>
                <a:lnTo>
                  <a:pt x="44040" y="64180"/>
                </a:lnTo>
                <a:lnTo>
                  <a:pt x="44050" y="64180"/>
                </a:lnTo>
                <a:lnTo>
                  <a:pt x="44060" y="64180"/>
                </a:lnTo>
                <a:lnTo>
                  <a:pt x="44070" y="64180"/>
                </a:lnTo>
                <a:lnTo>
                  <a:pt x="44080" y="64180"/>
                </a:lnTo>
                <a:lnTo>
                  <a:pt x="44090" y="64180"/>
                </a:lnTo>
                <a:lnTo>
                  <a:pt x="44100" y="64180"/>
                </a:lnTo>
                <a:lnTo>
                  <a:pt x="44100" y="64190"/>
                </a:lnTo>
                <a:lnTo>
                  <a:pt x="44110" y="64190"/>
                </a:lnTo>
                <a:lnTo>
                  <a:pt x="44120" y="64190"/>
                </a:lnTo>
                <a:lnTo>
                  <a:pt x="44130" y="64190"/>
                </a:lnTo>
                <a:lnTo>
                  <a:pt x="44140" y="64190"/>
                </a:lnTo>
                <a:lnTo>
                  <a:pt x="44150" y="64200"/>
                </a:lnTo>
                <a:lnTo>
                  <a:pt x="44160" y="64200"/>
                </a:lnTo>
                <a:lnTo>
                  <a:pt x="44170" y="64200"/>
                </a:lnTo>
                <a:lnTo>
                  <a:pt x="44180" y="64200"/>
                </a:lnTo>
                <a:lnTo>
                  <a:pt x="44190" y="64200"/>
                </a:lnTo>
                <a:lnTo>
                  <a:pt x="44190" y="64210"/>
                </a:lnTo>
                <a:lnTo>
                  <a:pt x="44200" y="64210"/>
                </a:lnTo>
                <a:lnTo>
                  <a:pt x="44210" y="64210"/>
                </a:lnTo>
                <a:lnTo>
                  <a:pt x="44220" y="64210"/>
                </a:lnTo>
                <a:lnTo>
                  <a:pt x="44230" y="64210"/>
                </a:lnTo>
                <a:lnTo>
                  <a:pt x="44240" y="64210"/>
                </a:lnTo>
                <a:lnTo>
                  <a:pt x="44250" y="64210"/>
                </a:lnTo>
                <a:lnTo>
                  <a:pt x="44250" y="64220"/>
                </a:lnTo>
                <a:lnTo>
                  <a:pt x="44260" y="64220"/>
                </a:lnTo>
                <a:lnTo>
                  <a:pt x="44270" y="64220"/>
                </a:lnTo>
                <a:lnTo>
                  <a:pt x="44280" y="64230"/>
                </a:lnTo>
                <a:lnTo>
                  <a:pt x="44290" y="64230"/>
                </a:lnTo>
                <a:lnTo>
                  <a:pt x="44300" y="64230"/>
                </a:lnTo>
                <a:lnTo>
                  <a:pt x="44310" y="64230"/>
                </a:lnTo>
                <a:lnTo>
                  <a:pt x="44310" y="64240"/>
                </a:lnTo>
                <a:lnTo>
                  <a:pt x="44320" y="64240"/>
                </a:lnTo>
                <a:lnTo>
                  <a:pt x="44320" y="64250"/>
                </a:lnTo>
                <a:lnTo>
                  <a:pt x="44330" y="64250"/>
                </a:lnTo>
                <a:lnTo>
                  <a:pt x="44340" y="64250"/>
                </a:lnTo>
                <a:lnTo>
                  <a:pt x="44340" y="64260"/>
                </a:lnTo>
                <a:lnTo>
                  <a:pt x="44350" y="64260"/>
                </a:lnTo>
                <a:lnTo>
                  <a:pt x="44350" y="64270"/>
                </a:lnTo>
                <a:lnTo>
                  <a:pt x="44360" y="64270"/>
                </a:lnTo>
                <a:lnTo>
                  <a:pt x="44370" y="64280"/>
                </a:lnTo>
                <a:lnTo>
                  <a:pt x="44380" y="64280"/>
                </a:lnTo>
                <a:lnTo>
                  <a:pt x="44380" y="64290"/>
                </a:lnTo>
                <a:lnTo>
                  <a:pt x="44390" y="64290"/>
                </a:lnTo>
                <a:lnTo>
                  <a:pt x="44400" y="64290"/>
                </a:lnTo>
                <a:lnTo>
                  <a:pt x="44400" y="64300"/>
                </a:lnTo>
                <a:lnTo>
                  <a:pt x="44410" y="64300"/>
                </a:lnTo>
                <a:lnTo>
                  <a:pt x="44420" y="64310"/>
                </a:lnTo>
                <a:lnTo>
                  <a:pt x="44430" y="64310"/>
                </a:lnTo>
                <a:lnTo>
                  <a:pt x="44430" y="64320"/>
                </a:lnTo>
                <a:lnTo>
                  <a:pt x="44440" y="64320"/>
                </a:lnTo>
                <a:lnTo>
                  <a:pt x="44440" y="64330"/>
                </a:lnTo>
                <a:lnTo>
                  <a:pt x="44450" y="64330"/>
                </a:lnTo>
                <a:lnTo>
                  <a:pt x="44460" y="64340"/>
                </a:lnTo>
                <a:lnTo>
                  <a:pt x="44470" y="64340"/>
                </a:lnTo>
                <a:lnTo>
                  <a:pt x="44470" y="64350"/>
                </a:lnTo>
                <a:lnTo>
                  <a:pt x="44480" y="64350"/>
                </a:lnTo>
                <a:lnTo>
                  <a:pt x="44480" y="64360"/>
                </a:lnTo>
                <a:lnTo>
                  <a:pt x="44490" y="64360"/>
                </a:lnTo>
                <a:lnTo>
                  <a:pt x="44490" y="64370"/>
                </a:lnTo>
                <a:lnTo>
                  <a:pt x="44500" y="64370"/>
                </a:lnTo>
                <a:lnTo>
                  <a:pt x="44510" y="64380"/>
                </a:lnTo>
                <a:lnTo>
                  <a:pt x="44510" y="64390"/>
                </a:lnTo>
                <a:lnTo>
                  <a:pt x="44520" y="64390"/>
                </a:lnTo>
                <a:lnTo>
                  <a:pt x="44520" y="64400"/>
                </a:lnTo>
                <a:lnTo>
                  <a:pt x="44530" y="64400"/>
                </a:lnTo>
                <a:lnTo>
                  <a:pt x="44530" y="64410"/>
                </a:lnTo>
                <a:lnTo>
                  <a:pt x="44530" y="64420"/>
                </a:lnTo>
                <a:lnTo>
                  <a:pt x="44530" y="64430"/>
                </a:lnTo>
                <a:lnTo>
                  <a:pt x="44520" y="64430"/>
                </a:lnTo>
                <a:lnTo>
                  <a:pt x="44520" y="64440"/>
                </a:lnTo>
                <a:lnTo>
                  <a:pt x="44520" y="64450"/>
                </a:lnTo>
                <a:lnTo>
                  <a:pt x="44510" y="64450"/>
                </a:lnTo>
                <a:lnTo>
                  <a:pt x="44510" y="64460"/>
                </a:lnTo>
                <a:lnTo>
                  <a:pt x="44500" y="64460"/>
                </a:lnTo>
                <a:lnTo>
                  <a:pt x="44500" y="64470"/>
                </a:lnTo>
                <a:lnTo>
                  <a:pt x="44490" y="64470"/>
                </a:lnTo>
                <a:lnTo>
                  <a:pt x="44480" y="64480"/>
                </a:lnTo>
                <a:lnTo>
                  <a:pt x="44470" y="64490"/>
                </a:lnTo>
                <a:lnTo>
                  <a:pt x="44460" y="64490"/>
                </a:lnTo>
                <a:lnTo>
                  <a:pt x="44460" y="64500"/>
                </a:lnTo>
                <a:lnTo>
                  <a:pt x="44450" y="64500"/>
                </a:lnTo>
                <a:lnTo>
                  <a:pt x="44440" y="64510"/>
                </a:lnTo>
                <a:lnTo>
                  <a:pt x="44430" y="64510"/>
                </a:lnTo>
                <a:lnTo>
                  <a:pt x="44420" y="64520"/>
                </a:lnTo>
                <a:lnTo>
                  <a:pt x="44410" y="64520"/>
                </a:lnTo>
                <a:lnTo>
                  <a:pt x="44410" y="64530"/>
                </a:lnTo>
                <a:lnTo>
                  <a:pt x="44400" y="64530"/>
                </a:lnTo>
                <a:lnTo>
                  <a:pt x="44390" y="64540"/>
                </a:lnTo>
                <a:lnTo>
                  <a:pt x="44380" y="64540"/>
                </a:lnTo>
                <a:lnTo>
                  <a:pt x="44370" y="64550"/>
                </a:lnTo>
                <a:lnTo>
                  <a:pt x="44370" y="64560"/>
                </a:lnTo>
                <a:lnTo>
                  <a:pt x="44360" y="64560"/>
                </a:lnTo>
                <a:lnTo>
                  <a:pt x="44360" y="64570"/>
                </a:lnTo>
                <a:lnTo>
                  <a:pt x="44350" y="64570"/>
                </a:lnTo>
                <a:lnTo>
                  <a:pt x="44350" y="64580"/>
                </a:lnTo>
                <a:lnTo>
                  <a:pt x="44340" y="64580"/>
                </a:lnTo>
                <a:lnTo>
                  <a:pt x="44340" y="64590"/>
                </a:lnTo>
                <a:lnTo>
                  <a:pt x="44330" y="64590"/>
                </a:lnTo>
                <a:lnTo>
                  <a:pt x="44330" y="64600"/>
                </a:lnTo>
                <a:lnTo>
                  <a:pt x="44320" y="64610"/>
                </a:lnTo>
                <a:lnTo>
                  <a:pt x="44320" y="64620"/>
                </a:lnTo>
                <a:lnTo>
                  <a:pt x="44310" y="64620"/>
                </a:lnTo>
                <a:lnTo>
                  <a:pt x="44310" y="64630"/>
                </a:lnTo>
                <a:lnTo>
                  <a:pt x="44300" y="64630"/>
                </a:lnTo>
                <a:lnTo>
                  <a:pt x="44300" y="64640"/>
                </a:lnTo>
                <a:lnTo>
                  <a:pt x="44290" y="64640"/>
                </a:lnTo>
                <a:lnTo>
                  <a:pt x="44290" y="64650"/>
                </a:lnTo>
                <a:lnTo>
                  <a:pt x="44280" y="64650"/>
                </a:lnTo>
                <a:lnTo>
                  <a:pt x="44270" y="64660"/>
                </a:lnTo>
                <a:lnTo>
                  <a:pt x="44270" y="64650"/>
                </a:lnTo>
                <a:lnTo>
                  <a:pt x="44260" y="64650"/>
                </a:lnTo>
                <a:lnTo>
                  <a:pt x="44250" y="64660"/>
                </a:lnTo>
                <a:lnTo>
                  <a:pt x="44250" y="64670"/>
                </a:lnTo>
                <a:lnTo>
                  <a:pt x="44250" y="64680"/>
                </a:lnTo>
                <a:lnTo>
                  <a:pt x="44240" y="64690"/>
                </a:lnTo>
                <a:lnTo>
                  <a:pt x="44230" y="64690"/>
                </a:lnTo>
                <a:lnTo>
                  <a:pt x="44230" y="64700"/>
                </a:lnTo>
                <a:lnTo>
                  <a:pt x="44220" y="64700"/>
                </a:lnTo>
                <a:lnTo>
                  <a:pt x="44220" y="64710"/>
                </a:lnTo>
                <a:lnTo>
                  <a:pt x="44210" y="64710"/>
                </a:lnTo>
                <a:lnTo>
                  <a:pt x="44200" y="64710"/>
                </a:lnTo>
                <a:lnTo>
                  <a:pt x="44200" y="64720"/>
                </a:lnTo>
                <a:lnTo>
                  <a:pt x="44190" y="64720"/>
                </a:lnTo>
                <a:lnTo>
                  <a:pt x="44180" y="64720"/>
                </a:lnTo>
                <a:lnTo>
                  <a:pt x="44170" y="64720"/>
                </a:lnTo>
                <a:lnTo>
                  <a:pt x="44160" y="64720"/>
                </a:lnTo>
                <a:lnTo>
                  <a:pt x="44160" y="64710"/>
                </a:lnTo>
                <a:lnTo>
                  <a:pt x="44150" y="64710"/>
                </a:lnTo>
                <a:lnTo>
                  <a:pt x="44150" y="64720"/>
                </a:lnTo>
                <a:lnTo>
                  <a:pt x="44140" y="64710"/>
                </a:lnTo>
                <a:lnTo>
                  <a:pt x="44140" y="64700"/>
                </a:lnTo>
                <a:lnTo>
                  <a:pt x="44130" y="64700"/>
                </a:lnTo>
                <a:lnTo>
                  <a:pt x="44130" y="64690"/>
                </a:lnTo>
                <a:lnTo>
                  <a:pt x="44120" y="64690"/>
                </a:lnTo>
                <a:lnTo>
                  <a:pt x="44120" y="64680"/>
                </a:lnTo>
                <a:lnTo>
                  <a:pt x="44110" y="64680"/>
                </a:lnTo>
                <a:lnTo>
                  <a:pt x="44110" y="64670"/>
                </a:lnTo>
                <a:lnTo>
                  <a:pt x="44110" y="64660"/>
                </a:lnTo>
                <a:lnTo>
                  <a:pt x="44100" y="64660"/>
                </a:lnTo>
                <a:lnTo>
                  <a:pt x="44100" y="64650"/>
                </a:lnTo>
                <a:lnTo>
                  <a:pt x="44100" y="64640"/>
                </a:lnTo>
                <a:lnTo>
                  <a:pt x="44090" y="64640"/>
                </a:lnTo>
                <a:lnTo>
                  <a:pt x="44090" y="64630"/>
                </a:lnTo>
                <a:lnTo>
                  <a:pt x="44090" y="64620"/>
                </a:lnTo>
                <a:lnTo>
                  <a:pt x="44080" y="64620"/>
                </a:lnTo>
                <a:lnTo>
                  <a:pt x="44080" y="64610"/>
                </a:lnTo>
                <a:lnTo>
                  <a:pt x="44080" y="64600"/>
                </a:lnTo>
                <a:lnTo>
                  <a:pt x="44070" y="64590"/>
                </a:lnTo>
                <a:lnTo>
                  <a:pt x="44070" y="64580"/>
                </a:lnTo>
                <a:lnTo>
                  <a:pt x="44060" y="64580"/>
                </a:lnTo>
                <a:lnTo>
                  <a:pt x="44060" y="64570"/>
                </a:lnTo>
                <a:lnTo>
                  <a:pt x="44050" y="64570"/>
                </a:lnTo>
                <a:lnTo>
                  <a:pt x="44050" y="64560"/>
                </a:lnTo>
                <a:lnTo>
                  <a:pt x="44050" y="64550"/>
                </a:lnTo>
                <a:lnTo>
                  <a:pt x="44040" y="64550"/>
                </a:lnTo>
                <a:lnTo>
                  <a:pt x="44040" y="64540"/>
                </a:lnTo>
                <a:lnTo>
                  <a:pt x="44030" y="64540"/>
                </a:lnTo>
                <a:lnTo>
                  <a:pt x="44030" y="64530"/>
                </a:lnTo>
                <a:lnTo>
                  <a:pt x="44030" y="64520"/>
                </a:lnTo>
                <a:lnTo>
                  <a:pt x="44020" y="64520"/>
                </a:lnTo>
                <a:lnTo>
                  <a:pt x="44020" y="64510"/>
                </a:lnTo>
                <a:lnTo>
                  <a:pt x="44010" y="64510"/>
                </a:lnTo>
                <a:lnTo>
                  <a:pt x="44000" y="64500"/>
                </a:lnTo>
                <a:lnTo>
                  <a:pt x="43990" y="64490"/>
                </a:lnTo>
                <a:lnTo>
                  <a:pt x="43980" y="64490"/>
                </a:lnTo>
                <a:lnTo>
                  <a:pt x="43980" y="64480"/>
                </a:lnTo>
                <a:lnTo>
                  <a:pt x="43970" y="64480"/>
                </a:lnTo>
                <a:lnTo>
                  <a:pt x="43960" y="64480"/>
                </a:lnTo>
                <a:lnTo>
                  <a:pt x="43960" y="64490"/>
                </a:lnTo>
                <a:lnTo>
                  <a:pt x="43950" y="64490"/>
                </a:lnTo>
                <a:lnTo>
                  <a:pt x="43940" y="64490"/>
                </a:lnTo>
                <a:lnTo>
                  <a:pt x="43940" y="64500"/>
                </a:lnTo>
                <a:lnTo>
                  <a:pt x="43930" y="64500"/>
                </a:lnTo>
                <a:lnTo>
                  <a:pt x="43930" y="64510"/>
                </a:lnTo>
                <a:lnTo>
                  <a:pt x="43920" y="64510"/>
                </a:lnTo>
                <a:lnTo>
                  <a:pt x="43920" y="64520"/>
                </a:lnTo>
                <a:lnTo>
                  <a:pt x="43910" y="64520"/>
                </a:lnTo>
                <a:lnTo>
                  <a:pt x="43910" y="64530"/>
                </a:lnTo>
                <a:lnTo>
                  <a:pt x="43910" y="64540"/>
                </a:lnTo>
                <a:lnTo>
                  <a:pt x="43910" y="64550"/>
                </a:lnTo>
                <a:lnTo>
                  <a:pt x="43910" y="64560"/>
                </a:lnTo>
                <a:lnTo>
                  <a:pt x="43900" y="64560"/>
                </a:lnTo>
                <a:lnTo>
                  <a:pt x="43900" y="64570"/>
                </a:lnTo>
                <a:lnTo>
                  <a:pt x="43900" y="64580"/>
                </a:lnTo>
                <a:lnTo>
                  <a:pt x="43900" y="64590"/>
                </a:lnTo>
                <a:lnTo>
                  <a:pt x="43900" y="64600"/>
                </a:lnTo>
                <a:lnTo>
                  <a:pt x="43890" y="64600"/>
                </a:lnTo>
                <a:lnTo>
                  <a:pt x="43890" y="64610"/>
                </a:lnTo>
                <a:lnTo>
                  <a:pt x="43890" y="64620"/>
                </a:lnTo>
                <a:lnTo>
                  <a:pt x="43890" y="64630"/>
                </a:lnTo>
                <a:lnTo>
                  <a:pt x="43880" y="64630"/>
                </a:lnTo>
                <a:lnTo>
                  <a:pt x="43880" y="64640"/>
                </a:lnTo>
                <a:lnTo>
                  <a:pt x="43880" y="64650"/>
                </a:lnTo>
                <a:lnTo>
                  <a:pt x="43880" y="64660"/>
                </a:lnTo>
                <a:lnTo>
                  <a:pt x="43880" y="64670"/>
                </a:lnTo>
                <a:lnTo>
                  <a:pt x="43890" y="64670"/>
                </a:lnTo>
                <a:lnTo>
                  <a:pt x="43890" y="64680"/>
                </a:lnTo>
                <a:lnTo>
                  <a:pt x="43890" y="64690"/>
                </a:lnTo>
                <a:lnTo>
                  <a:pt x="43900" y="64690"/>
                </a:lnTo>
                <a:lnTo>
                  <a:pt x="43900" y="64700"/>
                </a:lnTo>
                <a:lnTo>
                  <a:pt x="43910" y="64700"/>
                </a:lnTo>
                <a:lnTo>
                  <a:pt x="43910" y="64710"/>
                </a:lnTo>
                <a:lnTo>
                  <a:pt x="43910" y="64720"/>
                </a:lnTo>
                <a:lnTo>
                  <a:pt x="43920" y="64720"/>
                </a:lnTo>
                <a:lnTo>
                  <a:pt x="43920" y="64730"/>
                </a:lnTo>
                <a:lnTo>
                  <a:pt x="43930" y="64730"/>
                </a:lnTo>
                <a:lnTo>
                  <a:pt x="43930" y="64740"/>
                </a:lnTo>
                <a:lnTo>
                  <a:pt x="43940" y="64740"/>
                </a:lnTo>
                <a:lnTo>
                  <a:pt x="43940" y="64750"/>
                </a:lnTo>
                <a:lnTo>
                  <a:pt x="43950" y="64750"/>
                </a:lnTo>
                <a:lnTo>
                  <a:pt x="43950" y="64760"/>
                </a:lnTo>
                <a:lnTo>
                  <a:pt x="43960" y="64760"/>
                </a:lnTo>
                <a:lnTo>
                  <a:pt x="43970" y="64770"/>
                </a:lnTo>
                <a:lnTo>
                  <a:pt x="43980" y="64770"/>
                </a:lnTo>
                <a:lnTo>
                  <a:pt x="43980" y="64780"/>
                </a:lnTo>
                <a:lnTo>
                  <a:pt x="43990" y="64780"/>
                </a:lnTo>
                <a:lnTo>
                  <a:pt x="44000" y="64780"/>
                </a:lnTo>
                <a:lnTo>
                  <a:pt x="44010" y="64780"/>
                </a:lnTo>
                <a:lnTo>
                  <a:pt x="44010" y="64790"/>
                </a:lnTo>
                <a:lnTo>
                  <a:pt x="44020" y="64790"/>
                </a:lnTo>
                <a:lnTo>
                  <a:pt x="44030" y="64790"/>
                </a:lnTo>
                <a:lnTo>
                  <a:pt x="44030" y="64800"/>
                </a:lnTo>
                <a:lnTo>
                  <a:pt x="44040" y="64800"/>
                </a:lnTo>
                <a:lnTo>
                  <a:pt x="44050" y="64800"/>
                </a:lnTo>
                <a:lnTo>
                  <a:pt x="44050" y="64810"/>
                </a:lnTo>
                <a:lnTo>
                  <a:pt x="44060" y="64810"/>
                </a:lnTo>
                <a:lnTo>
                  <a:pt x="44070" y="64810"/>
                </a:lnTo>
                <a:lnTo>
                  <a:pt x="44080" y="64820"/>
                </a:lnTo>
                <a:lnTo>
                  <a:pt x="44090" y="64820"/>
                </a:lnTo>
                <a:lnTo>
                  <a:pt x="44090" y="64830"/>
                </a:lnTo>
                <a:lnTo>
                  <a:pt x="44100" y="64830"/>
                </a:lnTo>
                <a:lnTo>
                  <a:pt x="44110" y="64830"/>
                </a:lnTo>
                <a:lnTo>
                  <a:pt x="44120" y="64830"/>
                </a:lnTo>
                <a:lnTo>
                  <a:pt x="44120" y="64840"/>
                </a:lnTo>
                <a:lnTo>
                  <a:pt x="44130" y="64840"/>
                </a:lnTo>
                <a:lnTo>
                  <a:pt x="44140" y="64840"/>
                </a:lnTo>
                <a:lnTo>
                  <a:pt x="44140" y="64850"/>
                </a:lnTo>
                <a:lnTo>
                  <a:pt x="44150" y="64850"/>
                </a:lnTo>
                <a:lnTo>
                  <a:pt x="44160" y="64850"/>
                </a:lnTo>
                <a:lnTo>
                  <a:pt x="44170" y="64850"/>
                </a:lnTo>
                <a:lnTo>
                  <a:pt x="44180" y="64860"/>
                </a:lnTo>
                <a:lnTo>
                  <a:pt x="44190" y="64860"/>
                </a:lnTo>
                <a:lnTo>
                  <a:pt x="44200" y="64860"/>
                </a:lnTo>
                <a:lnTo>
                  <a:pt x="44210" y="64860"/>
                </a:lnTo>
                <a:lnTo>
                  <a:pt x="44210" y="64870"/>
                </a:lnTo>
                <a:lnTo>
                  <a:pt x="44220" y="64870"/>
                </a:lnTo>
                <a:lnTo>
                  <a:pt x="44230" y="64870"/>
                </a:lnTo>
                <a:lnTo>
                  <a:pt x="44240" y="64870"/>
                </a:lnTo>
                <a:lnTo>
                  <a:pt x="44250" y="64870"/>
                </a:lnTo>
                <a:lnTo>
                  <a:pt x="44250" y="64880"/>
                </a:lnTo>
                <a:lnTo>
                  <a:pt x="44260" y="64880"/>
                </a:lnTo>
                <a:lnTo>
                  <a:pt x="44270" y="64880"/>
                </a:lnTo>
                <a:lnTo>
                  <a:pt x="44280" y="64890"/>
                </a:lnTo>
                <a:lnTo>
                  <a:pt x="44290" y="64890"/>
                </a:lnTo>
                <a:lnTo>
                  <a:pt x="44290" y="64900"/>
                </a:lnTo>
                <a:lnTo>
                  <a:pt x="44300" y="64900"/>
                </a:lnTo>
                <a:lnTo>
                  <a:pt x="44310" y="64900"/>
                </a:lnTo>
                <a:lnTo>
                  <a:pt x="44320" y="64900"/>
                </a:lnTo>
                <a:lnTo>
                  <a:pt x="44320" y="64910"/>
                </a:lnTo>
                <a:lnTo>
                  <a:pt x="44330" y="64910"/>
                </a:lnTo>
                <a:lnTo>
                  <a:pt x="44340" y="64920"/>
                </a:lnTo>
                <a:lnTo>
                  <a:pt x="44350" y="64920"/>
                </a:lnTo>
                <a:lnTo>
                  <a:pt x="44350" y="64930"/>
                </a:lnTo>
                <a:lnTo>
                  <a:pt x="44360" y="64930"/>
                </a:lnTo>
                <a:lnTo>
                  <a:pt x="44360" y="64940"/>
                </a:lnTo>
                <a:lnTo>
                  <a:pt x="44370" y="64940"/>
                </a:lnTo>
                <a:lnTo>
                  <a:pt x="44370" y="64950"/>
                </a:lnTo>
                <a:lnTo>
                  <a:pt x="44380" y="64960"/>
                </a:lnTo>
                <a:lnTo>
                  <a:pt x="44380" y="64970"/>
                </a:lnTo>
                <a:lnTo>
                  <a:pt x="44390" y="64970"/>
                </a:lnTo>
                <a:lnTo>
                  <a:pt x="44390" y="64980"/>
                </a:lnTo>
                <a:lnTo>
                  <a:pt x="44390" y="64990"/>
                </a:lnTo>
                <a:lnTo>
                  <a:pt x="44390" y="65000"/>
                </a:lnTo>
                <a:lnTo>
                  <a:pt x="44390" y="65010"/>
                </a:lnTo>
                <a:lnTo>
                  <a:pt x="44390" y="65020"/>
                </a:lnTo>
                <a:lnTo>
                  <a:pt x="44390" y="65030"/>
                </a:lnTo>
                <a:lnTo>
                  <a:pt x="44390" y="65040"/>
                </a:lnTo>
                <a:lnTo>
                  <a:pt x="44390" y="65050"/>
                </a:lnTo>
                <a:lnTo>
                  <a:pt x="44390" y="65060"/>
                </a:lnTo>
                <a:lnTo>
                  <a:pt x="44380" y="65070"/>
                </a:lnTo>
                <a:lnTo>
                  <a:pt x="44380" y="65090"/>
                </a:lnTo>
                <a:lnTo>
                  <a:pt x="44380" y="65100"/>
                </a:lnTo>
                <a:lnTo>
                  <a:pt x="44370" y="65110"/>
                </a:lnTo>
                <a:lnTo>
                  <a:pt x="44370" y="65120"/>
                </a:lnTo>
                <a:lnTo>
                  <a:pt x="44370" y="65130"/>
                </a:lnTo>
                <a:lnTo>
                  <a:pt x="44370" y="65140"/>
                </a:lnTo>
                <a:lnTo>
                  <a:pt x="44370" y="65150"/>
                </a:lnTo>
                <a:lnTo>
                  <a:pt x="44360" y="65160"/>
                </a:lnTo>
                <a:lnTo>
                  <a:pt x="44360" y="65170"/>
                </a:lnTo>
                <a:lnTo>
                  <a:pt x="44360" y="65180"/>
                </a:lnTo>
                <a:lnTo>
                  <a:pt x="44360" y="65190"/>
                </a:lnTo>
                <a:lnTo>
                  <a:pt x="44360" y="65200"/>
                </a:lnTo>
                <a:lnTo>
                  <a:pt x="44360" y="65210"/>
                </a:lnTo>
                <a:lnTo>
                  <a:pt x="44360" y="65220"/>
                </a:lnTo>
                <a:lnTo>
                  <a:pt x="44360" y="65230"/>
                </a:lnTo>
                <a:lnTo>
                  <a:pt x="44360" y="65240"/>
                </a:lnTo>
                <a:lnTo>
                  <a:pt x="44350" y="65240"/>
                </a:lnTo>
                <a:lnTo>
                  <a:pt x="44350" y="65250"/>
                </a:lnTo>
                <a:lnTo>
                  <a:pt x="44350" y="65260"/>
                </a:lnTo>
                <a:lnTo>
                  <a:pt x="44350" y="65270"/>
                </a:lnTo>
                <a:lnTo>
                  <a:pt x="44350" y="65280"/>
                </a:lnTo>
                <a:lnTo>
                  <a:pt x="44350" y="65290"/>
                </a:lnTo>
                <a:lnTo>
                  <a:pt x="44350" y="65300"/>
                </a:lnTo>
                <a:lnTo>
                  <a:pt x="44340" y="65300"/>
                </a:lnTo>
                <a:lnTo>
                  <a:pt x="44340" y="65310"/>
                </a:lnTo>
                <a:lnTo>
                  <a:pt x="44340" y="65320"/>
                </a:lnTo>
                <a:lnTo>
                  <a:pt x="44340" y="65330"/>
                </a:lnTo>
                <a:lnTo>
                  <a:pt x="44340" y="65340"/>
                </a:lnTo>
                <a:lnTo>
                  <a:pt x="44330" y="65350"/>
                </a:lnTo>
                <a:lnTo>
                  <a:pt x="44330" y="65360"/>
                </a:lnTo>
                <a:lnTo>
                  <a:pt x="44330" y="65370"/>
                </a:lnTo>
                <a:lnTo>
                  <a:pt x="44330" y="65380"/>
                </a:lnTo>
                <a:lnTo>
                  <a:pt x="44330" y="65390"/>
                </a:lnTo>
                <a:lnTo>
                  <a:pt x="44320" y="65390"/>
                </a:lnTo>
                <a:lnTo>
                  <a:pt x="44320" y="65400"/>
                </a:lnTo>
                <a:lnTo>
                  <a:pt x="44320" y="65410"/>
                </a:lnTo>
                <a:lnTo>
                  <a:pt x="44320" y="65420"/>
                </a:lnTo>
                <a:lnTo>
                  <a:pt x="44310" y="65420"/>
                </a:lnTo>
                <a:lnTo>
                  <a:pt x="44310" y="65430"/>
                </a:lnTo>
                <a:lnTo>
                  <a:pt x="44310" y="65440"/>
                </a:lnTo>
                <a:lnTo>
                  <a:pt x="44310" y="65450"/>
                </a:lnTo>
                <a:lnTo>
                  <a:pt x="44300" y="65450"/>
                </a:lnTo>
                <a:lnTo>
                  <a:pt x="44300" y="65460"/>
                </a:lnTo>
                <a:lnTo>
                  <a:pt x="44300" y="65470"/>
                </a:lnTo>
                <a:lnTo>
                  <a:pt x="44290" y="65470"/>
                </a:lnTo>
                <a:lnTo>
                  <a:pt x="44290" y="65480"/>
                </a:lnTo>
                <a:lnTo>
                  <a:pt x="44290" y="65490"/>
                </a:lnTo>
                <a:lnTo>
                  <a:pt x="44290" y="65500"/>
                </a:lnTo>
                <a:lnTo>
                  <a:pt x="44290" y="65510"/>
                </a:lnTo>
                <a:lnTo>
                  <a:pt x="44300" y="65510"/>
                </a:lnTo>
                <a:lnTo>
                  <a:pt x="44310" y="65510"/>
                </a:lnTo>
                <a:lnTo>
                  <a:pt x="44310" y="65520"/>
                </a:lnTo>
                <a:lnTo>
                  <a:pt x="44320" y="65520"/>
                </a:lnTo>
                <a:lnTo>
                  <a:pt x="44330" y="65520"/>
                </a:lnTo>
                <a:lnTo>
                  <a:pt x="44340" y="65520"/>
                </a:lnTo>
                <a:lnTo>
                  <a:pt x="44350" y="65520"/>
                </a:lnTo>
                <a:lnTo>
                  <a:pt x="44360" y="65520"/>
                </a:lnTo>
                <a:lnTo>
                  <a:pt x="44370" y="65530"/>
                </a:lnTo>
                <a:lnTo>
                  <a:pt x="44380" y="65530"/>
                </a:lnTo>
                <a:lnTo>
                  <a:pt x="44390" y="65530"/>
                </a:lnTo>
                <a:lnTo>
                  <a:pt x="44390" y="65540"/>
                </a:lnTo>
                <a:lnTo>
                  <a:pt x="44400" y="65540"/>
                </a:lnTo>
                <a:lnTo>
                  <a:pt x="44410" y="65540"/>
                </a:lnTo>
                <a:lnTo>
                  <a:pt x="44420" y="65540"/>
                </a:lnTo>
                <a:lnTo>
                  <a:pt x="44430" y="65540"/>
                </a:lnTo>
                <a:lnTo>
                  <a:pt x="44440" y="65550"/>
                </a:lnTo>
                <a:lnTo>
                  <a:pt x="44450" y="65550"/>
                </a:lnTo>
                <a:lnTo>
                  <a:pt x="44460" y="65550"/>
                </a:lnTo>
                <a:lnTo>
                  <a:pt x="44470" y="65550"/>
                </a:lnTo>
                <a:lnTo>
                  <a:pt x="44480" y="65550"/>
                </a:lnTo>
                <a:lnTo>
                  <a:pt x="44480" y="65560"/>
                </a:lnTo>
                <a:lnTo>
                  <a:pt x="44490" y="65560"/>
                </a:lnTo>
                <a:lnTo>
                  <a:pt x="44500" y="65560"/>
                </a:lnTo>
                <a:lnTo>
                  <a:pt x="44510" y="65560"/>
                </a:lnTo>
                <a:lnTo>
                  <a:pt x="44520" y="65560"/>
                </a:lnTo>
                <a:lnTo>
                  <a:pt x="44520" y="65570"/>
                </a:lnTo>
                <a:lnTo>
                  <a:pt x="44530" y="65570"/>
                </a:lnTo>
                <a:lnTo>
                  <a:pt x="44540" y="65570"/>
                </a:lnTo>
                <a:lnTo>
                  <a:pt x="44550" y="65570"/>
                </a:lnTo>
                <a:lnTo>
                  <a:pt x="44560" y="65570"/>
                </a:lnTo>
                <a:lnTo>
                  <a:pt x="44560" y="65580"/>
                </a:lnTo>
                <a:lnTo>
                  <a:pt x="44570" y="65580"/>
                </a:lnTo>
                <a:lnTo>
                  <a:pt x="44580" y="65580"/>
                </a:lnTo>
                <a:lnTo>
                  <a:pt x="44590" y="65580"/>
                </a:lnTo>
                <a:lnTo>
                  <a:pt x="44600" y="65580"/>
                </a:lnTo>
                <a:lnTo>
                  <a:pt x="44610" y="65580"/>
                </a:lnTo>
                <a:lnTo>
                  <a:pt x="44610" y="65590"/>
                </a:lnTo>
                <a:lnTo>
                  <a:pt x="44620" y="65590"/>
                </a:lnTo>
                <a:lnTo>
                  <a:pt x="44630" y="65590"/>
                </a:lnTo>
                <a:lnTo>
                  <a:pt x="44640" y="65590"/>
                </a:lnTo>
                <a:lnTo>
                  <a:pt x="44650" y="65590"/>
                </a:lnTo>
                <a:lnTo>
                  <a:pt x="44650" y="65600"/>
                </a:lnTo>
                <a:lnTo>
                  <a:pt x="44660" y="65600"/>
                </a:lnTo>
                <a:lnTo>
                  <a:pt x="44670" y="65600"/>
                </a:lnTo>
                <a:lnTo>
                  <a:pt x="44680" y="65600"/>
                </a:lnTo>
                <a:lnTo>
                  <a:pt x="44690" y="65600"/>
                </a:lnTo>
                <a:lnTo>
                  <a:pt x="44700" y="65600"/>
                </a:lnTo>
                <a:lnTo>
                  <a:pt x="44710" y="65610"/>
                </a:lnTo>
                <a:lnTo>
                  <a:pt x="44720" y="65610"/>
                </a:lnTo>
                <a:lnTo>
                  <a:pt x="44730" y="65610"/>
                </a:lnTo>
                <a:lnTo>
                  <a:pt x="44740" y="65610"/>
                </a:lnTo>
                <a:lnTo>
                  <a:pt x="44750" y="65610"/>
                </a:lnTo>
                <a:lnTo>
                  <a:pt x="44760" y="65610"/>
                </a:lnTo>
                <a:lnTo>
                  <a:pt x="44770" y="65610"/>
                </a:lnTo>
                <a:lnTo>
                  <a:pt x="44780" y="65610"/>
                </a:lnTo>
                <a:lnTo>
                  <a:pt x="44780" y="65620"/>
                </a:lnTo>
                <a:lnTo>
                  <a:pt x="44790" y="65620"/>
                </a:lnTo>
                <a:lnTo>
                  <a:pt x="44800" y="65620"/>
                </a:lnTo>
                <a:lnTo>
                  <a:pt x="44810" y="65620"/>
                </a:lnTo>
                <a:lnTo>
                  <a:pt x="44810" y="65630"/>
                </a:lnTo>
                <a:lnTo>
                  <a:pt x="44820" y="65630"/>
                </a:lnTo>
                <a:lnTo>
                  <a:pt x="44830" y="65630"/>
                </a:lnTo>
                <a:lnTo>
                  <a:pt x="44830" y="65640"/>
                </a:lnTo>
                <a:lnTo>
                  <a:pt x="44840" y="65640"/>
                </a:lnTo>
                <a:lnTo>
                  <a:pt x="44840" y="65650"/>
                </a:lnTo>
                <a:lnTo>
                  <a:pt x="44850" y="65650"/>
                </a:lnTo>
                <a:lnTo>
                  <a:pt x="44860" y="65660"/>
                </a:lnTo>
                <a:lnTo>
                  <a:pt x="44860" y="65670"/>
                </a:lnTo>
                <a:lnTo>
                  <a:pt x="44870" y="65670"/>
                </a:lnTo>
                <a:lnTo>
                  <a:pt x="44870" y="65680"/>
                </a:lnTo>
                <a:lnTo>
                  <a:pt x="44870" y="65690"/>
                </a:lnTo>
                <a:lnTo>
                  <a:pt x="44870" y="65700"/>
                </a:lnTo>
                <a:lnTo>
                  <a:pt x="44880" y="65700"/>
                </a:lnTo>
                <a:lnTo>
                  <a:pt x="44880" y="65710"/>
                </a:lnTo>
                <a:lnTo>
                  <a:pt x="44880" y="65720"/>
                </a:lnTo>
                <a:lnTo>
                  <a:pt x="44880" y="65730"/>
                </a:lnTo>
                <a:lnTo>
                  <a:pt x="44880" y="65740"/>
                </a:lnTo>
                <a:lnTo>
                  <a:pt x="44880" y="65750"/>
                </a:lnTo>
                <a:lnTo>
                  <a:pt x="44880" y="65760"/>
                </a:lnTo>
                <a:lnTo>
                  <a:pt x="44880" y="65770"/>
                </a:lnTo>
                <a:lnTo>
                  <a:pt x="44880" y="65780"/>
                </a:lnTo>
                <a:lnTo>
                  <a:pt x="44880" y="65790"/>
                </a:lnTo>
                <a:lnTo>
                  <a:pt x="44880" y="65800"/>
                </a:lnTo>
                <a:lnTo>
                  <a:pt x="44880" y="65810"/>
                </a:lnTo>
                <a:lnTo>
                  <a:pt x="44880" y="65820"/>
                </a:lnTo>
                <a:lnTo>
                  <a:pt x="44870" y="65830"/>
                </a:lnTo>
                <a:lnTo>
                  <a:pt x="44870" y="65840"/>
                </a:lnTo>
                <a:lnTo>
                  <a:pt x="44870" y="65850"/>
                </a:lnTo>
                <a:lnTo>
                  <a:pt x="44870" y="65860"/>
                </a:lnTo>
                <a:lnTo>
                  <a:pt x="44870" y="65870"/>
                </a:lnTo>
                <a:lnTo>
                  <a:pt x="44870" y="65880"/>
                </a:lnTo>
                <a:lnTo>
                  <a:pt x="44870" y="65890"/>
                </a:lnTo>
                <a:lnTo>
                  <a:pt x="44870" y="65900"/>
                </a:lnTo>
                <a:lnTo>
                  <a:pt x="44870" y="65910"/>
                </a:lnTo>
                <a:lnTo>
                  <a:pt x="44860" y="65910"/>
                </a:lnTo>
                <a:lnTo>
                  <a:pt x="44860" y="65920"/>
                </a:lnTo>
                <a:lnTo>
                  <a:pt x="44860" y="65930"/>
                </a:lnTo>
                <a:lnTo>
                  <a:pt x="44860" y="65940"/>
                </a:lnTo>
                <a:lnTo>
                  <a:pt x="44860" y="65950"/>
                </a:lnTo>
                <a:lnTo>
                  <a:pt x="44850" y="65950"/>
                </a:lnTo>
                <a:lnTo>
                  <a:pt x="44850" y="65960"/>
                </a:lnTo>
                <a:lnTo>
                  <a:pt x="44840" y="65960"/>
                </a:lnTo>
                <a:lnTo>
                  <a:pt x="44840" y="65970"/>
                </a:lnTo>
                <a:lnTo>
                  <a:pt x="44830" y="65970"/>
                </a:lnTo>
                <a:lnTo>
                  <a:pt x="44830" y="65980"/>
                </a:lnTo>
                <a:lnTo>
                  <a:pt x="44830" y="66000"/>
                </a:lnTo>
                <a:lnTo>
                  <a:pt x="44830" y="66010"/>
                </a:lnTo>
                <a:lnTo>
                  <a:pt x="44830" y="66020"/>
                </a:lnTo>
                <a:lnTo>
                  <a:pt x="44830" y="66030"/>
                </a:lnTo>
                <a:lnTo>
                  <a:pt x="44830" y="66040"/>
                </a:lnTo>
                <a:lnTo>
                  <a:pt x="44830" y="66050"/>
                </a:lnTo>
                <a:lnTo>
                  <a:pt x="44830" y="66060"/>
                </a:lnTo>
                <a:lnTo>
                  <a:pt x="44830" y="66070"/>
                </a:lnTo>
                <a:lnTo>
                  <a:pt x="44830" y="66080"/>
                </a:lnTo>
                <a:lnTo>
                  <a:pt x="44830" y="66090"/>
                </a:lnTo>
                <a:lnTo>
                  <a:pt x="44830" y="66100"/>
                </a:lnTo>
                <a:lnTo>
                  <a:pt x="44820" y="66100"/>
                </a:lnTo>
                <a:lnTo>
                  <a:pt x="44820" y="66110"/>
                </a:lnTo>
                <a:lnTo>
                  <a:pt x="44820" y="66120"/>
                </a:lnTo>
                <a:lnTo>
                  <a:pt x="44820" y="66130"/>
                </a:lnTo>
                <a:lnTo>
                  <a:pt x="44820" y="66140"/>
                </a:lnTo>
                <a:lnTo>
                  <a:pt x="44810" y="66150"/>
                </a:lnTo>
                <a:lnTo>
                  <a:pt x="44810" y="66170"/>
                </a:lnTo>
                <a:lnTo>
                  <a:pt x="44810" y="66180"/>
                </a:lnTo>
                <a:lnTo>
                  <a:pt x="44800" y="66180"/>
                </a:lnTo>
                <a:lnTo>
                  <a:pt x="44800" y="66190"/>
                </a:lnTo>
                <a:lnTo>
                  <a:pt x="44800" y="66200"/>
                </a:lnTo>
                <a:lnTo>
                  <a:pt x="44790" y="66200"/>
                </a:lnTo>
                <a:lnTo>
                  <a:pt x="44790" y="66210"/>
                </a:lnTo>
                <a:lnTo>
                  <a:pt x="44790" y="66220"/>
                </a:lnTo>
                <a:lnTo>
                  <a:pt x="44790" y="66230"/>
                </a:lnTo>
                <a:lnTo>
                  <a:pt x="44780" y="66230"/>
                </a:lnTo>
                <a:lnTo>
                  <a:pt x="44780" y="66240"/>
                </a:lnTo>
                <a:lnTo>
                  <a:pt x="44780" y="66250"/>
                </a:lnTo>
                <a:lnTo>
                  <a:pt x="44780" y="66260"/>
                </a:lnTo>
                <a:lnTo>
                  <a:pt x="44770" y="66270"/>
                </a:lnTo>
                <a:lnTo>
                  <a:pt x="44770" y="66280"/>
                </a:lnTo>
                <a:lnTo>
                  <a:pt x="44770" y="66290"/>
                </a:lnTo>
                <a:lnTo>
                  <a:pt x="44760" y="66300"/>
                </a:lnTo>
                <a:lnTo>
                  <a:pt x="44760" y="66310"/>
                </a:lnTo>
                <a:lnTo>
                  <a:pt x="44750" y="66310"/>
                </a:lnTo>
                <a:lnTo>
                  <a:pt x="44750" y="66320"/>
                </a:lnTo>
                <a:lnTo>
                  <a:pt x="44750" y="66330"/>
                </a:lnTo>
                <a:lnTo>
                  <a:pt x="44740" y="66330"/>
                </a:lnTo>
                <a:lnTo>
                  <a:pt x="44740" y="66340"/>
                </a:lnTo>
                <a:lnTo>
                  <a:pt x="44730" y="66350"/>
                </a:lnTo>
                <a:lnTo>
                  <a:pt x="44730" y="66360"/>
                </a:lnTo>
                <a:lnTo>
                  <a:pt x="44730" y="66370"/>
                </a:lnTo>
                <a:lnTo>
                  <a:pt x="44720" y="66370"/>
                </a:lnTo>
                <a:lnTo>
                  <a:pt x="44720" y="66380"/>
                </a:lnTo>
                <a:lnTo>
                  <a:pt x="44720" y="66390"/>
                </a:lnTo>
                <a:lnTo>
                  <a:pt x="44710" y="66390"/>
                </a:lnTo>
                <a:lnTo>
                  <a:pt x="44710" y="66400"/>
                </a:lnTo>
                <a:lnTo>
                  <a:pt x="44710" y="66410"/>
                </a:lnTo>
                <a:lnTo>
                  <a:pt x="44700" y="66410"/>
                </a:lnTo>
                <a:lnTo>
                  <a:pt x="44700" y="66420"/>
                </a:lnTo>
                <a:lnTo>
                  <a:pt x="44690" y="66420"/>
                </a:lnTo>
                <a:lnTo>
                  <a:pt x="44690" y="66430"/>
                </a:lnTo>
                <a:lnTo>
                  <a:pt x="44690" y="66440"/>
                </a:lnTo>
                <a:lnTo>
                  <a:pt x="44680" y="66440"/>
                </a:lnTo>
                <a:lnTo>
                  <a:pt x="44680" y="66450"/>
                </a:lnTo>
                <a:lnTo>
                  <a:pt x="44680" y="66460"/>
                </a:lnTo>
                <a:lnTo>
                  <a:pt x="44670" y="66460"/>
                </a:lnTo>
                <a:lnTo>
                  <a:pt x="44670" y="66470"/>
                </a:lnTo>
                <a:lnTo>
                  <a:pt x="44660" y="66470"/>
                </a:lnTo>
                <a:lnTo>
                  <a:pt x="44660" y="66480"/>
                </a:lnTo>
                <a:lnTo>
                  <a:pt x="44660" y="66490"/>
                </a:lnTo>
                <a:lnTo>
                  <a:pt x="44650" y="66490"/>
                </a:lnTo>
                <a:lnTo>
                  <a:pt x="44650" y="66500"/>
                </a:lnTo>
                <a:lnTo>
                  <a:pt x="44650" y="66510"/>
                </a:lnTo>
                <a:lnTo>
                  <a:pt x="44640" y="66510"/>
                </a:lnTo>
                <a:lnTo>
                  <a:pt x="44640" y="66520"/>
                </a:lnTo>
                <a:lnTo>
                  <a:pt x="44630" y="66520"/>
                </a:lnTo>
                <a:lnTo>
                  <a:pt x="44630" y="66530"/>
                </a:lnTo>
                <a:lnTo>
                  <a:pt x="44620" y="66540"/>
                </a:lnTo>
                <a:lnTo>
                  <a:pt x="44620" y="66550"/>
                </a:lnTo>
                <a:lnTo>
                  <a:pt x="44610" y="66550"/>
                </a:lnTo>
                <a:lnTo>
                  <a:pt x="44610" y="66560"/>
                </a:lnTo>
                <a:lnTo>
                  <a:pt x="44600" y="66560"/>
                </a:lnTo>
                <a:lnTo>
                  <a:pt x="44600" y="66570"/>
                </a:lnTo>
                <a:lnTo>
                  <a:pt x="44590" y="66570"/>
                </a:lnTo>
                <a:lnTo>
                  <a:pt x="44590" y="66580"/>
                </a:lnTo>
                <a:lnTo>
                  <a:pt x="44580" y="66580"/>
                </a:lnTo>
                <a:lnTo>
                  <a:pt x="44580" y="66590"/>
                </a:lnTo>
                <a:lnTo>
                  <a:pt x="44570" y="66600"/>
                </a:lnTo>
                <a:lnTo>
                  <a:pt x="44560" y="66610"/>
                </a:lnTo>
                <a:lnTo>
                  <a:pt x="44550" y="66620"/>
                </a:lnTo>
                <a:lnTo>
                  <a:pt x="44540" y="66630"/>
                </a:lnTo>
                <a:lnTo>
                  <a:pt x="44530" y="66630"/>
                </a:lnTo>
                <a:lnTo>
                  <a:pt x="44530" y="66640"/>
                </a:lnTo>
                <a:lnTo>
                  <a:pt x="44520" y="66640"/>
                </a:lnTo>
                <a:lnTo>
                  <a:pt x="44520" y="66650"/>
                </a:lnTo>
                <a:lnTo>
                  <a:pt x="44510" y="66650"/>
                </a:lnTo>
                <a:lnTo>
                  <a:pt x="44510" y="66660"/>
                </a:lnTo>
                <a:lnTo>
                  <a:pt x="44500" y="66660"/>
                </a:lnTo>
                <a:lnTo>
                  <a:pt x="44500" y="66670"/>
                </a:lnTo>
                <a:lnTo>
                  <a:pt x="44490" y="66670"/>
                </a:lnTo>
                <a:lnTo>
                  <a:pt x="44490" y="66680"/>
                </a:lnTo>
                <a:lnTo>
                  <a:pt x="44480" y="66690"/>
                </a:lnTo>
                <a:lnTo>
                  <a:pt x="44480" y="66700"/>
                </a:lnTo>
                <a:lnTo>
                  <a:pt x="44470" y="66700"/>
                </a:lnTo>
                <a:lnTo>
                  <a:pt x="44470" y="66710"/>
                </a:lnTo>
                <a:lnTo>
                  <a:pt x="44460" y="66710"/>
                </a:lnTo>
                <a:lnTo>
                  <a:pt x="44460" y="66720"/>
                </a:lnTo>
                <a:lnTo>
                  <a:pt x="44450" y="66730"/>
                </a:lnTo>
                <a:lnTo>
                  <a:pt x="44440" y="66730"/>
                </a:lnTo>
                <a:lnTo>
                  <a:pt x="44440" y="66740"/>
                </a:lnTo>
                <a:lnTo>
                  <a:pt x="44430" y="66750"/>
                </a:lnTo>
                <a:lnTo>
                  <a:pt x="44430" y="66760"/>
                </a:lnTo>
                <a:lnTo>
                  <a:pt x="44420" y="66760"/>
                </a:lnTo>
                <a:lnTo>
                  <a:pt x="44420" y="66770"/>
                </a:lnTo>
                <a:lnTo>
                  <a:pt x="44410" y="66780"/>
                </a:lnTo>
                <a:lnTo>
                  <a:pt x="44410" y="66790"/>
                </a:lnTo>
                <a:lnTo>
                  <a:pt x="44400" y="66790"/>
                </a:lnTo>
                <a:lnTo>
                  <a:pt x="44400" y="66800"/>
                </a:lnTo>
                <a:lnTo>
                  <a:pt x="44400" y="66810"/>
                </a:lnTo>
                <a:lnTo>
                  <a:pt x="44390" y="66810"/>
                </a:lnTo>
                <a:lnTo>
                  <a:pt x="44390" y="66820"/>
                </a:lnTo>
                <a:lnTo>
                  <a:pt x="44380" y="66830"/>
                </a:lnTo>
                <a:lnTo>
                  <a:pt x="44380" y="66840"/>
                </a:lnTo>
                <a:lnTo>
                  <a:pt x="44370" y="66840"/>
                </a:lnTo>
                <a:lnTo>
                  <a:pt x="44370" y="66850"/>
                </a:lnTo>
                <a:lnTo>
                  <a:pt x="44370" y="66860"/>
                </a:lnTo>
                <a:lnTo>
                  <a:pt x="44360" y="66870"/>
                </a:lnTo>
                <a:lnTo>
                  <a:pt x="44360" y="66880"/>
                </a:lnTo>
                <a:lnTo>
                  <a:pt x="44360" y="66890"/>
                </a:lnTo>
                <a:lnTo>
                  <a:pt x="44350" y="66890"/>
                </a:lnTo>
                <a:lnTo>
                  <a:pt x="44350" y="66900"/>
                </a:lnTo>
                <a:lnTo>
                  <a:pt x="44340" y="66910"/>
                </a:lnTo>
                <a:lnTo>
                  <a:pt x="44340" y="66920"/>
                </a:lnTo>
                <a:lnTo>
                  <a:pt x="44340" y="66930"/>
                </a:lnTo>
                <a:lnTo>
                  <a:pt x="44340" y="66940"/>
                </a:lnTo>
                <a:lnTo>
                  <a:pt x="44340" y="66950"/>
                </a:lnTo>
                <a:lnTo>
                  <a:pt x="44350" y="66950"/>
                </a:lnTo>
                <a:lnTo>
                  <a:pt x="44350" y="66960"/>
                </a:lnTo>
                <a:lnTo>
                  <a:pt x="44360" y="66960"/>
                </a:lnTo>
                <a:lnTo>
                  <a:pt x="44360" y="66970"/>
                </a:lnTo>
                <a:lnTo>
                  <a:pt x="44370" y="66970"/>
                </a:lnTo>
                <a:lnTo>
                  <a:pt x="44380" y="66970"/>
                </a:lnTo>
                <a:lnTo>
                  <a:pt x="44390" y="66970"/>
                </a:lnTo>
                <a:lnTo>
                  <a:pt x="44400" y="66970"/>
                </a:lnTo>
                <a:lnTo>
                  <a:pt x="44410" y="66970"/>
                </a:lnTo>
                <a:lnTo>
                  <a:pt x="44420" y="66970"/>
                </a:lnTo>
                <a:lnTo>
                  <a:pt x="44430" y="66970"/>
                </a:lnTo>
                <a:lnTo>
                  <a:pt x="44430" y="66980"/>
                </a:lnTo>
                <a:lnTo>
                  <a:pt x="44440" y="66980"/>
                </a:lnTo>
                <a:lnTo>
                  <a:pt x="44450" y="66980"/>
                </a:lnTo>
                <a:lnTo>
                  <a:pt x="44460" y="66980"/>
                </a:lnTo>
                <a:lnTo>
                  <a:pt x="44470" y="66980"/>
                </a:lnTo>
                <a:lnTo>
                  <a:pt x="44480" y="66980"/>
                </a:lnTo>
                <a:lnTo>
                  <a:pt x="44490" y="66980"/>
                </a:lnTo>
                <a:lnTo>
                  <a:pt x="44500" y="66980"/>
                </a:lnTo>
                <a:lnTo>
                  <a:pt x="44510" y="66980"/>
                </a:lnTo>
                <a:lnTo>
                  <a:pt x="44520" y="66980"/>
                </a:lnTo>
                <a:lnTo>
                  <a:pt x="44530" y="66980"/>
                </a:lnTo>
                <a:lnTo>
                  <a:pt x="44540" y="66980"/>
                </a:lnTo>
                <a:lnTo>
                  <a:pt x="44550" y="66980"/>
                </a:lnTo>
                <a:lnTo>
                  <a:pt x="44560" y="66980"/>
                </a:lnTo>
                <a:lnTo>
                  <a:pt x="44570" y="66980"/>
                </a:lnTo>
                <a:lnTo>
                  <a:pt x="44580" y="66980"/>
                </a:lnTo>
                <a:lnTo>
                  <a:pt x="44590" y="66980"/>
                </a:lnTo>
                <a:lnTo>
                  <a:pt x="44600" y="66980"/>
                </a:lnTo>
                <a:lnTo>
                  <a:pt x="44610" y="66980"/>
                </a:lnTo>
                <a:lnTo>
                  <a:pt x="44620" y="66980"/>
                </a:lnTo>
                <a:lnTo>
                  <a:pt x="44620" y="66970"/>
                </a:lnTo>
                <a:lnTo>
                  <a:pt x="44630" y="66970"/>
                </a:lnTo>
                <a:lnTo>
                  <a:pt x="44640" y="66970"/>
                </a:lnTo>
                <a:lnTo>
                  <a:pt x="44650" y="66970"/>
                </a:lnTo>
                <a:lnTo>
                  <a:pt x="44660" y="66970"/>
                </a:lnTo>
                <a:lnTo>
                  <a:pt x="44670" y="66970"/>
                </a:lnTo>
                <a:lnTo>
                  <a:pt x="44680" y="66970"/>
                </a:lnTo>
                <a:lnTo>
                  <a:pt x="44690" y="66970"/>
                </a:lnTo>
                <a:lnTo>
                  <a:pt x="44700" y="66970"/>
                </a:lnTo>
                <a:lnTo>
                  <a:pt x="44700" y="66980"/>
                </a:lnTo>
                <a:lnTo>
                  <a:pt x="44710" y="66980"/>
                </a:lnTo>
                <a:lnTo>
                  <a:pt x="44720" y="66980"/>
                </a:lnTo>
                <a:lnTo>
                  <a:pt x="44730" y="66980"/>
                </a:lnTo>
                <a:lnTo>
                  <a:pt x="44740" y="66980"/>
                </a:lnTo>
                <a:lnTo>
                  <a:pt x="44750" y="66980"/>
                </a:lnTo>
                <a:lnTo>
                  <a:pt x="44760" y="66980"/>
                </a:lnTo>
                <a:lnTo>
                  <a:pt x="44760" y="66970"/>
                </a:lnTo>
                <a:lnTo>
                  <a:pt x="44760" y="66980"/>
                </a:lnTo>
                <a:lnTo>
                  <a:pt x="44770" y="66980"/>
                </a:lnTo>
                <a:lnTo>
                  <a:pt x="44770" y="66970"/>
                </a:lnTo>
                <a:lnTo>
                  <a:pt x="44770" y="66980"/>
                </a:lnTo>
                <a:lnTo>
                  <a:pt x="44770" y="66970"/>
                </a:lnTo>
                <a:lnTo>
                  <a:pt x="44780" y="66980"/>
                </a:lnTo>
                <a:lnTo>
                  <a:pt x="44790" y="66980"/>
                </a:lnTo>
                <a:lnTo>
                  <a:pt x="44800" y="66980"/>
                </a:lnTo>
                <a:lnTo>
                  <a:pt x="44810" y="66980"/>
                </a:lnTo>
                <a:lnTo>
                  <a:pt x="44820" y="66980"/>
                </a:lnTo>
                <a:lnTo>
                  <a:pt x="44830" y="66980"/>
                </a:lnTo>
                <a:lnTo>
                  <a:pt x="44840" y="66980"/>
                </a:lnTo>
                <a:lnTo>
                  <a:pt x="44850" y="66980"/>
                </a:lnTo>
                <a:lnTo>
                  <a:pt x="44860" y="66980"/>
                </a:lnTo>
                <a:lnTo>
                  <a:pt x="44870" y="66980"/>
                </a:lnTo>
                <a:lnTo>
                  <a:pt x="44880" y="66980"/>
                </a:lnTo>
                <a:lnTo>
                  <a:pt x="44890" y="66980"/>
                </a:lnTo>
                <a:lnTo>
                  <a:pt x="44890" y="66990"/>
                </a:lnTo>
                <a:lnTo>
                  <a:pt x="44900" y="66990"/>
                </a:lnTo>
                <a:lnTo>
                  <a:pt x="44910" y="66980"/>
                </a:lnTo>
                <a:lnTo>
                  <a:pt x="44910" y="66990"/>
                </a:lnTo>
                <a:lnTo>
                  <a:pt x="44910" y="67000"/>
                </a:lnTo>
                <a:lnTo>
                  <a:pt x="44920" y="67000"/>
                </a:lnTo>
                <a:lnTo>
                  <a:pt x="44930" y="67000"/>
                </a:lnTo>
                <a:lnTo>
                  <a:pt x="44940" y="67000"/>
                </a:lnTo>
                <a:lnTo>
                  <a:pt x="44950" y="67000"/>
                </a:lnTo>
                <a:lnTo>
                  <a:pt x="44950" y="67010"/>
                </a:lnTo>
                <a:lnTo>
                  <a:pt x="44960" y="67010"/>
                </a:lnTo>
                <a:lnTo>
                  <a:pt x="44960" y="67020"/>
                </a:lnTo>
                <a:lnTo>
                  <a:pt x="44960" y="67030"/>
                </a:lnTo>
                <a:lnTo>
                  <a:pt x="44970" y="67030"/>
                </a:lnTo>
                <a:lnTo>
                  <a:pt x="44970" y="67040"/>
                </a:lnTo>
                <a:lnTo>
                  <a:pt x="44970" y="67050"/>
                </a:lnTo>
                <a:lnTo>
                  <a:pt x="44970" y="67060"/>
                </a:lnTo>
                <a:lnTo>
                  <a:pt x="44980" y="67070"/>
                </a:lnTo>
                <a:lnTo>
                  <a:pt x="44980" y="67080"/>
                </a:lnTo>
                <a:lnTo>
                  <a:pt x="44980" y="67090"/>
                </a:lnTo>
                <a:lnTo>
                  <a:pt x="44970" y="67090"/>
                </a:lnTo>
                <a:lnTo>
                  <a:pt x="44970" y="67100"/>
                </a:lnTo>
                <a:lnTo>
                  <a:pt x="44970" y="67110"/>
                </a:lnTo>
                <a:lnTo>
                  <a:pt x="44970" y="67120"/>
                </a:lnTo>
                <a:lnTo>
                  <a:pt x="44970" y="67130"/>
                </a:lnTo>
                <a:lnTo>
                  <a:pt x="44960" y="67130"/>
                </a:lnTo>
                <a:lnTo>
                  <a:pt x="44960" y="67140"/>
                </a:lnTo>
                <a:lnTo>
                  <a:pt x="44960" y="67150"/>
                </a:lnTo>
                <a:lnTo>
                  <a:pt x="44950" y="67160"/>
                </a:lnTo>
                <a:lnTo>
                  <a:pt x="44950" y="67170"/>
                </a:lnTo>
                <a:lnTo>
                  <a:pt x="44940" y="67170"/>
                </a:lnTo>
                <a:lnTo>
                  <a:pt x="44940" y="67180"/>
                </a:lnTo>
                <a:lnTo>
                  <a:pt x="44930" y="67180"/>
                </a:lnTo>
                <a:lnTo>
                  <a:pt x="44930" y="67190"/>
                </a:lnTo>
                <a:lnTo>
                  <a:pt x="44920" y="67190"/>
                </a:lnTo>
                <a:lnTo>
                  <a:pt x="44920" y="67200"/>
                </a:lnTo>
                <a:lnTo>
                  <a:pt x="44920" y="67210"/>
                </a:lnTo>
                <a:lnTo>
                  <a:pt x="44910" y="67210"/>
                </a:lnTo>
                <a:lnTo>
                  <a:pt x="44900" y="67210"/>
                </a:lnTo>
                <a:lnTo>
                  <a:pt x="44890" y="67210"/>
                </a:lnTo>
                <a:lnTo>
                  <a:pt x="44890" y="67220"/>
                </a:lnTo>
                <a:lnTo>
                  <a:pt x="44880" y="67220"/>
                </a:lnTo>
                <a:lnTo>
                  <a:pt x="44870" y="67220"/>
                </a:lnTo>
                <a:lnTo>
                  <a:pt x="44860" y="67220"/>
                </a:lnTo>
                <a:lnTo>
                  <a:pt x="44850" y="67220"/>
                </a:lnTo>
                <a:lnTo>
                  <a:pt x="44840" y="67220"/>
                </a:lnTo>
                <a:lnTo>
                  <a:pt x="44830" y="67220"/>
                </a:lnTo>
                <a:lnTo>
                  <a:pt x="44820" y="67220"/>
                </a:lnTo>
                <a:lnTo>
                  <a:pt x="44810" y="67220"/>
                </a:lnTo>
                <a:lnTo>
                  <a:pt x="44800" y="67220"/>
                </a:lnTo>
                <a:lnTo>
                  <a:pt x="44790" y="67220"/>
                </a:lnTo>
                <a:lnTo>
                  <a:pt x="44780" y="67220"/>
                </a:lnTo>
                <a:lnTo>
                  <a:pt x="44770" y="67220"/>
                </a:lnTo>
                <a:lnTo>
                  <a:pt x="44760" y="67220"/>
                </a:lnTo>
                <a:lnTo>
                  <a:pt x="44750" y="67220"/>
                </a:lnTo>
                <a:lnTo>
                  <a:pt x="44740" y="67220"/>
                </a:lnTo>
                <a:lnTo>
                  <a:pt x="44730" y="67220"/>
                </a:lnTo>
                <a:lnTo>
                  <a:pt x="44720" y="67220"/>
                </a:lnTo>
                <a:lnTo>
                  <a:pt x="44710" y="67220"/>
                </a:lnTo>
                <a:lnTo>
                  <a:pt x="44700" y="67220"/>
                </a:lnTo>
                <a:lnTo>
                  <a:pt x="44700" y="67210"/>
                </a:lnTo>
                <a:lnTo>
                  <a:pt x="44690" y="67210"/>
                </a:lnTo>
                <a:lnTo>
                  <a:pt x="44680" y="67210"/>
                </a:lnTo>
                <a:lnTo>
                  <a:pt x="44670" y="67210"/>
                </a:lnTo>
                <a:lnTo>
                  <a:pt x="44660" y="67210"/>
                </a:lnTo>
                <a:lnTo>
                  <a:pt x="44650" y="67200"/>
                </a:lnTo>
                <a:lnTo>
                  <a:pt x="44640" y="67200"/>
                </a:lnTo>
                <a:lnTo>
                  <a:pt x="44630" y="67200"/>
                </a:lnTo>
                <a:lnTo>
                  <a:pt x="44620" y="67200"/>
                </a:lnTo>
                <a:lnTo>
                  <a:pt x="44610" y="67200"/>
                </a:lnTo>
                <a:lnTo>
                  <a:pt x="44610" y="67190"/>
                </a:lnTo>
                <a:lnTo>
                  <a:pt x="44600" y="67190"/>
                </a:lnTo>
                <a:lnTo>
                  <a:pt x="44600" y="67180"/>
                </a:lnTo>
                <a:lnTo>
                  <a:pt x="44590" y="67180"/>
                </a:lnTo>
                <a:lnTo>
                  <a:pt x="44580" y="67180"/>
                </a:lnTo>
                <a:lnTo>
                  <a:pt x="44580" y="67170"/>
                </a:lnTo>
                <a:lnTo>
                  <a:pt x="44570" y="67170"/>
                </a:lnTo>
                <a:lnTo>
                  <a:pt x="44560" y="67170"/>
                </a:lnTo>
                <a:lnTo>
                  <a:pt x="44550" y="67170"/>
                </a:lnTo>
                <a:lnTo>
                  <a:pt x="44540" y="67170"/>
                </a:lnTo>
                <a:lnTo>
                  <a:pt x="44530" y="67170"/>
                </a:lnTo>
                <a:lnTo>
                  <a:pt x="44520" y="67170"/>
                </a:lnTo>
                <a:lnTo>
                  <a:pt x="44510" y="67160"/>
                </a:lnTo>
                <a:lnTo>
                  <a:pt x="44500" y="67160"/>
                </a:lnTo>
                <a:lnTo>
                  <a:pt x="44490" y="67160"/>
                </a:lnTo>
                <a:lnTo>
                  <a:pt x="44480" y="67160"/>
                </a:lnTo>
                <a:lnTo>
                  <a:pt x="44480" y="67150"/>
                </a:lnTo>
                <a:lnTo>
                  <a:pt x="44470" y="67150"/>
                </a:lnTo>
                <a:lnTo>
                  <a:pt x="44460" y="67150"/>
                </a:lnTo>
                <a:lnTo>
                  <a:pt x="44450" y="67150"/>
                </a:lnTo>
                <a:lnTo>
                  <a:pt x="44450" y="67140"/>
                </a:lnTo>
                <a:lnTo>
                  <a:pt x="44440" y="67140"/>
                </a:lnTo>
                <a:lnTo>
                  <a:pt x="44430" y="67140"/>
                </a:lnTo>
                <a:lnTo>
                  <a:pt x="44420" y="67140"/>
                </a:lnTo>
                <a:lnTo>
                  <a:pt x="44420" y="67130"/>
                </a:lnTo>
                <a:lnTo>
                  <a:pt x="44410" y="67130"/>
                </a:lnTo>
                <a:lnTo>
                  <a:pt x="44400" y="67130"/>
                </a:lnTo>
                <a:lnTo>
                  <a:pt x="44400" y="67120"/>
                </a:lnTo>
                <a:lnTo>
                  <a:pt x="44390" y="67120"/>
                </a:lnTo>
                <a:lnTo>
                  <a:pt x="44380" y="67120"/>
                </a:lnTo>
                <a:lnTo>
                  <a:pt x="44380" y="67110"/>
                </a:lnTo>
                <a:lnTo>
                  <a:pt x="44370" y="67110"/>
                </a:lnTo>
                <a:lnTo>
                  <a:pt x="44370" y="67100"/>
                </a:lnTo>
                <a:lnTo>
                  <a:pt x="44350" y="67080"/>
                </a:lnTo>
                <a:lnTo>
                  <a:pt x="44340" y="67080"/>
                </a:lnTo>
                <a:lnTo>
                  <a:pt x="44330" y="67080"/>
                </a:lnTo>
                <a:lnTo>
                  <a:pt x="44320" y="67080"/>
                </a:lnTo>
                <a:lnTo>
                  <a:pt x="44320" y="67070"/>
                </a:lnTo>
                <a:lnTo>
                  <a:pt x="44310" y="67070"/>
                </a:lnTo>
                <a:lnTo>
                  <a:pt x="44300" y="67070"/>
                </a:lnTo>
                <a:lnTo>
                  <a:pt x="44300" y="67060"/>
                </a:lnTo>
                <a:lnTo>
                  <a:pt x="44290" y="67060"/>
                </a:lnTo>
                <a:lnTo>
                  <a:pt x="44280" y="67060"/>
                </a:lnTo>
                <a:lnTo>
                  <a:pt x="44280" y="67050"/>
                </a:lnTo>
                <a:lnTo>
                  <a:pt x="44270" y="67050"/>
                </a:lnTo>
                <a:lnTo>
                  <a:pt x="44270" y="67040"/>
                </a:lnTo>
                <a:lnTo>
                  <a:pt x="44260" y="67040"/>
                </a:lnTo>
                <a:lnTo>
                  <a:pt x="44250" y="67040"/>
                </a:lnTo>
                <a:lnTo>
                  <a:pt x="44250" y="67030"/>
                </a:lnTo>
                <a:lnTo>
                  <a:pt x="44240" y="67030"/>
                </a:lnTo>
                <a:lnTo>
                  <a:pt x="44230" y="67030"/>
                </a:lnTo>
                <a:lnTo>
                  <a:pt x="44220" y="67020"/>
                </a:lnTo>
                <a:lnTo>
                  <a:pt x="44210" y="67020"/>
                </a:lnTo>
                <a:lnTo>
                  <a:pt x="44200" y="67020"/>
                </a:lnTo>
                <a:lnTo>
                  <a:pt x="44190" y="67020"/>
                </a:lnTo>
                <a:lnTo>
                  <a:pt x="44180" y="67020"/>
                </a:lnTo>
                <a:lnTo>
                  <a:pt x="44170" y="67020"/>
                </a:lnTo>
                <a:lnTo>
                  <a:pt x="44170" y="67010"/>
                </a:lnTo>
                <a:lnTo>
                  <a:pt x="44160" y="67010"/>
                </a:lnTo>
                <a:lnTo>
                  <a:pt x="44150" y="67010"/>
                </a:lnTo>
                <a:lnTo>
                  <a:pt x="44140" y="67010"/>
                </a:lnTo>
                <a:lnTo>
                  <a:pt x="44130" y="67010"/>
                </a:lnTo>
                <a:lnTo>
                  <a:pt x="44120" y="67010"/>
                </a:lnTo>
                <a:lnTo>
                  <a:pt x="44110" y="67010"/>
                </a:lnTo>
                <a:lnTo>
                  <a:pt x="44100" y="67010"/>
                </a:lnTo>
                <a:lnTo>
                  <a:pt x="44090" y="67010"/>
                </a:lnTo>
                <a:lnTo>
                  <a:pt x="44080" y="67010"/>
                </a:lnTo>
                <a:lnTo>
                  <a:pt x="44070" y="67010"/>
                </a:lnTo>
                <a:lnTo>
                  <a:pt x="44060" y="67010"/>
                </a:lnTo>
                <a:lnTo>
                  <a:pt x="44050" y="67010"/>
                </a:lnTo>
                <a:lnTo>
                  <a:pt x="44040" y="67010"/>
                </a:lnTo>
                <a:lnTo>
                  <a:pt x="44030" y="67010"/>
                </a:lnTo>
                <a:lnTo>
                  <a:pt x="44020" y="67010"/>
                </a:lnTo>
                <a:lnTo>
                  <a:pt x="44010" y="67010"/>
                </a:lnTo>
                <a:lnTo>
                  <a:pt x="44000" y="67010"/>
                </a:lnTo>
                <a:lnTo>
                  <a:pt x="43990" y="67010"/>
                </a:lnTo>
                <a:lnTo>
                  <a:pt x="43980" y="67010"/>
                </a:lnTo>
                <a:lnTo>
                  <a:pt x="43980" y="67000"/>
                </a:lnTo>
                <a:lnTo>
                  <a:pt x="43970" y="67000"/>
                </a:lnTo>
                <a:lnTo>
                  <a:pt x="43960" y="67000"/>
                </a:lnTo>
                <a:lnTo>
                  <a:pt x="43950" y="67000"/>
                </a:lnTo>
                <a:lnTo>
                  <a:pt x="43940" y="67000"/>
                </a:lnTo>
                <a:lnTo>
                  <a:pt x="43930" y="67000"/>
                </a:lnTo>
                <a:lnTo>
                  <a:pt x="43920" y="67000"/>
                </a:lnTo>
                <a:lnTo>
                  <a:pt x="43910" y="67000"/>
                </a:lnTo>
                <a:lnTo>
                  <a:pt x="43900" y="67000"/>
                </a:lnTo>
                <a:lnTo>
                  <a:pt x="43890" y="67000"/>
                </a:lnTo>
                <a:lnTo>
                  <a:pt x="43880" y="67000"/>
                </a:lnTo>
                <a:lnTo>
                  <a:pt x="43870" y="67000"/>
                </a:lnTo>
                <a:lnTo>
                  <a:pt x="43870" y="67010"/>
                </a:lnTo>
                <a:lnTo>
                  <a:pt x="43860" y="67010"/>
                </a:lnTo>
                <a:lnTo>
                  <a:pt x="43860" y="67020"/>
                </a:lnTo>
                <a:lnTo>
                  <a:pt x="43860" y="67030"/>
                </a:lnTo>
                <a:lnTo>
                  <a:pt x="43850" y="67030"/>
                </a:lnTo>
                <a:lnTo>
                  <a:pt x="43840" y="67030"/>
                </a:lnTo>
                <a:lnTo>
                  <a:pt x="43840" y="67040"/>
                </a:lnTo>
                <a:lnTo>
                  <a:pt x="43830" y="67040"/>
                </a:lnTo>
                <a:lnTo>
                  <a:pt x="43820" y="67040"/>
                </a:lnTo>
                <a:lnTo>
                  <a:pt x="43820" y="67050"/>
                </a:lnTo>
                <a:lnTo>
                  <a:pt x="43810" y="67050"/>
                </a:lnTo>
                <a:lnTo>
                  <a:pt x="43810" y="67060"/>
                </a:lnTo>
                <a:lnTo>
                  <a:pt x="43800" y="67060"/>
                </a:lnTo>
                <a:lnTo>
                  <a:pt x="43800" y="67070"/>
                </a:lnTo>
                <a:lnTo>
                  <a:pt x="43790" y="67080"/>
                </a:lnTo>
                <a:lnTo>
                  <a:pt x="43790" y="67090"/>
                </a:lnTo>
                <a:lnTo>
                  <a:pt x="43790" y="67100"/>
                </a:lnTo>
                <a:lnTo>
                  <a:pt x="43780" y="67100"/>
                </a:lnTo>
                <a:lnTo>
                  <a:pt x="43780" y="67110"/>
                </a:lnTo>
                <a:lnTo>
                  <a:pt x="43780" y="67120"/>
                </a:lnTo>
                <a:lnTo>
                  <a:pt x="43780" y="67130"/>
                </a:lnTo>
                <a:lnTo>
                  <a:pt x="43770" y="67130"/>
                </a:lnTo>
                <a:lnTo>
                  <a:pt x="43770" y="67140"/>
                </a:lnTo>
                <a:lnTo>
                  <a:pt x="43770" y="67150"/>
                </a:lnTo>
                <a:lnTo>
                  <a:pt x="43770" y="67160"/>
                </a:lnTo>
                <a:lnTo>
                  <a:pt x="43770" y="67170"/>
                </a:lnTo>
                <a:lnTo>
                  <a:pt x="43770" y="67180"/>
                </a:lnTo>
                <a:lnTo>
                  <a:pt x="43770" y="67190"/>
                </a:lnTo>
                <a:lnTo>
                  <a:pt x="43770" y="67200"/>
                </a:lnTo>
                <a:lnTo>
                  <a:pt x="43770" y="67210"/>
                </a:lnTo>
                <a:lnTo>
                  <a:pt x="43780" y="67210"/>
                </a:lnTo>
                <a:lnTo>
                  <a:pt x="43780" y="67220"/>
                </a:lnTo>
                <a:lnTo>
                  <a:pt x="43780" y="67230"/>
                </a:lnTo>
                <a:lnTo>
                  <a:pt x="43780" y="67240"/>
                </a:lnTo>
                <a:lnTo>
                  <a:pt x="43780" y="67250"/>
                </a:lnTo>
                <a:lnTo>
                  <a:pt x="43780" y="67260"/>
                </a:lnTo>
                <a:lnTo>
                  <a:pt x="43780" y="67270"/>
                </a:lnTo>
                <a:lnTo>
                  <a:pt x="43780" y="67280"/>
                </a:lnTo>
                <a:lnTo>
                  <a:pt x="43790" y="67280"/>
                </a:lnTo>
                <a:lnTo>
                  <a:pt x="43790" y="67290"/>
                </a:lnTo>
                <a:lnTo>
                  <a:pt x="43790" y="67300"/>
                </a:lnTo>
                <a:lnTo>
                  <a:pt x="43790" y="67310"/>
                </a:lnTo>
                <a:lnTo>
                  <a:pt x="43800" y="67310"/>
                </a:lnTo>
                <a:lnTo>
                  <a:pt x="43800" y="67320"/>
                </a:lnTo>
                <a:lnTo>
                  <a:pt x="43800" y="67330"/>
                </a:lnTo>
                <a:lnTo>
                  <a:pt x="43810" y="67330"/>
                </a:lnTo>
                <a:lnTo>
                  <a:pt x="43810" y="67340"/>
                </a:lnTo>
                <a:lnTo>
                  <a:pt x="43820" y="67340"/>
                </a:lnTo>
                <a:lnTo>
                  <a:pt x="43820" y="67350"/>
                </a:lnTo>
                <a:lnTo>
                  <a:pt x="43830" y="67350"/>
                </a:lnTo>
                <a:lnTo>
                  <a:pt x="43830" y="67360"/>
                </a:lnTo>
                <a:lnTo>
                  <a:pt x="43840" y="67370"/>
                </a:lnTo>
                <a:lnTo>
                  <a:pt x="43840" y="67380"/>
                </a:lnTo>
                <a:lnTo>
                  <a:pt x="43850" y="67380"/>
                </a:lnTo>
                <a:lnTo>
                  <a:pt x="43850" y="67390"/>
                </a:lnTo>
                <a:lnTo>
                  <a:pt x="43860" y="67390"/>
                </a:lnTo>
                <a:lnTo>
                  <a:pt x="43860" y="67400"/>
                </a:lnTo>
                <a:lnTo>
                  <a:pt x="43870" y="67400"/>
                </a:lnTo>
                <a:lnTo>
                  <a:pt x="43870" y="67410"/>
                </a:lnTo>
                <a:lnTo>
                  <a:pt x="43880" y="67410"/>
                </a:lnTo>
                <a:lnTo>
                  <a:pt x="43880" y="67420"/>
                </a:lnTo>
                <a:lnTo>
                  <a:pt x="43890" y="67420"/>
                </a:lnTo>
                <a:lnTo>
                  <a:pt x="43900" y="67420"/>
                </a:lnTo>
                <a:lnTo>
                  <a:pt x="43900" y="67430"/>
                </a:lnTo>
                <a:lnTo>
                  <a:pt x="43910" y="67430"/>
                </a:lnTo>
                <a:lnTo>
                  <a:pt x="43910" y="67440"/>
                </a:lnTo>
                <a:lnTo>
                  <a:pt x="43920" y="67440"/>
                </a:lnTo>
                <a:lnTo>
                  <a:pt x="43920" y="67450"/>
                </a:lnTo>
                <a:lnTo>
                  <a:pt x="43930" y="67450"/>
                </a:lnTo>
                <a:lnTo>
                  <a:pt x="43930" y="67460"/>
                </a:lnTo>
                <a:lnTo>
                  <a:pt x="43940" y="67460"/>
                </a:lnTo>
                <a:lnTo>
                  <a:pt x="43950" y="67460"/>
                </a:lnTo>
                <a:lnTo>
                  <a:pt x="43950" y="67470"/>
                </a:lnTo>
                <a:lnTo>
                  <a:pt x="43960" y="67470"/>
                </a:lnTo>
                <a:lnTo>
                  <a:pt x="43970" y="67470"/>
                </a:lnTo>
                <a:lnTo>
                  <a:pt x="43980" y="67470"/>
                </a:lnTo>
                <a:lnTo>
                  <a:pt x="43980" y="67480"/>
                </a:lnTo>
                <a:lnTo>
                  <a:pt x="43990" y="67480"/>
                </a:lnTo>
                <a:lnTo>
                  <a:pt x="44000" y="67480"/>
                </a:lnTo>
                <a:lnTo>
                  <a:pt x="44010" y="67480"/>
                </a:lnTo>
                <a:lnTo>
                  <a:pt x="44010" y="67470"/>
                </a:lnTo>
                <a:lnTo>
                  <a:pt x="44020" y="67470"/>
                </a:lnTo>
                <a:lnTo>
                  <a:pt x="44030" y="67470"/>
                </a:lnTo>
                <a:lnTo>
                  <a:pt x="44030" y="67480"/>
                </a:lnTo>
                <a:lnTo>
                  <a:pt x="44040" y="67480"/>
                </a:lnTo>
                <a:lnTo>
                  <a:pt x="44050" y="67480"/>
                </a:lnTo>
                <a:lnTo>
                  <a:pt x="44060" y="67480"/>
                </a:lnTo>
                <a:lnTo>
                  <a:pt x="44070" y="67480"/>
                </a:lnTo>
                <a:lnTo>
                  <a:pt x="44080" y="67480"/>
                </a:lnTo>
                <a:lnTo>
                  <a:pt x="44080" y="67490"/>
                </a:lnTo>
                <a:lnTo>
                  <a:pt x="44090" y="67490"/>
                </a:lnTo>
                <a:lnTo>
                  <a:pt x="44100" y="67490"/>
                </a:lnTo>
                <a:lnTo>
                  <a:pt x="44110" y="67490"/>
                </a:lnTo>
                <a:lnTo>
                  <a:pt x="44120" y="67490"/>
                </a:lnTo>
                <a:lnTo>
                  <a:pt x="44120" y="67500"/>
                </a:lnTo>
                <a:lnTo>
                  <a:pt x="44130" y="67500"/>
                </a:lnTo>
                <a:lnTo>
                  <a:pt x="44140" y="67500"/>
                </a:lnTo>
                <a:lnTo>
                  <a:pt x="44150" y="67500"/>
                </a:lnTo>
                <a:lnTo>
                  <a:pt x="44160" y="67500"/>
                </a:lnTo>
                <a:lnTo>
                  <a:pt x="44160" y="67490"/>
                </a:lnTo>
                <a:lnTo>
                  <a:pt x="44170" y="67490"/>
                </a:lnTo>
                <a:lnTo>
                  <a:pt x="44180" y="67490"/>
                </a:lnTo>
                <a:lnTo>
                  <a:pt x="44190" y="67490"/>
                </a:lnTo>
                <a:lnTo>
                  <a:pt x="44200" y="67490"/>
                </a:lnTo>
                <a:lnTo>
                  <a:pt x="44210" y="67490"/>
                </a:lnTo>
                <a:lnTo>
                  <a:pt x="44220" y="67490"/>
                </a:lnTo>
                <a:lnTo>
                  <a:pt x="44220" y="67480"/>
                </a:lnTo>
                <a:lnTo>
                  <a:pt x="44230" y="67480"/>
                </a:lnTo>
                <a:lnTo>
                  <a:pt x="44240" y="67480"/>
                </a:lnTo>
                <a:lnTo>
                  <a:pt x="44250" y="67480"/>
                </a:lnTo>
                <a:lnTo>
                  <a:pt x="44250" y="67470"/>
                </a:lnTo>
                <a:lnTo>
                  <a:pt x="44260" y="67470"/>
                </a:lnTo>
                <a:lnTo>
                  <a:pt x="44270" y="67470"/>
                </a:lnTo>
                <a:lnTo>
                  <a:pt x="44270" y="67460"/>
                </a:lnTo>
                <a:lnTo>
                  <a:pt x="44280" y="67460"/>
                </a:lnTo>
                <a:lnTo>
                  <a:pt x="44290" y="67460"/>
                </a:lnTo>
                <a:lnTo>
                  <a:pt x="44290" y="67450"/>
                </a:lnTo>
                <a:lnTo>
                  <a:pt x="44300" y="67450"/>
                </a:lnTo>
                <a:lnTo>
                  <a:pt x="44310" y="67450"/>
                </a:lnTo>
                <a:lnTo>
                  <a:pt x="44310" y="67440"/>
                </a:lnTo>
                <a:lnTo>
                  <a:pt x="44320" y="67440"/>
                </a:lnTo>
                <a:lnTo>
                  <a:pt x="44330" y="67440"/>
                </a:lnTo>
                <a:lnTo>
                  <a:pt x="44340" y="67440"/>
                </a:lnTo>
                <a:lnTo>
                  <a:pt x="44350" y="67430"/>
                </a:lnTo>
                <a:lnTo>
                  <a:pt x="44360" y="67430"/>
                </a:lnTo>
                <a:lnTo>
                  <a:pt x="44370" y="67430"/>
                </a:lnTo>
                <a:lnTo>
                  <a:pt x="44380" y="67430"/>
                </a:lnTo>
                <a:lnTo>
                  <a:pt x="44390" y="67430"/>
                </a:lnTo>
                <a:lnTo>
                  <a:pt x="44400" y="67430"/>
                </a:lnTo>
                <a:lnTo>
                  <a:pt x="44410" y="67430"/>
                </a:lnTo>
                <a:lnTo>
                  <a:pt x="44420" y="67430"/>
                </a:lnTo>
                <a:lnTo>
                  <a:pt x="44430" y="67430"/>
                </a:lnTo>
                <a:lnTo>
                  <a:pt x="44440" y="67430"/>
                </a:lnTo>
                <a:lnTo>
                  <a:pt x="44450" y="67430"/>
                </a:lnTo>
                <a:lnTo>
                  <a:pt x="44460" y="67440"/>
                </a:lnTo>
                <a:lnTo>
                  <a:pt x="44470" y="67440"/>
                </a:lnTo>
                <a:lnTo>
                  <a:pt x="44480" y="67440"/>
                </a:lnTo>
                <a:lnTo>
                  <a:pt x="44490" y="67450"/>
                </a:lnTo>
                <a:lnTo>
                  <a:pt x="44500" y="67450"/>
                </a:lnTo>
                <a:lnTo>
                  <a:pt x="44510" y="67450"/>
                </a:lnTo>
                <a:lnTo>
                  <a:pt x="44510" y="67460"/>
                </a:lnTo>
                <a:lnTo>
                  <a:pt x="44520" y="67460"/>
                </a:lnTo>
                <a:lnTo>
                  <a:pt x="44530" y="67460"/>
                </a:lnTo>
                <a:lnTo>
                  <a:pt x="44530" y="67470"/>
                </a:lnTo>
                <a:lnTo>
                  <a:pt x="44540" y="67470"/>
                </a:lnTo>
                <a:lnTo>
                  <a:pt x="44550" y="67470"/>
                </a:lnTo>
                <a:lnTo>
                  <a:pt x="44550" y="67480"/>
                </a:lnTo>
                <a:lnTo>
                  <a:pt x="44560" y="67480"/>
                </a:lnTo>
                <a:lnTo>
                  <a:pt x="44570" y="67480"/>
                </a:lnTo>
                <a:lnTo>
                  <a:pt x="44570" y="67490"/>
                </a:lnTo>
                <a:lnTo>
                  <a:pt x="44580" y="67490"/>
                </a:lnTo>
                <a:lnTo>
                  <a:pt x="44580" y="67500"/>
                </a:lnTo>
                <a:lnTo>
                  <a:pt x="44590" y="67500"/>
                </a:lnTo>
                <a:lnTo>
                  <a:pt x="44590" y="67510"/>
                </a:lnTo>
                <a:lnTo>
                  <a:pt x="44600" y="67510"/>
                </a:lnTo>
                <a:lnTo>
                  <a:pt x="44600" y="67520"/>
                </a:lnTo>
                <a:lnTo>
                  <a:pt x="44610" y="67530"/>
                </a:lnTo>
                <a:lnTo>
                  <a:pt x="44610" y="67540"/>
                </a:lnTo>
                <a:lnTo>
                  <a:pt x="44610" y="67550"/>
                </a:lnTo>
                <a:lnTo>
                  <a:pt x="44620" y="67550"/>
                </a:lnTo>
                <a:lnTo>
                  <a:pt x="44620" y="67560"/>
                </a:lnTo>
                <a:lnTo>
                  <a:pt x="44620" y="67570"/>
                </a:lnTo>
                <a:lnTo>
                  <a:pt x="44630" y="67570"/>
                </a:lnTo>
                <a:lnTo>
                  <a:pt x="44630" y="67580"/>
                </a:lnTo>
                <a:lnTo>
                  <a:pt x="44630" y="67590"/>
                </a:lnTo>
                <a:lnTo>
                  <a:pt x="44630" y="67600"/>
                </a:lnTo>
                <a:lnTo>
                  <a:pt x="44630" y="67610"/>
                </a:lnTo>
                <a:lnTo>
                  <a:pt x="44630" y="67620"/>
                </a:lnTo>
                <a:lnTo>
                  <a:pt x="44630" y="67630"/>
                </a:lnTo>
                <a:lnTo>
                  <a:pt x="44630" y="67640"/>
                </a:lnTo>
                <a:lnTo>
                  <a:pt x="44630" y="67650"/>
                </a:lnTo>
                <a:lnTo>
                  <a:pt x="44630" y="67660"/>
                </a:lnTo>
                <a:lnTo>
                  <a:pt x="44630" y="67670"/>
                </a:lnTo>
                <a:lnTo>
                  <a:pt x="44630" y="67680"/>
                </a:lnTo>
                <a:lnTo>
                  <a:pt x="44620" y="67680"/>
                </a:lnTo>
                <a:lnTo>
                  <a:pt x="44620" y="67690"/>
                </a:lnTo>
                <a:lnTo>
                  <a:pt x="44620" y="67700"/>
                </a:lnTo>
                <a:lnTo>
                  <a:pt x="44620" y="67710"/>
                </a:lnTo>
                <a:lnTo>
                  <a:pt x="44620" y="67720"/>
                </a:lnTo>
                <a:lnTo>
                  <a:pt x="44610" y="67730"/>
                </a:lnTo>
                <a:lnTo>
                  <a:pt x="44610" y="67740"/>
                </a:lnTo>
                <a:lnTo>
                  <a:pt x="44600" y="67750"/>
                </a:lnTo>
                <a:lnTo>
                  <a:pt x="44600" y="67760"/>
                </a:lnTo>
                <a:lnTo>
                  <a:pt x="44590" y="67760"/>
                </a:lnTo>
                <a:lnTo>
                  <a:pt x="44590" y="67770"/>
                </a:lnTo>
                <a:lnTo>
                  <a:pt x="44580" y="67770"/>
                </a:lnTo>
                <a:lnTo>
                  <a:pt x="44580" y="67780"/>
                </a:lnTo>
                <a:lnTo>
                  <a:pt x="44570" y="67800"/>
                </a:lnTo>
                <a:lnTo>
                  <a:pt x="44560" y="67800"/>
                </a:lnTo>
                <a:lnTo>
                  <a:pt x="44560" y="67810"/>
                </a:lnTo>
                <a:lnTo>
                  <a:pt x="44550" y="67810"/>
                </a:lnTo>
                <a:lnTo>
                  <a:pt x="44550" y="67820"/>
                </a:lnTo>
                <a:lnTo>
                  <a:pt x="44540" y="67820"/>
                </a:lnTo>
                <a:lnTo>
                  <a:pt x="44540" y="67830"/>
                </a:lnTo>
                <a:lnTo>
                  <a:pt x="44530" y="67830"/>
                </a:lnTo>
                <a:lnTo>
                  <a:pt x="44520" y="67840"/>
                </a:lnTo>
                <a:lnTo>
                  <a:pt x="44510" y="67850"/>
                </a:lnTo>
                <a:lnTo>
                  <a:pt x="44500" y="67860"/>
                </a:lnTo>
                <a:lnTo>
                  <a:pt x="44490" y="67860"/>
                </a:lnTo>
                <a:lnTo>
                  <a:pt x="44490" y="67870"/>
                </a:lnTo>
                <a:lnTo>
                  <a:pt x="44480" y="67870"/>
                </a:lnTo>
                <a:lnTo>
                  <a:pt x="44480" y="67880"/>
                </a:lnTo>
                <a:lnTo>
                  <a:pt x="44470" y="67880"/>
                </a:lnTo>
                <a:lnTo>
                  <a:pt x="44460" y="67880"/>
                </a:lnTo>
                <a:lnTo>
                  <a:pt x="44460" y="67890"/>
                </a:lnTo>
                <a:lnTo>
                  <a:pt x="44450" y="67890"/>
                </a:lnTo>
                <a:lnTo>
                  <a:pt x="44450" y="67900"/>
                </a:lnTo>
                <a:lnTo>
                  <a:pt x="44440" y="67900"/>
                </a:lnTo>
                <a:lnTo>
                  <a:pt x="44430" y="67900"/>
                </a:lnTo>
                <a:lnTo>
                  <a:pt x="44420" y="67910"/>
                </a:lnTo>
                <a:lnTo>
                  <a:pt x="44410" y="67910"/>
                </a:lnTo>
                <a:lnTo>
                  <a:pt x="44400" y="67910"/>
                </a:lnTo>
                <a:lnTo>
                  <a:pt x="44390" y="67910"/>
                </a:lnTo>
                <a:lnTo>
                  <a:pt x="44380" y="67910"/>
                </a:lnTo>
                <a:lnTo>
                  <a:pt x="44370" y="67920"/>
                </a:lnTo>
                <a:lnTo>
                  <a:pt x="44360" y="67910"/>
                </a:lnTo>
                <a:lnTo>
                  <a:pt x="44350" y="67910"/>
                </a:lnTo>
                <a:lnTo>
                  <a:pt x="44340" y="67910"/>
                </a:lnTo>
                <a:lnTo>
                  <a:pt x="44330" y="67910"/>
                </a:lnTo>
                <a:lnTo>
                  <a:pt x="44320" y="67910"/>
                </a:lnTo>
                <a:lnTo>
                  <a:pt x="44320" y="67900"/>
                </a:lnTo>
                <a:lnTo>
                  <a:pt x="44310" y="67900"/>
                </a:lnTo>
                <a:lnTo>
                  <a:pt x="44300" y="67900"/>
                </a:lnTo>
                <a:lnTo>
                  <a:pt x="44290" y="67900"/>
                </a:lnTo>
                <a:lnTo>
                  <a:pt x="44280" y="67900"/>
                </a:lnTo>
                <a:lnTo>
                  <a:pt x="44270" y="67900"/>
                </a:lnTo>
                <a:lnTo>
                  <a:pt x="44260" y="67900"/>
                </a:lnTo>
                <a:lnTo>
                  <a:pt x="44250" y="67890"/>
                </a:lnTo>
                <a:lnTo>
                  <a:pt x="44240" y="67890"/>
                </a:lnTo>
                <a:lnTo>
                  <a:pt x="44230" y="67890"/>
                </a:lnTo>
                <a:lnTo>
                  <a:pt x="44220" y="67890"/>
                </a:lnTo>
                <a:lnTo>
                  <a:pt x="44210" y="67890"/>
                </a:lnTo>
                <a:lnTo>
                  <a:pt x="44200" y="67890"/>
                </a:lnTo>
                <a:lnTo>
                  <a:pt x="44190" y="67890"/>
                </a:lnTo>
                <a:lnTo>
                  <a:pt x="44180" y="67890"/>
                </a:lnTo>
                <a:lnTo>
                  <a:pt x="44170" y="67890"/>
                </a:lnTo>
                <a:lnTo>
                  <a:pt x="44160" y="67890"/>
                </a:lnTo>
                <a:lnTo>
                  <a:pt x="44150" y="67890"/>
                </a:lnTo>
                <a:lnTo>
                  <a:pt x="44150" y="67900"/>
                </a:lnTo>
                <a:lnTo>
                  <a:pt x="44140" y="67900"/>
                </a:lnTo>
                <a:lnTo>
                  <a:pt x="44130" y="67900"/>
                </a:lnTo>
                <a:lnTo>
                  <a:pt x="44130" y="67910"/>
                </a:lnTo>
                <a:lnTo>
                  <a:pt x="44120" y="67910"/>
                </a:lnTo>
                <a:lnTo>
                  <a:pt x="44110" y="67910"/>
                </a:lnTo>
                <a:lnTo>
                  <a:pt x="44100" y="67920"/>
                </a:lnTo>
                <a:lnTo>
                  <a:pt x="44090" y="67920"/>
                </a:lnTo>
                <a:lnTo>
                  <a:pt x="44080" y="67920"/>
                </a:lnTo>
                <a:lnTo>
                  <a:pt x="44070" y="67920"/>
                </a:lnTo>
                <a:lnTo>
                  <a:pt x="44070" y="67930"/>
                </a:lnTo>
                <a:lnTo>
                  <a:pt x="44060" y="67930"/>
                </a:lnTo>
                <a:lnTo>
                  <a:pt x="44050" y="67930"/>
                </a:lnTo>
                <a:lnTo>
                  <a:pt x="44040" y="67930"/>
                </a:lnTo>
                <a:lnTo>
                  <a:pt x="44040" y="67940"/>
                </a:lnTo>
                <a:lnTo>
                  <a:pt x="44030" y="67940"/>
                </a:lnTo>
                <a:lnTo>
                  <a:pt x="44020" y="67940"/>
                </a:lnTo>
                <a:lnTo>
                  <a:pt x="44020" y="67950"/>
                </a:lnTo>
                <a:lnTo>
                  <a:pt x="44010" y="67950"/>
                </a:lnTo>
                <a:lnTo>
                  <a:pt x="44010" y="67960"/>
                </a:lnTo>
                <a:lnTo>
                  <a:pt x="44000" y="67960"/>
                </a:lnTo>
                <a:lnTo>
                  <a:pt x="43990" y="67970"/>
                </a:lnTo>
                <a:lnTo>
                  <a:pt x="43980" y="67970"/>
                </a:lnTo>
                <a:lnTo>
                  <a:pt x="43970" y="67980"/>
                </a:lnTo>
                <a:lnTo>
                  <a:pt x="43960" y="67980"/>
                </a:lnTo>
                <a:lnTo>
                  <a:pt x="43960" y="67990"/>
                </a:lnTo>
                <a:lnTo>
                  <a:pt x="43950" y="67990"/>
                </a:lnTo>
                <a:lnTo>
                  <a:pt x="43950" y="68000"/>
                </a:lnTo>
                <a:lnTo>
                  <a:pt x="43940" y="68000"/>
                </a:lnTo>
                <a:lnTo>
                  <a:pt x="43930" y="68010"/>
                </a:lnTo>
                <a:lnTo>
                  <a:pt x="43920" y="68010"/>
                </a:lnTo>
                <a:lnTo>
                  <a:pt x="43920" y="68020"/>
                </a:lnTo>
                <a:lnTo>
                  <a:pt x="43910" y="68020"/>
                </a:lnTo>
                <a:lnTo>
                  <a:pt x="43910" y="68030"/>
                </a:lnTo>
                <a:lnTo>
                  <a:pt x="43900" y="68030"/>
                </a:lnTo>
                <a:lnTo>
                  <a:pt x="43900" y="68040"/>
                </a:lnTo>
                <a:lnTo>
                  <a:pt x="43890" y="68050"/>
                </a:lnTo>
                <a:lnTo>
                  <a:pt x="43890" y="68060"/>
                </a:lnTo>
                <a:lnTo>
                  <a:pt x="43880" y="68060"/>
                </a:lnTo>
                <a:lnTo>
                  <a:pt x="43880" y="68070"/>
                </a:lnTo>
                <a:lnTo>
                  <a:pt x="43870" y="68070"/>
                </a:lnTo>
                <a:lnTo>
                  <a:pt x="43870" y="68080"/>
                </a:lnTo>
                <a:lnTo>
                  <a:pt x="43860" y="68090"/>
                </a:lnTo>
                <a:lnTo>
                  <a:pt x="43860" y="68100"/>
                </a:lnTo>
                <a:lnTo>
                  <a:pt x="43850" y="68100"/>
                </a:lnTo>
                <a:lnTo>
                  <a:pt x="43850" y="68110"/>
                </a:lnTo>
                <a:lnTo>
                  <a:pt x="43850" y="68120"/>
                </a:lnTo>
                <a:lnTo>
                  <a:pt x="43840" y="68120"/>
                </a:lnTo>
                <a:lnTo>
                  <a:pt x="43840" y="68130"/>
                </a:lnTo>
                <a:lnTo>
                  <a:pt x="43830" y="68130"/>
                </a:lnTo>
                <a:lnTo>
                  <a:pt x="43830" y="68140"/>
                </a:lnTo>
                <a:lnTo>
                  <a:pt x="43820" y="68140"/>
                </a:lnTo>
                <a:lnTo>
                  <a:pt x="43810" y="68150"/>
                </a:lnTo>
                <a:lnTo>
                  <a:pt x="43800" y="68150"/>
                </a:lnTo>
                <a:lnTo>
                  <a:pt x="43790" y="68150"/>
                </a:lnTo>
                <a:lnTo>
                  <a:pt x="43780" y="68150"/>
                </a:lnTo>
                <a:lnTo>
                  <a:pt x="43780" y="68160"/>
                </a:lnTo>
                <a:lnTo>
                  <a:pt x="43770" y="68160"/>
                </a:lnTo>
                <a:lnTo>
                  <a:pt x="43760" y="68160"/>
                </a:lnTo>
                <a:lnTo>
                  <a:pt x="43750" y="68160"/>
                </a:lnTo>
                <a:lnTo>
                  <a:pt x="43740" y="68160"/>
                </a:lnTo>
                <a:lnTo>
                  <a:pt x="43730" y="68160"/>
                </a:lnTo>
                <a:lnTo>
                  <a:pt x="43730" y="68170"/>
                </a:lnTo>
                <a:lnTo>
                  <a:pt x="43720" y="68170"/>
                </a:lnTo>
                <a:lnTo>
                  <a:pt x="43710" y="68170"/>
                </a:lnTo>
                <a:lnTo>
                  <a:pt x="43700" y="68170"/>
                </a:lnTo>
                <a:lnTo>
                  <a:pt x="43700" y="68180"/>
                </a:lnTo>
                <a:lnTo>
                  <a:pt x="43690" y="68180"/>
                </a:lnTo>
                <a:lnTo>
                  <a:pt x="43680" y="68180"/>
                </a:lnTo>
                <a:lnTo>
                  <a:pt x="43680" y="68190"/>
                </a:lnTo>
                <a:lnTo>
                  <a:pt x="43670" y="68200"/>
                </a:lnTo>
                <a:lnTo>
                  <a:pt x="43670" y="68210"/>
                </a:lnTo>
                <a:lnTo>
                  <a:pt x="43660" y="68210"/>
                </a:lnTo>
                <a:lnTo>
                  <a:pt x="43660" y="68220"/>
                </a:lnTo>
                <a:lnTo>
                  <a:pt x="43650" y="68230"/>
                </a:lnTo>
                <a:lnTo>
                  <a:pt x="43650" y="68240"/>
                </a:lnTo>
                <a:lnTo>
                  <a:pt x="43650" y="68250"/>
                </a:lnTo>
                <a:lnTo>
                  <a:pt x="43640" y="68250"/>
                </a:lnTo>
                <a:lnTo>
                  <a:pt x="43640" y="68260"/>
                </a:lnTo>
                <a:lnTo>
                  <a:pt x="43640" y="68270"/>
                </a:lnTo>
                <a:lnTo>
                  <a:pt x="43630" y="68270"/>
                </a:lnTo>
                <a:lnTo>
                  <a:pt x="43630" y="68280"/>
                </a:lnTo>
                <a:lnTo>
                  <a:pt x="43630" y="68290"/>
                </a:lnTo>
                <a:lnTo>
                  <a:pt x="43620" y="68290"/>
                </a:lnTo>
                <a:lnTo>
                  <a:pt x="43620" y="68300"/>
                </a:lnTo>
                <a:lnTo>
                  <a:pt x="43620" y="68310"/>
                </a:lnTo>
                <a:lnTo>
                  <a:pt x="43620" y="68320"/>
                </a:lnTo>
                <a:lnTo>
                  <a:pt x="43610" y="68320"/>
                </a:lnTo>
                <a:lnTo>
                  <a:pt x="43610" y="68330"/>
                </a:lnTo>
                <a:lnTo>
                  <a:pt x="43610" y="68340"/>
                </a:lnTo>
                <a:lnTo>
                  <a:pt x="43620" y="68340"/>
                </a:lnTo>
                <a:lnTo>
                  <a:pt x="43620" y="68350"/>
                </a:lnTo>
                <a:lnTo>
                  <a:pt x="43620" y="68360"/>
                </a:lnTo>
                <a:lnTo>
                  <a:pt x="43620" y="68370"/>
                </a:lnTo>
                <a:lnTo>
                  <a:pt x="43620" y="68380"/>
                </a:lnTo>
                <a:lnTo>
                  <a:pt x="43620" y="68390"/>
                </a:lnTo>
                <a:lnTo>
                  <a:pt x="43620" y="68400"/>
                </a:lnTo>
                <a:lnTo>
                  <a:pt x="43620" y="68410"/>
                </a:lnTo>
                <a:lnTo>
                  <a:pt x="43620" y="68420"/>
                </a:lnTo>
                <a:lnTo>
                  <a:pt x="43630" y="68430"/>
                </a:lnTo>
                <a:lnTo>
                  <a:pt x="43630" y="68440"/>
                </a:lnTo>
                <a:lnTo>
                  <a:pt x="43640" y="68440"/>
                </a:lnTo>
                <a:lnTo>
                  <a:pt x="43640" y="68450"/>
                </a:lnTo>
                <a:lnTo>
                  <a:pt x="43640" y="68460"/>
                </a:lnTo>
                <a:lnTo>
                  <a:pt x="43650" y="68460"/>
                </a:lnTo>
                <a:lnTo>
                  <a:pt x="43650" y="68470"/>
                </a:lnTo>
                <a:lnTo>
                  <a:pt x="43660" y="68470"/>
                </a:lnTo>
                <a:lnTo>
                  <a:pt x="43660" y="68480"/>
                </a:lnTo>
                <a:lnTo>
                  <a:pt x="43660" y="68490"/>
                </a:lnTo>
                <a:lnTo>
                  <a:pt x="43670" y="68490"/>
                </a:lnTo>
                <a:lnTo>
                  <a:pt x="43670" y="68500"/>
                </a:lnTo>
                <a:lnTo>
                  <a:pt x="43680" y="68510"/>
                </a:lnTo>
                <a:lnTo>
                  <a:pt x="43690" y="68520"/>
                </a:lnTo>
                <a:lnTo>
                  <a:pt x="43690" y="68530"/>
                </a:lnTo>
                <a:lnTo>
                  <a:pt x="43700" y="68530"/>
                </a:lnTo>
                <a:lnTo>
                  <a:pt x="43700" y="68540"/>
                </a:lnTo>
                <a:lnTo>
                  <a:pt x="43710" y="68540"/>
                </a:lnTo>
                <a:lnTo>
                  <a:pt x="43720" y="68550"/>
                </a:lnTo>
                <a:lnTo>
                  <a:pt x="43730" y="68560"/>
                </a:lnTo>
                <a:lnTo>
                  <a:pt x="43730" y="68570"/>
                </a:lnTo>
                <a:lnTo>
                  <a:pt x="43740" y="68570"/>
                </a:lnTo>
                <a:lnTo>
                  <a:pt x="43740" y="68580"/>
                </a:lnTo>
                <a:lnTo>
                  <a:pt x="43750" y="68580"/>
                </a:lnTo>
                <a:lnTo>
                  <a:pt x="43750" y="68590"/>
                </a:lnTo>
                <a:lnTo>
                  <a:pt x="43760" y="68590"/>
                </a:lnTo>
                <a:lnTo>
                  <a:pt x="43770" y="68600"/>
                </a:lnTo>
                <a:lnTo>
                  <a:pt x="43780" y="68610"/>
                </a:lnTo>
                <a:lnTo>
                  <a:pt x="43790" y="68620"/>
                </a:lnTo>
                <a:lnTo>
                  <a:pt x="43800" y="68620"/>
                </a:lnTo>
                <a:lnTo>
                  <a:pt x="43800" y="68630"/>
                </a:lnTo>
                <a:lnTo>
                  <a:pt x="43810" y="68630"/>
                </a:lnTo>
                <a:lnTo>
                  <a:pt x="43810" y="68640"/>
                </a:lnTo>
                <a:lnTo>
                  <a:pt x="43820" y="68650"/>
                </a:lnTo>
                <a:lnTo>
                  <a:pt x="43830" y="68660"/>
                </a:lnTo>
                <a:lnTo>
                  <a:pt x="43840" y="68670"/>
                </a:lnTo>
                <a:lnTo>
                  <a:pt x="43840" y="68680"/>
                </a:lnTo>
                <a:lnTo>
                  <a:pt x="43850" y="68680"/>
                </a:lnTo>
                <a:lnTo>
                  <a:pt x="43850" y="68690"/>
                </a:lnTo>
                <a:lnTo>
                  <a:pt x="43860" y="68690"/>
                </a:lnTo>
                <a:lnTo>
                  <a:pt x="43860" y="68700"/>
                </a:lnTo>
                <a:lnTo>
                  <a:pt x="43870" y="68700"/>
                </a:lnTo>
                <a:lnTo>
                  <a:pt x="43870" y="68710"/>
                </a:lnTo>
                <a:lnTo>
                  <a:pt x="43880" y="68710"/>
                </a:lnTo>
                <a:lnTo>
                  <a:pt x="43880" y="68720"/>
                </a:lnTo>
                <a:lnTo>
                  <a:pt x="43890" y="68730"/>
                </a:lnTo>
                <a:lnTo>
                  <a:pt x="43890" y="68740"/>
                </a:lnTo>
                <a:lnTo>
                  <a:pt x="43900" y="68740"/>
                </a:lnTo>
                <a:lnTo>
                  <a:pt x="43900" y="68750"/>
                </a:lnTo>
                <a:lnTo>
                  <a:pt x="43910" y="68750"/>
                </a:lnTo>
                <a:lnTo>
                  <a:pt x="43910" y="68760"/>
                </a:lnTo>
                <a:lnTo>
                  <a:pt x="43920" y="68760"/>
                </a:lnTo>
                <a:lnTo>
                  <a:pt x="43920" y="68770"/>
                </a:lnTo>
                <a:lnTo>
                  <a:pt x="43930" y="68780"/>
                </a:lnTo>
                <a:lnTo>
                  <a:pt x="43930" y="68790"/>
                </a:lnTo>
                <a:lnTo>
                  <a:pt x="43940" y="68790"/>
                </a:lnTo>
                <a:lnTo>
                  <a:pt x="43940" y="68800"/>
                </a:lnTo>
                <a:lnTo>
                  <a:pt x="43950" y="68800"/>
                </a:lnTo>
                <a:lnTo>
                  <a:pt x="43950" y="68810"/>
                </a:lnTo>
                <a:lnTo>
                  <a:pt x="43960" y="68810"/>
                </a:lnTo>
                <a:lnTo>
                  <a:pt x="43960" y="68820"/>
                </a:lnTo>
                <a:lnTo>
                  <a:pt x="43970" y="68820"/>
                </a:lnTo>
                <a:lnTo>
                  <a:pt x="43970" y="68830"/>
                </a:lnTo>
                <a:lnTo>
                  <a:pt x="43980" y="68840"/>
                </a:lnTo>
                <a:lnTo>
                  <a:pt x="43980" y="68850"/>
                </a:lnTo>
                <a:lnTo>
                  <a:pt x="43990" y="68850"/>
                </a:lnTo>
                <a:lnTo>
                  <a:pt x="43990" y="68860"/>
                </a:lnTo>
                <a:lnTo>
                  <a:pt x="44000" y="68870"/>
                </a:lnTo>
                <a:lnTo>
                  <a:pt x="44000" y="68880"/>
                </a:lnTo>
                <a:lnTo>
                  <a:pt x="44010" y="68890"/>
                </a:lnTo>
                <a:lnTo>
                  <a:pt x="44010" y="68900"/>
                </a:lnTo>
                <a:lnTo>
                  <a:pt x="44020" y="68920"/>
                </a:lnTo>
                <a:lnTo>
                  <a:pt x="44020" y="68930"/>
                </a:lnTo>
                <a:lnTo>
                  <a:pt x="44030" y="68930"/>
                </a:lnTo>
                <a:lnTo>
                  <a:pt x="44030" y="68940"/>
                </a:lnTo>
                <a:lnTo>
                  <a:pt x="44030" y="68950"/>
                </a:lnTo>
                <a:lnTo>
                  <a:pt x="44030" y="68960"/>
                </a:lnTo>
                <a:lnTo>
                  <a:pt x="44040" y="68960"/>
                </a:lnTo>
                <a:lnTo>
                  <a:pt x="44040" y="68970"/>
                </a:lnTo>
                <a:lnTo>
                  <a:pt x="44040" y="68980"/>
                </a:lnTo>
                <a:lnTo>
                  <a:pt x="44040" y="68990"/>
                </a:lnTo>
                <a:lnTo>
                  <a:pt x="44040" y="69000"/>
                </a:lnTo>
                <a:lnTo>
                  <a:pt x="44040" y="69010"/>
                </a:lnTo>
                <a:lnTo>
                  <a:pt x="44040" y="69020"/>
                </a:lnTo>
                <a:lnTo>
                  <a:pt x="44040" y="69030"/>
                </a:lnTo>
                <a:lnTo>
                  <a:pt x="44040" y="69040"/>
                </a:lnTo>
                <a:lnTo>
                  <a:pt x="44040" y="69050"/>
                </a:lnTo>
                <a:lnTo>
                  <a:pt x="44040" y="69060"/>
                </a:lnTo>
                <a:lnTo>
                  <a:pt x="44040" y="69070"/>
                </a:lnTo>
                <a:lnTo>
                  <a:pt x="44040" y="69080"/>
                </a:lnTo>
                <a:lnTo>
                  <a:pt x="44040" y="69090"/>
                </a:lnTo>
                <a:lnTo>
                  <a:pt x="44030" y="69090"/>
                </a:lnTo>
                <a:lnTo>
                  <a:pt x="44030" y="69100"/>
                </a:lnTo>
                <a:lnTo>
                  <a:pt x="44030" y="69110"/>
                </a:lnTo>
                <a:lnTo>
                  <a:pt x="44030" y="69120"/>
                </a:lnTo>
                <a:lnTo>
                  <a:pt x="44030" y="69130"/>
                </a:lnTo>
                <a:lnTo>
                  <a:pt x="44030" y="69140"/>
                </a:lnTo>
                <a:lnTo>
                  <a:pt x="44030" y="69150"/>
                </a:lnTo>
                <a:lnTo>
                  <a:pt x="44020" y="69160"/>
                </a:lnTo>
                <a:lnTo>
                  <a:pt x="44020" y="69170"/>
                </a:lnTo>
                <a:lnTo>
                  <a:pt x="44020" y="69180"/>
                </a:lnTo>
                <a:lnTo>
                  <a:pt x="44020" y="69190"/>
                </a:lnTo>
                <a:lnTo>
                  <a:pt x="44010" y="69190"/>
                </a:lnTo>
                <a:lnTo>
                  <a:pt x="44010" y="69200"/>
                </a:lnTo>
                <a:lnTo>
                  <a:pt x="44010" y="69210"/>
                </a:lnTo>
                <a:lnTo>
                  <a:pt x="44010" y="69220"/>
                </a:lnTo>
                <a:lnTo>
                  <a:pt x="44010" y="69230"/>
                </a:lnTo>
                <a:lnTo>
                  <a:pt x="44000" y="69230"/>
                </a:lnTo>
                <a:lnTo>
                  <a:pt x="44000" y="69240"/>
                </a:lnTo>
                <a:lnTo>
                  <a:pt x="44000" y="69250"/>
                </a:lnTo>
                <a:lnTo>
                  <a:pt x="44000" y="69260"/>
                </a:lnTo>
                <a:lnTo>
                  <a:pt x="44000" y="69270"/>
                </a:lnTo>
                <a:lnTo>
                  <a:pt x="43990" y="69270"/>
                </a:lnTo>
                <a:lnTo>
                  <a:pt x="43990" y="69280"/>
                </a:lnTo>
                <a:lnTo>
                  <a:pt x="43990" y="69290"/>
                </a:lnTo>
                <a:lnTo>
                  <a:pt x="43990" y="69300"/>
                </a:lnTo>
                <a:lnTo>
                  <a:pt x="43980" y="69310"/>
                </a:lnTo>
                <a:lnTo>
                  <a:pt x="43980" y="69320"/>
                </a:lnTo>
                <a:lnTo>
                  <a:pt x="43980" y="69330"/>
                </a:lnTo>
                <a:lnTo>
                  <a:pt x="43970" y="69330"/>
                </a:lnTo>
                <a:lnTo>
                  <a:pt x="43970" y="69340"/>
                </a:lnTo>
                <a:lnTo>
                  <a:pt x="43970" y="69350"/>
                </a:lnTo>
                <a:lnTo>
                  <a:pt x="43970" y="69360"/>
                </a:lnTo>
                <a:lnTo>
                  <a:pt x="43960" y="69360"/>
                </a:lnTo>
                <a:lnTo>
                  <a:pt x="43960" y="69370"/>
                </a:lnTo>
                <a:lnTo>
                  <a:pt x="43960" y="69380"/>
                </a:lnTo>
                <a:lnTo>
                  <a:pt x="43960" y="69390"/>
                </a:lnTo>
                <a:lnTo>
                  <a:pt x="43950" y="69390"/>
                </a:lnTo>
                <a:lnTo>
                  <a:pt x="43950" y="69400"/>
                </a:lnTo>
                <a:lnTo>
                  <a:pt x="43950" y="69410"/>
                </a:lnTo>
                <a:lnTo>
                  <a:pt x="43940" y="69410"/>
                </a:lnTo>
                <a:lnTo>
                  <a:pt x="43940" y="69420"/>
                </a:lnTo>
                <a:lnTo>
                  <a:pt x="43930" y="69430"/>
                </a:lnTo>
                <a:lnTo>
                  <a:pt x="43930" y="69440"/>
                </a:lnTo>
                <a:lnTo>
                  <a:pt x="43920" y="69440"/>
                </a:lnTo>
                <a:lnTo>
                  <a:pt x="43920" y="69450"/>
                </a:lnTo>
                <a:lnTo>
                  <a:pt x="43920" y="69460"/>
                </a:lnTo>
                <a:lnTo>
                  <a:pt x="43910" y="69470"/>
                </a:lnTo>
                <a:lnTo>
                  <a:pt x="43910" y="69480"/>
                </a:lnTo>
                <a:lnTo>
                  <a:pt x="43900" y="69480"/>
                </a:lnTo>
                <a:lnTo>
                  <a:pt x="43900" y="69490"/>
                </a:lnTo>
                <a:lnTo>
                  <a:pt x="43890" y="69490"/>
                </a:lnTo>
                <a:lnTo>
                  <a:pt x="43890" y="69500"/>
                </a:lnTo>
                <a:lnTo>
                  <a:pt x="43890" y="69510"/>
                </a:lnTo>
                <a:lnTo>
                  <a:pt x="43880" y="69510"/>
                </a:lnTo>
                <a:lnTo>
                  <a:pt x="43880" y="69500"/>
                </a:lnTo>
                <a:lnTo>
                  <a:pt x="43880" y="69510"/>
                </a:lnTo>
                <a:lnTo>
                  <a:pt x="43870" y="69510"/>
                </a:lnTo>
                <a:lnTo>
                  <a:pt x="43870" y="69520"/>
                </a:lnTo>
                <a:lnTo>
                  <a:pt x="43860" y="69520"/>
                </a:lnTo>
                <a:lnTo>
                  <a:pt x="43860" y="69530"/>
                </a:lnTo>
                <a:lnTo>
                  <a:pt x="43850" y="69540"/>
                </a:lnTo>
                <a:lnTo>
                  <a:pt x="43850" y="69550"/>
                </a:lnTo>
                <a:lnTo>
                  <a:pt x="43840" y="69550"/>
                </a:lnTo>
                <a:lnTo>
                  <a:pt x="43840" y="69560"/>
                </a:lnTo>
                <a:lnTo>
                  <a:pt x="43830" y="69570"/>
                </a:lnTo>
                <a:lnTo>
                  <a:pt x="43830" y="69580"/>
                </a:lnTo>
                <a:lnTo>
                  <a:pt x="43820" y="69580"/>
                </a:lnTo>
                <a:lnTo>
                  <a:pt x="43820" y="69590"/>
                </a:lnTo>
                <a:lnTo>
                  <a:pt x="43810" y="69590"/>
                </a:lnTo>
                <a:lnTo>
                  <a:pt x="43810" y="69600"/>
                </a:lnTo>
                <a:lnTo>
                  <a:pt x="43810" y="69610"/>
                </a:lnTo>
                <a:lnTo>
                  <a:pt x="43800" y="69610"/>
                </a:lnTo>
                <a:lnTo>
                  <a:pt x="43800" y="69620"/>
                </a:lnTo>
                <a:lnTo>
                  <a:pt x="43790" y="69630"/>
                </a:lnTo>
                <a:lnTo>
                  <a:pt x="43790" y="69640"/>
                </a:lnTo>
                <a:lnTo>
                  <a:pt x="43780" y="69640"/>
                </a:lnTo>
                <a:lnTo>
                  <a:pt x="43780" y="69650"/>
                </a:lnTo>
                <a:lnTo>
                  <a:pt x="43780" y="69660"/>
                </a:lnTo>
                <a:lnTo>
                  <a:pt x="43770" y="69660"/>
                </a:lnTo>
                <a:lnTo>
                  <a:pt x="43770" y="69670"/>
                </a:lnTo>
                <a:lnTo>
                  <a:pt x="43760" y="69680"/>
                </a:lnTo>
                <a:lnTo>
                  <a:pt x="43760" y="69690"/>
                </a:lnTo>
                <a:lnTo>
                  <a:pt x="43750" y="69690"/>
                </a:lnTo>
                <a:lnTo>
                  <a:pt x="43750" y="69700"/>
                </a:lnTo>
                <a:lnTo>
                  <a:pt x="43740" y="69700"/>
                </a:lnTo>
                <a:lnTo>
                  <a:pt x="43740" y="69710"/>
                </a:lnTo>
                <a:lnTo>
                  <a:pt x="43740" y="69720"/>
                </a:lnTo>
                <a:lnTo>
                  <a:pt x="43730" y="69720"/>
                </a:lnTo>
                <a:lnTo>
                  <a:pt x="43730" y="69730"/>
                </a:lnTo>
                <a:lnTo>
                  <a:pt x="43720" y="69730"/>
                </a:lnTo>
                <a:lnTo>
                  <a:pt x="43720" y="69740"/>
                </a:lnTo>
                <a:lnTo>
                  <a:pt x="43710" y="69740"/>
                </a:lnTo>
                <a:lnTo>
                  <a:pt x="43710" y="69750"/>
                </a:lnTo>
                <a:lnTo>
                  <a:pt x="43710" y="69760"/>
                </a:lnTo>
                <a:lnTo>
                  <a:pt x="43700" y="69760"/>
                </a:lnTo>
                <a:lnTo>
                  <a:pt x="43700" y="69770"/>
                </a:lnTo>
                <a:lnTo>
                  <a:pt x="43690" y="69770"/>
                </a:lnTo>
                <a:lnTo>
                  <a:pt x="43690" y="69780"/>
                </a:lnTo>
                <a:lnTo>
                  <a:pt x="43680" y="69780"/>
                </a:lnTo>
                <a:lnTo>
                  <a:pt x="43680" y="69790"/>
                </a:lnTo>
                <a:lnTo>
                  <a:pt x="43680" y="69800"/>
                </a:lnTo>
                <a:lnTo>
                  <a:pt x="43670" y="69800"/>
                </a:lnTo>
                <a:lnTo>
                  <a:pt x="43670" y="69810"/>
                </a:lnTo>
                <a:lnTo>
                  <a:pt x="43670" y="69820"/>
                </a:lnTo>
                <a:lnTo>
                  <a:pt x="43660" y="69830"/>
                </a:lnTo>
                <a:lnTo>
                  <a:pt x="43660" y="69840"/>
                </a:lnTo>
                <a:lnTo>
                  <a:pt x="43650" y="69840"/>
                </a:lnTo>
                <a:lnTo>
                  <a:pt x="43650" y="69850"/>
                </a:lnTo>
                <a:lnTo>
                  <a:pt x="43650" y="69860"/>
                </a:lnTo>
                <a:lnTo>
                  <a:pt x="43640" y="69860"/>
                </a:lnTo>
                <a:lnTo>
                  <a:pt x="43640" y="69870"/>
                </a:lnTo>
                <a:lnTo>
                  <a:pt x="43640" y="69880"/>
                </a:lnTo>
                <a:lnTo>
                  <a:pt x="43630" y="69890"/>
                </a:lnTo>
                <a:lnTo>
                  <a:pt x="43630" y="69900"/>
                </a:lnTo>
                <a:lnTo>
                  <a:pt x="43620" y="69910"/>
                </a:lnTo>
                <a:lnTo>
                  <a:pt x="43620" y="69920"/>
                </a:lnTo>
                <a:lnTo>
                  <a:pt x="43620" y="69930"/>
                </a:lnTo>
                <a:lnTo>
                  <a:pt x="43610" y="69930"/>
                </a:lnTo>
                <a:lnTo>
                  <a:pt x="43610" y="69940"/>
                </a:lnTo>
                <a:lnTo>
                  <a:pt x="43610" y="69950"/>
                </a:lnTo>
                <a:lnTo>
                  <a:pt x="43600" y="69950"/>
                </a:lnTo>
                <a:lnTo>
                  <a:pt x="43600" y="69960"/>
                </a:lnTo>
                <a:lnTo>
                  <a:pt x="43600" y="69970"/>
                </a:lnTo>
                <a:lnTo>
                  <a:pt x="43590" y="69970"/>
                </a:lnTo>
                <a:lnTo>
                  <a:pt x="43590" y="69980"/>
                </a:lnTo>
                <a:lnTo>
                  <a:pt x="43590" y="69990"/>
                </a:lnTo>
                <a:lnTo>
                  <a:pt x="43580" y="69990"/>
                </a:lnTo>
                <a:lnTo>
                  <a:pt x="43580" y="70000"/>
                </a:lnTo>
                <a:lnTo>
                  <a:pt x="43580" y="70010"/>
                </a:lnTo>
                <a:lnTo>
                  <a:pt x="43570" y="70010"/>
                </a:lnTo>
                <a:lnTo>
                  <a:pt x="43570" y="70020"/>
                </a:lnTo>
                <a:lnTo>
                  <a:pt x="43570" y="70030"/>
                </a:lnTo>
                <a:lnTo>
                  <a:pt x="43560" y="70030"/>
                </a:lnTo>
                <a:lnTo>
                  <a:pt x="43560" y="70040"/>
                </a:lnTo>
                <a:lnTo>
                  <a:pt x="43560" y="70050"/>
                </a:lnTo>
                <a:lnTo>
                  <a:pt x="43560" y="70060"/>
                </a:lnTo>
                <a:lnTo>
                  <a:pt x="43550" y="70060"/>
                </a:lnTo>
                <a:lnTo>
                  <a:pt x="43550" y="70070"/>
                </a:lnTo>
                <a:lnTo>
                  <a:pt x="43550" y="70080"/>
                </a:lnTo>
                <a:lnTo>
                  <a:pt x="43550" y="70090"/>
                </a:lnTo>
                <a:lnTo>
                  <a:pt x="43540" y="70100"/>
                </a:lnTo>
                <a:lnTo>
                  <a:pt x="43540" y="70110"/>
                </a:lnTo>
                <a:lnTo>
                  <a:pt x="43540" y="70120"/>
                </a:lnTo>
                <a:lnTo>
                  <a:pt x="43530" y="70120"/>
                </a:lnTo>
                <a:lnTo>
                  <a:pt x="43530" y="70130"/>
                </a:lnTo>
                <a:lnTo>
                  <a:pt x="43530" y="70140"/>
                </a:lnTo>
                <a:lnTo>
                  <a:pt x="43520" y="70140"/>
                </a:lnTo>
                <a:lnTo>
                  <a:pt x="43520" y="70150"/>
                </a:lnTo>
                <a:lnTo>
                  <a:pt x="43520" y="70160"/>
                </a:lnTo>
                <a:lnTo>
                  <a:pt x="43520" y="70170"/>
                </a:lnTo>
                <a:lnTo>
                  <a:pt x="43510" y="70170"/>
                </a:lnTo>
                <a:lnTo>
                  <a:pt x="43510" y="70180"/>
                </a:lnTo>
                <a:lnTo>
                  <a:pt x="43510" y="70190"/>
                </a:lnTo>
                <a:lnTo>
                  <a:pt x="43510" y="70200"/>
                </a:lnTo>
                <a:lnTo>
                  <a:pt x="43500" y="70200"/>
                </a:lnTo>
                <a:lnTo>
                  <a:pt x="43500" y="70210"/>
                </a:lnTo>
                <a:lnTo>
                  <a:pt x="43500" y="70220"/>
                </a:lnTo>
                <a:lnTo>
                  <a:pt x="43500" y="70240"/>
                </a:lnTo>
                <a:lnTo>
                  <a:pt x="43490" y="70250"/>
                </a:lnTo>
                <a:lnTo>
                  <a:pt x="43490" y="70260"/>
                </a:lnTo>
                <a:lnTo>
                  <a:pt x="43490" y="70270"/>
                </a:lnTo>
                <a:lnTo>
                  <a:pt x="43490" y="70280"/>
                </a:lnTo>
                <a:lnTo>
                  <a:pt x="43480" y="70280"/>
                </a:lnTo>
                <a:lnTo>
                  <a:pt x="43480" y="70290"/>
                </a:lnTo>
                <a:lnTo>
                  <a:pt x="43480" y="70300"/>
                </a:lnTo>
                <a:lnTo>
                  <a:pt x="43480" y="70310"/>
                </a:lnTo>
                <a:lnTo>
                  <a:pt x="43470" y="70310"/>
                </a:lnTo>
                <a:lnTo>
                  <a:pt x="43470" y="70320"/>
                </a:lnTo>
                <a:lnTo>
                  <a:pt x="43470" y="70330"/>
                </a:lnTo>
                <a:lnTo>
                  <a:pt x="43470" y="70340"/>
                </a:lnTo>
                <a:lnTo>
                  <a:pt x="43470" y="70350"/>
                </a:lnTo>
                <a:lnTo>
                  <a:pt x="43460" y="70350"/>
                </a:lnTo>
                <a:lnTo>
                  <a:pt x="43460" y="70360"/>
                </a:lnTo>
                <a:lnTo>
                  <a:pt x="43460" y="70370"/>
                </a:lnTo>
                <a:lnTo>
                  <a:pt x="43460" y="70380"/>
                </a:lnTo>
                <a:lnTo>
                  <a:pt x="43460" y="70390"/>
                </a:lnTo>
                <a:lnTo>
                  <a:pt x="43460" y="70400"/>
                </a:lnTo>
                <a:lnTo>
                  <a:pt x="43450" y="70400"/>
                </a:lnTo>
                <a:lnTo>
                  <a:pt x="43450" y="70410"/>
                </a:lnTo>
                <a:lnTo>
                  <a:pt x="43450" y="70420"/>
                </a:lnTo>
                <a:lnTo>
                  <a:pt x="43450" y="70430"/>
                </a:lnTo>
                <a:lnTo>
                  <a:pt x="43450" y="70440"/>
                </a:lnTo>
                <a:lnTo>
                  <a:pt x="43450" y="70450"/>
                </a:lnTo>
                <a:lnTo>
                  <a:pt x="43440" y="70470"/>
                </a:lnTo>
                <a:lnTo>
                  <a:pt x="43440" y="70480"/>
                </a:lnTo>
                <a:lnTo>
                  <a:pt x="43440" y="70490"/>
                </a:lnTo>
                <a:lnTo>
                  <a:pt x="43440" y="70500"/>
                </a:lnTo>
                <a:lnTo>
                  <a:pt x="43440" y="70510"/>
                </a:lnTo>
                <a:lnTo>
                  <a:pt x="43440" y="70520"/>
                </a:lnTo>
                <a:lnTo>
                  <a:pt x="43440" y="70530"/>
                </a:lnTo>
                <a:lnTo>
                  <a:pt x="43440" y="70540"/>
                </a:lnTo>
                <a:lnTo>
                  <a:pt x="43430" y="70540"/>
                </a:lnTo>
                <a:lnTo>
                  <a:pt x="43430" y="70550"/>
                </a:lnTo>
                <a:lnTo>
                  <a:pt x="43430" y="70560"/>
                </a:lnTo>
                <a:lnTo>
                  <a:pt x="43440" y="70570"/>
                </a:lnTo>
                <a:lnTo>
                  <a:pt x="43430" y="70570"/>
                </a:lnTo>
                <a:lnTo>
                  <a:pt x="43430" y="70580"/>
                </a:lnTo>
                <a:lnTo>
                  <a:pt x="43430" y="70590"/>
                </a:lnTo>
                <a:lnTo>
                  <a:pt x="43430" y="70600"/>
                </a:lnTo>
                <a:lnTo>
                  <a:pt x="43430" y="70610"/>
                </a:lnTo>
                <a:lnTo>
                  <a:pt x="43430" y="70620"/>
                </a:lnTo>
                <a:lnTo>
                  <a:pt x="43430" y="70630"/>
                </a:lnTo>
                <a:lnTo>
                  <a:pt x="43430" y="70640"/>
                </a:lnTo>
                <a:lnTo>
                  <a:pt x="43430" y="70650"/>
                </a:lnTo>
                <a:lnTo>
                  <a:pt x="43430" y="70660"/>
                </a:lnTo>
                <a:lnTo>
                  <a:pt x="43430" y="70670"/>
                </a:lnTo>
                <a:lnTo>
                  <a:pt x="43430" y="70680"/>
                </a:lnTo>
                <a:lnTo>
                  <a:pt x="43430" y="70690"/>
                </a:lnTo>
                <a:lnTo>
                  <a:pt x="43430" y="70700"/>
                </a:lnTo>
                <a:lnTo>
                  <a:pt x="43430" y="70710"/>
                </a:lnTo>
                <a:lnTo>
                  <a:pt x="43430" y="70720"/>
                </a:lnTo>
                <a:lnTo>
                  <a:pt x="43430" y="70730"/>
                </a:lnTo>
                <a:lnTo>
                  <a:pt x="43430" y="70740"/>
                </a:lnTo>
                <a:lnTo>
                  <a:pt x="43430" y="70750"/>
                </a:lnTo>
                <a:lnTo>
                  <a:pt x="43440" y="70750"/>
                </a:lnTo>
                <a:lnTo>
                  <a:pt x="43440" y="70760"/>
                </a:lnTo>
                <a:lnTo>
                  <a:pt x="43440" y="70770"/>
                </a:lnTo>
                <a:lnTo>
                  <a:pt x="43440" y="70780"/>
                </a:lnTo>
                <a:lnTo>
                  <a:pt x="43440" y="70790"/>
                </a:lnTo>
                <a:lnTo>
                  <a:pt x="43440" y="70800"/>
                </a:lnTo>
                <a:lnTo>
                  <a:pt x="43440" y="70810"/>
                </a:lnTo>
                <a:lnTo>
                  <a:pt x="43440" y="70820"/>
                </a:lnTo>
                <a:lnTo>
                  <a:pt x="43440" y="70830"/>
                </a:lnTo>
                <a:lnTo>
                  <a:pt x="43450" y="70830"/>
                </a:lnTo>
                <a:lnTo>
                  <a:pt x="43450" y="70840"/>
                </a:lnTo>
                <a:lnTo>
                  <a:pt x="43450" y="70850"/>
                </a:lnTo>
                <a:lnTo>
                  <a:pt x="43450" y="70860"/>
                </a:lnTo>
                <a:lnTo>
                  <a:pt x="43450" y="70870"/>
                </a:lnTo>
                <a:lnTo>
                  <a:pt x="43450" y="70880"/>
                </a:lnTo>
                <a:lnTo>
                  <a:pt x="43450" y="70890"/>
                </a:lnTo>
                <a:lnTo>
                  <a:pt x="43450" y="70900"/>
                </a:lnTo>
                <a:lnTo>
                  <a:pt x="43460" y="70920"/>
                </a:lnTo>
                <a:lnTo>
                  <a:pt x="43460" y="70930"/>
                </a:lnTo>
                <a:lnTo>
                  <a:pt x="43460" y="70940"/>
                </a:lnTo>
                <a:lnTo>
                  <a:pt x="43460" y="70950"/>
                </a:lnTo>
                <a:lnTo>
                  <a:pt x="43460" y="70960"/>
                </a:lnTo>
                <a:lnTo>
                  <a:pt x="43460" y="70970"/>
                </a:lnTo>
                <a:lnTo>
                  <a:pt x="43470" y="70980"/>
                </a:lnTo>
                <a:lnTo>
                  <a:pt x="43470" y="70990"/>
                </a:lnTo>
                <a:lnTo>
                  <a:pt x="43470" y="71000"/>
                </a:lnTo>
                <a:lnTo>
                  <a:pt x="43470" y="71010"/>
                </a:lnTo>
                <a:lnTo>
                  <a:pt x="43480" y="71020"/>
                </a:lnTo>
                <a:lnTo>
                  <a:pt x="43480" y="71030"/>
                </a:lnTo>
                <a:lnTo>
                  <a:pt x="43480" y="71040"/>
                </a:lnTo>
                <a:lnTo>
                  <a:pt x="43480" y="71050"/>
                </a:lnTo>
                <a:lnTo>
                  <a:pt x="43480" y="71060"/>
                </a:lnTo>
                <a:lnTo>
                  <a:pt x="43490" y="71060"/>
                </a:lnTo>
                <a:lnTo>
                  <a:pt x="43490" y="71070"/>
                </a:lnTo>
                <a:lnTo>
                  <a:pt x="43490" y="71080"/>
                </a:lnTo>
                <a:lnTo>
                  <a:pt x="43490" y="71090"/>
                </a:lnTo>
                <a:lnTo>
                  <a:pt x="43500" y="71090"/>
                </a:lnTo>
                <a:lnTo>
                  <a:pt x="43500" y="71100"/>
                </a:lnTo>
                <a:lnTo>
                  <a:pt x="43500" y="71110"/>
                </a:lnTo>
                <a:lnTo>
                  <a:pt x="43500" y="71120"/>
                </a:lnTo>
                <a:lnTo>
                  <a:pt x="43510" y="71120"/>
                </a:lnTo>
                <a:lnTo>
                  <a:pt x="43510" y="71130"/>
                </a:lnTo>
                <a:lnTo>
                  <a:pt x="43510" y="71140"/>
                </a:lnTo>
                <a:lnTo>
                  <a:pt x="43510" y="71150"/>
                </a:lnTo>
                <a:lnTo>
                  <a:pt x="43520" y="71150"/>
                </a:lnTo>
                <a:lnTo>
                  <a:pt x="43520" y="71160"/>
                </a:lnTo>
                <a:lnTo>
                  <a:pt x="43520" y="71170"/>
                </a:lnTo>
                <a:lnTo>
                  <a:pt x="43520" y="71180"/>
                </a:lnTo>
                <a:lnTo>
                  <a:pt x="43530" y="71180"/>
                </a:lnTo>
                <a:lnTo>
                  <a:pt x="43530" y="71190"/>
                </a:lnTo>
                <a:lnTo>
                  <a:pt x="43530" y="71200"/>
                </a:lnTo>
                <a:lnTo>
                  <a:pt x="43540" y="71200"/>
                </a:lnTo>
                <a:lnTo>
                  <a:pt x="43540" y="71210"/>
                </a:lnTo>
                <a:lnTo>
                  <a:pt x="43540" y="71220"/>
                </a:lnTo>
                <a:lnTo>
                  <a:pt x="43550" y="71220"/>
                </a:lnTo>
                <a:lnTo>
                  <a:pt x="43550" y="71230"/>
                </a:lnTo>
                <a:lnTo>
                  <a:pt x="43550" y="71240"/>
                </a:lnTo>
                <a:lnTo>
                  <a:pt x="43560" y="71240"/>
                </a:lnTo>
                <a:lnTo>
                  <a:pt x="43560" y="71250"/>
                </a:lnTo>
                <a:lnTo>
                  <a:pt x="43570" y="71250"/>
                </a:lnTo>
                <a:lnTo>
                  <a:pt x="43570" y="71260"/>
                </a:lnTo>
                <a:lnTo>
                  <a:pt x="43570" y="71270"/>
                </a:lnTo>
                <a:lnTo>
                  <a:pt x="43580" y="71270"/>
                </a:lnTo>
                <a:lnTo>
                  <a:pt x="43580" y="71280"/>
                </a:lnTo>
                <a:lnTo>
                  <a:pt x="43590" y="71290"/>
                </a:lnTo>
                <a:lnTo>
                  <a:pt x="43590" y="71300"/>
                </a:lnTo>
                <a:lnTo>
                  <a:pt x="43600" y="71300"/>
                </a:lnTo>
                <a:lnTo>
                  <a:pt x="43600" y="71310"/>
                </a:lnTo>
                <a:lnTo>
                  <a:pt x="43610" y="71310"/>
                </a:lnTo>
                <a:lnTo>
                  <a:pt x="43610" y="71320"/>
                </a:lnTo>
                <a:lnTo>
                  <a:pt x="43620" y="71320"/>
                </a:lnTo>
                <a:lnTo>
                  <a:pt x="43620" y="71330"/>
                </a:lnTo>
                <a:lnTo>
                  <a:pt x="43620" y="71340"/>
                </a:lnTo>
                <a:lnTo>
                  <a:pt x="43630" y="71340"/>
                </a:lnTo>
                <a:lnTo>
                  <a:pt x="43630" y="71350"/>
                </a:lnTo>
                <a:lnTo>
                  <a:pt x="43640" y="71350"/>
                </a:lnTo>
                <a:lnTo>
                  <a:pt x="43640" y="71360"/>
                </a:lnTo>
                <a:lnTo>
                  <a:pt x="43640" y="71370"/>
                </a:lnTo>
                <a:lnTo>
                  <a:pt x="43650" y="71370"/>
                </a:lnTo>
                <a:lnTo>
                  <a:pt x="43650" y="71380"/>
                </a:lnTo>
                <a:lnTo>
                  <a:pt x="43660" y="71380"/>
                </a:lnTo>
                <a:lnTo>
                  <a:pt x="43660" y="71390"/>
                </a:lnTo>
                <a:lnTo>
                  <a:pt x="43660" y="71400"/>
                </a:lnTo>
                <a:lnTo>
                  <a:pt x="43670" y="71400"/>
                </a:lnTo>
                <a:lnTo>
                  <a:pt x="43670" y="71410"/>
                </a:lnTo>
                <a:lnTo>
                  <a:pt x="43680" y="71420"/>
                </a:lnTo>
                <a:lnTo>
                  <a:pt x="43680" y="71430"/>
                </a:lnTo>
                <a:lnTo>
                  <a:pt x="43690" y="71440"/>
                </a:lnTo>
                <a:lnTo>
                  <a:pt x="43690" y="71450"/>
                </a:lnTo>
                <a:lnTo>
                  <a:pt x="43690" y="71460"/>
                </a:lnTo>
                <a:lnTo>
                  <a:pt x="43700" y="71460"/>
                </a:lnTo>
                <a:lnTo>
                  <a:pt x="43700" y="71470"/>
                </a:lnTo>
                <a:lnTo>
                  <a:pt x="43700" y="71480"/>
                </a:lnTo>
                <a:lnTo>
                  <a:pt x="43700" y="71490"/>
                </a:lnTo>
                <a:lnTo>
                  <a:pt x="43710" y="71490"/>
                </a:lnTo>
                <a:lnTo>
                  <a:pt x="43710" y="71500"/>
                </a:lnTo>
                <a:lnTo>
                  <a:pt x="43710" y="71510"/>
                </a:lnTo>
                <a:lnTo>
                  <a:pt x="43720" y="71510"/>
                </a:lnTo>
                <a:lnTo>
                  <a:pt x="43720" y="71520"/>
                </a:lnTo>
                <a:lnTo>
                  <a:pt x="43720" y="71530"/>
                </a:lnTo>
                <a:lnTo>
                  <a:pt x="43720" y="71540"/>
                </a:lnTo>
                <a:lnTo>
                  <a:pt x="43730" y="71540"/>
                </a:lnTo>
                <a:lnTo>
                  <a:pt x="43730" y="71550"/>
                </a:lnTo>
                <a:lnTo>
                  <a:pt x="43730" y="71560"/>
                </a:lnTo>
                <a:lnTo>
                  <a:pt x="43740" y="71560"/>
                </a:lnTo>
                <a:lnTo>
                  <a:pt x="43740" y="71570"/>
                </a:lnTo>
                <a:lnTo>
                  <a:pt x="43740" y="71580"/>
                </a:lnTo>
                <a:lnTo>
                  <a:pt x="43750" y="71580"/>
                </a:lnTo>
                <a:lnTo>
                  <a:pt x="43750" y="71590"/>
                </a:lnTo>
                <a:lnTo>
                  <a:pt x="43750" y="71600"/>
                </a:lnTo>
                <a:lnTo>
                  <a:pt x="43750" y="71610"/>
                </a:lnTo>
                <a:lnTo>
                  <a:pt x="43760" y="71610"/>
                </a:lnTo>
                <a:lnTo>
                  <a:pt x="43760" y="71620"/>
                </a:lnTo>
                <a:lnTo>
                  <a:pt x="43760" y="71630"/>
                </a:lnTo>
                <a:lnTo>
                  <a:pt x="43760" y="71640"/>
                </a:lnTo>
                <a:lnTo>
                  <a:pt x="43770" y="71640"/>
                </a:lnTo>
                <a:lnTo>
                  <a:pt x="43770" y="71650"/>
                </a:lnTo>
                <a:lnTo>
                  <a:pt x="43770" y="71660"/>
                </a:lnTo>
                <a:lnTo>
                  <a:pt x="43770" y="71670"/>
                </a:lnTo>
                <a:lnTo>
                  <a:pt x="43770" y="71680"/>
                </a:lnTo>
                <a:lnTo>
                  <a:pt x="43770" y="71690"/>
                </a:lnTo>
                <a:lnTo>
                  <a:pt x="43780" y="71690"/>
                </a:lnTo>
                <a:lnTo>
                  <a:pt x="43780" y="71700"/>
                </a:lnTo>
                <a:lnTo>
                  <a:pt x="43780" y="71710"/>
                </a:lnTo>
                <a:lnTo>
                  <a:pt x="43780" y="71720"/>
                </a:lnTo>
                <a:lnTo>
                  <a:pt x="43780" y="71730"/>
                </a:lnTo>
                <a:lnTo>
                  <a:pt x="43790" y="71740"/>
                </a:lnTo>
                <a:lnTo>
                  <a:pt x="43790" y="71750"/>
                </a:lnTo>
                <a:lnTo>
                  <a:pt x="43790" y="71760"/>
                </a:lnTo>
                <a:lnTo>
                  <a:pt x="43790" y="71770"/>
                </a:lnTo>
                <a:lnTo>
                  <a:pt x="43790" y="71780"/>
                </a:lnTo>
                <a:lnTo>
                  <a:pt x="43800" y="71780"/>
                </a:lnTo>
                <a:lnTo>
                  <a:pt x="43800" y="71790"/>
                </a:lnTo>
                <a:lnTo>
                  <a:pt x="43800" y="71800"/>
                </a:lnTo>
                <a:lnTo>
                  <a:pt x="43800" y="71810"/>
                </a:lnTo>
                <a:lnTo>
                  <a:pt x="43810" y="71820"/>
                </a:lnTo>
                <a:lnTo>
                  <a:pt x="43810" y="71830"/>
                </a:lnTo>
                <a:lnTo>
                  <a:pt x="43810" y="71840"/>
                </a:lnTo>
                <a:lnTo>
                  <a:pt x="43810" y="71850"/>
                </a:lnTo>
                <a:lnTo>
                  <a:pt x="43810" y="71860"/>
                </a:lnTo>
                <a:lnTo>
                  <a:pt x="43810" y="71870"/>
                </a:lnTo>
                <a:lnTo>
                  <a:pt x="43820" y="71880"/>
                </a:lnTo>
                <a:lnTo>
                  <a:pt x="43820" y="71890"/>
                </a:lnTo>
                <a:lnTo>
                  <a:pt x="43820" y="71900"/>
                </a:lnTo>
                <a:lnTo>
                  <a:pt x="43820" y="71910"/>
                </a:lnTo>
                <a:lnTo>
                  <a:pt x="43820" y="71920"/>
                </a:lnTo>
                <a:lnTo>
                  <a:pt x="43790" y="71920"/>
                </a:lnTo>
                <a:lnTo>
                  <a:pt x="43700" y="71930"/>
                </a:lnTo>
                <a:lnTo>
                  <a:pt x="43710" y="72010"/>
                </a:lnTo>
                <a:lnTo>
                  <a:pt x="43750" y="72160"/>
                </a:lnTo>
                <a:lnTo>
                  <a:pt x="43790" y="72290"/>
                </a:lnTo>
                <a:lnTo>
                  <a:pt x="43800" y="72370"/>
                </a:lnTo>
                <a:lnTo>
                  <a:pt x="43810" y="72420"/>
                </a:lnTo>
                <a:lnTo>
                  <a:pt x="43810" y="72460"/>
                </a:lnTo>
                <a:lnTo>
                  <a:pt x="43810" y="72580"/>
                </a:lnTo>
                <a:lnTo>
                  <a:pt x="43810" y="72640"/>
                </a:lnTo>
                <a:lnTo>
                  <a:pt x="43800" y="72740"/>
                </a:lnTo>
                <a:lnTo>
                  <a:pt x="43800" y="72830"/>
                </a:lnTo>
                <a:lnTo>
                  <a:pt x="43800" y="72850"/>
                </a:lnTo>
                <a:lnTo>
                  <a:pt x="43780" y="72890"/>
                </a:lnTo>
                <a:lnTo>
                  <a:pt x="43760" y="72990"/>
                </a:lnTo>
                <a:lnTo>
                  <a:pt x="43730" y="73050"/>
                </a:lnTo>
                <a:lnTo>
                  <a:pt x="43700" y="73120"/>
                </a:lnTo>
                <a:lnTo>
                  <a:pt x="43670" y="73150"/>
                </a:lnTo>
                <a:lnTo>
                  <a:pt x="43630" y="73180"/>
                </a:lnTo>
                <a:lnTo>
                  <a:pt x="43550" y="73240"/>
                </a:lnTo>
                <a:lnTo>
                  <a:pt x="43480" y="73300"/>
                </a:lnTo>
                <a:lnTo>
                  <a:pt x="43460" y="73330"/>
                </a:lnTo>
                <a:lnTo>
                  <a:pt x="43390" y="73420"/>
                </a:lnTo>
                <a:lnTo>
                  <a:pt x="43350" y="73500"/>
                </a:lnTo>
                <a:lnTo>
                  <a:pt x="43300" y="73560"/>
                </a:lnTo>
                <a:lnTo>
                  <a:pt x="43300" y="73570"/>
                </a:lnTo>
                <a:lnTo>
                  <a:pt x="43280" y="73600"/>
                </a:lnTo>
                <a:lnTo>
                  <a:pt x="43260" y="73610"/>
                </a:lnTo>
                <a:lnTo>
                  <a:pt x="43250" y="73620"/>
                </a:lnTo>
                <a:lnTo>
                  <a:pt x="43240" y="73620"/>
                </a:lnTo>
                <a:lnTo>
                  <a:pt x="43220" y="73610"/>
                </a:lnTo>
                <a:lnTo>
                  <a:pt x="43190" y="73600"/>
                </a:lnTo>
                <a:lnTo>
                  <a:pt x="43180" y="73600"/>
                </a:lnTo>
                <a:lnTo>
                  <a:pt x="43160" y="73600"/>
                </a:lnTo>
                <a:lnTo>
                  <a:pt x="43100" y="73590"/>
                </a:lnTo>
                <a:lnTo>
                  <a:pt x="43070" y="73580"/>
                </a:lnTo>
                <a:lnTo>
                  <a:pt x="43060" y="73580"/>
                </a:lnTo>
                <a:lnTo>
                  <a:pt x="43000" y="73590"/>
                </a:lnTo>
                <a:lnTo>
                  <a:pt x="42980" y="73590"/>
                </a:lnTo>
                <a:lnTo>
                  <a:pt x="42950" y="73590"/>
                </a:lnTo>
                <a:lnTo>
                  <a:pt x="42920" y="73590"/>
                </a:lnTo>
                <a:lnTo>
                  <a:pt x="42880" y="73580"/>
                </a:lnTo>
                <a:lnTo>
                  <a:pt x="42840" y="73560"/>
                </a:lnTo>
                <a:lnTo>
                  <a:pt x="42810" y="73540"/>
                </a:lnTo>
                <a:lnTo>
                  <a:pt x="42770" y="73500"/>
                </a:lnTo>
                <a:lnTo>
                  <a:pt x="42730" y="73460"/>
                </a:lnTo>
                <a:lnTo>
                  <a:pt x="42720" y="73450"/>
                </a:lnTo>
                <a:lnTo>
                  <a:pt x="42710" y="73440"/>
                </a:lnTo>
                <a:lnTo>
                  <a:pt x="42730" y="73420"/>
                </a:lnTo>
                <a:lnTo>
                  <a:pt x="42760" y="73400"/>
                </a:lnTo>
                <a:lnTo>
                  <a:pt x="42810" y="73360"/>
                </a:lnTo>
                <a:lnTo>
                  <a:pt x="42870" y="73310"/>
                </a:lnTo>
                <a:lnTo>
                  <a:pt x="42900" y="73280"/>
                </a:lnTo>
                <a:lnTo>
                  <a:pt x="42950" y="73230"/>
                </a:lnTo>
                <a:lnTo>
                  <a:pt x="42990" y="73200"/>
                </a:lnTo>
                <a:lnTo>
                  <a:pt x="43030" y="73160"/>
                </a:lnTo>
                <a:lnTo>
                  <a:pt x="43050" y="73130"/>
                </a:lnTo>
                <a:lnTo>
                  <a:pt x="43100" y="73080"/>
                </a:lnTo>
                <a:lnTo>
                  <a:pt x="43120" y="73060"/>
                </a:lnTo>
                <a:lnTo>
                  <a:pt x="43140" y="73020"/>
                </a:lnTo>
                <a:lnTo>
                  <a:pt x="43170" y="72980"/>
                </a:lnTo>
                <a:lnTo>
                  <a:pt x="43180" y="72950"/>
                </a:lnTo>
                <a:lnTo>
                  <a:pt x="43200" y="72910"/>
                </a:lnTo>
                <a:lnTo>
                  <a:pt x="43210" y="72870"/>
                </a:lnTo>
                <a:lnTo>
                  <a:pt x="43220" y="72820"/>
                </a:lnTo>
                <a:lnTo>
                  <a:pt x="43220" y="72780"/>
                </a:lnTo>
                <a:lnTo>
                  <a:pt x="43210" y="72750"/>
                </a:lnTo>
                <a:lnTo>
                  <a:pt x="43200" y="72720"/>
                </a:lnTo>
                <a:lnTo>
                  <a:pt x="43170" y="72680"/>
                </a:lnTo>
                <a:lnTo>
                  <a:pt x="43160" y="72660"/>
                </a:lnTo>
                <a:lnTo>
                  <a:pt x="43120" y="72630"/>
                </a:lnTo>
                <a:lnTo>
                  <a:pt x="43090" y="72610"/>
                </a:lnTo>
                <a:lnTo>
                  <a:pt x="43060" y="72590"/>
                </a:lnTo>
                <a:lnTo>
                  <a:pt x="43030" y="72570"/>
                </a:lnTo>
                <a:lnTo>
                  <a:pt x="43000" y="72560"/>
                </a:lnTo>
                <a:lnTo>
                  <a:pt x="42950" y="72520"/>
                </a:lnTo>
                <a:lnTo>
                  <a:pt x="42890" y="72480"/>
                </a:lnTo>
                <a:lnTo>
                  <a:pt x="42870" y="72470"/>
                </a:lnTo>
                <a:lnTo>
                  <a:pt x="42850" y="72440"/>
                </a:lnTo>
                <a:lnTo>
                  <a:pt x="42820" y="72410"/>
                </a:lnTo>
                <a:lnTo>
                  <a:pt x="42820" y="72400"/>
                </a:lnTo>
                <a:lnTo>
                  <a:pt x="42830" y="72390"/>
                </a:lnTo>
                <a:lnTo>
                  <a:pt x="42850" y="72390"/>
                </a:lnTo>
                <a:lnTo>
                  <a:pt x="42860" y="72380"/>
                </a:lnTo>
                <a:lnTo>
                  <a:pt x="42890" y="72370"/>
                </a:lnTo>
                <a:lnTo>
                  <a:pt x="42960" y="72330"/>
                </a:lnTo>
                <a:lnTo>
                  <a:pt x="42990" y="72310"/>
                </a:lnTo>
                <a:lnTo>
                  <a:pt x="43030" y="72290"/>
                </a:lnTo>
                <a:lnTo>
                  <a:pt x="43060" y="72270"/>
                </a:lnTo>
                <a:lnTo>
                  <a:pt x="43100" y="72230"/>
                </a:lnTo>
                <a:lnTo>
                  <a:pt x="43130" y="72180"/>
                </a:lnTo>
                <a:lnTo>
                  <a:pt x="43140" y="72150"/>
                </a:lnTo>
                <a:lnTo>
                  <a:pt x="43140" y="72130"/>
                </a:lnTo>
                <a:lnTo>
                  <a:pt x="43140" y="72120"/>
                </a:lnTo>
                <a:lnTo>
                  <a:pt x="43140" y="72110"/>
                </a:lnTo>
                <a:lnTo>
                  <a:pt x="43120" y="72070"/>
                </a:lnTo>
                <a:lnTo>
                  <a:pt x="43090" y="72020"/>
                </a:lnTo>
                <a:lnTo>
                  <a:pt x="43060" y="71960"/>
                </a:lnTo>
                <a:lnTo>
                  <a:pt x="43050" y="71940"/>
                </a:lnTo>
                <a:lnTo>
                  <a:pt x="43040" y="71890"/>
                </a:lnTo>
                <a:lnTo>
                  <a:pt x="43020" y="71860"/>
                </a:lnTo>
                <a:lnTo>
                  <a:pt x="43010" y="71840"/>
                </a:lnTo>
                <a:lnTo>
                  <a:pt x="43000" y="71810"/>
                </a:lnTo>
                <a:lnTo>
                  <a:pt x="42990" y="71780"/>
                </a:lnTo>
                <a:lnTo>
                  <a:pt x="42980" y="71760"/>
                </a:lnTo>
                <a:lnTo>
                  <a:pt x="42960" y="71720"/>
                </a:lnTo>
                <a:lnTo>
                  <a:pt x="42950" y="71700"/>
                </a:lnTo>
                <a:lnTo>
                  <a:pt x="42940" y="71680"/>
                </a:lnTo>
                <a:lnTo>
                  <a:pt x="42930" y="71660"/>
                </a:lnTo>
                <a:lnTo>
                  <a:pt x="42920" y="71630"/>
                </a:lnTo>
                <a:lnTo>
                  <a:pt x="42910" y="71610"/>
                </a:lnTo>
                <a:lnTo>
                  <a:pt x="42890" y="71580"/>
                </a:lnTo>
                <a:lnTo>
                  <a:pt x="42880" y="71570"/>
                </a:lnTo>
                <a:lnTo>
                  <a:pt x="42860" y="71540"/>
                </a:lnTo>
                <a:lnTo>
                  <a:pt x="42840" y="71520"/>
                </a:lnTo>
                <a:lnTo>
                  <a:pt x="42830" y="71500"/>
                </a:lnTo>
                <a:lnTo>
                  <a:pt x="42790" y="71460"/>
                </a:lnTo>
                <a:lnTo>
                  <a:pt x="42780" y="71440"/>
                </a:lnTo>
                <a:lnTo>
                  <a:pt x="42770" y="71430"/>
                </a:lnTo>
                <a:lnTo>
                  <a:pt x="42790" y="71360"/>
                </a:lnTo>
                <a:lnTo>
                  <a:pt x="42780" y="71360"/>
                </a:lnTo>
                <a:lnTo>
                  <a:pt x="42770" y="71360"/>
                </a:lnTo>
                <a:lnTo>
                  <a:pt x="42770" y="71350"/>
                </a:lnTo>
                <a:lnTo>
                  <a:pt x="42760" y="71350"/>
                </a:lnTo>
                <a:lnTo>
                  <a:pt x="42760" y="71340"/>
                </a:lnTo>
                <a:lnTo>
                  <a:pt x="42760" y="71330"/>
                </a:lnTo>
                <a:lnTo>
                  <a:pt x="42750" y="71330"/>
                </a:lnTo>
                <a:lnTo>
                  <a:pt x="42750" y="71320"/>
                </a:lnTo>
                <a:lnTo>
                  <a:pt x="42750" y="71310"/>
                </a:lnTo>
                <a:lnTo>
                  <a:pt x="42750" y="71300"/>
                </a:lnTo>
                <a:lnTo>
                  <a:pt x="42750" y="71290"/>
                </a:lnTo>
                <a:lnTo>
                  <a:pt x="42740" y="71280"/>
                </a:lnTo>
                <a:lnTo>
                  <a:pt x="42700" y="71450"/>
                </a:lnTo>
                <a:lnTo>
                  <a:pt x="42710" y="71460"/>
                </a:lnTo>
                <a:lnTo>
                  <a:pt x="42730" y="71480"/>
                </a:lnTo>
                <a:lnTo>
                  <a:pt x="42740" y="71500"/>
                </a:lnTo>
                <a:lnTo>
                  <a:pt x="42760" y="71520"/>
                </a:lnTo>
                <a:lnTo>
                  <a:pt x="42780" y="71550"/>
                </a:lnTo>
                <a:lnTo>
                  <a:pt x="42820" y="71590"/>
                </a:lnTo>
                <a:lnTo>
                  <a:pt x="42830" y="71610"/>
                </a:lnTo>
                <a:lnTo>
                  <a:pt x="42840" y="71620"/>
                </a:lnTo>
                <a:lnTo>
                  <a:pt x="42850" y="71640"/>
                </a:lnTo>
                <a:lnTo>
                  <a:pt x="42860" y="71660"/>
                </a:lnTo>
                <a:lnTo>
                  <a:pt x="42870" y="71690"/>
                </a:lnTo>
                <a:lnTo>
                  <a:pt x="42890" y="71730"/>
                </a:lnTo>
                <a:lnTo>
                  <a:pt x="42900" y="71760"/>
                </a:lnTo>
                <a:lnTo>
                  <a:pt x="42900" y="71780"/>
                </a:lnTo>
                <a:lnTo>
                  <a:pt x="42910" y="71800"/>
                </a:lnTo>
                <a:lnTo>
                  <a:pt x="42920" y="71820"/>
                </a:lnTo>
                <a:lnTo>
                  <a:pt x="42950" y="71870"/>
                </a:lnTo>
                <a:lnTo>
                  <a:pt x="42960" y="71890"/>
                </a:lnTo>
                <a:lnTo>
                  <a:pt x="42990" y="71950"/>
                </a:lnTo>
                <a:lnTo>
                  <a:pt x="43000" y="71970"/>
                </a:lnTo>
                <a:lnTo>
                  <a:pt x="43010" y="71990"/>
                </a:lnTo>
                <a:lnTo>
                  <a:pt x="43040" y="72030"/>
                </a:lnTo>
                <a:lnTo>
                  <a:pt x="43090" y="72080"/>
                </a:lnTo>
                <a:lnTo>
                  <a:pt x="43100" y="72100"/>
                </a:lnTo>
                <a:lnTo>
                  <a:pt x="43110" y="72110"/>
                </a:lnTo>
                <a:lnTo>
                  <a:pt x="43110" y="72130"/>
                </a:lnTo>
                <a:lnTo>
                  <a:pt x="43100" y="72140"/>
                </a:lnTo>
                <a:lnTo>
                  <a:pt x="43090" y="72160"/>
                </a:lnTo>
                <a:lnTo>
                  <a:pt x="43030" y="72210"/>
                </a:lnTo>
                <a:lnTo>
                  <a:pt x="42920" y="72270"/>
                </a:lnTo>
                <a:lnTo>
                  <a:pt x="42860" y="72310"/>
                </a:lnTo>
                <a:lnTo>
                  <a:pt x="42840" y="72330"/>
                </a:lnTo>
                <a:lnTo>
                  <a:pt x="42810" y="72360"/>
                </a:lnTo>
                <a:lnTo>
                  <a:pt x="42790" y="72400"/>
                </a:lnTo>
                <a:lnTo>
                  <a:pt x="42780" y="72410"/>
                </a:lnTo>
                <a:lnTo>
                  <a:pt x="42780" y="72420"/>
                </a:lnTo>
                <a:lnTo>
                  <a:pt x="42780" y="72460"/>
                </a:lnTo>
                <a:lnTo>
                  <a:pt x="42780" y="72470"/>
                </a:lnTo>
                <a:lnTo>
                  <a:pt x="42790" y="72490"/>
                </a:lnTo>
                <a:lnTo>
                  <a:pt x="42800" y="72500"/>
                </a:lnTo>
                <a:lnTo>
                  <a:pt x="42840" y="72550"/>
                </a:lnTo>
                <a:lnTo>
                  <a:pt x="42860" y="72570"/>
                </a:lnTo>
                <a:lnTo>
                  <a:pt x="42900" y="72600"/>
                </a:lnTo>
                <a:lnTo>
                  <a:pt x="42950" y="72630"/>
                </a:lnTo>
                <a:lnTo>
                  <a:pt x="42970" y="72640"/>
                </a:lnTo>
                <a:lnTo>
                  <a:pt x="43010" y="72650"/>
                </a:lnTo>
                <a:lnTo>
                  <a:pt x="43060" y="72670"/>
                </a:lnTo>
                <a:lnTo>
                  <a:pt x="43100" y="72680"/>
                </a:lnTo>
                <a:lnTo>
                  <a:pt x="43130" y="72700"/>
                </a:lnTo>
                <a:lnTo>
                  <a:pt x="43140" y="72700"/>
                </a:lnTo>
                <a:lnTo>
                  <a:pt x="43140" y="72710"/>
                </a:lnTo>
                <a:lnTo>
                  <a:pt x="43140" y="72730"/>
                </a:lnTo>
                <a:lnTo>
                  <a:pt x="43140" y="72750"/>
                </a:lnTo>
                <a:lnTo>
                  <a:pt x="43130" y="72780"/>
                </a:lnTo>
                <a:lnTo>
                  <a:pt x="43110" y="72820"/>
                </a:lnTo>
                <a:lnTo>
                  <a:pt x="43090" y="72850"/>
                </a:lnTo>
                <a:lnTo>
                  <a:pt x="43060" y="72890"/>
                </a:lnTo>
                <a:lnTo>
                  <a:pt x="43030" y="72920"/>
                </a:lnTo>
                <a:lnTo>
                  <a:pt x="43000" y="72970"/>
                </a:lnTo>
                <a:lnTo>
                  <a:pt x="42960" y="73010"/>
                </a:lnTo>
                <a:lnTo>
                  <a:pt x="42910" y="73080"/>
                </a:lnTo>
                <a:lnTo>
                  <a:pt x="42880" y="73120"/>
                </a:lnTo>
                <a:lnTo>
                  <a:pt x="42840" y="73160"/>
                </a:lnTo>
                <a:lnTo>
                  <a:pt x="42800" y="73220"/>
                </a:lnTo>
                <a:lnTo>
                  <a:pt x="42760" y="73280"/>
                </a:lnTo>
                <a:lnTo>
                  <a:pt x="42730" y="73320"/>
                </a:lnTo>
                <a:lnTo>
                  <a:pt x="42690" y="73390"/>
                </a:lnTo>
                <a:lnTo>
                  <a:pt x="42680" y="73410"/>
                </a:lnTo>
                <a:lnTo>
                  <a:pt x="42660" y="73440"/>
                </a:lnTo>
                <a:lnTo>
                  <a:pt x="42660" y="73470"/>
                </a:lnTo>
                <a:lnTo>
                  <a:pt x="42650" y="73480"/>
                </a:lnTo>
                <a:lnTo>
                  <a:pt x="42640" y="73490"/>
                </a:lnTo>
                <a:lnTo>
                  <a:pt x="42630" y="73480"/>
                </a:lnTo>
                <a:lnTo>
                  <a:pt x="42620" y="73480"/>
                </a:lnTo>
                <a:lnTo>
                  <a:pt x="42610" y="73470"/>
                </a:lnTo>
                <a:lnTo>
                  <a:pt x="42580" y="73440"/>
                </a:lnTo>
                <a:lnTo>
                  <a:pt x="42550" y="73390"/>
                </a:lnTo>
                <a:lnTo>
                  <a:pt x="42520" y="73360"/>
                </a:lnTo>
                <a:lnTo>
                  <a:pt x="42510" y="73340"/>
                </a:lnTo>
                <a:lnTo>
                  <a:pt x="42500" y="73330"/>
                </a:lnTo>
                <a:lnTo>
                  <a:pt x="42500" y="73320"/>
                </a:lnTo>
                <a:lnTo>
                  <a:pt x="42490" y="73310"/>
                </a:lnTo>
                <a:lnTo>
                  <a:pt x="42440" y="73290"/>
                </a:lnTo>
                <a:lnTo>
                  <a:pt x="42410" y="73270"/>
                </a:lnTo>
                <a:lnTo>
                  <a:pt x="42380" y="73250"/>
                </a:lnTo>
                <a:lnTo>
                  <a:pt x="42340" y="73230"/>
                </a:lnTo>
                <a:lnTo>
                  <a:pt x="42330" y="73220"/>
                </a:lnTo>
                <a:lnTo>
                  <a:pt x="42320" y="73210"/>
                </a:lnTo>
                <a:lnTo>
                  <a:pt x="42310" y="73200"/>
                </a:lnTo>
                <a:lnTo>
                  <a:pt x="42300" y="73180"/>
                </a:lnTo>
                <a:lnTo>
                  <a:pt x="42290" y="73160"/>
                </a:lnTo>
                <a:lnTo>
                  <a:pt x="42270" y="73120"/>
                </a:lnTo>
                <a:lnTo>
                  <a:pt x="42250" y="73070"/>
                </a:lnTo>
                <a:lnTo>
                  <a:pt x="42240" y="73020"/>
                </a:lnTo>
                <a:lnTo>
                  <a:pt x="42240" y="72990"/>
                </a:lnTo>
                <a:lnTo>
                  <a:pt x="42240" y="72980"/>
                </a:lnTo>
                <a:lnTo>
                  <a:pt x="42240" y="72970"/>
                </a:lnTo>
                <a:lnTo>
                  <a:pt x="42230" y="72900"/>
                </a:lnTo>
                <a:lnTo>
                  <a:pt x="42210" y="72850"/>
                </a:lnTo>
                <a:lnTo>
                  <a:pt x="42190" y="72800"/>
                </a:lnTo>
                <a:lnTo>
                  <a:pt x="42170" y="72770"/>
                </a:lnTo>
                <a:lnTo>
                  <a:pt x="42140" y="72720"/>
                </a:lnTo>
                <a:lnTo>
                  <a:pt x="42120" y="72690"/>
                </a:lnTo>
                <a:lnTo>
                  <a:pt x="42110" y="72670"/>
                </a:lnTo>
                <a:lnTo>
                  <a:pt x="42090" y="72640"/>
                </a:lnTo>
                <a:lnTo>
                  <a:pt x="42060" y="72590"/>
                </a:lnTo>
                <a:lnTo>
                  <a:pt x="42060" y="72580"/>
                </a:lnTo>
                <a:lnTo>
                  <a:pt x="42060" y="72550"/>
                </a:lnTo>
                <a:lnTo>
                  <a:pt x="42030" y="72540"/>
                </a:lnTo>
                <a:lnTo>
                  <a:pt x="42010" y="72530"/>
                </a:lnTo>
                <a:lnTo>
                  <a:pt x="41970" y="72510"/>
                </a:lnTo>
                <a:lnTo>
                  <a:pt x="41930" y="72510"/>
                </a:lnTo>
                <a:lnTo>
                  <a:pt x="41910" y="72510"/>
                </a:lnTo>
                <a:lnTo>
                  <a:pt x="41890" y="72510"/>
                </a:lnTo>
                <a:lnTo>
                  <a:pt x="41880" y="72510"/>
                </a:lnTo>
                <a:lnTo>
                  <a:pt x="41870" y="72500"/>
                </a:lnTo>
                <a:lnTo>
                  <a:pt x="41860" y="72500"/>
                </a:lnTo>
                <a:lnTo>
                  <a:pt x="41860" y="72480"/>
                </a:lnTo>
                <a:lnTo>
                  <a:pt x="41860" y="72470"/>
                </a:lnTo>
                <a:lnTo>
                  <a:pt x="41860" y="72460"/>
                </a:lnTo>
                <a:lnTo>
                  <a:pt x="41860" y="72440"/>
                </a:lnTo>
                <a:lnTo>
                  <a:pt x="41860" y="72420"/>
                </a:lnTo>
                <a:lnTo>
                  <a:pt x="41860" y="72410"/>
                </a:lnTo>
                <a:lnTo>
                  <a:pt x="41870" y="72400"/>
                </a:lnTo>
                <a:lnTo>
                  <a:pt x="41870" y="72390"/>
                </a:lnTo>
                <a:lnTo>
                  <a:pt x="41870" y="72380"/>
                </a:lnTo>
                <a:lnTo>
                  <a:pt x="41870" y="72370"/>
                </a:lnTo>
                <a:lnTo>
                  <a:pt x="41870" y="72360"/>
                </a:lnTo>
                <a:lnTo>
                  <a:pt x="41870" y="72350"/>
                </a:lnTo>
                <a:lnTo>
                  <a:pt x="41870" y="72340"/>
                </a:lnTo>
                <a:lnTo>
                  <a:pt x="41870" y="72320"/>
                </a:lnTo>
                <a:lnTo>
                  <a:pt x="41870" y="72310"/>
                </a:lnTo>
                <a:lnTo>
                  <a:pt x="41870" y="72290"/>
                </a:lnTo>
                <a:lnTo>
                  <a:pt x="41870" y="72270"/>
                </a:lnTo>
                <a:lnTo>
                  <a:pt x="41860" y="72250"/>
                </a:lnTo>
                <a:lnTo>
                  <a:pt x="41850" y="72230"/>
                </a:lnTo>
                <a:lnTo>
                  <a:pt x="41850" y="72210"/>
                </a:lnTo>
                <a:lnTo>
                  <a:pt x="41840" y="72200"/>
                </a:lnTo>
                <a:lnTo>
                  <a:pt x="41840" y="72190"/>
                </a:lnTo>
                <a:lnTo>
                  <a:pt x="41840" y="72180"/>
                </a:lnTo>
                <a:lnTo>
                  <a:pt x="41840" y="72170"/>
                </a:lnTo>
                <a:lnTo>
                  <a:pt x="41840" y="72150"/>
                </a:lnTo>
                <a:lnTo>
                  <a:pt x="41850" y="72140"/>
                </a:lnTo>
                <a:lnTo>
                  <a:pt x="41850" y="72120"/>
                </a:lnTo>
                <a:lnTo>
                  <a:pt x="41860" y="72100"/>
                </a:lnTo>
                <a:lnTo>
                  <a:pt x="41860" y="72090"/>
                </a:lnTo>
                <a:lnTo>
                  <a:pt x="41860" y="72070"/>
                </a:lnTo>
                <a:lnTo>
                  <a:pt x="41860" y="72050"/>
                </a:lnTo>
                <a:lnTo>
                  <a:pt x="41870" y="72030"/>
                </a:lnTo>
                <a:lnTo>
                  <a:pt x="41870" y="72020"/>
                </a:lnTo>
                <a:lnTo>
                  <a:pt x="41870" y="72010"/>
                </a:lnTo>
                <a:lnTo>
                  <a:pt x="41870" y="71990"/>
                </a:lnTo>
                <a:lnTo>
                  <a:pt x="41870" y="71970"/>
                </a:lnTo>
                <a:lnTo>
                  <a:pt x="41870" y="71960"/>
                </a:lnTo>
                <a:lnTo>
                  <a:pt x="41870" y="71940"/>
                </a:lnTo>
                <a:lnTo>
                  <a:pt x="41880" y="71920"/>
                </a:lnTo>
                <a:lnTo>
                  <a:pt x="41880" y="71910"/>
                </a:lnTo>
                <a:lnTo>
                  <a:pt x="41890" y="71900"/>
                </a:lnTo>
                <a:lnTo>
                  <a:pt x="41890" y="71890"/>
                </a:lnTo>
                <a:lnTo>
                  <a:pt x="41900" y="71880"/>
                </a:lnTo>
                <a:lnTo>
                  <a:pt x="41900" y="71860"/>
                </a:lnTo>
                <a:lnTo>
                  <a:pt x="41910" y="71860"/>
                </a:lnTo>
                <a:lnTo>
                  <a:pt x="41910" y="71850"/>
                </a:lnTo>
                <a:lnTo>
                  <a:pt x="41910" y="71840"/>
                </a:lnTo>
                <a:lnTo>
                  <a:pt x="41910" y="71830"/>
                </a:lnTo>
                <a:lnTo>
                  <a:pt x="41910" y="71820"/>
                </a:lnTo>
                <a:lnTo>
                  <a:pt x="41910" y="71810"/>
                </a:lnTo>
                <a:lnTo>
                  <a:pt x="41910" y="71790"/>
                </a:lnTo>
                <a:lnTo>
                  <a:pt x="41910" y="71780"/>
                </a:lnTo>
                <a:lnTo>
                  <a:pt x="41910" y="71770"/>
                </a:lnTo>
                <a:lnTo>
                  <a:pt x="41900" y="71770"/>
                </a:lnTo>
                <a:lnTo>
                  <a:pt x="41890" y="71750"/>
                </a:lnTo>
                <a:lnTo>
                  <a:pt x="41880" y="71740"/>
                </a:lnTo>
                <a:lnTo>
                  <a:pt x="41870" y="71730"/>
                </a:lnTo>
                <a:lnTo>
                  <a:pt x="41860" y="71720"/>
                </a:lnTo>
                <a:lnTo>
                  <a:pt x="41860" y="71710"/>
                </a:lnTo>
                <a:lnTo>
                  <a:pt x="41850" y="71700"/>
                </a:lnTo>
                <a:lnTo>
                  <a:pt x="41830" y="71690"/>
                </a:lnTo>
                <a:lnTo>
                  <a:pt x="41820" y="71690"/>
                </a:lnTo>
                <a:lnTo>
                  <a:pt x="41800" y="71680"/>
                </a:lnTo>
                <a:lnTo>
                  <a:pt x="41790" y="71670"/>
                </a:lnTo>
                <a:lnTo>
                  <a:pt x="41760" y="71660"/>
                </a:lnTo>
                <a:lnTo>
                  <a:pt x="41750" y="71660"/>
                </a:lnTo>
                <a:lnTo>
                  <a:pt x="41740" y="71650"/>
                </a:lnTo>
                <a:lnTo>
                  <a:pt x="41730" y="71650"/>
                </a:lnTo>
                <a:lnTo>
                  <a:pt x="41710" y="71640"/>
                </a:lnTo>
                <a:lnTo>
                  <a:pt x="41700" y="71630"/>
                </a:lnTo>
                <a:lnTo>
                  <a:pt x="41690" y="71620"/>
                </a:lnTo>
                <a:lnTo>
                  <a:pt x="41680" y="71600"/>
                </a:lnTo>
                <a:lnTo>
                  <a:pt x="41690" y="71590"/>
                </a:lnTo>
                <a:lnTo>
                  <a:pt x="41690" y="71570"/>
                </a:lnTo>
                <a:lnTo>
                  <a:pt x="41700" y="71560"/>
                </a:lnTo>
                <a:lnTo>
                  <a:pt x="41710" y="71550"/>
                </a:lnTo>
                <a:lnTo>
                  <a:pt x="41710" y="71540"/>
                </a:lnTo>
                <a:lnTo>
                  <a:pt x="41720" y="71530"/>
                </a:lnTo>
                <a:lnTo>
                  <a:pt x="41720" y="71510"/>
                </a:lnTo>
                <a:lnTo>
                  <a:pt x="41730" y="71500"/>
                </a:lnTo>
                <a:lnTo>
                  <a:pt x="41730" y="71490"/>
                </a:lnTo>
                <a:lnTo>
                  <a:pt x="41740" y="71480"/>
                </a:lnTo>
                <a:lnTo>
                  <a:pt x="41740" y="71470"/>
                </a:lnTo>
                <a:lnTo>
                  <a:pt x="41740" y="71460"/>
                </a:lnTo>
                <a:lnTo>
                  <a:pt x="41750" y="71450"/>
                </a:lnTo>
                <a:lnTo>
                  <a:pt x="41750" y="71440"/>
                </a:lnTo>
                <a:lnTo>
                  <a:pt x="41760" y="71440"/>
                </a:lnTo>
                <a:lnTo>
                  <a:pt x="41770" y="71440"/>
                </a:lnTo>
                <a:lnTo>
                  <a:pt x="41790" y="71450"/>
                </a:lnTo>
                <a:lnTo>
                  <a:pt x="41790" y="71460"/>
                </a:lnTo>
                <a:lnTo>
                  <a:pt x="41800" y="71470"/>
                </a:lnTo>
                <a:lnTo>
                  <a:pt x="41810" y="71490"/>
                </a:lnTo>
                <a:lnTo>
                  <a:pt x="41820" y="71500"/>
                </a:lnTo>
                <a:lnTo>
                  <a:pt x="41830" y="71520"/>
                </a:lnTo>
                <a:lnTo>
                  <a:pt x="41840" y="71530"/>
                </a:lnTo>
                <a:lnTo>
                  <a:pt x="41850" y="71550"/>
                </a:lnTo>
                <a:lnTo>
                  <a:pt x="41860" y="71560"/>
                </a:lnTo>
                <a:lnTo>
                  <a:pt x="41860" y="71580"/>
                </a:lnTo>
                <a:lnTo>
                  <a:pt x="41870" y="71600"/>
                </a:lnTo>
                <a:lnTo>
                  <a:pt x="41880" y="71600"/>
                </a:lnTo>
                <a:lnTo>
                  <a:pt x="41880" y="71610"/>
                </a:lnTo>
                <a:lnTo>
                  <a:pt x="41890" y="71620"/>
                </a:lnTo>
                <a:lnTo>
                  <a:pt x="41900" y="71630"/>
                </a:lnTo>
                <a:lnTo>
                  <a:pt x="41910" y="71630"/>
                </a:lnTo>
                <a:lnTo>
                  <a:pt x="41910" y="71640"/>
                </a:lnTo>
                <a:lnTo>
                  <a:pt x="41920" y="71640"/>
                </a:lnTo>
                <a:lnTo>
                  <a:pt x="41940" y="71630"/>
                </a:lnTo>
                <a:lnTo>
                  <a:pt x="41950" y="71630"/>
                </a:lnTo>
                <a:lnTo>
                  <a:pt x="41960" y="71620"/>
                </a:lnTo>
                <a:lnTo>
                  <a:pt x="41970" y="71610"/>
                </a:lnTo>
                <a:lnTo>
                  <a:pt x="41980" y="71600"/>
                </a:lnTo>
                <a:lnTo>
                  <a:pt x="41980" y="71590"/>
                </a:lnTo>
                <a:lnTo>
                  <a:pt x="41990" y="71580"/>
                </a:lnTo>
                <a:lnTo>
                  <a:pt x="41990" y="71570"/>
                </a:lnTo>
                <a:lnTo>
                  <a:pt x="42000" y="71550"/>
                </a:lnTo>
                <a:lnTo>
                  <a:pt x="42000" y="71530"/>
                </a:lnTo>
                <a:lnTo>
                  <a:pt x="42000" y="71510"/>
                </a:lnTo>
                <a:lnTo>
                  <a:pt x="42010" y="71490"/>
                </a:lnTo>
                <a:lnTo>
                  <a:pt x="42020" y="71450"/>
                </a:lnTo>
                <a:lnTo>
                  <a:pt x="42020" y="71430"/>
                </a:lnTo>
                <a:lnTo>
                  <a:pt x="42030" y="71410"/>
                </a:lnTo>
                <a:lnTo>
                  <a:pt x="42030" y="71400"/>
                </a:lnTo>
                <a:lnTo>
                  <a:pt x="42040" y="71380"/>
                </a:lnTo>
                <a:lnTo>
                  <a:pt x="42040" y="71350"/>
                </a:lnTo>
                <a:lnTo>
                  <a:pt x="42040" y="71330"/>
                </a:lnTo>
                <a:lnTo>
                  <a:pt x="42040" y="71300"/>
                </a:lnTo>
                <a:lnTo>
                  <a:pt x="42040" y="71270"/>
                </a:lnTo>
                <a:lnTo>
                  <a:pt x="42040" y="71250"/>
                </a:lnTo>
                <a:lnTo>
                  <a:pt x="42030" y="71230"/>
                </a:lnTo>
                <a:lnTo>
                  <a:pt x="42030" y="71200"/>
                </a:lnTo>
                <a:lnTo>
                  <a:pt x="42030" y="71180"/>
                </a:lnTo>
                <a:lnTo>
                  <a:pt x="42030" y="71160"/>
                </a:lnTo>
                <a:lnTo>
                  <a:pt x="42030" y="71150"/>
                </a:lnTo>
                <a:lnTo>
                  <a:pt x="42030" y="71140"/>
                </a:lnTo>
                <a:lnTo>
                  <a:pt x="42030" y="71120"/>
                </a:lnTo>
                <a:lnTo>
                  <a:pt x="42040" y="71110"/>
                </a:lnTo>
                <a:lnTo>
                  <a:pt x="42040" y="71080"/>
                </a:lnTo>
                <a:lnTo>
                  <a:pt x="42050" y="71060"/>
                </a:lnTo>
                <a:lnTo>
                  <a:pt x="42060" y="71040"/>
                </a:lnTo>
                <a:lnTo>
                  <a:pt x="42070" y="71020"/>
                </a:lnTo>
                <a:lnTo>
                  <a:pt x="42080" y="71010"/>
                </a:lnTo>
                <a:lnTo>
                  <a:pt x="42080" y="70990"/>
                </a:lnTo>
                <a:lnTo>
                  <a:pt x="42100" y="70970"/>
                </a:lnTo>
                <a:lnTo>
                  <a:pt x="42110" y="70960"/>
                </a:lnTo>
                <a:lnTo>
                  <a:pt x="42120" y="70950"/>
                </a:lnTo>
                <a:lnTo>
                  <a:pt x="42120" y="70930"/>
                </a:lnTo>
                <a:lnTo>
                  <a:pt x="42120" y="70910"/>
                </a:lnTo>
                <a:lnTo>
                  <a:pt x="42110" y="70900"/>
                </a:lnTo>
                <a:lnTo>
                  <a:pt x="42100" y="70900"/>
                </a:lnTo>
                <a:lnTo>
                  <a:pt x="42100" y="70890"/>
                </a:lnTo>
                <a:lnTo>
                  <a:pt x="42090" y="70890"/>
                </a:lnTo>
                <a:lnTo>
                  <a:pt x="42080" y="70880"/>
                </a:lnTo>
                <a:lnTo>
                  <a:pt x="42080" y="70870"/>
                </a:lnTo>
                <a:lnTo>
                  <a:pt x="42070" y="70870"/>
                </a:lnTo>
                <a:lnTo>
                  <a:pt x="42050" y="70850"/>
                </a:lnTo>
                <a:lnTo>
                  <a:pt x="42040" y="70830"/>
                </a:lnTo>
                <a:lnTo>
                  <a:pt x="42010" y="70820"/>
                </a:lnTo>
                <a:lnTo>
                  <a:pt x="42010" y="70810"/>
                </a:lnTo>
                <a:lnTo>
                  <a:pt x="42010" y="70800"/>
                </a:lnTo>
                <a:lnTo>
                  <a:pt x="42010" y="70790"/>
                </a:lnTo>
                <a:lnTo>
                  <a:pt x="42020" y="70780"/>
                </a:lnTo>
                <a:lnTo>
                  <a:pt x="42030" y="70780"/>
                </a:lnTo>
                <a:lnTo>
                  <a:pt x="42040" y="70770"/>
                </a:lnTo>
                <a:lnTo>
                  <a:pt x="42070" y="70750"/>
                </a:lnTo>
                <a:lnTo>
                  <a:pt x="42080" y="70740"/>
                </a:lnTo>
                <a:lnTo>
                  <a:pt x="42090" y="70720"/>
                </a:lnTo>
                <a:lnTo>
                  <a:pt x="42100" y="70710"/>
                </a:lnTo>
                <a:lnTo>
                  <a:pt x="42110" y="70680"/>
                </a:lnTo>
                <a:lnTo>
                  <a:pt x="42100" y="70700"/>
                </a:lnTo>
                <a:lnTo>
                  <a:pt x="42050" y="70750"/>
                </a:lnTo>
                <a:lnTo>
                  <a:pt x="42030" y="70760"/>
                </a:lnTo>
                <a:lnTo>
                  <a:pt x="42010" y="70770"/>
                </a:lnTo>
                <a:lnTo>
                  <a:pt x="42000" y="70770"/>
                </a:lnTo>
                <a:lnTo>
                  <a:pt x="42000" y="70790"/>
                </a:lnTo>
                <a:lnTo>
                  <a:pt x="42000" y="70800"/>
                </a:lnTo>
                <a:lnTo>
                  <a:pt x="42000" y="70810"/>
                </a:lnTo>
                <a:lnTo>
                  <a:pt x="42000" y="70820"/>
                </a:lnTo>
                <a:lnTo>
                  <a:pt x="42020" y="70830"/>
                </a:lnTo>
                <a:lnTo>
                  <a:pt x="42030" y="70850"/>
                </a:lnTo>
                <a:lnTo>
                  <a:pt x="42040" y="70870"/>
                </a:lnTo>
                <a:lnTo>
                  <a:pt x="42050" y="70880"/>
                </a:lnTo>
                <a:lnTo>
                  <a:pt x="42070" y="70900"/>
                </a:lnTo>
                <a:lnTo>
                  <a:pt x="42090" y="70910"/>
                </a:lnTo>
                <a:lnTo>
                  <a:pt x="42100" y="70910"/>
                </a:lnTo>
                <a:lnTo>
                  <a:pt x="42100" y="70920"/>
                </a:lnTo>
                <a:lnTo>
                  <a:pt x="42110" y="70930"/>
                </a:lnTo>
                <a:lnTo>
                  <a:pt x="42100" y="70950"/>
                </a:lnTo>
                <a:lnTo>
                  <a:pt x="42090" y="70970"/>
                </a:lnTo>
                <a:lnTo>
                  <a:pt x="42070" y="70990"/>
                </a:lnTo>
                <a:lnTo>
                  <a:pt x="42060" y="71020"/>
                </a:lnTo>
                <a:lnTo>
                  <a:pt x="42040" y="71060"/>
                </a:lnTo>
                <a:lnTo>
                  <a:pt x="42020" y="71080"/>
                </a:lnTo>
                <a:lnTo>
                  <a:pt x="42010" y="71120"/>
                </a:lnTo>
                <a:lnTo>
                  <a:pt x="42010" y="71160"/>
                </a:lnTo>
                <a:lnTo>
                  <a:pt x="42000" y="71180"/>
                </a:lnTo>
                <a:lnTo>
                  <a:pt x="42010" y="71220"/>
                </a:lnTo>
                <a:lnTo>
                  <a:pt x="42010" y="71260"/>
                </a:lnTo>
                <a:lnTo>
                  <a:pt x="42010" y="71300"/>
                </a:lnTo>
                <a:lnTo>
                  <a:pt x="42010" y="71340"/>
                </a:lnTo>
                <a:lnTo>
                  <a:pt x="42010" y="71370"/>
                </a:lnTo>
                <a:lnTo>
                  <a:pt x="42010" y="71400"/>
                </a:lnTo>
                <a:lnTo>
                  <a:pt x="42000" y="71420"/>
                </a:lnTo>
                <a:lnTo>
                  <a:pt x="42000" y="71460"/>
                </a:lnTo>
                <a:lnTo>
                  <a:pt x="41990" y="71460"/>
                </a:lnTo>
                <a:lnTo>
                  <a:pt x="41990" y="71480"/>
                </a:lnTo>
                <a:lnTo>
                  <a:pt x="41980" y="71500"/>
                </a:lnTo>
                <a:lnTo>
                  <a:pt x="41980" y="71520"/>
                </a:lnTo>
                <a:lnTo>
                  <a:pt x="41970" y="71530"/>
                </a:lnTo>
                <a:lnTo>
                  <a:pt x="41960" y="71570"/>
                </a:lnTo>
                <a:lnTo>
                  <a:pt x="41960" y="71580"/>
                </a:lnTo>
                <a:lnTo>
                  <a:pt x="41950" y="71600"/>
                </a:lnTo>
                <a:lnTo>
                  <a:pt x="41940" y="71600"/>
                </a:lnTo>
                <a:lnTo>
                  <a:pt x="41930" y="71610"/>
                </a:lnTo>
                <a:lnTo>
                  <a:pt x="41920" y="71610"/>
                </a:lnTo>
                <a:lnTo>
                  <a:pt x="41910" y="71610"/>
                </a:lnTo>
                <a:lnTo>
                  <a:pt x="41910" y="71600"/>
                </a:lnTo>
                <a:lnTo>
                  <a:pt x="41900" y="71590"/>
                </a:lnTo>
                <a:lnTo>
                  <a:pt x="41890" y="71570"/>
                </a:lnTo>
                <a:lnTo>
                  <a:pt x="41880" y="71560"/>
                </a:lnTo>
                <a:lnTo>
                  <a:pt x="41870" y="71540"/>
                </a:lnTo>
                <a:lnTo>
                  <a:pt x="41870" y="71530"/>
                </a:lnTo>
                <a:lnTo>
                  <a:pt x="41860" y="71520"/>
                </a:lnTo>
                <a:lnTo>
                  <a:pt x="41850" y="71500"/>
                </a:lnTo>
                <a:lnTo>
                  <a:pt x="41840" y="71480"/>
                </a:lnTo>
                <a:lnTo>
                  <a:pt x="41830" y="71470"/>
                </a:lnTo>
                <a:lnTo>
                  <a:pt x="41820" y="71460"/>
                </a:lnTo>
                <a:lnTo>
                  <a:pt x="41810" y="71440"/>
                </a:lnTo>
                <a:lnTo>
                  <a:pt x="41800" y="71430"/>
                </a:lnTo>
                <a:lnTo>
                  <a:pt x="41790" y="71420"/>
                </a:lnTo>
                <a:lnTo>
                  <a:pt x="41790" y="71410"/>
                </a:lnTo>
                <a:lnTo>
                  <a:pt x="41790" y="71400"/>
                </a:lnTo>
                <a:lnTo>
                  <a:pt x="41790" y="71390"/>
                </a:lnTo>
                <a:lnTo>
                  <a:pt x="41780" y="71380"/>
                </a:lnTo>
                <a:lnTo>
                  <a:pt x="41780" y="71360"/>
                </a:lnTo>
                <a:lnTo>
                  <a:pt x="41770" y="71360"/>
                </a:lnTo>
                <a:lnTo>
                  <a:pt x="41760" y="71340"/>
                </a:lnTo>
                <a:lnTo>
                  <a:pt x="41760" y="71320"/>
                </a:lnTo>
                <a:lnTo>
                  <a:pt x="41750" y="71320"/>
                </a:lnTo>
                <a:lnTo>
                  <a:pt x="41750" y="71300"/>
                </a:lnTo>
                <a:lnTo>
                  <a:pt x="41740" y="71290"/>
                </a:lnTo>
                <a:lnTo>
                  <a:pt x="41730" y="71280"/>
                </a:lnTo>
                <a:lnTo>
                  <a:pt x="41730" y="71270"/>
                </a:lnTo>
                <a:lnTo>
                  <a:pt x="41720" y="71260"/>
                </a:lnTo>
                <a:lnTo>
                  <a:pt x="41720" y="71270"/>
                </a:lnTo>
                <a:lnTo>
                  <a:pt x="41720" y="71280"/>
                </a:lnTo>
                <a:lnTo>
                  <a:pt x="41730" y="71290"/>
                </a:lnTo>
                <a:lnTo>
                  <a:pt x="41730" y="71300"/>
                </a:lnTo>
                <a:lnTo>
                  <a:pt x="41730" y="71310"/>
                </a:lnTo>
                <a:lnTo>
                  <a:pt x="41740" y="71320"/>
                </a:lnTo>
                <a:lnTo>
                  <a:pt x="41740" y="71330"/>
                </a:lnTo>
                <a:lnTo>
                  <a:pt x="41750" y="71340"/>
                </a:lnTo>
                <a:lnTo>
                  <a:pt x="41750" y="71350"/>
                </a:lnTo>
                <a:lnTo>
                  <a:pt x="41760" y="71360"/>
                </a:lnTo>
                <a:lnTo>
                  <a:pt x="41760" y="71370"/>
                </a:lnTo>
                <a:lnTo>
                  <a:pt x="41770" y="71370"/>
                </a:lnTo>
                <a:lnTo>
                  <a:pt x="41770" y="71380"/>
                </a:lnTo>
                <a:lnTo>
                  <a:pt x="41770" y="71390"/>
                </a:lnTo>
                <a:lnTo>
                  <a:pt x="41770" y="71400"/>
                </a:lnTo>
                <a:lnTo>
                  <a:pt x="41770" y="71410"/>
                </a:lnTo>
                <a:lnTo>
                  <a:pt x="41760" y="71410"/>
                </a:lnTo>
                <a:lnTo>
                  <a:pt x="41750" y="71420"/>
                </a:lnTo>
                <a:lnTo>
                  <a:pt x="41740" y="71420"/>
                </a:lnTo>
                <a:lnTo>
                  <a:pt x="41740" y="71430"/>
                </a:lnTo>
                <a:lnTo>
                  <a:pt x="41730" y="71430"/>
                </a:lnTo>
                <a:lnTo>
                  <a:pt x="41730" y="71440"/>
                </a:lnTo>
                <a:lnTo>
                  <a:pt x="41720" y="71440"/>
                </a:lnTo>
                <a:lnTo>
                  <a:pt x="41720" y="71450"/>
                </a:lnTo>
                <a:lnTo>
                  <a:pt x="41710" y="71450"/>
                </a:lnTo>
                <a:lnTo>
                  <a:pt x="41710" y="71460"/>
                </a:lnTo>
                <a:lnTo>
                  <a:pt x="41700" y="71470"/>
                </a:lnTo>
                <a:lnTo>
                  <a:pt x="41690" y="71480"/>
                </a:lnTo>
                <a:lnTo>
                  <a:pt x="41690" y="71500"/>
                </a:lnTo>
                <a:lnTo>
                  <a:pt x="41680" y="71520"/>
                </a:lnTo>
                <a:lnTo>
                  <a:pt x="41670" y="71530"/>
                </a:lnTo>
                <a:lnTo>
                  <a:pt x="41670" y="71540"/>
                </a:lnTo>
                <a:lnTo>
                  <a:pt x="41670" y="71550"/>
                </a:lnTo>
                <a:lnTo>
                  <a:pt x="41670" y="71560"/>
                </a:lnTo>
                <a:lnTo>
                  <a:pt x="41670" y="71570"/>
                </a:lnTo>
                <a:lnTo>
                  <a:pt x="41660" y="71580"/>
                </a:lnTo>
                <a:lnTo>
                  <a:pt x="41660" y="71590"/>
                </a:lnTo>
                <a:lnTo>
                  <a:pt x="41660" y="71600"/>
                </a:lnTo>
                <a:lnTo>
                  <a:pt x="41660" y="71610"/>
                </a:lnTo>
                <a:lnTo>
                  <a:pt x="41660" y="71620"/>
                </a:lnTo>
                <a:lnTo>
                  <a:pt x="41670" y="71630"/>
                </a:lnTo>
                <a:lnTo>
                  <a:pt x="41670" y="71640"/>
                </a:lnTo>
                <a:lnTo>
                  <a:pt x="41680" y="71650"/>
                </a:lnTo>
                <a:lnTo>
                  <a:pt x="41690" y="71670"/>
                </a:lnTo>
                <a:lnTo>
                  <a:pt x="41700" y="71670"/>
                </a:lnTo>
                <a:lnTo>
                  <a:pt x="41700" y="71680"/>
                </a:lnTo>
                <a:lnTo>
                  <a:pt x="41700" y="71690"/>
                </a:lnTo>
                <a:lnTo>
                  <a:pt x="41710" y="71690"/>
                </a:lnTo>
                <a:lnTo>
                  <a:pt x="41720" y="71700"/>
                </a:lnTo>
                <a:lnTo>
                  <a:pt x="41730" y="71700"/>
                </a:lnTo>
                <a:lnTo>
                  <a:pt x="41730" y="71710"/>
                </a:lnTo>
                <a:lnTo>
                  <a:pt x="41750" y="71720"/>
                </a:lnTo>
                <a:lnTo>
                  <a:pt x="41760" y="71730"/>
                </a:lnTo>
                <a:lnTo>
                  <a:pt x="41770" y="71730"/>
                </a:lnTo>
                <a:lnTo>
                  <a:pt x="41780" y="71740"/>
                </a:lnTo>
                <a:lnTo>
                  <a:pt x="41790" y="71740"/>
                </a:lnTo>
                <a:lnTo>
                  <a:pt x="41800" y="71740"/>
                </a:lnTo>
                <a:lnTo>
                  <a:pt x="41810" y="71750"/>
                </a:lnTo>
                <a:lnTo>
                  <a:pt x="41820" y="71750"/>
                </a:lnTo>
                <a:lnTo>
                  <a:pt x="41830" y="71760"/>
                </a:lnTo>
                <a:lnTo>
                  <a:pt x="41840" y="71760"/>
                </a:lnTo>
                <a:lnTo>
                  <a:pt x="41850" y="71760"/>
                </a:lnTo>
                <a:lnTo>
                  <a:pt x="41850" y="71770"/>
                </a:lnTo>
                <a:lnTo>
                  <a:pt x="41860" y="71770"/>
                </a:lnTo>
                <a:lnTo>
                  <a:pt x="41870" y="71780"/>
                </a:lnTo>
                <a:lnTo>
                  <a:pt x="41880" y="71780"/>
                </a:lnTo>
                <a:lnTo>
                  <a:pt x="41880" y="71790"/>
                </a:lnTo>
                <a:lnTo>
                  <a:pt x="41870" y="71800"/>
                </a:lnTo>
                <a:lnTo>
                  <a:pt x="41870" y="71820"/>
                </a:lnTo>
                <a:lnTo>
                  <a:pt x="41870" y="71830"/>
                </a:lnTo>
                <a:lnTo>
                  <a:pt x="41860" y="71850"/>
                </a:lnTo>
                <a:lnTo>
                  <a:pt x="41860" y="71860"/>
                </a:lnTo>
                <a:lnTo>
                  <a:pt x="41860" y="71870"/>
                </a:lnTo>
                <a:lnTo>
                  <a:pt x="41850" y="71880"/>
                </a:lnTo>
                <a:lnTo>
                  <a:pt x="41850" y="71890"/>
                </a:lnTo>
                <a:lnTo>
                  <a:pt x="41840" y="71910"/>
                </a:lnTo>
                <a:lnTo>
                  <a:pt x="41840" y="71920"/>
                </a:lnTo>
                <a:lnTo>
                  <a:pt x="41830" y="71930"/>
                </a:lnTo>
                <a:lnTo>
                  <a:pt x="41830" y="71940"/>
                </a:lnTo>
                <a:lnTo>
                  <a:pt x="41830" y="71960"/>
                </a:lnTo>
                <a:lnTo>
                  <a:pt x="41820" y="71980"/>
                </a:lnTo>
                <a:lnTo>
                  <a:pt x="41820" y="71990"/>
                </a:lnTo>
                <a:lnTo>
                  <a:pt x="41820" y="72000"/>
                </a:lnTo>
                <a:lnTo>
                  <a:pt x="41820" y="72010"/>
                </a:lnTo>
                <a:lnTo>
                  <a:pt x="41820" y="72020"/>
                </a:lnTo>
                <a:lnTo>
                  <a:pt x="41820" y="72030"/>
                </a:lnTo>
                <a:lnTo>
                  <a:pt x="41830" y="72040"/>
                </a:lnTo>
                <a:lnTo>
                  <a:pt x="41830" y="72060"/>
                </a:lnTo>
                <a:lnTo>
                  <a:pt x="41830" y="72080"/>
                </a:lnTo>
                <a:lnTo>
                  <a:pt x="41820" y="72080"/>
                </a:lnTo>
                <a:lnTo>
                  <a:pt x="41820" y="72100"/>
                </a:lnTo>
                <a:lnTo>
                  <a:pt x="41820" y="72110"/>
                </a:lnTo>
                <a:lnTo>
                  <a:pt x="41810" y="72130"/>
                </a:lnTo>
                <a:lnTo>
                  <a:pt x="41810" y="72150"/>
                </a:lnTo>
                <a:lnTo>
                  <a:pt x="41810" y="72160"/>
                </a:lnTo>
                <a:lnTo>
                  <a:pt x="41810" y="72170"/>
                </a:lnTo>
                <a:lnTo>
                  <a:pt x="41810" y="72190"/>
                </a:lnTo>
                <a:lnTo>
                  <a:pt x="41810" y="72200"/>
                </a:lnTo>
                <a:lnTo>
                  <a:pt x="41810" y="72210"/>
                </a:lnTo>
                <a:lnTo>
                  <a:pt x="41810" y="72220"/>
                </a:lnTo>
                <a:lnTo>
                  <a:pt x="41810" y="72240"/>
                </a:lnTo>
                <a:lnTo>
                  <a:pt x="41820" y="72270"/>
                </a:lnTo>
                <a:lnTo>
                  <a:pt x="41820" y="72280"/>
                </a:lnTo>
                <a:lnTo>
                  <a:pt x="41820" y="72290"/>
                </a:lnTo>
                <a:lnTo>
                  <a:pt x="41820" y="72310"/>
                </a:lnTo>
                <a:lnTo>
                  <a:pt x="41820" y="72320"/>
                </a:lnTo>
                <a:lnTo>
                  <a:pt x="41820" y="72340"/>
                </a:lnTo>
                <a:lnTo>
                  <a:pt x="41820" y="72350"/>
                </a:lnTo>
                <a:lnTo>
                  <a:pt x="41820" y="72360"/>
                </a:lnTo>
                <a:lnTo>
                  <a:pt x="41820" y="72370"/>
                </a:lnTo>
                <a:lnTo>
                  <a:pt x="41820" y="72380"/>
                </a:lnTo>
                <a:lnTo>
                  <a:pt x="41820" y="72390"/>
                </a:lnTo>
                <a:lnTo>
                  <a:pt x="41820" y="72410"/>
                </a:lnTo>
                <a:lnTo>
                  <a:pt x="41810" y="72430"/>
                </a:lnTo>
                <a:lnTo>
                  <a:pt x="41810" y="72450"/>
                </a:lnTo>
                <a:lnTo>
                  <a:pt x="41810" y="72470"/>
                </a:lnTo>
                <a:lnTo>
                  <a:pt x="41810" y="72490"/>
                </a:lnTo>
                <a:lnTo>
                  <a:pt x="41820" y="72500"/>
                </a:lnTo>
                <a:lnTo>
                  <a:pt x="41820" y="72520"/>
                </a:lnTo>
                <a:lnTo>
                  <a:pt x="41830" y="72520"/>
                </a:lnTo>
                <a:lnTo>
                  <a:pt x="41830" y="72530"/>
                </a:lnTo>
                <a:lnTo>
                  <a:pt x="41820" y="72530"/>
                </a:lnTo>
                <a:lnTo>
                  <a:pt x="41820" y="72540"/>
                </a:lnTo>
                <a:lnTo>
                  <a:pt x="41810" y="72550"/>
                </a:lnTo>
                <a:lnTo>
                  <a:pt x="41800" y="72550"/>
                </a:lnTo>
                <a:lnTo>
                  <a:pt x="41800" y="72560"/>
                </a:lnTo>
                <a:lnTo>
                  <a:pt x="41780" y="72560"/>
                </a:lnTo>
                <a:lnTo>
                  <a:pt x="41760" y="72570"/>
                </a:lnTo>
                <a:lnTo>
                  <a:pt x="41750" y="72570"/>
                </a:lnTo>
                <a:lnTo>
                  <a:pt x="41740" y="72570"/>
                </a:lnTo>
                <a:lnTo>
                  <a:pt x="41730" y="72570"/>
                </a:lnTo>
                <a:lnTo>
                  <a:pt x="41720" y="72570"/>
                </a:lnTo>
                <a:lnTo>
                  <a:pt x="41710" y="72570"/>
                </a:lnTo>
                <a:lnTo>
                  <a:pt x="41700" y="72570"/>
                </a:lnTo>
                <a:lnTo>
                  <a:pt x="41690" y="72570"/>
                </a:lnTo>
                <a:lnTo>
                  <a:pt x="41680" y="72570"/>
                </a:lnTo>
                <a:lnTo>
                  <a:pt x="41670" y="72570"/>
                </a:lnTo>
                <a:lnTo>
                  <a:pt x="41660" y="72570"/>
                </a:lnTo>
                <a:lnTo>
                  <a:pt x="41650" y="72570"/>
                </a:lnTo>
                <a:lnTo>
                  <a:pt x="41640" y="72570"/>
                </a:lnTo>
                <a:lnTo>
                  <a:pt x="41630" y="72570"/>
                </a:lnTo>
                <a:lnTo>
                  <a:pt x="41620" y="72570"/>
                </a:lnTo>
                <a:lnTo>
                  <a:pt x="41610" y="72560"/>
                </a:lnTo>
                <a:lnTo>
                  <a:pt x="41600" y="72560"/>
                </a:lnTo>
                <a:lnTo>
                  <a:pt x="41580" y="72560"/>
                </a:lnTo>
                <a:lnTo>
                  <a:pt x="41580" y="72570"/>
                </a:lnTo>
                <a:lnTo>
                  <a:pt x="41570" y="72570"/>
                </a:lnTo>
                <a:lnTo>
                  <a:pt x="41550" y="72570"/>
                </a:lnTo>
                <a:lnTo>
                  <a:pt x="41540" y="72580"/>
                </a:lnTo>
                <a:lnTo>
                  <a:pt x="41530" y="72580"/>
                </a:lnTo>
                <a:lnTo>
                  <a:pt x="41520" y="72590"/>
                </a:lnTo>
                <a:lnTo>
                  <a:pt x="41510" y="72590"/>
                </a:lnTo>
                <a:lnTo>
                  <a:pt x="41500" y="72600"/>
                </a:lnTo>
                <a:lnTo>
                  <a:pt x="41490" y="72600"/>
                </a:lnTo>
                <a:lnTo>
                  <a:pt x="41470" y="72610"/>
                </a:lnTo>
                <a:lnTo>
                  <a:pt x="41460" y="72610"/>
                </a:lnTo>
                <a:lnTo>
                  <a:pt x="41450" y="72620"/>
                </a:lnTo>
                <a:lnTo>
                  <a:pt x="41440" y="72610"/>
                </a:lnTo>
                <a:lnTo>
                  <a:pt x="41430" y="72610"/>
                </a:lnTo>
                <a:lnTo>
                  <a:pt x="41420" y="72590"/>
                </a:lnTo>
                <a:lnTo>
                  <a:pt x="41410" y="72570"/>
                </a:lnTo>
                <a:lnTo>
                  <a:pt x="41410" y="72560"/>
                </a:lnTo>
                <a:lnTo>
                  <a:pt x="41400" y="72550"/>
                </a:lnTo>
                <a:lnTo>
                  <a:pt x="41400" y="72530"/>
                </a:lnTo>
                <a:lnTo>
                  <a:pt x="41390" y="72500"/>
                </a:lnTo>
                <a:lnTo>
                  <a:pt x="41380" y="72490"/>
                </a:lnTo>
                <a:lnTo>
                  <a:pt x="41370" y="72480"/>
                </a:lnTo>
                <a:lnTo>
                  <a:pt x="41370" y="72470"/>
                </a:lnTo>
                <a:lnTo>
                  <a:pt x="41360" y="72460"/>
                </a:lnTo>
                <a:lnTo>
                  <a:pt x="41360" y="72450"/>
                </a:lnTo>
                <a:lnTo>
                  <a:pt x="41350" y="72440"/>
                </a:lnTo>
                <a:lnTo>
                  <a:pt x="41350" y="72430"/>
                </a:lnTo>
                <a:lnTo>
                  <a:pt x="41350" y="72420"/>
                </a:lnTo>
                <a:lnTo>
                  <a:pt x="41340" y="72410"/>
                </a:lnTo>
                <a:lnTo>
                  <a:pt x="41340" y="72400"/>
                </a:lnTo>
                <a:lnTo>
                  <a:pt x="41340" y="72390"/>
                </a:lnTo>
                <a:lnTo>
                  <a:pt x="41330" y="72370"/>
                </a:lnTo>
                <a:lnTo>
                  <a:pt x="41330" y="72360"/>
                </a:lnTo>
                <a:lnTo>
                  <a:pt x="41330" y="72350"/>
                </a:lnTo>
                <a:lnTo>
                  <a:pt x="41330" y="72330"/>
                </a:lnTo>
                <a:lnTo>
                  <a:pt x="41330" y="72300"/>
                </a:lnTo>
                <a:lnTo>
                  <a:pt x="41320" y="72290"/>
                </a:lnTo>
                <a:lnTo>
                  <a:pt x="41320" y="72280"/>
                </a:lnTo>
                <a:lnTo>
                  <a:pt x="41320" y="72270"/>
                </a:lnTo>
                <a:lnTo>
                  <a:pt x="41320" y="72260"/>
                </a:lnTo>
                <a:lnTo>
                  <a:pt x="41310" y="72250"/>
                </a:lnTo>
                <a:lnTo>
                  <a:pt x="41310" y="72240"/>
                </a:lnTo>
                <a:lnTo>
                  <a:pt x="41310" y="72230"/>
                </a:lnTo>
                <a:lnTo>
                  <a:pt x="41310" y="72220"/>
                </a:lnTo>
                <a:lnTo>
                  <a:pt x="41300" y="72200"/>
                </a:lnTo>
                <a:lnTo>
                  <a:pt x="41300" y="72190"/>
                </a:lnTo>
                <a:lnTo>
                  <a:pt x="41290" y="72180"/>
                </a:lnTo>
                <a:lnTo>
                  <a:pt x="41290" y="72170"/>
                </a:lnTo>
                <a:lnTo>
                  <a:pt x="41290" y="72160"/>
                </a:lnTo>
                <a:lnTo>
                  <a:pt x="41280" y="72140"/>
                </a:lnTo>
                <a:lnTo>
                  <a:pt x="41270" y="72120"/>
                </a:lnTo>
                <a:lnTo>
                  <a:pt x="41260" y="72110"/>
                </a:lnTo>
                <a:lnTo>
                  <a:pt x="41250" y="72100"/>
                </a:lnTo>
                <a:lnTo>
                  <a:pt x="41250" y="72080"/>
                </a:lnTo>
                <a:lnTo>
                  <a:pt x="41230" y="72060"/>
                </a:lnTo>
                <a:lnTo>
                  <a:pt x="41230" y="72050"/>
                </a:lnTo>
                <a:lnTo>
                  <a:pt x="41220" y="72040"/>
                </a:lnTo>
                <a:lnTo>
                  <a:pt x="41220" y="72030"/>
                </a:lnTo>
                <a:lnTo>
                  <a:pt x="41210" y="72010"/>
                </a:lnTo>
                <a:lnTo>
                  <a:pt x="41210" y="72000"/>
                </a:lnTo>
                <a:lnTo>
                  <a:pt x="41200" y="71970"/>
                </a:lnTo>
                <a:lnTo>
                  <a:pt x="41200" y="71960"/>
                </a:lnTo>
                <a:lnTo>
                  <a:pt x="41200" y="71940"/>
                </a:lnTo>
                <a:lnTo>
                  <a:pt x="41200" y="71930"/>
                </a:lnTo>
                <a:lnTo>
                  <a:pt x="41190" y="71920"/>
                </a:lnTo>
                <a:lnTo>
                  <a:pt x="41190" y="71900"/>
                </a:lnTo>
                <a:lnTo>
                  <a:pt x="41180" y="71890"/>
                </a:lnTo>
                <a:lnTo>
                  <a:pt x="41180" y="71870"/>
                </a:lnTo>
                <a:lnTo>
                  <a:pt x="41180" y="71860"/>
                </a:lnTo>
                <a:lnTo>
                  <a:pt x="41180" y="71850"/>
                </a:lnTo>
                <a:lnTo>
                  <a:pt x="41170" y="71840"/>
                </a:lnTo>
                <a:lnTo>
                  <a:pt x="41170" y="71830"/>
                </a:lnTo>
                <a:lnTo>
                  <a:pt x="41170" y="71820"/>
                </a:lnTo>
                <a:lnTo>
                  <a:pt x="41180" y="71810"/>
                </a:lnTo>
                <a:lnTo>
                  <a:pt x="41180" y="71800"/>
                </a:lnTo>
                <a:lnTo>
                  <a:pt x="41190" y="71800"/>
                </a:lnTo>
                <a:lnTo>
                  <a:pt x="41200" y="71780"/>
                </a:lnTo>
                <a:lnTo>
                  <a:pt x="41210" y="71780"/>
                </a:lnTo>
                <a:lnTo>
                  <a:pt x="41220" y="71780"/>
                </a:lnTo>
                <a:lnTo>
                  <a:pt x="41240" y="71780"/>
                </a:lnTo>
                <a:lnTo>
                  <a:pt x="41260" y="71790"/>
                </a:lnTo>
                <a:lnTo>
                  <a:pt x="41260" y="71800"/>
                </a:lnTo>
                <a:lnTo>
                  <a:pt x="41270" y="71800"/>
                </a:lnTo>
                <a:lnTo>
                  <a:pt x="41290" y="71810"/>
                </a:lnTo>
                <a:lnTo>
                  <a:pt x="41300" y="71810"/>
                </a:lnTo>
                <a:lnTo>
                  <a:pt x="41320" y="71820"/>
                </a:lnTo>
                <a:lnTo>
                  <a:pt x="41330" y="71820"/>
                </a:lnTo>
                <a:lnTo>
                  <a:pt x="41340" y="71820"/>
                </a:lnTo>
                <a:lnTo>
                  <a:pt x="41360" y="71820"/>
                </a:lnTo>
                <a:lnTo>
                  <a:pt x="41380" y="71810"/>
                </a:lnTo>
                <a:lnTo>
                  <a:pt x="41400" y="71800"/>
                </a:lnTo>
                <a:lnTo>
                  <a:pt x="41410" y="71800"/>
                </a:lnTo>
                <a:lnTo>
                  <a:pt x="41420" y="71780"/>
                </a:lnTo>
                <a:lnTo>
                  <a:pt x="41430" y="71770"/>
                </a:lnTo>
                <a:lnTo>
                  <a:pt x="41440" y="71760"/>
                </a:lnTo>
                <a:lnTo>
                  <a:pt x="41450" y="71740"/>
                </a:lnTo>
                <a:lnTo>
                  <a:pt x="41450" y="71730"/>
                </a:lnTo>
                <a:lnTo>
                  <a:pt x="41460" y="71720"/>
                </a:lnTo>
                <a:lnTo>
                  <a:pt x="41460" y="71700"/>
                </a:lnTo>
                <a:lnTo>
                  <a:pt x="41460" y="71690"/>
                </a:lnTo>
                <a:lnTo>
                  <a:pt x="41460" y="71680"/>
                </a:lnTo>
                <a:lnTo>
                  <a:pt x="41460" y="71670"/>
                </a:lnTo>
                <a:lnTo>
                  <a:pt x="41460" y="71660"/>
                </a:lnTo>
                <a:lnTo>
                  <a:pt x="41460" y="71640"/>
                </a:lnTo>
                <a:lnTo>
                  <a:pt x="41450" y="71640"/>
                </a:lnTo>
                <a:lnTo>
                  <a:pt x="41450" y="71630"/>
                </a:lnTo>
                <a:lnTo>
                  <a:pt x="41450" y="71620"/>
                </a:lnTo>
                <a:lnTo>
                  <a:pt x="41450" y="71610"/>
                </a:lnTo>
                <a:lnTo>
                  <a:pt x="41450" y="71600"/>
                </a:lnTo>
                <a:lnTo>
                  <a:pt x="41440" y="71590"/>
                </a:lnTo>
                <a:lnTo>
                  <a:pt x="41430" y="71580"/>
                </a:lnTo>
                <a:lnTo>
                  <a:pt x="41430" y="71570"/>
                </a:lnTo>
                <a:lnTo>
                  <a:pt x="41430" y="71560"/>
                </a:lnTo>
                <a:lnTo>
                  <a:pt x="41420" y="71550"/>
                </a:lnTo>
                <a:lnTo>
                  <a:pt x="41410" y="71540"/>
                </a:lnTo>
                <a:lnTo>
                  <a:pt x="41400" y="71540"/>
                </a:lnTo>
                <a:lnTo>
                  <a:pt x="41390" y="71530"/>
                </a:lnTo>
                <a:lnTo>
                  <a:pt x="41380" y="71530"/>
                </a:lnTo>
                <a:lnTo>
                  <a:pt x="41360" y="71530"/>
                </a:lnTo>
                <a:lnTo>
                  <a:pt x="41350" y="71530"/>
                </a:lnTo>
                <a:lnTo>
                  <a:pt x="41340" y="71530"/>
                </a:lnTo>
                <a:lnTo>
                  <a:pt x="41330" y="71530"/>
                </a:lnTo>
                <a:lnTo>
                  <a:pt x="41320" y="71530"/>
                </a:lnTo>
                <a:lnTo>
                  <a:pt x="41300" y="71540"/>
                </a:lnTo>
                <a:lnTo>
                  <a:pt x="41290" y="71550"/>
                </a:lnTo>
                <a:lnTo>
                  <a:pt x="41280" y="71560"/>
                </a:lnTo>
                <a:lnTo>
                  <a:pt x="41270" y="71560"/>
                </a:lnTo>
                <a:lnTo>
                  <a:pt x="41260" y="71570"/>
                </a:lnTo>
                <a:lnTo>
                  <a:pt x="41250" y="71580"/>
                </a:lnTo>
                <a:lnTo>
                  <a:pt x="41240" y="71590"/>
                </a:lnTo>
                <a:lnTo>
                  <a:pt x="41220" y="71610"/>
                </a:lnTo>
                <a:lnTo>
                  <a:pt x="41210" y="71610"/>
                </a:lnTo>
                <a:lnTo>
                  <a:pt x="41200" y="71630"/>
                </a:lnTo>
                <a:lnTo>
                  <a:pt x="41190" y="71630"/>
                </a:lnTo>
                <a:lnTo>
                  <a:pt x="41180" y="71630"/>
                </a:lnTo>
                <a:lnTo>
                  <a:pt x="41170" y="71640"/>
                </a:lnTo>
                <a:lnTo>
                  <a:pt x="41160" y="71640"/>
                </a:lnTo>
                <a:lnTo>
                  <a:pt x="41150" y="71640"/>
                </a:lnTo>
                <a:lnTo>
                  <a:pt x="41150" y="71630"/>
                </a:lnTo>
                <a:lnTo>
                  <a:pt x="41140" y="71630"/>
                </a:lnTo>
                <a:lnTo>
                  <a:pt x="41150" y="71620"/>
                </a:lnTo>
                <a:lnTo>
                  <a:pt x="41150" y="71610"/>
                </a:lnTo>
                <a:lnTo>
                  <a:pt x="41150" y="71600"/>
                </a:lnTo>
                <a:lnTo>
                  <a:pt x="41160" y="71580"/>
                </a:lnTo>
                <a:lnTo>
                  <a:pt x="41160" y="71570"/>
                </a:lnTo>
                <a:lnTo>
                  <a:pt x="41160" y="71560"/>
                </a:lnTo>
                <a:lnTo>
                  <a:pt x="41170" y="71540"/>
                </a:lnTo>
                <a:lnTo>
                  <a:pt x="41180" y="71510"/>
                </a:lnTo>
                <a:lnTo>
                  <a:pt x="41190" y="71480"/>
                </a:lnTo>
                <a:lnTo>
                  <a:pt x="41200" y="71470"/>
                </a:lnTo>
                <a:lnTo>
                  <a:pt x="41200" y="71460"/>
                </a:lnTo>
                <a:lnTo>
                  <a:pt x="41200" y="71450"/>
                </a:lnTo>
                <a:lnTo>
                  <a:pt x="41200" y="71440"/>
                </a:lnTo>
                <a:lnTo>
                  <a:pt x="41210" y="71440"/>
                </a:lnTo>
                <a:lnTo>
                  <a:pt x="41220" y="71430"/>
                </a:lnTo>
                <a:lnTo>
                  <a:pt x="41230" y="71430"/>
                </a:lnTo>
                <a:lnTo>
                  <a:pt x="41230" y="71420"/>
                </a:lnTo>
                <a:lnTo>
                  <a:pt x="41220" y="71410"/>
                </a:lnTo>
                <a:lnTo>
                  <a:pt x="41220" y="71400"/>
                </a:lnTo>
                <a:lnTo>
                  <a:pt x="41220" y="71390"/>
                </a:lnTo>
                <a:lnTo>
                  <a:pt x="41240" y="71370"/>
                </a:lnTo>
                <a:lnTo>
                  <a:pt x="41260" y="71350"/>
                </a:lnTo>
                <a:lnTo>
                  <a:pt x="41260" y="71340"/>
                </a:lnTo>
                <a:lnTo>
                  <a:pt x="41270" y="71330"/>
                </a:lnTo>
                <a:lnTo>
                  <a:pt x="41280" y="71320"/>
                </a:lnTo>
                <a:lnTo>
                  <a:pt x="41300" y="71290"/>
                </a:lnTo>
                <a:lnTo>
                  <a:pt x="41330" y="71240"/>
                </a:lnTo>
                <a:lnTo>
                  <a:pt x="41330" y="71230"/>
                </a:lnTo>
                <a:lnTo>
                  <a:pt x="41340" y="71210"/>
                </a:lnTo>
                <a:lnTo>
                  <a:pt x="41350" y="71210"/>
                </a:lnTo>
                <a:lnTo>
                  <a:pt x="41350" y="71200"/>
                </a:lnTo>
                <a:lnTo>
                  <a:pt x="41360" y="71190"/>
                </a:lnTo>
                <a:lnTo>
                  <a:pt x="41370" y="71180"/>
                </a:lnTo>
                <a:lnTo>
                  <a:pt x="41390" y="71150"/>
                </a:lnTo>
                <a:lnTo>
                  <a:pt x="41410" y="71130"/>
                </a:lnTo>
                <a:lnTo>
                  <a:pt x="41420" y="71120"/>
                </a:lnTo>
                <a:lnTo>
                  <a:pt x="41440" y="71100"/>
                </a:lnTo>
                <a:lnTo>
                  <a:pt x="41450" y="71080"/>
                </a:lnTo>
                <a:lnTo>
                  <a:pt x="41460" y="71070"/>
                </a:lnTo>
                <a:lnTo>
                  <a:pt x="41470" y="71050"/>
                </a:lnTo>
                <a:lnTo>
                  <a:pt x="41480" y="71040"/>
                </a:lnTo>
                <a:lnTo>
                  <a:pt x="41490" y="71020"/>
                </a:lnTo>
                <a:lnTo>
                  <a:pt x="41500" y="71010"/>
                </a:lnTo>
                <a:lnTo>
                  <a:pt x="41510" y="71000"/>
                </a:lnTo>
                <a:lnTo>
                  <a:pt x="41510" y="70990"/>
                </a:lnTo>
                <a:lnTo>
                  <a:pt x="41520" y="70980"/>
                </a:lnTo>
                <a:lnTo>
                  <a:pt x="41530" y="70960"/>
                </a:lnTo>
                <a:lnTo>
                  <a:pt x="41540" y="70950"/>
                </a:lnTo>
                <a:lnTo>
                  <a:pt x="41550" y="70930"/>
                </a:lnTo>
                <a:lnTo>
                  <a:pt x="41560" y="70920"/>
                </a:lnTo>
                <a:lnTo>
                  <a:pt x="41570" y="70900"/>
                </a:lnTo>
                <a:lnTo>
                  <a:pt x="41580" y="70890"/>
                </a:lnTo>
                <a:lnTo>
                  <a:pt x="41590" y="70860"/>
                </a:lnTo>
                <a:lnTo>
                  <a:pt x="41600" y="70840"/>
                </a:lnTo>
                <a:lnTo>
                  <a:pt x="41600" y="70830"/>
                </a:lnTo>
                <a:lnTo>
                  <a:pt x="41600" y="70820"/>
                </a:lnTo>
                <a:lnTo>
                  <a:pt x="41610" y="70820"/>
                </a:lnTo>
                <a:lnTo>
                  <a:pt x="41610" y="70810"/>
                </a:lnTo>
                <a:lnTo>
                  <a:pt x="41620" y="70800"/>
                </a:lnTo>
                <a:lnTo>
                  <a:pt x="41620" y="70780"/>
                </a:lnTo>
                <a:lnTo>
                  <a:pt x="41630" y="70770"/>
                </a:lnTo>
                <a:lnTo>
                  <a:pt x="41630" y="70750"/>
                </a:lnTo>
                <a:lnTo>
                  <a:pt x="41640" y="70740"/>
                </a:lnTo>
                <a:lnTo>
                  <a:pt x="41650" y="70720"/>
                </a:lnTo>
                <a:lnTo>
                  <a:pt x="41650" y="70710"/>
                </a:lnTo>
                <a:lnTo>
                  <a:pt x="41660" y="70700"/>
                </a:lnTo>
                <a:lnTo>
                  <a:pt x="41660" y="70690"/>
                </a:lnTo>
                <a:lnTo>
                  <a:pt x="41670" y="70680"/>
                </a:lnTo>
                <a:lnTo>
                  <a:pt x="41680" y="70670"/>
                </a:lnTo>
                <a:lnTo>
                  <a:pt x="41690" y="70660"/>
                </a:lnTo>
                <a:lnTo>
                  <a:pt x="41710" y="70640"/>
                </a:lnTo>
                <a:lnTo>
                  <a:pt x="41720" y="70630"/>
                </a:lnTo>
                <a:lnTo>
                  <a:pt x="41720" y="70620"/>
                </a:lnTo>
                <a:lnTo>
                  <a:pt x="41720" y="70610"/>
                </a:lnTo>
                <a:lnTo>
                  <a:pt x="41730" y="70600"/>
                </a:lnTo>
                <a:lnTo>
                  <a:pt x="41730" y="70590"/>
                </a:lnTo>
                <a:lnTo>
                  <a:pt x="41740" y="70570"/>
                </a:lnTo>
                <a:lnTo>
                  <a:pt x="41740" y="70560"/>
                </a:lnTo>
                <a:lnTo>
                  <a:pt x="41750" y="70540"/>
                </a:lnTo>
                <a:lnTo>
                  <a:pt x="41750" y="70530"/>
                </a:lnTo>
                <a:lnTo>
                  <a:pt x="41760" y="70510"/>
                </a:lnTo>
                <a:lnTo>
                  <a:pt x="41760" y="70500"/>
                </a:lnTo>
                <a:lnTo>
                  <a:pt x="41770" y="70490"/>
                </a:lnTo>
                <a:lnTo>
                  <a:pt x="41770" y="70470"/>
                </a:lnTo>
                <a:lnTo>
                  <a:pt x="41770" y="70460"/>
                </a:lnTo>
                <a:lnTo>
                  <a:pt x="41770" y="70450"/>
                </a:lnTo>
                <a:lnTo>
                  <a:pt x="41770" y="70440"/>
                </a:lnTo>
                <a:lnTo>
                  <a:pt x="41780" y="70410"/>
                </a:lnTo>
                <a:lnTo>
                  <a:pt x="41780" y="70390"/>
                </a:lnTo>
                <a:lnTo>
                  <a:pt x="41770" y="70370"/>
                </a:lnTo>
                <a:lnTo>
                  <a:pt x="41750" y="70350"/>
                </a:lnTo>
                <a:lnTo>
                  <a:pt x="41740" y="70350"/>
                </a:lnTo>
                <a:lnTo>
                  <a:pt x="41720" y="70350"/>
                </a:lnTo>
                <a:lnTo>
                  <a:pt x="41710" y="70350"/>
                </a:lnTo>
                <a:lnTo>
                  <a:pt x="41700" y="70350"/>
                </a:lnTo>
                <a:lnTo>
                  <a:pt x="41670" y="70350"/>
                </a:lnTo>
                <a:lnTo>
                  <a:pt x="41650" y="70340"/>
                </a:lnTo>
                <a:lnTo>
                  <a:pt x="41640" y="70350"/>
                </a:lnTo>
                <a:lnTo>
                  <a:pt x="41620" y="70360"/>
                </a:lnTo>
                <a:lnTo>
                  <a:pt x="41600" y="70360"/>
                </a:lnTo>
                <a:lnTo>
                  <a:pt x="41580" y="70370"/>
                </a:lnTo>
                <a:lnTo>
                  <a:pt x="41550" y="70390"/>
                </a:lnTo>
                <a:lnTo>
                  <a:pt x="41530" y="70390"/>
                </a:lnTo>
                <a:lnTo>
                  <a:pt x="41520" y="70390"/>
                </a:lnTo>
                <a:lnTo>
                  <a:pt x="41510" y="70400"/>
                </a:lnTo>
                <a:lnTo>
                  <a:pt x="41500" y="70400"/>
                </a:lnTo>
                <a:lnTo>
                  <a:pt x="41460" y="70410"/>
                </a:lnTo>
                <a:lnTo>
                  <a:pt x="41430" y="70420"/>
                </a:lnTo>
                <a:lnTo>
                  <a:pt x="41380" y="70440"/>
                </a:lnTo>
                <a:lnTo>
                  <a:pt x="41340" y="70440"/>
                </a:lnTo>
                <a:lnTo>
                  <a:pt x="41300" y="70410"/>
                </a:lnTo>
                <a:lnTo>
                  <a:pt x="41330" y="70320"/>
                </a:lnTo>
                <a:lnTo>
                  <a:pt x="41340" y="70290"/>
                </a:lnTo>
                <a:lnTo>
                  <a:pt x="41400" y="70050"/>
                </a:lnTo>
                <a:lnTo>
                  <a:pt x="41400" y="70040"/>
                </a:lnTo>
                <a:lnTo>
                  <a:pt x="41360" y="69970"/>
                </a:lnTo>
                <a:lnTo>
                  <a:pt x="41350" y="69930"/>
                </a:lnTo>
                <a:lnTo>
                  <a:pt x="41330" y="69870"/>
                </a:lnTo>
                <a:lnTo>
                  <a:pt x="41330" y="69860"/>
                </a:lnTo>
                <a:lnTo>
                  <a:pt x="41330" y="69840"/>
                </a:lnTo>
                <a:lnTo>
                  <a:pt x="41340" y="69790"/>
                </a:lnTo>
                <a:lnTo>
                  <a:pt x="41340" y="69740"/>
                </a:lnTo>
                <a:lnTo>
                  <a:pt x="41350" y="69670"/>
                </a:lnTo>
                <a:lnTo>
                  <a:pt x="41350" y="69650"/>
                </a:lnTo>
                <a:lnTo>
                  <a:pt x="41450" y="69350"/>
                </a:lnTo>
                <a:lnTo>
                  <a:pt x="41450" y="69340"/>
                </a:lnTo>
                <a:lnTo>
                  <a:pt x="41430" y="69330"/>
                </a:lnTo>
                <a:lnTo>
                  <a:pt x="41420" y="69340"/>
                </a:lnTo>
                <a:lnTo>
                  <a:pt x="41420" y="69350"/>
                </a:lnTo>
                <a:lnTo>
                  <a:pt x="41410" y="69360"/>
                </a:lnTo>
                <a:lnTo>
                  <a:pt x="41400" y="69370"/>
                </a:lnTo>
                <a:lnTo>
                  <a:pt x="41390" y="69380"/>
                </a:lnTo>
                <a:lnTo>
                  <a:pt x="41380" y="69380"/>
                </a:lnTo>
                <a:lnTo>
                  <a:pt x="41370" y="69400"/>
                </a:lnTo>
                <a:lnTo>
                  <a:pt x="41350" y="69430"/>
                </a:lnTo>
                <a:lnTo>
                  <a:pt x="41350" y="69440"/>
                </a:lnTo>
                <a:lnTo>
                  <a:pt x="41340" y="69460"/>
                </a:lnTo>
                <a:lnTo>
                  <a:pt x="41330" y="69470"/>
                </a:lnTo>
                <a:lnTo>
                  <a:pt x="41330" y="69480"/>
                </a:lnTo>
                <a:lnTo>
                  <a:pt x="41330" y="69500"/>
                </a:lnTo>
                <a:lnTo>
                  <a:pt x="41330" y="69520"/>
                </a:lnTo>
                <a:lnTo>
                  <a:pt x="41330" y="69550"/>
                </a:lnTo>
                <a:lnTo>
                  <a:pt x="41330" y="69590"/>
                </a:lnTo>
                <a:lnTo>
                  <a:pt x="41330" y="69630"/>
                </a:lnTo>
                <a:lnTo>
                  <a:pt x="41320" y="69680"/>
                </a:lnTo>
                <a:lnTo>
                  <a:pt x="41320" y="69710"/>
                </a:lnTo>
                <a:lnTo>
                  <a:pt x="41310" y="69730"/>
                </a:lnTo>
                <a:lnTo>
                  <a:pt x="41310" y="69780"/>
                </a:lnTo>
                <a:lnTo>
                  <a:pt x="41310" y="69810"/>
                </a:lnTo>
                <a:lnTo>
                  <a:pt x="41310" y="69820"/>
                </a:lnTo>
                <a:lnTo>
                  <a:pt x="41310" y="69850"/>
                </a:lnTo>
                <a:lnTo>
                  <a:pt x="41310" y="69860"/>
                </a:lnTo>
                <a:lnTo>
                  <a:pt x="41310" y="69870"/>
                </a:lnTo>
                <a:lnTo>
                  <a:pt x="41310" y="69880"/>
                </a:lnTo>
                <a:lnTo>
                  <a:pt x="41290" y="69890"/>
                </a:lnTo>
                <a:lnTo>
                  <a:pt x="41270" y="69910"/>
                </a:lnTo>
                <a:lnTo>
                  <a:pt x="41260" y="69900"/>
                </a:lnTo>
                <a:lnTo>
                  <a:pt x="41230" y="69880"/>
                </a:lnTo>
                <a:lnTo>
                  <a:pt x="41220" y="69870"/>
                </a:lnTo>
                <a:lnTo>
                  <a:pt x="41190" y="69860"/>
                </a:lnTo>
                <a:lnTo>
                  <a:pt x="41180" y="69850"/>
                </a:lnTo>
                <a:lnTo>
                  <a:pt x="41170" y="69840"/>
                </a:lnTo>
                <a:lnTo>
                  <a:pt x="41160" y="69820"/>
                </a:lnTo>
                <a:lnTo>
                  <a:pt x="41130" y="69700"/>
                </a:lnTo>
                <a:lnTo>
                  <a:pt x="41030" y="69600"/>
                </a:lnTo>
                <a:lnTo>
                  <a:pt x="41020" y="69590"/>
                </a:lnTo>
                <a:lnTo>
                  <a:pt x="41010" y="69590"/>
                </a:lnTo>
                <a:lnTo>
                  <a:pt x="40980" y="69540"/>
                </a:lnTo>
                <a:lnTo>
                  <a:pt x="40970" y="69520"/>
                </a:lnTo>
                <a:lnTo>
                  <a:pt x="40950" y="69470"/>
                </a:lnTo>
                <a:lnTo>
                  <a:pt x="40940" y="69450"/>
                </a:lnTo>
                <a:lnTo>
                  <a:pt x="40930" y="69430"/>
                </a:lnTo>
                <a:lnTo>
                  <a:pt x="40910" y="69400"/>
                </a:lnTo>
                <a:lnTo>
                  <a:pt x="40910" y="69380"/>
                </a:lnTo>
                <a:lnTo>
                  <a:pt x="40900" y="69340"/>
                </a:lnTo>
                <a:lnTo>
                  <a:pt x="40900" y="69320"/>
                </a:lnTo>
                <a:lnTo>
                  <a:pt x="40890" y="69300"/>
                </a:lnTo>
                <a:lnTo>
                  <a:pt x="40890" y="69290"/>
                </a:lnTo>
                <a:lnTo>
                  <a:pt x="40890" y="69260"/>
                </a:lnTo>
                <a:lnTo>
                  <a:pt x="40880" y="69230"/>
                </a:lnTo>
                <a:lnTo>
                  <a:pt x="40860" y="69200"/>
                </a:lnTo>
                <a:lnTo>
                  <a:pt x="40800" y="69090"/>
                </a:lnTo>
                <a:lnTo>
                  <a:pt x="40750" y="69050"/>
                </a:lnTo>
                <a:lnTo>
                  <a:pt x="40740" y="69050"/>
                </a:lnTo>
                <a:lnTo>
                  <a:pt x="40720" y="69050"/>
                </a:lnTo>
                <a:lnTo>
                  <a:pt x="40640" y="69060"/>
                </a:lnTo>
                <a:lnTo>
                  <a:pt x="40550" y="69090"/>
                </a:lnTo>
                <a:lnTo>
                  <a:pt x="40520" y="69080"/>
                </a:lnTo>
                <a:lnTo>
                  <a:pt x="40480" y="69060"/>
                </a:lnTo>
                <a:lnTo>
                  <a:pt x="40480" y="69070"/>
                </a:lnTo>
                <a:lnTo>
                  <a:pt x="40480" y="69080"/>
                </a:lnTo>
                <a:lnTo>
                  <a:pt x="40470" y="69080"/>
                </a:lnTo>
                <a:lnTo>
                  <a:pt x="40470" y="69090"/>
                </a:lnTo>
                <a:lnTo>
                  <a:pt x="40460" y="69090"/>
                </a:lnTo>
                <a:lnTo>
                  <a:pt x="40460" y="69100"/>
                </a:lnTo>
                <a:lnTo>
                  <a:pt x="40450" y="69100"/>
                </a:lnTo>
                <a:lnTo>
                  <a:pt x="40440" y="69100"/>
                </a:lnTo>
                <a:lnTo>
                  <a:pt x="40440" y="69110"/>
                </a:lnTo>
                <a:lnTo>
                  <a:pt x="40430" y="69110"/>
                </a:lnTo>
                <a:lnTo>
                  <a:pt x="40430" y="69120"/>
                </a:lnTo>
                <a:lnTo>
                  <a:pt x="40420" y="69120"/>
                </a:lnTo>
                <a:lnTo>
                  <a:pt x="40520" y="69130"/>
                </a:lnTo>
                <a:lnTo>
                  <a:pt x="40610" y="69120"/>
                </a:lnTo>
                <a:lnTo>
                  <a:pt x="40670" y="69090"/>
                </a:lnTo>
                <a:lnTo>
                  <a:pt x="40700" y="69070"/>
                </a:lnTo>
                <a:lnTo>
                  <a:pt x="40720" y="69080"/>
                </a:lnTo>
                <a:lnTo>
                  <a:pt x="40770" y="69110"/>
                </a:lnTo>
                <a:lnTo>
                  <a:pt x="40790" y="69130"/>
                </a:lnTo>
                <a:lnTo>
                  <a:pt x="40800" y="69150"/>
                </a:lnTo>
                <a:lnTo>
                  <a:pt x="40810" y="69170"/>
                </a:lnTo>
                <a:lnTo>
                  <a:pt x="40840" y="69230"/>
                </a:lnTo>
                <a:lnTo>
                  <a:pt x="40840" y="69260"/>
                </a:lnTo>
                <a:lnTo>
                  <a:pt x="40850" y="69310"/>
                </a:lnTo>
                <a:lnTo>
                  <a:pt x="40850" y="69330"/>
                </a:lnTo>
                <a:lnTo>
                  <a:pt x="40860" y="69350"/>
                </a:lnTo>
                <a:lnTo>
                  <a:pt x="40860" y="69390"/>
                </a:lnTo>
                <a:lnTo>
                  <a:pt x="40890" y="69450"/>
                </a:lnTo>
                <a:lnTo>
                  <a:pt x="40910" y="69480"/>
                </a:lnTo>
                <a:lnTo>
                  <a:pt x="40920" y="69500"/>
                </a:lnTo>
                <a:lnTo>
                  <a:pt x="40930" y="69530"/>
                </a:lnTo>
                <a:lnTo>
                  <a:pt x="40930" y="69540"/>
                </a:lnTo>
                <a:lnTo>
                  <a:pt x="41000" y="69630"/>
                </a:lnTo>
                <a:lnTo>
                  <a:pt x="41020" y="69640"/>
                </a:lnTo>
                <a:lnTo>
                  <a:pt x="41030" y="69650"/>
                </a:lnTo>
                <a:lnTo>
                  <a:pt x="41100" y="69780"/>
                </a:lnTo>
                <a:lnTo>
                  <a:pt x="41110" y="69810"/>
                </a:lnTo>
                <a:lnTo>
                  <a:pt x="41140" y="69840"/>
                </a:lnTo>
                <a:lnTo>
                  <a:pt x="41140" y="69850"/>
                </a:lnTo>
                <a:lnTo>
                  <a:pt x="41200" y="69900"/>
                </a:lnTo>
                <a:lnTo>
                  <a:pt x="41220" y="69920"/>
                </a:lnTo>
                <a:lnTo>
                  <a:pt x="41240" y="69930"/>
                </a:lnTo>
                <a:lnTo>
                  <a:pt x="41250" y="69930"/>
                </a:lnTo>
                <a:lnTo>
                  <a:pt x="41260" y="69940"/>
                </a:lnTo>
                <a:lnTo>
                  <a:pt x="41280" y="69950"/>
                </a:lnTo>
                <a:lnTo>
                  <a:pt x="41300" y="69960"/>
                </a:lnTo>
                <a:lnTo>
                  <a:pt x="41320" y="69970"/>
                </a:lnTo>
                <a:lnTo>
                  <a:pt x="41320" y="69980"/>
                </a:lnTo>
                <a:lnTo>
                  <a:pt x="41330" y="70000"/>
                </a:lnTo>
                <a:lnTo>
                  <a:pt x="41330" y="70040"/>
                </a:lnTo>
                <a:lnTo>
                  <a:pt x="41330" y="70060"/>
                </a:lnTo>
                <a:lnTo>
                  <a:pt x="41300" y="70230"/>
                </a:lnTo>
                <a:lnTo>
                  <a:pt x="41290" y="70250"/>
                </a:lnTo>
                <a:lnTo>
                  <a:pt x="41290" y="70260"/>
                </a:lnTo>
                <a:lnTo>
                  <a:pt x="41290" y="70280"/>
                </a:lnTo>
                <a:lnTo>
                  <a:pt x="41280" y="70300"/>
                </a:lnTo>
                <a:lnTo>
                  <a:pt x="41280" y="70310"/>
                </a:lnTo>
                <a:lnTo>
                  <a:pt x="41270" y="70340"/>
                </a:lnTo>
                <a:lnTo>
                  <a:pt x="41260" y="70370"/>
                </a:lnTo>
                <a:lnTo>
                  <a:pt x="41260" y="70390"/>
                </a:lnTo>
                <a:lnTo>
                  <a:pt x="41260" y="70400"/>
                </a:lnTo>
                <a:lnTo>
                  <a:pt x="41250" y="70410"/>
                </a:lnTo>
                <a:lnTo>
                  <a:pt x="41250" y="70420"/>
                </a:lnTo>
                <a:lnTo>
                  <a:pt x="41250" y="70440"/>
                </a:lnTo>
                <a:lnTo>
                  <a:pt x="41310" y="70490"/>
                </a:lnTo>
                <a:lnTo>
                  <a:pt x="41320" y="70490"/>
                </a:lnTo>
                <a:lnTo>
                  <a:pt x="41340" y="70490"/>
                </a:lnTo>
                <a:lnTo>
                  <a:pt x="41360" y="70500"/>
                </a:lnTo>
                <a:lnTo>
                  <a:pt x="41390" y="70490"/>
                </a:lnTo>
                <a:lnTo>
                  <a:pt x="41400" y="70490"/>
                </a:lnTo>
                <a:lnTo>
                  <a:pt x="41450" y="70470"/>
                </a:lnTo>
                <a:lnTo>
                  <a:pt x="41490" y="70470"/>
                </a:lnTo>
                <a:lnTo>
                  <a:pt x="41510" y="70460"/>
                </a:lnTo>
                <a:lnTo>
                  <a:pt x="41540" y="70450"/>
                </a:lnTo>
                <a:lnTo>
                  <a:pt x="41560" y="70440"/>
                </a:lnTo>
                <a:lnTo>
                  <a:pt x="41590" y="70440"/>
                </a:lnTo>
                <a:lnTo>
                  <a:pt x="41600" y="70430"/>
                </a:lnTo>
                <a:lnTo>
                  <a:pt x="41630" y="70420"/>
                </a:lnTo>
                <a:lnTo>
                  <a:pt x="41660" y="70410"/>
                </a:lnTo>
                <a:lnTo>
                  <a:pt x="41680" y="70400"/>
                </a:lnTo>
                <a:lnTo>
                  <a:pt x="41720" y="70400"/>
                </a:lnTo>
                <a:lnTo>
                  <a:pt x="41730" y="70430"/>
                </a:lnTo>
                <a:lnTo>
                  <a:pt x="41700" y="70530"/>
                </a:lnTo>
                <a:lnTo>
                  <a:pt x="41690" y="70550"/>
                </a:lnTo>
                <a:lnTo>
                  <a:pt x="41660" y="70590"/>
                </a:lnTo>
                <a:lnTo>
                  <a:pt x="41660" y="70600"/>
                </a:lnTo>
                <a:lnTo>
                  <a:pt x="41640" y="70620"/>
                </a:lnTo>
                <a:lnTo>
                  <a:pt x="41620" y="70650"/>
                </a:lnTo>
                <a:lnTo>
                  <a:pt x="41600" y="70690"/>
                </a:lnTo>
                <a:lnTo>
                  <a:pt x="41590" y="70710"/>
                </a:lnTo>
                <a:lnTo>
                  <a:pt x="41570" y="70740"/>
                </a:lnTo>
                <a:lnTo>
                  <a:pt x="41570" y="70750"/>
                </a:lnTo>
                <a:lnTo>
                  <a:pt x="41560" y="70760"/>
                </a:lnTo>
                <a:lnTo>
                  <a:pt x="41550" y="70780"/>
                </a:lnTo>
                <a:lnTo>
                  <a:pt x="41540" y="70810"/>
                </a:lnTo>
                <a:lnTo>
                  <a:pt x="41540" y="70820"/>
                </a:lnTo>
                <a:lnTo>
                  <a:pt x="41540" y="70830"/>
                </a:lnTo>
                <a:lnTo>
                  <a:pt x="41530" y="70840"/>
                </a:lnTo>
                <a:lnTo>
                  <a:pt x="41530" y="70850"/>
                </a:lnTo>
                <a:lnTo>
                  <a:pt x="41530" y="70860"/>
                </a:lnTo>
                <a:lnTo>
                  <a:pt x="41520" y="70870"/>
                </a:lnTo>
                <a:lnTo>
                  <a:pt x="41520" y="70880"/>
                </a:lnTo>
                <a:lnTo>
                  <a:pt x="41510" y="70890"/>
                </a:lnTo>
                <a:lnTo>
                  <a:pt x="41510" y="70900"/>
                </a:lnTo>
                <a:lnTo>
                  <a:pt x="41500" y="70900"/>
                </a:lnTo>
                <a:lnTo>
                  <a:pt x="41500" y="70910"/>
                </a:lnTo>
                <a:lnTo>
                  <a:pt x="41500" y="70920"/>
                </a:lnTo>
                <a:lnTo>
                  <a:pt x="41490" y="70920"/>
                </a:lnTo>
                <a:lnTo>
                  <a:pt x="41490" y="70930"/>
                </a:lnTo>
                <a:lnTo>
                  <a:pt x="41480" y="70940"/>
                </a:lnTo>
                <a:lnTo>
                  <a:pt x="41470" y="70950"/>
                </a:lnTo>
                <a:lnTo>
                  <a:pt x="41460" y="70960"/>
                </a:lnTo>
                <a:lnTo>
                  <a:pt x="41460" y="70970"/>
                </a:lnTo>
                <a:lnTo>
                  <a:pt x="41450" y="70980"/>
                </a:lnTo>
                <a:lnTo>
                  <a:pt x="41440" y="70990"/>
                </a:lnTo>
                <a:lnTo>
                  <a:pt x="41430" y="71000"/>
                </a:lnTo>
                <a:lnTo>
                  <a:pt x="41430" y="71010"/>
                </a:lnTo>
                <a:lnTo>
                  <a:pt x="41420" y="71020"/>
                </a:lnTo>
                <a:lnTo>
                  <a:pt x="41410" y="71030"/>
                </a:lnTo>
                <a:lnTo>
                  <a:pt x="41400" y="71030"/>
                </a:lnTo>
                <a:lnTo>
                  <a:pt x="41400" y="71040"/>
                </a:lnTo>
                <a:lnTo>
                  <a:pt x="41390" y="71050"/>
                </a:lnTo>
                <a:lnTo>
                  <a:pt x="41370" y="71070"/>
                </a:lnTo>
                <a:lnTo>
                  <a:pt x="41370" y="71080"/>
                </a:lnTo>
                <a:lnTo>
                  <a:pt x="41360" y="71090"/>
                </a:lnTo>
                <a:lnTo>
                  <a:pt x="41350" y="71100"/>
                </a:lnTo>
                <a:lnTo>
                  <a:pt x="41330" y="71120"/>
                </a:lnTo>
                <a:lnTo>
                  <a:pt x="41320" y="71130"/>
                </a:lnTo>
                <a:lnTo>
                  <a:pt x="41310" y="71150"/>
                </a:lnTo>
                <a:lnTo>
                  <a:pt x="41300" y="71160"/>
                </a:lnTo>
                <a:lnTo>
                  <a:pt x="41290" y="71180"/>
                </a:lnTo>
                <a:lnTo>
                  <a:pt x="41290" y="71190"/>
                </a:lnTo>
                <a:lnTo>
                  <a:pt x="41280" y="71200"/>
                </a:lnTo>
                <a:lnTo>
                  <a:pt x="41270" y="71210"/>
                </a:lnTo>
                <a:lnTo>
                  <a:pt x="41270" y="71220"/>
                </a:lnTo>
                <a:lnTo>
                  <a:pt x="41260" y="71230"/>
                </a:lnTo>
                <a:lnTo>
                  <a:pt x="41260" y="71240"/>
                </a:lnTo>
                <a:lnTo>
                  <a:pt x="41250" y="71250"/>
                </a:lnTo>
                <a:lnTo>
                  <a:pt x="41240" y="71260"/>
                </a:lnTo>
                <a:lnTo>
                  <a:pt x="41240" y="71270"/>
                </a:lnTo>
                <a:lnTo>
                  <a:pt x="41230" y="71280"/>
                </a:lnTo>
                <a:lnTo>
                  <a:pt x="41220" y="71290"/>
                </a:lnTo>
                <a:lnTo>
                  <a:pt x="41200" y="71310"/>
                </a:lnTo>
                <a:lnTo>
                  <a:pt x="41190" y="71320"/>
                </a:lnTo>
                <a:lnTo>
                  <a:pt x="41180" y="71340"/>
                </a:lnTo>
                <a:lnTo>
                  <a:pt x="41180" y="71360"/>
                </a:lnTo>
                <a:lnTo>
                  <a:pt x="41170" y="71360"/>
                </a:lnTo>
                <a:lnTo>
                  <a:pt x="41160" y="71360"/>
                </a:lnTo>
                <a:lnTo>
                  <a:pt x="41160" y="71350"/>
                </a:lnTo>
                <a:lnTo>
                  <a:pt x="41150" y="71350"/>
                </a:lnTo>
                <a:lnTo>
                  <a:pt x="41140" y="71350"/>
                </a:lnTo>
                <a:lnTo>
                  <a:pt x="41140" y="71340"/>
                </a:lnTo>
                <a:lnTo>
                  <a:pt x="41130" y="71330"/>
                </a:lnTo>
                <a:lnTo>
                  <a:pt x="41120" y="71320"/>
                </a:lnTo>
                <a:lnTo>
                  <a:pt x="41110" y="71320"/>
                </a:lnTo>
                <a:lnTo>
                  <a:pt x="41100" y="71310"/>
                </a:lnTo>
                <a:lnTo>
                  <a:pt x="41090" y="71310"/>
                </a:lnTo>
                <a:lnTo>
                  <a:pt x="41080" y="71310"/>
                </a:lnTo>
                <a:lnTo>
                  <a:pt x="41070" y="71310"/>
                </a:lnTo>
                <a:lnTo>
                  <a:pt x="41060" y="71310"/>
                </a:lnTo>
                <a:lnTo>
                  <a:pt x="41050" y="71320"/>
                </a:lnTo>
                <a:lnTo>
                  <a:pt x="41040" y="71330"/>
                </a:lnTo>
                <a:lnTo>
                  <a:pt x="41030" y="71340"/>
                </a:lnTo>
                <a:lnTo>
                  <a:pt x="41020" y="71350"/>
                </a:lnTo>
                <a:lnTo>
                  <a:pt x="41010" y="71360"/>
                </a:lnTo>
                <a:lnTo>
                  <a:pt x="41010" y="71370"/>
                </a:lnTo>
                <a:lnTo>
                  <a:pt x="40990" y="71380"/>
                </a:lnTo>
                <a:lnTo>
                  <a:pt x="40980" y="71390"/>
                </a:lnTo>
                <a:lnTo>
                  <a:pt x="40960" y="71410"/>
                </a:lnTo>
                <a:lnTo>
                  <a:pt x="40950" y="71430"/>
                </a:lnTo>
                <a:lnTo>
                  <a:pt x="40930" y="71440"/>
                </a:lnTo>
                <a:lnTo>
                  <a:pt x="40910" y="71450"/>
                </a:lnTo>
                <a:lnTo>
                  <a:pt x="40900" y="71460"/>
                </a:lnTo>
                <a:lnTo>
                  <a:pt x="40890" y="71460"/>
                </a:lnTo>
                <a:lnTo>
                  <a:pt x="40890" y="71450"/>
                </a:lnTo>
                <a:lnTo>
                  <a:pt x="40890" y="71440"/>
                </a:lnTo>
                <a:lnTo>
                  <a:pt x="40900" y="71430"/>
                </a:lnTo>
                <a:lnTo>
                  <a:pt x="40900" y="71410"/>
                </a:lnTo>
                <a:lnTo>
                  <a:pt x="40910" y="71400"/>
                </a:lnTo>
                <a:lnTo>
                  <a:pt x="40910" y="71380"/>
                </a:lnTo>
                <a:lnTo>
                  <a:pt x="40920" y="71370"/>
                </a:lnTo>
                <a:lnTo>
                  <a:pt x="40920" y="71360"/>
                </a:lnTo>
                <a:lnTo>
                  <a:pt x="40930" y="71350"/>
                </a:lnTo>
                <a:lnTo>
                  <a:pt x="40930" y="71340"/>
                </a:lnTo>
                <a:lnTo>
                  <a:pt x="40940" y="71320"/>
                </a:lnTo>
                <a:lnTo>
                  <a:pt x="40940" y="71290"/>
                </a:lnTo>
                <a:lnTo>
                  <a:pt x="40950" y="71270"/>
                </a:lnTo>
                <a:lnTo>
                  <a:pt x="40950" y="71240"/>
                </a:lnTo>
                <a:lnTo>
                  <a:pt x="40960" y="71220"/>
                </a:lnTo>
                <a:lnTo>
                  <a:pt x="40960" y="71200"/>
                </a:lnTo>
                <a:lnTo>
                  <a:pt x="40960" y="71190"/>
                </a:lnTo>
                <a:lnTo>
                  <a:pt x="40960" y="71180"/>
                </a:lnTo>
                <a:lnTo>
                  <a:pt x="40960" y="71170"/>
                </a:lnTo>
                <a:lnTo>
                  <a:pt x="40960" y="71150"/>
                </a:lnTo>
                <a:lnTo>
                  <a:pt x="40960" y="71130"/>
                </a:lnTo>
                <a:lnTo>
                  <a:pt x="40950" y="71100"/>
                </a:lnTo>
                <a:lnTo>
                  <a:pt x="40950" y="71080"/>
                </a:lnTo>
                <a:lnTo>
                  <a:pt x="40950" y="71070"/>
                </a:lnTo>
                <a:lnTo>
                  <a:pt x="40950" y="71050"/>
                </a:lnTo>
                <a:lnTo>
                  <a:pt x="40950" y="71040"/>
                </a:lnTo>
                <a:lnTo>
                  <a:pt x="40940" y="71020"/>
                </a:lnTo>
                <a:lnTo>
                  <a:pt x="40940" y="71010"/>
                </a:lnTo>
                <a:lnTo>
                  <a:pt x="40930" y="71000"/>
                </a:lnTo>
                <a:lnTo>
                  <a:pt x="40920" y="70990"/>
                </a:lnTo>
                <a:lnTo>
                  <a:pt x="40910" y="70990"/>
                </a:lnTo>
                <a:lnTo>
                  <a:pt x="40890" y="70990"/>
                </a:lnTo>
                <a:lnTo>
                  <a:pt x="40880" y="71000"/>
                </a:lnTo>
                <a:lnTo>
                  <a:pt x="40870" y="71000"/>
                </a:lnTo>
                <a:lnTo>
                  <a:pt x="40860" y="71000"/>
                </a:lnTo>
                <a:lnTo>
                  <a:pt x="40850" y="70990"/>
                </a:lnTo>
                <a:lnTo>
                  <a:pt x="40840" y="70990"/>
                </a:lnTo>
                <a:lnTo>
                  <a:pt x="40830" y="70990"/>
                </a:lnTo>
                <a:lnTo>
                  <a:pt x="40820" y="70990"/>
                </a:lnTo>
                <a:lnTo>
                  <a:pt x="40810" y="70990"/>
                </a:lnTo>
                <a:lnTo>
                  <a:pt x="40790" y="70990"/>
                </a:lnTo>
                <a:lnTo>
                  <a:pt x="40780" y="70990"/>
                </a:lnTo>
                <a:lnTo>
                  <a:pt x="40760" y="70990"/>
                </a:lnTo>
                <a:lnTo>
                  <a:pt x="40750" y="70990"/>
                </a:lnTo>
                <a:lnTo>
                  <a:pt x="40740" y="70980"/>
                </a:lnTo>
                <a:lnTo>
                  <a:pt x="40730" y="70980"/>
                </a:lnTo>
                <a:lnTo>
                  <a:pt x="40720" y="70980"/>
                </a:lnTo>
                <a:lnTo>
                  <a:pt x="40710" y="70980"/>
                </a:lnTo>
                <a:lnTo>
                  <a:pt x="40700" y="70970"/>
                </a:lnTo>
                <a:lnTo>
                  <a:pt x="40690" y="70970"/>
                </a:lnTo>
                <a:lnTo>
                  <a:pt x="40680" y="70970"/>
                </a:lnTo>
                <a:lnTo>
                  <a:pt x="40670" y="70970"/>
                </a:lnTo>
                <a:lnTo>
                  <a:pt x="40660" y="70960"/>
                </a:lnTo>
                <a:lnTo>
                  <a:pt x="40640" y="70960"/>
                </a:lnTo>
                <a:lnTo>
                  <a:pt x="40620" y="70950"/>
                </a:lnTo>
                <a:lnTo>
                  <a:pt x="40610" y="70950"/>
                </a:lnTo>
                <a:lnTo>
                  <a:pt x="40590" y="70940"/>
                </a:lnTo>
                <a:lnTo>
                  <a:pt x="40580" y="70940"/>
                </a:lnTo>
                <a:lnTo>
                  <a:pt x="40570" y="70930"/>
                </a:lnTo>
                <a:lnTo>
                  <a:pt x="40560" y="70930"/>
                </a:lnTo>
                <a:lnTo>
                  <a:pt x="40540" y="70920"/>
                </a:lnTo>
                <a:lnTo>
                  <a:pt x="40530" y="70920"/>
                </a:lnTo>
                <a:lnTo>
                  <a:pt x="40520" y="70920"/>
                </a:lnTo>
                <a:lnTo>
                  <a:pt x="40510" y="70910"/>
                </a:lnTo>
                <a:lnTo>
                  <a:pt x="40490" y="70900"/>
                </a:lnTo>
                <a:lnTo>
                  <a:pt x="40480" y="70900"/>
                </a:lnTo>
                <a:lnTo>
                  <a:pt x="40460" y="70890"/>
                </a:lnTo>
                <a:lnTo>
                  <a:pt x="40440" y="70890"/>
                </a:lnTo>
                <a:lnTo>
                  <a:pt x="40430" y="70880"/>
                </a:lnTo>
                <a:lnTo>
                  <a:pt x="40420" y="70870"/>
                </a:lnTo>
                <a:lnTo>
                  <a:pt x="40410" y="70860"/>
                </a:lnTo>
                <a:lnTo>
                  <a:pt x="40400" y="70860"/>
                </a:lnTo>
                <a:lnTo>
                  <a:pt x="40390" y="70850"/>
                </a:lnTo>
                <a:lnTo>
                  <a:pt x="40400" y="70840"/>
                </a:lnTo>
                <a:lnTo>
                  <a:pt x="40400" y="70830"/>
                </a:lnTo>
                <a:lnTo>
                  <a:pt x="40410" y="70830"/>
                </a:lnTo>
                <a:lnTo>
                  <a:pt x="40420" y="70820"/>
                </a:lnTo>
                <a:lnTo>
                  <a:pt x="40430" y="70820"/>
                </a:lnTo>
                <a:lnTo>
                  <a:pt x="40440" y="70820"/>
                </a:lnTo>
                <a:lnTo>
                  <a:pt x="40450" y="70820"/>
                </a:lnTo>
                <a:lnTo>
                  <a:pt x="40460" y="70820"/>
                </a:lnTo>
                <a:lnTo>
                  <a:pt x="40470" y="70830"/>
                </a:lnTo>
                <a:lnTo>
                  <a:pt x="40480" y="70830"/>
                </a:lnTo>
                <a:lnTo>
                  <a:pt x="40490" y="70830"/>
                </a:lnTo>
                <a:lnTo>
                  <a:pt x="40500" y="70830"/>
                </a:lnTo>
                <a:lnTo>
                  <a:pt x="40510" y="70830"/>
                </a:lnTo>
                <a:lnTo>
                  <a:pt x="40520" y="70830"/>
                </a:lnTo>
                <a:lnTo>
                  <a:pt x="40530" y="70830"/>
                </a:lnTo>
                <a:lnTo>
                  <a:pt x="40540" y="70830"/>
                </a:lnTo>
                <a:lnTo>
                  <a:pt x="40570" y="70840"/>
                </a:lnTo>
                <a:lnTo>
                  <a:pt x="40580" y="70840"/>
                </a:lnTo>
                <a:lnTo>
                  <a:pt x="40600" y="70840"/>
                </a:lnTo>
                <a:lnTo>
                  <a:pt x="40610" y="70840"/>
                </a:lnTo>
                <a:lnTo>
                  <a:pt x="40630" y="70840"/>
                </a:lnTo>
                <a:lnTo>
                  <a:pt x="40650" y="70840"/>
                </a:lnTo>
                <a:lnTo>
                  <a:pt x="40660" y="70840"/>
                </a:lnTo>
                <a:lnTo>
                  <a:pt x="40680" y="70840"/>
                </a:lnTo>
                <a:lnTo>
                  <a:pt x="40690" y="70840"/>
                </a:lnTo>
                <a:lnTo>
                  <a:pt x="40700" y="70840"/>
                </a:lnTo>
                <a:lnTo>
                  <a:pt x="40710" y="70840"/>
                </a:lnTo>
                <a:lnTo>
                  <a:pt x="40720" y="70840"/>
                </a:lnTo>
                <a:lnTo>
                  <a:pt x="40730" y="70840"/>
                </a:lnTo>
                <a:lnTo>
                  <a:pt x="40740" y="70830"/>
                </a:lnTo>
                <a:lnTo>
                  <a:pt x="40750" y="70830"/>
                </a:lnTo>
                <a:lnTo>
                  <a:pt x="40770" y="70830"/>
                </a:lnTo>
                <a:lnTo>
                  <a:pt x="40780" y="70830"/>
                </a:lnTo>
                <a:lnTo>
                  <a:pt x="40810" y="70820"/>
                </a:lnTo>
                <a:lnTo>
                  <a:pt x="40820" y="70820"/>
                </a:lnTo>
                <a:lnTo>
                  <a:pt x="40840" y="70810"/>
                </a:lnTo>
                <a:lnTo>
                  <a:pt x="40850" y="70800"/>
                </a:lnTo>
                <a:lnTo>
                  <a:pt x="40870" y="70790"/>
                </a:lnTo>
                <a:lnTo>
                  <a:pt x="40890" y="70780"/>
                </a:lnTo>
                <a:lnTo>
                  <a:pt x="40910" y="70750"/>
                </a:lnTo>
                <a:lnTo>
                  <a:pt x="40920" y="70730"/>
                </a:lnTo>
                <a:lnTo>
                  <a:pt x="40920" y="70720"/>
                </a:lnTo>
                <a:lnTo>
                  <a:pt x="40910" y="70710"/>
                </a:lnTo>
                <a:lnTo>
                  <a:pt x="40900" y="70710"/>
                </a:lnTo>
                <a:lnTo>
                  <a:pt x="40890" y="70710"/>
                </a:lnTo>
                <a:lnTo>
                  <a:pt x="40840" y="70700"/>
                </a:lnTo>
                <a:lnTo>
                  <a:pt x="40790" y="70700"/>
                </a:lnTo>
                <a:lnTo>
                  <a:pt x="40780" y="70700"/>
                </a:lnTo>
                <a:lnTo>
                  <a:pt x="40770" y="70690"/>
                </a:lnTo>
                <a:lnTo>
                  <a:pt x="40760" y="70690"/>
                </a:lnTo>
                <a:lnTo>
                  <a:pt x="40730" y="70690"/>
                </a:lnTo>
                <a:lnTo>
                  <a:pt x="40700" y="70680"/>
                </a:lnTo>
                <a:lnTo>
                  <a:pt x="40680" y="70680"/>
                </a:lnTo>
                <a:lnTo>
                  <a:pt x="40660" y="70670"/>
                </a:lnTo>
                <a:lnTo>
                  <a:pt x="40650" y="70670"/>
                </a:lnTo>
                <a:lnTo>
                  <a:pt x="40630" y="70670"/>
                </a:lnTo>
                <a:lnTo>
                  <a:pt x="40610" y="70670"/>
                </a:lnTo>
                <a:lnTo>
                  <a:pt x="40600" y="70670"/>
                </a:lnTo>
                <a:lnTo>
                  <a:pt x="40590" y="70660"/>
                </a:lnTo>
                <a:lnTo>
                  <a:pt x="40600" y="70650"/>
                </a:lnTo>
                <a:lnTo>
                  <a:pt x="40610" y="70640"/>
                </a:lnTo>
                <a:lnTo>
                  <a:pt x="40620" y="70630"/>
                </a:lnTo>
                <a:lnTo>
                  <a:pt x="40630" y="70630"/>
                </a:lnTo>
                <a:lnTo>
                  <a:pt x="40640" y="70630"/>
                </a:lnTo>
                <a:lnTo>
                  <a:pt x="40650" y="70620"/>
                </a:lnTo>
                <a:lnTo>
                  <a:pt x="40660" y="70620"/>
                </a:lnTo>
                <a:lnTo>
                  <a:pt x="40670" y="70610"/>
                </a:lnTo>
                <a:lnTo>
                  <a:pt x="40680" y="70610"/>
                </a:lnTo>
                <a:lnTo>
                  <a:pt x="40690" y="70600"/>
                </a:lnTo>
                <a:lnTo>
                  <a:pt x="40700" y="70600"/>
                </a:lnTo>
                <a:lnTo>
                  <a:pt x="40710" y="70590"/>
                </a:lnTo>
                <a:lnTo>
                  <a:pt x="40730" y="70580"/>
                </a:lnTo>
                <a:lnTo>
                  <a:pt x="40740" y="70570"/>
                </a:lnTo>
                <a:lnTo>
                  <a:pt x="40760" y="70550"/>
                </a:lnTo>
                <a:lnTo>
                  <a:pt x="40780" y="70530"/>
                </a:lnTo>
                <a:lnTo>
                  <a:pt x="40800" y="70520"/>
                </a:lnTo>
                <a:lnTo>
                  <a:pt x="40810" y="70500"/>
                </a:lnTo>
                <a:lnTo>
                  <a:pt x="40820" y="70490"/>
                </a:lnTo>
                <a:lnTo>
                  <a:pt x="40830" y="70490"/>
                </a:lnTo>
                <a:lnTo>
                  <a:pt x="40840" y="70470"/>
                </a:lnTo>
                <a:lnTo>
                  <a:pt x="40830" y="70450"/>
                </a:lnTo>
                <a:lnTo>
                  <a:pt x="40790" y="70430"/>
                </a:lnTo>
                <a:lnTo>
                  <a:pt x="40750" y="70410"/>
                </a:lnTo>
                <a:lnTo>
                  <a:pt x="40610" y="70370"/>
                </a:lnTo>
                <a:lnTo>
                  <a:pt x="40550" y="70340"/>
                </a:lnTo>
                <a:lnTo>
                  <a:pt x="40500" y="70310"/>
                </a:lnTo>
                <a:lnTo>
                  <a:pt x="40480" y="70280"/>
                </a:lnTo>
                <a:lnTo>
                  <a:pt x="40480" y="70270"/>
                </a:lnTo>
                <a:lnTo>
                  <a:pt x="40470" y="70270"/>
                </a:lnTo>
                <a:lnTo>
                  <a:pt x="40470" y="70280"/>
                </a:lnTo>
                <a:lnTo>
                  <a:pt x="40480" y="70300"/>
                </a:lnTo>
                <a:lnTo>
                  <a:pt x="40500" y="70340"/>
                </a:lnTo>
                <a:lnTo>
                  <a:pt x="40590" y="70380"/>
                </a:lnTo>
                <a:lnTo>
                  <a:pt x="40680" y="70410"/>
                </a:lnTo>
                <a:lnTo>
                  <a:pt x="40730" y="70420"/>
                </a:lnTo>
                <a:lnTo>
                  <a:pt x="40780" y="70510"/>
                </a:lnTo>
                <a:lnTo>
                  <a:pt x="40780" y="70520"/>
                </a:lnTo>
                <a:lnTo>
                  <a:pt x="40720" y="70570"/>
                </a:lnTo>
                <a:lnTo>
                  <a:pt x="40690" y="70580"/>
                </a:lnTo>
                <a:lnTo>
                  <a:pt x="40680" y="70590"/>
                </a:lnTo>
                <a:lnTo>
                  <a:pt x="40660" y="70600"/>
                </a:lnTo>
                <a:lnTo>
                  <a:pt x="40650" y="70610"/>
                </a:lnTo>
                <a:lnTo>
                  <a:pt x="40640" y="70610"/>
                </a:lnTo>
                <a:lnTo>
                  <a:pt x="40630" y="70620"/>
                </a:lnTo>
                <a:lnTo>
                  <a:pt x="40620" y="70620"/>
                </a:lnTo>
                <a:lnTo>
                  <a:pt x="40610" y="70630"/>
                </a:lnTo>
                <a:lnTo>
                  <a:pt x="40600" y="70630"/>
                </a:lnTo>
                <a:lnTo>
                  <a:pt x="40590" y="70640"/>
                </a:lnTo>
                <a:lnTo>
                  <a:pt x="40590" y="70670"/>
                </a:lnTo>
                <a:lnTo>
                  <a:pt x="40600" y="70680"/>
                </a:lnTo>
                <a:lnTo>
                  <a:pt x="40610" y="70680"/>
                </a:lnTo>
                <a:lnTo>
                  <a:pt x="40620" y="70680"/>
                </a:lnTo>
                <a:lnTo>
                  <a:pt x="40640" y="70680"/>
                </a:lnTo>
                <a:lnTo>
                  <a:pt x="40840" y="70720"/>
                </a:lnTo>
                <a:lnTo>
                  <a:pt x="40870" y="70720"/>
                </a:lnTo>
                <a:lnTo>
                  <a:pt x="40890" y="70720"/>
                </a:lnTo>
                <a:lnTo>
                  <a:pt x="40900" y="70720"/>
                </a:lnTo>
                <a:lnTo>
                  <a:pt x="40910" y="70730"/>
                </a:lnTo>
                <a:lnTo>
                  <a:pt x="40900" y="70740"/>
                </a:lnTo>
                <a:lnTo>
                  <a:pt x="40890" y="70750"/>
                </a:lnTo>
                <a:lnTo>
                  <a:pt x="40870" y="70770"/>
                </a:lnTo>
                <a:lnTo>
                  <a:pt x="40850" y="70780"/>
                </a:lnTo>
                <a:lnTo>
                  <a:pt x="40840" y="70790"/>
                </a:lnTo>
                <a:lnTo>
                  <a:pt x="40820" y="70800"/>
                </a:lnTo>
                <a:lnTo>
                  <a:pt x="40800" y="70800"/>
                </a:lnTo>
                <a:lnTo>
                  <a:pt x="40800" y="70810"/>
                </a:lnTo>
                <a:lnTo>
                  <a:pt x="40790" y="70810"/>
                </a:lnTo>
                <a:lnTo>
                  <a:pt x="40780" y="70810"/>
                </a:lnTo>
                <a:lnTo>
                  <a:pt x="40780" y="70820"/>
                </a:lnTo>
                <a:lnTo>
                  <a:pt x="40770" y="70820"/>
                </a:lnTo>
                <a:lnTo>
                  <a:pt x="40760" y="70820"/>
                </a:lnTo>
                <a:lnTo>
                  <a:pt x="40750" y="70820"/>
                </a:lnTo>
                <a:lnTo>
                  <a:pt x="40730" y="70820"/>
                </a:lnTo>
                <a:lnTo>
                  <a:pt x="40720" y="70820"/>
                </a:lnTo>
                <a:lnTo>
                  <a:pt x="40710" y="70820"/>
                </a:lnTo>
                <a:lnTo>
                  <a:pt x="40700" y="70820"/>
                </a:lnTo>
                <a:lnTo>
                  <a:pt x="40680" y="70820"/>
                </a:lnTo>
                <a:lnTo>
                  <a:pt x="40670" y="70820"/>
                </a:lnTo>
                <a:lnTo>
                  <a:pt x="40660" y="70820"/>
                </a:lnTo>
                <a:lnTo>
                  <a:pt x="40650" y="70820"/>
                </a:lnTo>
                <a:lnTo>
                  <a:pt x="40640" y="70820"/>
                </a:lnTo>
                <a:lnTo>
                  <a:pt x="40630" y="70820"/>
                </a:lnTo>
                <a:lnTo>
                  <a:pt x="40600" y="70820"/>
                </a:lnTo>
                <a:lnTo>
                  <a:pt x="40590" y="70820"/>
                </a:lnTo>
                <a:lnTo>
                  <a:pt x="40580" y="70820"/>
                </a:lnTo>
                <a:lnTo>
                  <a:pt x="40570" y="70820"/>
                </a:lnTo>
                <a:lnTo>
                  <a:pt x="40560" y="70820"/>
                </a:lnTo>
                <a:lnTo>
                  <a:pt x="40550" y="70820"/>
                </a:lnTo>
                <a:lnTo>
                  <a:pt x="40540" y="70820"/>
                </a:lnTo>
                <a:lnTo>
                  <a:pt x="40530" y="70820"/>
                </a:lnTo>
                <a:lnTo>
                  <a:pt x="40530" y="70810"/>
                </a:lnTo>
                <a:lnTo>
                  <a:pt x="40520" y="70810"/>
                </a:lnTo>
                <a:lnTo>
                  <a:pt x="40500" y="70810"/>
                </a:lnTo>
                <a:lnTo>
                  <a:pt x="40490" y="70810"/>
                </a:lnTo>
                <a:lnTo>
                  <a:pt x="40480" y="70810"/>
                </a:lnTo>
                <a:lnTo>
                  <a:pt x="40470" y="70810"/>
                </a:lnTo>
                <a:lnTo>
                  <a:pt x="40460" y="70810"/>
                </a:lnTo>
                <a:lnTo>
                  <a:pt x="40450" y="70810"/>
                </a:lnTo>
                <a:lnTo>
                  <a:pt x="40440" y="70810"/>
                </a:lnTo>
                <a:lnTo>
                  <a:pt x="40430" y="70810"/>
                </a:lnTo>
                <a:lnTo>
                  <a:pt x="40420" y="70810"/>
                </a:lnTo>
                <a:lnTo>
                  <a:pt x="40410" y="70810"/>
                </a:lnTo>
                <a:lnTo>
                  <a:pt x="40400" y="70810"/>
                </a:lnTo>
                <a:lnTo>
                  <a:pt x="40390" y="70820"/>
                </a:lnTo>
                <a:lnTo>
                  <a:pt x="40380" y="70830"/>
                </a:lnTo>
                <a:lnTo>
                  <a:pt x="40380" y="70840"/>
                </a:lnTo>
                <a:lnTo>
                  <a:pt x="40380" y="70850"/>
                </a:lnTo>
                <a:lnTo>
                  <a:pt x="40380" y="70860"/>
                </a:lnTo>
                <a:lnTo>
                  <a:pt x="40390" y="70860"/>
                </a:lnTo>
                <a:lnTo>
                  <a:pt x="40390" y="70870"/>
                </a:lnTo>
                <a:lnTo>
                  <a:pt x="40400" y="70870"/>
                </a:lnTo>
                <a:lnTo>
                  <a:pt x="40400" y="70880"/>
                </a:lnTo>
                <a:lnTo>
                  <a:pt x="40410" y="70880"/>
                </a:lnTo>
                <a:lnTo>
                  <a:pt x="40420" y="70890"/>
                </a:lnTo>
                <a:lnTo>
                  <a:pt x="40430" y="70890"/>
                </a:lnTo>
                <a:lnTo>
                  <a:pt x="40430" y="70900"/>
                </a:lnTo>
                <a:lnTo>
                  <a:pt x="40440" y="70900"/>
                </a:lnTo>
                <a:lnTo>
                  <a:pt x="40460" y="70910"/>
                </a:lnTo>
                <a:lnTo>
                  <a:pt x="40470" y="70910"/>
                </a:lnTo>
                <a:lnTo>
                  <a:pt x="40470" y="70920"/>
                </a:lnTo>
                <a:lnTo>
                  <a:pt x="40480" y="70920"/>
                </a:lnTo>
                <a:lnTo>
                  <a:pt x="40490" y="70920"/>
                </a:lnTo>
                <a:lnTo>
                  <a:pt x="40500" y="70930"/>
                </a:lnTo>
                <a:lnTo>
                  <a:pt x="40510" y="70930"/>
                </a:lnTo>
                <a:lnTo>
                  <a:pt x="40520" y="70930"/>
                </a:lnTo>
                <a:lnTo>
                  <a:pt x="40530" y="70940"/>
                </a:lnTo>
                <a:lnTo>
                  <a:pt x="40550" y="70940"/>
                </a:lnTo>
                <a:lnTo>
                  <a:pt x="40560" y="70950"/>
                </a:lnTo>
                <a:lnTo>
                  <a:pt x="40580" y="70950"/>
                </a:lnTo>
                <a:lnTo>
                  <a:pt x="40590" y="70960"/>
                </a:lnTo>
                <a:lnTo>
                  <a:pt x="40610" y="70960"/>
                </a:lnTo>
                <a:lnTo>
                  <a:pt x="40610" y="70970"/>
                </a:lnTo>
                <a:lnTo>
                  <a:pt x="40620" y="70970"/>
                </a:lnTo>
                <a:lnTo>
                  <a:pt x="40630" y="70970"/>
                </a:lnTo>
                <a:lnTo>
                  <a:pt x="40640" y="70970"/>
                </a:lnTo>
                <a:lnTo>
                  <a:pt x="40640" y="70980"/>
                </a:lnTo>
                <a:lnTo>
                  <a:pt x="40650" y="70980"/>
                </a:lnTo>
                <a:lnTo>
                  <a:pt x="40660" y="70980"/>
                </a:lnTo>
                <a:lnTo>
                  <a:pt x="40670" y="70990"/>
                </a:lnTo>
                <a:lnTo>
                  <a:pt x="40680" y="70990"/>
                </a:lnTo>
                <a:lnTo>
                  <a:pt x="40690" y="70990"/>
                </a:lnTo>
                <a:lnTo>
                  <a:pt x="40700" y="70990"/>
                </a:lnTo>
                <a:lnTo>
                  <a:pt x="40710" y="70990"/>
                </a:lnTo>
                <a:lnTo>
                  <a:pt x="40740" y="71000"/>
                </a:lnTo>
                <a:lnTo>
                  <a:pt x="40750" y="71000"/>
                </a:lnTo>
                <a:lnTo>
                  <a:pt x="40760" y="71000"/>
                </a:lnTo>
                <a:lnTo>
                  <a:pt x="40770" y="71000"/>
                </a:lnTo>
                <a:lnTo>
                  <a:pt x="40780" y="71000"/>
                </a:lnTo>
                <a:lnTo>
                  <a:pt x="40790" y="71000"/>
                </a:lnTo>
                <a:lnTo>
                  <a:pt x="40800" y="71000"/>
                </a:lnTo>
                <a:lnTo>
                  <a:pt x="40810" y="71010"/>
                </a:lnTo>
                <a:lnTo>
                  <a:pt x="40820" y="71010"/>
                </a:lnTo>
                <a:lnTo>
                  <a:pt x="40830" y="71010"/>
                </a:lnTo>
                <a:lnTo>
                  <a:pt x="40840" y="71010"/>
                </a:lnTo>
                <a:lnTo>
                  <a:pt x="40850" y="71010"/>
                </a:lnTo>
                <a:lnTo>
                  <a:pt x="40860" y="71010"/>
                </a:lnTo>
                <a:lnTo>
                  <a:pt x="40870" y="71010"/>
                </a:lnTo>
                <a:lnTo>
                  <a:pt x="40880" y="71010"/>
                </a:lnTo>
                <a:lnTo>
                  <a:pt x="40890" y="71010"/>
                </a:lnTo>
                <a:lnTo>
                  <a:pt x="40900" y="71010"/>
                </a:lnTo>
                <a:lnTo>
                  <a:pt x="40910" y="71010"/>
                </a:lnTo>
                <a:lnTo>
                  <a:pt x="40920" y="71010"/>
                </a:lnTo>
                <a:lnTo>
                  <a:pt x="40930" y="71020"/>
                </a:lnTo>
                <a:lnTo>
                  <a:pt x="40930" y="71030"/>
                </a:lnTo>
                <a:lnTo>
                  <a:pt x="40930" y="71040"/>
                </a:lnTo>
                <a:lnTo>
                  <a:pt x="40930" y="71050"/>
                </a:lnTo>
                <a:lnTo>
                  <a:pt x="40930" y="71060"/>
                </a:lnTo>
                <a:lnTo>
                  <a:pt x="40930" y="71070"/>
                </a:lnTo>
                <a:lnTo>
                  <a:pt x="40930" y="71080"/>
                </a:lnTo>
                <a:lnTo>
                  <a:pt x="40930" y="71090"/>
                </a:lnTo>
                <a:lnTo>
                  <a:pt x="40930" y="71100"/>
                </a:lnTo>
                <a:lnTo>
                  <a:pt x="40930" y="71110"/>
                </a:lnTo>
                <a:lnTo>
                  <a:pt x="40930" y="71120"/>
                </a:lnTo>
                <a:lnTo>
                  <a:pt x="40940" y="71140"/>
                </a:lnTo>
                <a:lnTo>
                  <a:pt x="40940" y="71150"/>
                </a:lnTo>
                <a:lnTo>
                  <a:pt x="40940" y="71160"/>
                </a:lnTo>
                <a:lnTo>
                  <a:pt x="40940" y="71170"/>
                </a:lnTo>
                <a:lnTo>
                  <a:pt x="40940" y="71190"/>
                </a:lnTo>
                <a:lnTo>
                  <a:pt x="40940" y="71200"/>
                </a:lnTo>
                <a:lnTo>
                  <a:pt x="40940" y="71210"/>
                </a:lnTo>
                <a:lnTo>
                  <a:pt x="40940" y="71220"/>
                </a:lnTo>
                <a:lnTo>
                  <a:pt x="40940" y="71230"/>
                </a:lnTo>
                <a:lnTo>
                  <a:pt x="40940" y="71240"/>
                </a:lnTo>
                <a:lnTo>
                  <a:pt x="40930" y="71250"/>
                </a:lnTo>
                <a:lnTo>
                  <a:pt x="40930" y="71260"/>
                </a:lnTo>
                <a:lnTo>
                  <a:pt x="40930" y="71270"/>
                </a:lnTo>
                <a:lnTo>
                  <a:pt x="40930" y="71280"/>
                </a:lnTo>
                <a:lnTo>
                  <a:pt x="40930" y="71290"/>
                </a:lnTo>
                <a:lnTo>
                  <a:pt x="40920" y="71310"/>
                </a:lnTo>
                <a:lnTo>
                  <a:pt x="40910" y="71330"/>
                </a:lnTo>
                <a:lnTo>
                  <a:pt x="40910" y="71350"/>
                </a:lnTo>
                <a:lnTo>
                  <a:pt x="40900" y="71360"/>
                </a:lnTo>
                <a:lnTo>
                  <a:pt x="40890" y="71370"/>
                </a:lnTo>
                <a:lnTo>
                  <a:pt x="40890" y="71390"/>
                </a:lnTo>
                <a:lnTo>
                  <a:pt x="40880" y="71410"/>
                </a:lnTo>
                <a:lnTo>
                  <a:pt x="40880" y="71430"/>
                </a:lnTo>
                <a:lnTo>
                  <a:pt x="40880" y="71440"/>
                </a:lnTo>
                <a:lnTo>
                  <a:pt x="40880" y="71450"/>
                </a:lnTo>
                <a:lnTo>
                  <a:pt x="40880" y="71460"/>
                </a:lnTo>
                <a:lnTo>
                  <a:pt x="40890" y="71470"/>
                </a:lnTo>
                <a:lnTo>
                  <a:pt x="40900" y="71470"/>
                </a:lnTo>
                <a:lnTo>
                  <a:pt x="40910" y="71470"/>
                </a:lnTo>
                <a:lnTo>
                  <a:pt x="40930" y="71470"/>
                </a:lnTo>
                <a:lnTo>
                  <a:pt x="40940" y="71460"/>
                </a:lnTo>
                <a:lnTo>
                  <a:pt x="40960" y="71440"/>
                </a:lnTo>
                <a:lnTo>
                  <a:pt x="40970" y="71430"/>
                </a:lnTo>
                <a:lnTo>
                  <a:pt x="40990" y="71410"/>
                </a:lnTo>
                <a:lnTo>
                  <a:pt x="41010" y="71400"/>
                </a:lnTo>
                <a:lnTo>
                  <a:pt x="41020" y="71390"/>
                </a:lnTo>
                <a:lnTo>
                  <a:pt x="41040" y="71370"/>
                </a:lnTo>
                <a:lnTo>
                  <a:pt x="41040" y="71360"/>
                </a:lnTo>
                <a:lnTo>
                  <a:pt x="41050" y="71350"/>
                </a:lnTo>
                <a:lnTo>
                  <a:pt x="41060" y="71340"/>
                </a:lnTo>
                <a:lnTo>
                  <a:pt x="41060" y="71330"/>
                </a:lnTo>
                <a:lnTo>
                  <a:pt x="41070" y="71330"/>
                </a:lnTo>
                <a:lnTo>
                  <a:pt x="41080" y="71320"/>
                </a:lnTo>
                <a:lnTo>
                  <a:pt x="41080" y="71330"/>
                </a:lnTo>
                <a:lnTo>
                  <a:pt x="41090" y="71330"/>
                </a:lnTo>
                <a:lnTo>
                  <a:pt x="41100" y="71340"/>
                </a:lnTo>
                <a:lnTo>
                  <a:pt x="41110" y="71340"/>
                </a:lnTo>
                <a:lnTo>
                  <a:pt x="41110" y="71350"/>
                </a:lnTo>
                <a:lnTo>
                  <a:pt x="41130" y="71360"/>
                </a:lnTo>
                <a:lnTo>
                  <a:pt x="41140" y="71370"/>
                </a:lnTo>
                <a:lnTo>
                  <a:pt x="41150" y="71370"/>
                </a:lnTo>
                <a:lnTo>
                  <a:pt x="41150" y="71380"/>
                </a:lnTo>
                <a:lnTo>
                  <a:pt x="41160" y="71390"/>
                </a:lnTo>
                <a:lnTo>
                  <a:pt x="41160" y="71400"/>
                </a:lnTo>
                <a:lnTo>
                  <a:pt x="41160" y="71410"/>
                </a:lnTo>
                <a:lnTo>
                  <a:pt x="41150" y="71420"/>
                </a:lnTo>
                <a:lnTo>
                  <a:pt x="41140" y="71440"/>
                </a:lnTo>
                <a:lnTo>
                  <a:pt x="41130" y="71460"/>
                </a:lnTo>
                <a:lnTo>
                  <a:pt x="41130" y="71480"/>
                </a:lnTo>
                <a:lnTo>
                  <a:pt x="41120" y="71500"/>
                </a:lnTo>
                <a:lnTo>
                  <a:pt x="41110" y="71520"/>
                </a:lnTo>
                <a:lnTo>
                  <a:pt x="41100" y="71530"/>
                </a:lnTo>
                <a:lnTo>
                  <a:pt x="41100" y="71540"/>
                </a:lnTo>
                <a:lnTo>
                  <a:pt x="41090" y="71550"/>
                </a:lnTo>
                <a:lnTo>
                  <a:pt x="41080" y="71580"/>
                </a:lnTo>
                <a:lnTo>
                  <a:pt x="41080" y="71590"/>
                </a:lnTo>
                <a:lnTo>
                  <a:pt x="41080" y="71610"/>
                </a:lnTo>
                <a:lnTo>
                  <a:pt x="41080" y="71630"/>
                </a:lnTo>
                <a:lnTo>
                  <a:pt x="41080" y="71650"/>
                </a:lnTo>
                <a:lnTo>
                  <a:pt x="41090" y="71660"/>
                </a:lnTo>
                <a:lnTo>
                  <a:pt x="41090" y="71670"/>
                </a:lnTo>
                <a:lnTo>
                  <a:pt x="41100" y="71670"/>
                </a:lnTo>
                <a:lnTo>
                  <a:pt x="41100" y="71680"/>
                </a:lnTo>
                <a:lnTo>
                  <a:pt x="41110" y="71690"/>
                </a:lnTo>
                <a:lnTo>
                  <a:pt x="41130" y="71700"/>
                </a:lnTo>
                <a:lnTo>
                  <a:pt x="41150" y="71700"/>
                </a:lnTo>
                <a:lnTo>
                  <a:pt x="41160" y="71710"/>
                </a:lnTo>
                <a:lnTo>
                  <a:pt x="41180" y="71710"/>
                </a:lnTo>
                <a:lnTo>
                  <a:pt x="41190" y="71700"/>
                </a:lnTo>
                <a:lnTo>
                  <a:pt x="41200" y="71700"/>
                </a:lnTo>
                <a:lnTo>
                  <a:pt x="41230" y="71680"/>
                </a:lnTo>
                <a:lnTo>
                  <a:pt x="41240" y="71670"/>
                </a:lnTo>
                <a:lnTo>
                  <a:pt x="41250" y="71660"/>
                </a:lnTo>
                <a:lnTo>
                  <a:pt x="41260" y="71650"/>
                </a:lnTo>
                <a:lnTo>
                  <a:pt x="41270" y="71650"/>
                </a:lnTo>
                <a:lnTo>
                  <a:pt x="41280" y="71640"/>
                </a:lnTo>
                <a:lnTo>
                  <a:pt x="41300" y="71630"/>
                </a:lnTo>
                <a:lnTo>
                  <a:pt x="41310" y="71620"/>
                </a:lnTo>
                <a:lnTo>
                  <a:pt x="41320" y="71610"/>
                </a:lnTo>
                <a:lnTo>
                  <a:pt x="41330" y="71600"/>
                </a:lnTo>
                <a:lnTo>
                  <a:pt x="41340" y="71590"/>
                </a:lnTo>
                <a:lnTo>
                  <a:pt x="41350" y="71580"/>
                </a:lnTo>
                <a:lnTo>
                  <a:pt x="41370" y="71580"/>
                </a:lnTo>
                <a:lnTo>
                  <a:pt x="41380" y="71580"/>
                </a:lnTo>
                <a:lnTo>
                  <a:pt x="41390" y="71590"/>
                </a:lnTo>
                <a:lnTo>
                  <a:pt x="41390" y="71600"/>
                </a:lnTo>
                <a:lnTo>
                  <a:pt x="41390" y="71610"/>
                </a:lnTo>
                <a:lnTo>
                  <a:pt x="41390" y="71630"/>
                </a:lnTo>
                <a:lnTo>
                  <a:pt x="41390" y="71640"/>
                </a:lnTo>
                <a:lnTo>
                  <a:pt x="41390" y="71650"/>
                </a:lnTo>
                <a:lnTo>
                  <a:pt x="41390" y="71670"/>
                </a:lnTo>
                <a:lnTo>
                  <a:pt x="41390" y="71680"/>
                </a:lnTo>
                <a:lnTo>
                  <a:pt x="41380" y="71700"/>
                </a:lnTo>
                <a:lnTo>
                  <a:pt x="41390" y="71720"/>
                </a:lnTo>
                <a:lnTo>
                  <a:pt x="41390" y="71730"/>
                </a:lnTo>
                <a:lnTo>
                  <a:pt x="41390" y="71740"/>
                </a:lnTo>
                <a:lnTo>
                  <a:pt x="41390" y="71750"/>
                </a:lnTo>
                <a:lnTo>
                  <a:pt x="41380" y="71760"/>
                </a:lnTo>
                <a:lnTo>
                  <a:pt x="41370" y="71770"/>
                </a:lnTo>
                <a:lnTo>
                  <a:pt x="41360" y="71770"/>
                </a:lnTo>
                <a:lnTo>
                  <a:pt x="41350" y="71770"/>
                </a:lnTo>
                <a:lnTo>
                  <a:pt x="41330" y="71760"/>
                </a:lnTo>
                <a:lnTo>
                  <a:pt x="41310" y="71750"/>
                </a:lnTo>
                <a:lnTo>
                  <a:pt x="41300" y="71750"/>
                </a:lnTo>
                <a:lnTo>
                  <a:pt x="41290" y="71740"/>
                </a:lnTo>
                <a:lnTo>
                  <a:pt x="41280" y="71740"/>
                </a:lnTo>
                <a:lnTo>
                  <a:pt x="41270" y="71730"/>
                </a:lnTo>
                <a:lnTo>
                  <a:pt x="41250" y="71730"/>
                </a:lnTo>
                <a:lnTo>
                  <a:pt x="41240" y="71720"/>
                </a:lnTo>
                <a:lnTo>
                  <a:pt x="41230" y="71720"/>
                </a:lnTo>
                <a:lnTo>
                  <a:pt x="41220" y="71720"/>
                </a:lnTo>
                <a:lnTo>
                  <a:pt x="41210" y="71720"/>
                </a:lnTo>
                <a:lnTo>
                  <a:pt x="41210" y="71710"/>
                </a:lnTo>
                <a:lnTo>
                  <a:pt x="41200" y="71710"/>
                </a:lnTo>
                <a:lnTo>
                  <a:pt x="41190" y="71720"/>
                </a:lnTo>
                <a:lnTo>
                  <a:pt x="41200" y="71720"/>
                </a:lnTo>
                <a:lnTo>
                  <a:pt x="41200" y="71730"/>
                </a:lnTo>
                <a:lnTo>
                  <a:pt x="41190" y="71740"/>
                </a:lnTo>
                <a:lnTo>
                  <a:pt x="41180" y="71740"/>
                </a:lnTo>
                <a:lnTo>
                  <a:pt x="41170" y="71750"/>
                </a:lnTo>
                <a:lnTo>
                  <a:pt x="41160" y="71760"/>
                </a:lnTo>
                <a:lnTo>
                  <a:pt x="41150" y="71770"/>
                </a:lnTo>
                <a:lnTo>
                  <a:pt x="41140" y="71780"/>
                </a:lnTo>
                <a:lnTo>
                  <a:pt x="41130" y="71820"/>
                </a:lnTo>
                <a:lnTo>
                  <a:pt x="41120" y="71850"/>
                </a:lnTo>
                <a:lnTo>
                  <a:pt x="41110" y="71870"/>
                </a:lnTo>
                <a:lnTo>
                  <a:pt x="41110" y="71900"/>
                </a:lnTo>
                <a:lnTo>
                  <a:pt x="41110" y="71930"/>
                </a:lnTo>
                <a:lnTo>
                  <a:pt x="41120" y="71960"/>
                </a:lnTo>
                <a:lnTo>
                  <a:pt x="41130" y="71970"/>
                </a:lnTo>
                <a:lnTo>
                  <a:pt x="41130" y="72000"/>
                </a:lnTo>
                <a:lnTo>
                  <a:pt x="41140" y="72030"/>
                </a:lnTo>
                <a:lnTo>
                  <a:pt x="41160" y="72060"/>
                </a:lnTo>
                <a:lnTo>
                  <a:pt x="41170" y="72080"/>
                </a:lnTo>
                <a:lnTo>
                  <a:pt x="41190" y="72110"/>
                </a:lnTo>
                <a:lnTo>
                  <a:pt x="41200" y="72140"/>
                </a:lnTo>
                <a:lnTo>
                  <a:pt x="41220" y="72160"/>
                </a:lnTo>
                <a:lnTo>
                  <a:pt x="41230" y="72190"/>
                </a:lnTo>
                <a:lnTo>
                  <a:pt x="41240" y="72210"/>
                </a:lnTo>
                <a:lnTo>
                  <a:pt x="41240" y="72230"/>
                </a:lnTo>
                <a:lnTo>
                  <a:pt x="41250" y="72260"/>
                </a:lnTo>
                <a:lnTo>
                  <a:pt x="41240" y="72290"/>
                </a:lnTo>
                <a:lnTo>
                  <a:pt x="41250" y="72330"/>
                </a:lnTo>
                <a:lnTo>
                  <a:pt x="41250" y="72350"/>
                </a:lnTo>
                <a:lnTo>
                  <a:pt x="41260" y="72380"/>
                </a:lnTo>
                <a:lnTo>
                  <a:pt x="41270" y="72410"/>
                </a:lnTo>
                <a:lnTo>
                  <a:pt x="41280" y="72440"/>
                </a:lnTo>
                <a:lnTo>
                  <a:pt x="41300" y="72470"/>
                </a:lnTo>
                <a:lnTo>
                  <a:pt x="41320" y="72500"/>
                </a:lnTo>
                <a:lnTo>
                  <a:pt x="41330" y="72530"/>
                </a:lnTo>
                <a:lnTo>
                  <a:pt x="41350" y="72570"/>
                </a:lnTo>
                <a:lnTo>
                  <a:pt x="41360" y="72590"/>
                </a:lnTo>
                <a:lnTo>
                  <a:pt x="41370" y="72610"/>
                </a:lnTo>
                <a:lnTo>
                  <a:pt x="41380" y="72630"/>
                </a:lnTo>
                <a:lnTo>
                  <a:pt x="41370" y="72640"/>
                </a:lnTo>
                <a:lnTo>
                  <a:pt x="41360" y="72690"/>
                </a:lnTo>
                <a:lnTo>
                  <a:pt x="41360" y="72720"/>
                </a:lnTo>
                <a:lnTo>
                  <a:pt x="41360" y="72760"/>
                </a:lnTo>
                <a:lnTo>
                  <a:pt x="41360" y="72800"/>
                </a:lnTo>
                <a:lnTo>
                  <a:pt x="41370" y="72840"/>
                </a:lnTo>
                <a:lnTo>
                  <a:pt x="41370" y="72870"/>
                </a:lnTo>
                <a:lnTo>
                  <a:pt x="41380" y="72900"/>
                </a:lnTo>
                <a:lnTo>
                  <a:pt x="41380" y="72920"/>
                </a:lnTo>
                <a:lnTo>
                  <a:pt x="41390" y="72950"/>
                </a:lnTo>
                <a:lnTo>
                  <a:pt x="41390" y="72970"/>
                </a:lnTo>
                <a:lnTo>
                  <a:pt x="41400" y="72990"/>
                </a:lnTo>
                <a:lnTo>
                  <a:pt x="41400" y="73000"/>
                </a:lnTo>
                <a:lnTo>
                  <a:pt x="41400" y="73010"/>
                </a:lnTo>
                <a:lnTo>
                  <a:pt x="41380" y="73040"/>
                </a:lnTo>
                <a:lnTo>
                  <a:pt x="41360" y="73060"/>
                </a:lnTo>
                <a:lnTo>
                  <a:pt x="41350" y="73080"/>
                </a:lnTo>
                <a:lnTo>
                  <a:pt x="41340" y="73100"/>
                </a:lnTo>
                <a:lnTo>
                  <a:pt x="41330" y="73120"/>
                </a:lnTo>
                <a:lnTo>
                  <a:pt x="41320" y="73170"/>
                </a:lnTo>
                <a:lnTo>
                  <a:pt x="41310" y="73190"/>
                </a:lnTo>
                <a:lnTo>
                  <a:pt x="41310" y="73210"/>
                </a:lnTo>
                <a:lnTo>
                  <a:pt x="41310" y="73220"/>
                </a:lnTo>
                <a:lnTo>
                  <a:pt x="41310" y="73250"/>
                </a:lnTo>
                <a:lnTo>
                  <a:pt x="41320" y="73310"/>
                </a:lnTo>
                <a:lnTo>
                  <a:pt x="41320" y="73350"/>
                </a:lnTo>
                <a:lnTo>
                  <a:pt x="41320" y="73440"/>
                </a:lnTo>
                <a:lnTo>
                  <a:pt x="41320" y="73490"/>
                </a:lnTo>
                <a:lnTo>
                  <a:pt x="41310" y="73500"/>
                </a:lnTo>
                <a:lnTo>
                  <a:pt x="41310" y="73510"/>
                </a:lnTo>
                <a:lnTo>
                  <a:pt x="41290" y="73510"/>
                </a:lnTo>
                <a:lnTo>
                  <a:pt x="41280" y="73520"/>
                </a:lnTo>
                <a:lnTo>
                  <a:pt x="41190" y="73540"/>
                </a:lnTo>
                <a:lnTo>
                  <a:pt x="41120" y="73550"/>
                </a:lnTo>
                <a:lnTo>
                  <a:pt x="41100" y="73550"/>
                </a:lnTo>
                <a:lnTo>
                  <a:pt x="41070" y="73560"/>
                </a:lnTo>
                <a:lnTo>
                  <a:pt x="41050" y="73560"/>
                </a:lnTo>
                <a:lnTo>
                  <a:pt x="41040" y="73560"/>
                </a:lnTo>
                <a:lnTo>
                  <a:pt x="41040" y="73550"/>
                </a:lnTo>
                <a:lnTo>
                  <a:pt x="41030" y="73530"/>
                </a:lnTo>
                <a:lnTo>
                  <a:pt x="41010" y="73520"/>
                </a:lnTo>
                <a:lnTo>
                  <a:pt x="41000" y="73510"/>
                </a:lnTo>
                <a:lnTo>
                  <a:pt x="40980" y="73500"/>
                </a:lnTo>
                <a:lnTo>
                  <a:pt x="40950" y="73480"/>
                </a:lnTo>
                <a:lnTo>
                  <a:pt x="40930" y="73460"/>
                </a:lnTo>
                <a:lnTo>
                  <a:pt x="40910" y="73440"/>
                </a:lnTo>
                <a:lnTo>
                  <a:pt x="40900" y="73430"/>
                </a:lnTo>
                <a:lnTo>
                  <a:pt x="40890" y="73390"/>
                </a:lnTo>
                <a:lnTo>
                  <a:pt x="40880" y="73380"/>
                </a:lnTo>
                <a:lnTo>
                  <a:pt x="40880" y="73370"/>
                </a:lnTo>
                <a:lnTo>
                  <a:pt x="40870" y="73360"/>
                </a:lnTo>
                <a:lnTo>
                  <a:pt x="40860" y="73350"/>
                </a:lnTo>
                <a:lnTo>
                  <a:pt x="40850" y="73320"/>
                </a:lnTo>
                <a:lnTo>
                  <a:pt x="40840" y="73300"/>
                </a:lnTo>
                <a:lnTo>
                  <a:pt x="40840" y="73280"/>
                </a:lnTo>
                <a:lnTo>
                  <a:pt x="40830" y="73270"/>
                </a:lnTo>
                <a:lnTo>
                  <a:pt x="40830" y="73250"/>
                </a:lnTo>
                <a:lnTo>
                  <a:pt x="40840" y="73240"/>
                </a:lnTo>
                <a:lnTo>
                  <a:pt x="40850" y="73230"/>
                </a:lnTo>
                <a:lnTo>
                  <a:pt x="40870" y="73230"/>
                </a:lnTo>
                <a:lnTo>
                  <a:pt x="40880" y="73230"/>
                </a:lnTo>
                <a:lnTo>
                  <a:pt x="40890" y="73230"/>
                </a:lnTo>
                <a:lnTo>
                  <a:pt x="40900" y="73230"/>
                </a:lnTo>
                <a:lnTo>
                  <a:pt x="40930" y="73220"/>
                </a:lnTo>
                <a:lnTo>
                  <a:pt x="40940" y="73220"/>
                </a:lnTo>
                <a:lnTo>
                  <a:pt x="40950" y="73220"/>
                </a:lnTo>
                <a:lnTo>
                  <a:pt x="40970" y="73210"/>
                </a:lnTo>
                <a:lnTo>
                  <a:pt x="40980" y="73210"/>
                </a:lnTo>
                <a:lnTo>
                  <a:pt x="41000" y="73190"/>
                </a:lnTo>
                <a:lnTo>
                  <a:pt x="41010" y="73190"/>
                </a:lnTo>
                <a:lnTo>
                  <a:pt x="41020" y="73180"/>
                </a:lnTo>
                <a:lnTo>
                  <a:pt x="41030" y="73170"/>
                </a:lnTo>
                <a:lnTo>
                  <a:pt x="41030" y="73160"/>
                </a:lnTo>
                <a:lnTo>
                  <a:pt x="41040" y="73150"/>
                </a:lnTo>
                <a:lnTo>
                  <a:pt x="41040" y="73140"/>
                </a:lnTo>
                <a:lnTo>
                  <a:pt x="41040" y="73130"/>
                </a:lnTo>
                <a:lnTo>
                  <a:pt x="41040" y="73120"/>
                </a:lnTo>
                <a:lnTo>
                  <a:pt x="41030" y="73100"/>
                </a:lnTo>
                <a:lnTo>
                  <a:pt x="41030" y="73090"/>
                </a:lnTo>
                <a:lnTo>
                  <a:pt x="41020" y="73090"/>
                </a:lnTo>
                <a:lnTo>
                  <a:pt x="41010" y="73080"/>
                </a:lnTo>
                <a:lnTo>
                  <a:pt x="40980" y="73080"/>
                </a:lnTo>
                <a:lnTo>
                  <a:pt x="40970" y="73080"/>
                </a:lnTo>
                <a:lnTo>
                  <a:pt x="40950" y="73090"/>
                </a:lnTo>
                <a:lnTo>
                  <a:pt x="40940" y="73090"/>
                </a:lnTo>
                <a:lnTo>
                  <a:pt x="40920" y="73090"/>
                </a:lnTo>
                <a:lnTo>
                  <a:pt x="40900" y="73100"/>
                </a:lnTo>
                <a:lnTo>
                  <a:pt x="40890" y="73100"/>
                </a:lnTo>
                <a:lnTo>
                  <a:pt x="40870" y="73100"/>
                </a:lnTo>
                <a:lnTo>
                  <a:pt x="40860" y="73100"/>
                </a:lnTo>
                <a:lnTo>
                  <a:pt x="40840" y="73100"/>
                </a:lnTo>
                <a:lnTo>
                  <a:pt x="40810" y="73100"/>
                </a:lnTo>
                <a:lnTo>
                  <a:pt x="40800" y="73100"/>
                </a:lnTo>
                <a:lnTo>
                  <a:pt x="40800" y="73090"/>
                </a:lnTo>
                <a:lnTo>
                  <a:pt x="40790" y="73090"/>
                </a:lnTo>
                <a:lnTo>
                  <a:pt x="40780" y="73090"/>
                </a:lnTo>
                <a:lnTo>
                  <a:pt x="40780" y="73080"/>
                </a:lnTo>
                <a:lnTo>
                  <a:pt x="40780" y="73070"/>
                </a:lnTo>
                <a:lnTo>
                  <a:pt x="40780" y="73060"/>
                </a:lnTo>
                <a:lnTo>
                  <a:pt x="40790" y="73050"/>
                </a:lnTo>
                <a:lnTo>
                  <a:pt x="40800" y="73050"/>
                </a:lnTo>
                <a:lnTo>
                  <a:pt x="40820" y="73030"/>
                </a:lnTo>
                <a:lnTo>
                  <a:pt x="40830" y="73020"/>
                </a:lnTo>
                <a:lnTo>
                  <a:pt x="40830" y="73010"/>
                </a:lnTo>
                <a:lnTo>
                  <a:pt x="40840" y="73000"/>
                </a:lnTo>
                <a:lnTo>
                  <a:pt x="40850" y="72970"/>
                </a:lnTo>
                <a:lnTo>
                  <a:pt x="40860" y="72940"/>
                </a:lnTo>
                <a:lnTo>
                  <a:pt x="40860" y="72920"/>
                </a:lnTo>
                <a:lnTo>
                  <a:pt x="40860" y="72910"/>
                </a:lnTo>
                <a:lnTo>
                  <a:pt x="40860" y="72900"/>
                </a:lnTo>
                <a:lnTo>
                  <a:pt x="40860" y="72880"/>
                </a:lnTo>
                <a:lnTo>
                  <a:pt x="40870" y="72860"/>
                </a:lnTo>
                <a:lnTo>
                  <a:pt x="40880" y="72850"/>
                </a:lnTo>
                <a:lnTo>
                  <a:pt x="40890" y="72830"/>
                </a:lnTo>
                <a:lnTo>
                  <a:pt x="40900" y="72820"/>
                </a:lnTo>
                <a:lnTo>
                  <a:pt x="40920" y="72810"/>
                </a:lnTo>
                <a:lnTo>
                  <a:pt x="40940" y="72790"/>
                </a:lnTo>
                <a:lnTo>
                  <a:pt x="40950" y="72780"/>
                </a:lnTo>
                <a:lnTo>
                  <a:pt x="40960" y="72770"/>
                </a:lnTo>
                <a:lnTo>
                  <a:pt x="40960" y="72760"/>
                </a:lnTo>
                <a:lnTo>
                  <a:pt x="40970" y="72750"/>
                </a:lnTo>
                <a:lnTo>
                  <a:pt x="40970" y="72740"/>
                </a:lnTo>
                <a:lnTo>
                  <a:pt x="40970" y="72720"/>
                </a:lnTo>
                <a:lnTo>
                  <a:pt x="40970" y="72700"/>
                </a:lnTo>
                <a:lnTo>
                  <a:pt x="40980" y="72660"/>
                </a:lnTo>
                <a:lnTo>
                  <a:pt x="40990" y="72640"/>
                </a:lnTo>
                <a:lnTo>
                  <a:pt x="40990" y="72620"/>
                </a:lnTo>
                <a:lnTo>
                  <a:pt x="41000" y="72590"/>
                </a:lnTo>
                <a:lnTo>
                  <a:pt x="41000" y="72580"/>
                </a:lnTo>
                <a:lnTo>
                  <a:pt x="41000" y="72560"/>
                </a:lnTo>
                <a:lnTo>
                  <a:pt x="41000" y="72550"/>
                </a:lnTo>
                <a:lnTo>
                  <a:pt x="40990" y="72540"/>
                </a:lnTo>
                <a:lnTo>
                  <a:pt x="40990" y="72520"/>
                </a:lnTo>
                <a:lnTo>
                  <a:pt x="40980" y="72510"/>
                </a:lnTo>
                <a:lnTo>
                  <a:pt x="40970" y="72500"/>
                </a:lnTo>
                <a:lnTo>
                  <a:pt x="40970" y="72490"/>
                </a:lnTo>
                <a:lnTo>
                  <a:pt x="40960" y="72480"/>
                </a:lnTo>
                <a:lnTo>
                  <a:pt x="40960" y="72470"/>
                </a:lnTo>
                <a:lnTo>
                  <a:pt x="40950" y="72460"/>
                </a:lnTo>
                <a:lnTo>
                  <a:pt x="40950" y="72450"/>
                </a:lnTo>
                <a:lnTo>
                  <a:pt x="40940" y="72450"/>
                </a:lnTo>
                <a:lnTo>
                  <a:pt x="40940" y="72440"/>
                </a:lnTo>
                <a:lnTo>
                  <a:pt x="40910" y="72410"/>
                </a:lnTo>
                <a:lnTo>
                  <a:pt x="40890" y="72400"/>
                </a:lnTo>
                <a:lnTo>
                  <a:pt x="40880" y="72400"/>
                </a:lnTo>
                <a:lnTo>
                  <a:pt x="40850" y="72400"/>
                </a:lnTo>
                <a:lnTo>
                  <a:pt x="40840" y="72400"/>
                </a:lnTo>
                <a:lnTo>
                  <a:pt x="40830" y="72410"/>
                </a:lnTo>
                <a:lnTo>
                  <a:pt x="40820" y="72410"/>
                </a:lnTo>
                <a:lnTo>
                  <a:pt x="40810" y="72430"/>
                </a:lnTo>
                <a:lnTo>
                  <a:pt x="40800" y="72440"/>
                </a:lnTo>
                <a:lnTo>
                  <a:pt x="40800" y="72450"/>
                </a:lnTo>
                <a:lnTo>
                  <a:pt x="40800" y="72460"/>
                </a:lnTo>
                <a:lnTo>
                  <a:pt x="40780" y="72470"/>
                </a:lnTo>
                <a:lnTo>
                  <a:pt x="40770" y="72490"/>
                </a:lnTo>
                <a:lnTo>
                  <a:pt x="40760" y="72500"/>
                </a:lnTo>
                <a:lnTo>
                  <a:pt x="40750" y="72500"/>
                </a:lnTo>
                <a:lnTo>
                  <a:pt x="40730" y="72510"/>
                </a:lnTo>
                <a:lnTo>
                  <a:pt x="40720" y="72500"/>
                </a:lnTo>
                <a:lnTo>
                  <a:pt x="40710" y="72500"/>
                </a:lnTo>
                <a:lnTo>
                  <a:pt x="40690" y="72500"/>
                </a:lnTo>
                <a:lnTo>
                  <a:pt x="40680" y="72490"/>
                </a:lnTo>
                <a:lnTo>
                  <a:pt x="40670" y="72480"/>
                </a:lnTo>
                <a:lnTo>
                  <a:pt x="40660" y="72470"/>
                </a:lnTo>
                <a:lnTo>
                  <a:pt x="40670" y="72460"/>
                </a:lnTo>
                <a:lnTo>
                  <a:pt x="40670" y="72450"/>
                </a:lnTo>
                <a:lnTo>
                  <a:pt x="40680" y="72440"/>
                </a:lnTo>
                <a:lnTo>
                  <a:pt x="40690" y="72420"/>
                </a:lnTo>
                <a:lnTo>
                  <a:pt x="40710" y="72400"/>
                </a:lnTo>
                <a:lnTo>
                  <a:pt x="40710" y="72390"/>
                </a:lnTo>
                <a:lnTo>
                  <a:pt x="40720" y="72390"/>
                </a:lnTo>
                <a:lnTo>
                  <a:pt x="40720" y="72380"/>
                </a:lnTo>
                <a:lnTo>
                  <a:pt x="40730" y="72370"/>
                </a:lnTo>
                <a:lnTo>
                  <a:pt x="40730" y="72360"/>
                </a:lnTo>
                <a:lnTo>
                  <a:pt x="40730" y="72350"/>
                </a:lnTo>
                <a:lnTo>
                  <a:pt x="40720" y="72340"/>
                </a:lnTo>
                <a:lnTo>
                  <a:pt x="40710" y="72330"/>
                </a:lnTo>
                <a:lnTo>
                  <a:pt x="40700" y="72330"/>
                </a:lnTo>
                <a:lnTo>
                  <a:pt x="40680" y="72320"/>
                </a:lnTo>
                <a:lnTo>
                  <a:pt x="40670" y="72320"/>
                </a:lnTo>
                <a:lnTo>
                  <a:pt x="40660" y="72320"/>
                </a:lnTo>
                <a:lnTo>
                  <a:pt x="40640" y="72330"/>
                </a:lnTo>
                <a:lnTo>
                  <a:pt x="40630" y="72330"/>
                </a:lnTo>
                <a:lnTo>
                  <a:pt x="40620" y="72330"/>
                </a:lnTo>
                <a:lnTo>
                  <a:pt x="40620" y="72340"/>
                </a:lnTo>
                <a:lnTo>
                  <a:pt x="40600" y="72340"/>
                </a:lnTo>
                <a:lnTo>
                  <a:pt x="40590" y="72340"/>
                </a:lnTo>
                <a:lnTo>
                  <a:pt x="40580" y="72350"/>
                </a:lnTo>
                <a:lnTo>
                  <a:pt x="40570" y="72350"/>
                </a:lnTo>
                <a:lnTo>
                  <a:pt x="40560" y="72340"/>
                </a:lnTo>
                <a:lnTo>
                  <a:pt x="40550" y="72330"/>
                </a:lnTo>
                <a:lnTo>
                  <a:pt x="40540" y="72310"/>
                </a:lnTo>
                <a:lnTo>
                  <a:pt x="40540" y="72290"/>
                </a:lnTo>
                <a:lnTo>
                  <a:pt x="40540" y="72280"/>
                </a:lnTo>
                <a:lnTo>
                  <a:pt x="40540" y="72270"/>
                </a:lnTo>
                <a:lnTo>
                  <a:pt x="40530" y="72250"/>
                </a:lnTo>
                <a:lnTo>
                  <a:pt x="40530" y="72240"/>
                </a:lnTo>
                <a:lnTo>
                  <a:pt x="40520" y="72220"/>
                </a:lnTo>
                <a:lnTo>
                  <a:pt x="40510" y="72210"/>
                </a:lnTo>
                <a:lnTo>
                  <a:pt x="40500" y="72200"/>
                </a:lnTo>
                <a:lnTo>
                  <a:pt x="40490" y="72190"/>
                </a:lnTo>
                <a:lnTo>
                  <a:pt x="40480" y="72170"/>
                </a:lnTo>
                <a:lnTo>
                  <a:pt x="40470" y="72160"/>
                </a:lnTo>
                <a:lnTo>
                  <a:pt x="40450" y="72150"/>
                </a:lnTo>
                <a:lnTo>
                  <a:pt x="40430" y="72140"/>
                </a:lnTo>
                <a:lnTo>
                  <a:pt x="40420" y="72130"/>
                </a:lnTo>
                <a:lnTo>
                  <a:pt x="40400" y="72120"/>
                </a:lnTo>
                <a:lnTo>
                  <a:pt x="40390" y="72110"/>
                </a:lnTo>
                <a:lnTo>
                  <a:pt x="40380" y="72100"/>
                </a:lnTo>
                <a:lnTo>
                  <a:pt x="40360" y="72090"/>
                </a:lnTo>
                <a:lnTo>
                  <a:pt x="40340" y="72080"/>
                </a:lnTo>
                <a:lnTo>
                  <a:pt x="40310" y="72070"/>
                </a:lnTo>
                <a:lnTo>
                  <a:pt x="40300" y="72070"/>
                </a:lnTo>
                <a:lnTo>
                  <a:pt x="40290" y="72070"/>
                </a:lnTo>
                <a:lnTo>
                  <a:pt x="40270" y="72060"/>
                </a:lnTo>
                <a:lnTo>
                  <a:pt x="40260" y="72060"/>
                </a:lnTo>
                <a:lnTo>
                  <a:pt x="40240" y="72060"/>
                </a:lnTo>
                <a:lnTo>
                  <a:pt x="40220" y="72060"/>
                </a:lnTo>
                <a:lnTo>
                  <a:pt x="40200" y="72050"/>
                </a:lnTo>
                <a:lnTo>
                  <a:pt x="40190" y="72050"/>
                </a:lnTo>
                <a:lnTo>
                  <a:pt x="40170" y="72050"/>
                </a:lnTo>
                <a:lnTo>
                  <a:pt x="40160" y="72050"/>
                </a:lnTo>
                <a:lnTo>
                  <a:pt x="40140" y="72050"/>
                </a:lnTo>
                <a:lnTo>
                  <a:pt x="40120" y="72050"/>
                </a:lnTo>
                <a:lnTo>
                  <a:pt x="40090" y="72050"/>
                </a:lnTo>
                <a:lnTo>
                  <a:pt x="40080" y="72050"/>
                </a:lnTo>
                <a:lnTo>
                  <a:pt x="40070" y="72040"/>
                </a:lnTo>
                <a:lnTo>
                  <a:pt x="40050" y="72020"/>
                </a:lnTo>
                <a:lnTo>
                  <a:pt x="40040" y="72000"/>
                </a:lnTo>
                <a:lnTo>
                  <a:pt x="40020" y="71980"/>
                </a:lnTo>
                <a:lnTo>
                  <a:pt x="40010" y="71960"/>
                </a:lnTo>
                <a:lnTo>
                  <a:pt x="40000" y="71940"/>
                </a:lnTo>
                <a:lnTo>
                  <a:pt x="39990" y="71940"/>
                </a:lnTo>
                <a:lnTo>
                  <a:pt x="39990" y="71920"/>
                </a:lnTo>
                <a:lnTo>
                  <a:pt x="39980" y="71910"/>
                </a:lnTo>
                <a:lnTo>
                  <a:pt x="39980" y="71900"/>
                </a:lnTo>
                <a:lnTo>
                  <a:pt x="39970" y="71890"/>
                </a:lnTo>
                <a:lnTo>
                  <a:pt x="39970" y="71880"/>
                </a:lnTo>
                <a:lnTo>
                  <a:pt x="39980" y="71860"/>
                </a:lnTo>
                <a:lnTo>
                  <a:pt x="40000" y="71850"/>
                </a:lnTo>
                <a:lnTo>
                  <a:pt x="40020" y="71830"/>
                </a:lnTo>
                <a:lnTo>
                  <a:pt x="40070" y="71780"/>
                </a:lnTo>
                <a:lnTo>
                  <a:pt x="40090" y="71750"/>
                </a:lnTo>
                <a:lnTo>
                  <a:pt x="40110" y="71720"/>
                </a:lnTo>
                <a:lnTo>
                  <a:pt x="40120" y="71700"/>
                </a:lnTo>
                <a:lnTo>
                  <a:pt x="40130" y="71670"/>
                </a:lnTo>
                <a:lnTo>
                  <a:pt x="40140" y="71660"/>
                </a:lnTo>
                <a:lnTo>
                  <a:pt x="40140" y="71650"/>
                </a:lnTo>
                <a:lnTo>
                  <a:pt x="40140" y="71640"/>
                </a:lnTo>
                <a:lnTo>
                  <a:pt x="40140" y="71620"/>
                </a:lnTo>
                <a:lnTo>
                  <a:pt x="40140" y="71600"/>
                </a:lnTo>
                <a:lnTo>
                  <a:pt x="40140" y="71590"/>
                </a:lnTo>
                <a:lnTo>
                  <a:pt x="40140" y="71580"/>
                </a:lnTo>
                <a:lnTo>
                  <a:pt x="40130" y="71580"/>
                </a:lnTo>
                <a:lnTo>
                  <a:pt x="40130" y="71570"/>
                </a:lnTo>
                <a:lnTo>
                  <a:pt x="40130" y="71560"/>
                </a:lnTo>
                <a:lnTo>
                  <a:pt x="40120" y="71550"/>
                </a:lnTo>
                <a:lnTo>
                  <a:pt x="40100" y="71540"/>
                </a:lnTo>
                <a:lnTo>
                  <a:pt x="40100" y="71530"/>
                </a:lnTo>
                <a:lnTo>
                  <a:pt x="40090" y="71530"/>
                </a:lnTo>
                <a:lnTo>
                  <a:pt x="40080" y="71520"/>
                </a:lnTo>
                <a:lnTo>
                  <a:pt x="40070" y="71520"/>
                </a:lnTo>
                <a:lnTo>
                  <a:pt x="40050" y="71510"/>
                </a:lnTo>
                <a:lnTo>
                  <a:pt x="40040" y="71500"/>
                </a:lnTo>
                <a:lnTo>
                  <a:pt x="40020" y="71490"/>
                </a:lnTo>
                <a:lnTo>
                  <a:pt x="40000" y="71480"/>
                </a:lnTo>
                <a:lnTo>
                  <a:pt x="39980" y="71470"/>
                </a:lnTo>
                <a:lnTo>
                  <a:pt x="39970" y="71460"/>
                </a:lnTo>
                <a:lnTo>
                  <a:pt x="39960" y="71450"/>
                </a:lnTo>
                <a:lnTo>
                  <a:pt x="39950" y="71430"/>
                </a:lnTo>
                <a:lnTo>
                  <a:pt x="39940" y="71410"/>
                </a:lnTo>
                <a:lnTo>
                  <a:pt x="39930" y="71380"/>
                </a:lnTo>
                <a:lnTo>
                  <a:pt x="39920" y="71370"/>
                </a:lnTo>
                <a:lnTo>
                  <a:pt x="39920" y="71360"/>
                </a:lnTo>
                <a:lnTo>
                  <a:pt x="39920" y="71340"/>
                </a:lnTo>
                <a:lnTo>
                  <a:pt x="39910" y="71310"/>
                </a:lnTo>
                <a:lnTo>
                  <a:pt x="39910" y="71290"/>
                </a:lnTo>
                <a:lnTo>
                  <a:pt x="39910" y="71270"/>
                </a:lnTo>
                <a:lnTo>
                  <a:pt x="39910" y="71260"/>
                </a:lnTo>
                <a:lnTo>
                  <a:pt x="39910" y="71250"/>
                </a:lnTo>
                <a:lnTo>
                  <a:pt x="39910" y="71240"/>
                </a:lnTo>
                <a:lnTo>
                  <a:pt x="39910" y="71230"/>
                </a:lnTo>
                <a:lnTo>
                  <a:pt x="39910" y="71210"/>
                </a:lnTo>
                <a:lnTo>
                  <a:pt x="39910" y="71200"/>
                </a:lnTo>
                <a:lnTo>
                  <a:pt x="39910" y="71180"/>
                </a:lnTo>
                <a:lnTo>
                  <a:pt x="39910" y="71170"/>
                </a:lnTo>
                <a:lnTo>
                  <a:pt x="39910" y="71160"/>
                </a:lnTo>
                <a:lnTo>
                  <a:pt x="39910" y="71150"/>
                </a:lnTo>
                <a:lnTo>
                  <a:pt x="39910" y="71140"/>
                </a:lnTo>
                <a:lnTo>
                  <a:pt x="39920" y="71140"/>
                </a:lnTo>
                <a:lnTo>
                  <a:pt x="39930" y="71140"/>
                </a:lnTo>
                <a:lnTo>
                  <a:pt x="39930" y="71150"/>
                </a:lnTo>
                <a:lnTo>
                  <a:pt x="39940" y="71150"/>
                </a:lnTo>
                <a:lnTo>
                  <a:pt x="39940" y="71170"/>
                </a:lnTo>
                <a:lnTo>
                  <a:pt x="39950" y="71170"/>
                </a:lnTo>
                <a:lnTo>
                  <a:pt x="39950" y="71180"/>
                </a:lnTo>
                <a:lnTo>
                  <a:pt x="39950" y="71190"/>
                </a:lnTo>
                <a:lnTo>
                  <a:pt x="39960" y="71190"/>
                </a:lnTo>
                <a:lnTo>
                  <a:pt x="39960" y="71200"/>
                </a:lnTo>
                <a:lnTo>
                  <a:pt x="39960" y="71210"/>
                </a:lnTo>
                <a:lnTo>
                  <a:pt x="39970" y="71220"/>
                </a:lnTo>
                <a:lnTo>
                  <a:pt x="39970" y="71230"/>
                </a:lnTo>
                <a:lnTo>
                  <a:pt x="39980" y="71240"/>
                </a:lnTo>
                <a:lnTo>
                  <a:pt x="39990" y="71250"/>
                </a:lnTo>
                <a:lnTo>
                  <a:pt x="40000" y="71250"/>
                </a:lnTo>
                <a:lnTo>
                  <a:pt x="40000" y="71260"/>
                </a:lnTo>
                <a:lnTo>
                  <a:pt x="40010" y="71260"/>
                </a:lnTo>
                <a:lnTo>
                  <a:pt x="40010" y="71270"/>
                </a:lnTo>
                <a:lnTo>
                  <a:pt x="40020" y="71280"/>
                </a:lnTo>
                <a:lnTo>
                  <a:pt x="40030" y="71280"/>
                </a:lnTo>
                <a:lnTo>
                  <a:pt x="40030" y="71290"/>
                </a:lnTo>
                <a:lnTo>
                  <a:pt x="40040" y="71300"/>
                </a:lnTo>
                <a:lnTo>
                  <a:pt x="40050" y="71310"/>
                </a:lnTo>
                <a:lnTo>
                  <a:pt x="40060" y="71310"/>
                </a:lnTo>
                <a:lnTo>
                  <a:pt x="40060" y="71320"/>
                </a:lnTo>
                <a:lnTo>
                  <a:pt x="40070" y="71320"/>
                </a:lnTo>
                <a:lnTo>
                  <a:pt x="40070" y="71330"/>
                </a:lnTo>
                <a:lnTo>
                  <a:pt x="40080" y="71330"/>
                </a:lnTo>
                <a:lnTo>
                  <a:pt x="40090" y="71340"/>
                </a:lnTo>
                <a:lnTo>
                  <a:pt x="40090" y="71350"/>
                </a:lnTo>
                <a:lnTo>
                  <a:pt x="40100" y="71360"/>
                </a:lnTo>
                <a:lnTo>
                  <a:pt x="40110" y="71360"/>
                </a:lnTo>
                <a:lnTo>
                  <a:pt x="40120" y="71360"/>
                </a:lnTo>
                <a:lnTo>
                  <a:pt x="40130" y="71370"/>
                </a:lnTo>
                <a:lnTo>
                  <a:pt x="40140" y="71370"/>
                </a:lnTo>
                <a:lnTo>
                  <a:pt x="40150" y="71370"/>
                </a:lnTo>
                <a:lnTo>
                  <a:pt x="40160" y="71370"/>
                </a:lnTo>
                <a:lnTo>
                  <a:pt x="40170" y="71370"/>
                </a:lnTo>
                <a:lnTo>
                  <a:pt x="40170" y="71360"/>
                </a:lnTo>
                <a:lnTo>
                  <a:pt x="40180" y="71350"/>
                </a:lnTo>
                <a:lnTo>
                  <a:pt x="40180" y="71340"/>
                </a:lnTo>
                <a:lnTo>
                  <a:pt x="40170" y="71330"/>
                </a:lnTo>
                <a:lnTo>
                  <a:pt x="40170" y="71320"/>
                </a:lnTo>
                <a:lnTo>
                  <a:pt x="40170" y="71310"/>
                </a:lnTo>
                <a:lnTo>
                  <a:pt x="40170" y="71300"/>
                </a:lnTo>
                <a:lnTo>
                  <a:pt x="40160" y="71290"/>
                </a:lnTo>
                <a:lnTo>
                  <a:pt x="40160" y="71280"/>
                </a:lnTo>
                <a:lnTo>
                  <a:pt x="40160" y="71270"/>
                </a:lnTo>
                <a:lnTo>
                  <a:pt x="40160" y="71260"/>
                </a:lnTo>
                <a:lnTo>
                  <a:pt x="40160" y="71250"/>
                </a:lnTo>
                <a:lnTo>
                  <a:pt x="40150" y="71240"/>
                </a:lnTo>
                <a:lnTo>
                  <a:pt x="40150" y="71230"/>
                </a:lnTo>
                <a:lnTo>
                  <a:pt x="40140" y="71230"/>
                </a:lnTo>
                <a:lnTo>
                  <a:pt x="40140" y="71220"/>
                </a:lnTo>
                <a:lnTo>
                  <a:pt x="40140" y="71210"/>
                </a:lnTo>
                <a:lnTo>
                  <a:pt x="40130" y="71200"/>
                </a:lnTo>
                <a:lnTo>
                  <a:pt x="40130" y="71180"/>
                </a:lnTo>
                <a:lnTo>
                  <a:pt x="40130" y="71160"/>
                </a:lnTo>
                <a:lnTo>
                  <a:pt x="40120" y="71140"/>
                </a:lnTo>
                <a:lnTo>
                  <a:pt x="40110" y="71110"/>
                </a:lnTo>
                <a:lnTo>
                  <a:pt x="40110" y="71090"/>
                </a:lnTo>
                <a:lnTo>
                  <a:pt x="40110" y="71070"/>
                </a:lnTo>
                <a:lnTo>
                  <a:pt x="40100" y="71050"/>
                </a:lnTo>
                <a:lnTo>
                  <a:pt x="40100" y="71030"/>
                </a:lnTo>
                <a:lnTo>
                  <a:pt x="40090" y="71000"/>
                </a:lnTo>
                <a:lnTo>
                  <a:pt x="40080" y="70960"/>
                </a:lnTo>
                <a:lnTo>
                  <a:pt x="40080" y="70950"/>
                </a:lnTo>
                <a:lnTo>
                  <a:pt x="40070" y="70940"/>
                </a:lnTo>
                <a:lnTo>
                  <a:pt x="40060" y="70930"/>
                </a:lnTo>
                <a:lnTo>
                  <a:pt x="40050" y="70920"/>
                </a:lnTo>
                <a:lnTo>
                  <a:pt x="40040" y="70910"/>
                </a:lnTo>
                <a:lnTo>
                  <a:pt x="40020" y="70910"/>
                </a:lnTo>
                <a:lnTo>
                  <a:pt x="40010" y="70900"/>
                </a:lnTo>
                <a:lnTo>
                  <a:pt x="40000" y="70900"/>
                </a:lnTo>
                <a:lnTo>
                  <a:pt x="39990" y="70900"/>
                </a:lnTo>
                <a:lnTo>
                  <a:pt x="39980" y="70890"/>
                </a:lnTo>
                <a:lnTo>
                  <a:pt x="39970" y="70890"/>
                </a:lnTo>
                <a:lnTo>
                  <a:pt x="39960" y="70890"/>
                </a:lnTo>
                <a:lnTo>
                  <a:pt x="39950" y="70880"/>
                </a:lnTo>
                <a:lnTo>
                  <a:pt x="39950" y="70870"/>
                </a:lnTo>
                <a:lnTo>
                  <a:pt x="39940" y="70870"/>
                </a:lnTo>
                <a:lnTo>
                  <a:pt x="39950" y="70870"/>
                </a:lnTo>
                <a:lnTo>
                  <a:pt x="39950" y="70860"/>
                </a:lnTo>
                <a:lnTo>
                  <a:pt x="39960" y="70860"/>
                </a:lnTo>
                <a:lnTo>
                  <a:pt x="39970" y="70850"/>
                </a:lnTo>
                <a:lnTo>
                  <a:pt x="39980" y="70850"/>
                </a:lnTo>
                <a:lnTo>
                  <a:pt x="39990" y="70850"/>
                </a:lnTo>
                <a:lnTo>
                  <a:pt x="39990" y="70840"/>
                </a:lnTo>
                <a:lnTo>
                  <a:pt x="40000" y="70840"/>
                </a:lnTo>
                <a:lnTo>
                  <a:pt x="40010" y="70830"/>
                </a:lnTo>
                <a:lnTo>
                  <a:pt x="40020" y="70830"/>
                </a:lnTo>
                <a:lnTo>
                  <a:pt x="40030" y="70820"/>
                </a:lnTo>
                <a:lnTo>
                  <a:pt x="40040" y="70820"/>
                </a:lnTo>
                <a:lnTo>
                  <a:pt x="40050" y="70820"/>
                </a:lnTo>
                <a:lnTo>
                  <a:pt x="40060" y="70810"/>
                </a:lnTo>
                <a:lnTo>
                  <a:pt x="40070" y="70800"/>
                </a:lnTo>
                <a:lnTo>
                  <a:pt x="40090" y="70790"/>
                </a:lnTo>
                <a:lnTo>
                  <a:pt x="40120" y="70770"/>
                </a:lnTo>
                <a:lnTo>
                  <a:pt x="40130" y="70770"/>
                </a:lnTo>
                <a:lnTo>
                  <a:pt x="40140" y="70760"/>
                </a:lnTo>
                <a:lnTo>
                  <a:pt x="40150" y="70750"/>
                </a:lnTo>
                <a:lnTo>
                  <a:pt x="40150" y="70740"/>
                </a:lnTo>
                <a:lnTo>
                  <a:pt x="40160" y="70730"/>
                </a:lnTo>
                <a:lnTo>
                  <a:pt x="40160" y="70720"/>
                </a:lnTo>
                <a:lnTo>
                  <a:pt x="40160" y="70710"/>
                </a:lnTo>
                <a:lnTo>
                  <a:pt x="40160" y="70700"/>
                </a:lnTo>
                <a:lnTo>
                  <a:pt x="40150" y="70690"/>
                </a:lnTo>
                <a:lnTo>
                  <a:pt x="40120" y="70670"/>
                </a:lnTo>
                <a:lnTo>
                  <a:pt x="40100" y="70650"/>
                </a:lnTo>
                <a:lnTo>
                  <a:pt x="40080" y="70630"/>
                </a:lnTo>
                <a:lnTo>
                  <a:pt x="40070" y="70620"/>
                </a:lnTo>
                <a:lnTo>
                  <a:pt x="40050" y="70600"/>
                </a:lnTo>
                <a:lnTo>
                  <a:pt x="40040" y="70590"/>
                </a:lnTo>
                <a:lnTo>
                  <a:pt x="40020" y="70570"/>
                </a:lnTo>
                <a:lnTo>
                  <a:pt x="40000" y="70540"/>
                </a:lnTo>
                <a:lnTo>
                  <a:pt x="40010" y="70540"/>
                </a:lnTo>
                <a:lnTo>
                  <a:pt x="40020" y="70540"/>
                </a:lnTo>
                <a:lnTo>
                  <a:pt x="40030" y="70540"/>
                </a:lnTo>
                <a:lnTo>
                  <a:pt x="40050" y="70540"/>
                </a:lnTo>
                <a:lnTo>
                  <a:pt x="40070" y="70550"/>
                </a:lnTo>
                <a:lnTo>
                  <a:pt x="40080" y="70560"/>
                </a:lnTo>
                <a:lnTo>
                  <a:pt x="40090" y="70560"/>
                </a:lnTo>
                <a:lnTo>
                  <a:pt x="40100" y="70560"/>
                </a:lnTo>
                <a:lnTo>
                  <a:pt x="40110" y="70560"/>
                </a:lnTo>
                <a:lnTo>
                  <a:pt x="40120" y="70560"/>
                </a:lnTo>
                <a:lnTo>
                  <a:pt x="40130" y="70560"/>
                </a:lnTo>
                <a:lnTo>
                  <a:pt x="40140" y="70550"/>
                </a:lnTo>
                <a:lnTo>
                  <a:pt x="40150" y="70540"/>
                </a:lnTo>
                <a:lnTo>
                  <a:pt x="40160" y="70530"/>
                </a:lnTo>
                <a:lnTo>
                  <a:pt x="40180" y="70510"/>
                </a:lnTo>
                <a:lnTo>
                  <a:pt x="40190" y="70500"/>
                </a:lnTo>
                <a:lnTo>
                  <a:pt x="40200" y="70480"/>
                </a:lnTo>
                <a:lnTo>
                  <a:pt x="40210" y="70470"/>
                </a:lnTo>
                <a:lnTo>
                  <a:pt x="40220" y="70440"/>
                </a:lnTo>
                <a:lnTo>
                  <a:pt x="40220" y="70430"/>
                </a:lnTo>
                <a:lnTo>
                  <a:pt x="40210" y="70420"/>
                </a:lnTo>
                <a:lnTo>
                  <a:pt x="40190" y="70400"/>
                </a:lnTo>
                <a:lnTo>
                  <a:pt x="40160" y="70400"/>
                </a:lnTo>
                <a:lnTo>
                  <a:pt x="40130" y="70400"/>
                </a:lnTo>
                <a:lnTo>
                  <a:pt x="40120" y="70400"/>
                </a:lnTo>
                <a:lnTo>
                  <a:pt x="40080" y="70380"/>
                </a:lnTo>
                <a:lnTo>
                  <a:pt x="40090" y="70350"/>
                </a:lnTo>
                <a:lnTo>
                  <a:pt x="40100" y="70340"/>
                </a:lnTo>
                <a:lnTo>
                  <a:pt x="40110" y="70320"/>
                </a:lnTo>
                <a:lnTo>
                  <a:pt x="40130" y="70300"/>
                </a:lnTo>
                <a:lnTo>
                  <a:pt x="40140" y="70290"/>
                </a:lnTo>
                <a:lnTo>
                  <a:pt x="40160" y="70270"/>
                </a:lnTo>
                <a:lnTo>
                  <a:pt x="40170" y="70250"/>
                </a:lnTo>
                <a:lnTo>
                  <a:pt x="40180" y="70240"/>
                </a:lnTo>
                <a:lnTo>
                  <a:pt x="40190" y="70230"/>
                </a:lnTo>
                <a:lnTo>
                  <a:pt x="40200" y="70220"/>
                </a:lnTo>
                <a:lnTo>
                  <a:pt x="40210" y="70210"/>
                </a:lnTo>
                <a:lnTo>
                  <a:pt x="40210" y="70200"/>
                </a:lnTo>
                <a:lnTo>
                  <a:pt x="40220" y="70180"/>
                </a:lnTo>
                <a:lnTo>
                  <a:pt x="40230" y="70170"/>
                </a:lnTo>
                <a:lnTo>
                  <a:pt x="40220" y="70170"/>
                </a:lnTo>
                <a:lnTo>
                  <a:pt x="40220" y="70160"/>
                </a:lnTo>
                <a:lnTo>
                  <a:pt x="40200" y="70160"/>
                </a:lnTo>
                <a:lnTo>
                  <a:pt x="40150" y="70140"/>
                </a:lnTo>
                <a:lnTo>
                  <a:pt x="40130" y="70130"/>
                </a:lnTo>
                <a:lnTo>
                  <a:pt x="40120" y="70130"/>
                </a:lnTo>
                <a:lnTo>
                  <a:pt x="40110" y="70120"/>
                </a:lnTo>
                <a:lnTo>
                  <a:pt x="40080" y="70090"/>
                </a:lnTo>
                <a:lnTo>
                  <a:pt x="40080" y="70080"/>
                </a:lnTo>
                <a:lnTo>
                  <a:pt x="40080" y="70070"/>
                </a:lnTo>
                <a:lnTo>
                  <a:pt x="40090" y="70050"/>
                </a:lnTo>
                <a:lnTo>
                  <a:pt x="40090" y="70040"/>
                </a:lnTo>
                <a:lnTo>
                  <a:pt x="40090" y="70030"/>
                </a:lnTo>
                <a:lnTo>
                  <a:pt x="40110" y="70000"/>
                </a:lnTo>
                <a:lnTo>
                  <a:pt x="40120" y="69990"/>
                </a:lnTo>
                <a:lnTo>
                  <a:pt x="40130" y="69970"/>
                </a:lnTo>
                <a:lnTo>
                  <a:pt x="40140" y="69950"/>
                </a:lnTo>
                <a:lnTo>
                  <a:pt x="40150" y="69940"/>
                </a:lnTo>
                <a:lnTo>
                  <a:pt x="40150" y="69930"/>
                </a:lnTo>
                <a:lnTo>
                  <a:pt x="40160" y="69930"/>
                </a:lnTo>
                <a:lnTo>
                  <a:pt x="40170" y="69910"/>
                </a:lnTo>
                <a:lnTo>
                  <a:pt x="40170" y="69900"/>
                </a:lnTo>
                <a:lnTo>
                  <a:pt x="40220" y="69830"/>
                </a:lnTo>
                <a:lnTo>
                  <a:pt x="40270" y="69740"/>
                </a:lnTo>
                <a:lnTo>
                  <a:pt x="40280" y="69720"/>
                </a:lnTo>
                <a:lnTo>
                  <a:pt x="40290" y="69690"/>
                </a:lnTo>
                <a:lnTo>
                  <a:pt x="40300" y="69680"/>
                </a:lnTo>
                <a:lnTo>
                  <a:pt x="40310" y="69670"/>
                </a:lnTo>
                <a:lnTo>
                  <a:pt x="40310" y="69660"/>
                </a:lnTo>
                <a:lnTo>
                  <a:pt x="40320" y="69640"/>
                </a:lnTo>
                <a:lnTo>
                  <a:pt x="40320" y="69630"/>
                </a:lnTo>
                <a:lnTo>
                  <a:pt x="40350" y="69540"/>
                </a:lnTo>
                <a:lnTo>
                  <a:pt x="40380" y="69450"/>
                </a:lnTo>
                <a:lnTo>
                  <a:pt x="40380" y="69350"/>
                </a:lnTo>
                <a:lnTo>
                  <a:pt x="40370" y="69350"/>
                </a:lnTo>
                <a:lnTo>
                  <a:pt x="40370" y="69340"/>
                </a:lnTo>
                <a:lnTo>
                  <a:pt x="40360" y="69340"/>
                </a:lnTo>
                <a:lnTo>
                  <a:pt x="40360" y="69330"/>
                </a:lnTo>
                <a:lnTo>
                  <a:pt x="40360" y="69320"/>
                </a:lnTo>
                <a:lnTo>
                  <a:pt x="40350" y="69320"/>
                </a:lnTo>
                <a:lnTo>
                  <a:pt x="40350" y="69310"/>
                </a:lnTo>
                <a:lnTo>
                  <a:pt x="40350" y="69300"/>
                </a:lnTo>
                <a:lnTo>
                  <a:pt x="40350" y="69290"/>
                </a:lnTo>
                <a:lnTo>
                  <a:pt x="40340" y="69290"/>
                </a:lnTo>
                <a:lnTo>
                  <a:pt x="40340" y="69280"/>
                </a:lnTo>
                <a:lnTo>
                  <a:pt x="40340" y="69270"/>
                </a:lnTo>
                <a:lnTo>
                  <a:pt x="40330" y="69270"/>
                </a:lnTo>
                <a:lnTo>
                  <a:pt x="40330" y="69260"/>
                </a:lnTo>
                <a:lnTo>
                  <a:pt x="40330" y="69250"/>
                </a:lnTo>
                <a:lnTo>
                  <a:pt x="40330" y="69240"/>
                </a:lnTo>
                <a:lnTo>
                  <a:pt x="40320" y="69240"/>
                </a:lnTo>
                <a:lnTo>
                  <a:pt x="40320" y="69230"/>
                </a:lnTo>
                <a:lnTo>
                  <a:pt x="40320" y="69220"/>
                </a:lnTo>
                <a:lnTo>
                  <a:pt x="40320" y="69210"/>
                </a:lnTo>
                <a:lnTo>
                  <a:pt x="40310" y="69210"/>
                </a:lnTo>
                <a:lnTo>
                  <a:pt x="40310" y="69200"/>
                </a:lnTo>
                <a:lnTo>
                  <a:pt x="40310" y="69190"/>
                </a:lnTo>
                <a:lnTo>
                  <a:pt x="40300" y="69190"/>
                </a:lnTo>
                <a:lnTo>
                  <a:pt x="40300" y="69180"/>
                </a:lnTo>
                <a:lnTo>
                  <a:pt x="40300" y="69170"/>
                </a:lnTo>
                <a:lnTo>
                  <a:pt x="40290" y="69170"/>
                </a:lnTo>
                <a:lnTo>
                  <a:pt x="40290" y="69160"/>
                </a:lnTo>
                <a:lnTo>
                  <a:pt x="40290" y="69150"/>
                </a:lnTo>
                <a:lnTo>
                  <a:pt x="40290" y="69140"/>
                </a:lnTo>
                <a:lnTo>
                  <a:pt x="40280" y="69140"/>
                </a:lnTo>
                <a:lnTo>
                  <a:pt x="40280" y="69130"/>
                </a:lnTo>
                <a:lnTo>
                  <a:pt x="40280" y="69120"/>
                </a:lnTo>
                <a:lnTo>
                  <a:pt x="40270" y="69110"/>
                </a:lnTo>
                <a:lnTo>
                  <a:pt x="40270" y="69100"/>
                </a:lnTo>
                <a:lnTo>
                  <a:pt x="40140" y="69150"/>
                </a:lnTo>
                <a:lnTo>
                  <a:pt x="40160" y="69200"/>
                </a:lnTo>
                <a:lnTo>
                  <a:pt x="40160" y="69210"/>
                </a:lnTo>
                <a:lnTo>
                  <a:pt x="40210" y="69330"/>
                </a:lnTo>
                <a:lnTo>
                  <a:pt x="40210" y="69370"/>
                </a:lnTo>
                <a:lnTo>
                  <a:pt x="40220" y="69400"/>
                </a:lnTo>
                <a:lnTo>
                  <a:pt x="40210" y="69430"/>
                </a:lnTo>
                <a:lnTo>
                  <a:pt x="40200" y="69460"/>
                </a:lnTo>
                <a:lnTo>
                  <a:pt x="40200" y="69480"/>
                </a:lnTo>
                <a:lnTo>
                  <a:pt x="40190" y="69490"/>
                </a:lnTo>
                <a:lnTo>
                  <a:pt x="40180" y="69500"/>
                </a:lnTo>
                <a:lnTo>
                  <a:pt x="40180" y="69520"/>
                </a:lnTo>
                <a:lnTo>
                  <a:pt x="40170" y="69520"/>
                </a:lnTo>
                <a:lnTo>
                  <a:pt x="40160" y="69570"/>
                </a:lnTo>
                <a:lnTo>
                  <a:pt x="40150" y="69580"/>
                </a:lnTo>
                <a:lnTo>
                  <a:pt x="40140" y="69600"/>
                </a:lnTo>
                <a:lnTo>
                  <a:pt x="40130" y="69620"/>
                </a:lnTo>
                <a:lnTo>
                  <a:pt x="40130" y="69630"/>
                </a:lnTo>
                <a:lnTo>
                  <a:pt x="40120" y="69640"/>
                </a:lnTo>
                <a:lnTo>
                  <a:pt x="40120" y="69650"/>
                </a:lnTo>
                <a:lnTo>
                  <a:pt x="40090" y="69700"/>
                </a:lnTo>
                <a:lnTo>
                  <a:pt x="40070" y="69740"/>
                </a:lnTo>
                <a:lnTo>
                  <a:pt x="40050" y="69790"/>
                </a:lnTo>
                <a:lnTo>
                  <a:pt x="40030" y="69830"/>
                </a:lnTo>
                <a:lnTo>
                  <a:pt x="40020" y="69840"/>
                </a:lnTo>
                <a:lnTo>
                  <a:pt x="40010" y="69860"/>
                </a:lnTo>
                <a:lnTo>
                  <a:pt x="40000" y="69890"/>
                </a:lnTo>
                <a:lnTo>
                  <a:pt x="39980" y="69910"/>
                </a:lnTo>
                <a:lnTo>
                  <a:pt x="39980" y="69930"/>
                </a:lnTo>
                <a:lnTo>
                  <a:pt x="39970" y="69950"/>
                </a:lnTo>
                <a:lnTo>
                  <a:pt x="39960" y="69970"/>
                </a:lnTo>
                <a:lnTo>
                  <a:pt x="39930" y="70010"/>
                </a:lnTo>
                <a:lnTo>
                  <a:pt x="39910" y="70040"/>
                </a:lnTo>
                <a:lnTo>
                  <a:pt x="39900" y="70060"/>
                </a:lnTo>
                <a:lnTo>
                  <a:pt x="39890" y="70070"/>
                </a:lnTo>
                <a:lnTo>
                  <a:pt x="39880" y="70070"/>
                </a:lnTo>
                <a:lnTo>
                  <a:pt x="39830" y="70110"/>
                </a:lnTo>
                <a:lnTo>
                  <a:pt x="39780" y="70150"/>
                </a:lnTo>
                <a:lnTo>
                  <a:pt x="39760" y="70170"/>
                </a:lnTo>
                <a:lnTo>
                  <a:pt x="39690" y="70260"/>
                </a:lnTo>
                <a:lnTo>
                  <a:pt x="39680" y="70270"/>
                </a:lnTo>
                <a:lnTo>
                  <a:pt x="39670" y="70290"/>
                </a:lnTo>
                <a:lnTo>
                  <a:pt x="39660" y="70300"/>
                </a:lnTo>
                <a:lnTo>
                  <a:pt x="39660" y="70310"/>
                </a:lnTo>
                <a:lnTo>
                  <a:pt x="39630" y="70370"/>
                </a:lnTo>
                <a:lnTo>
                  <a:pt x="39620" y="70390"/>
                </a:lnTo>
                <a:lnTo>
                  <a:pt x="39620" y="70400"/>
                </a:lnTo>
                <a:lnTo>
                  <a:pt x="39610" y="70430"/>
                </a:lnTo>
                <a:lnTo>
                  <a:pt x="39610" y="70450"/>
                </a:lnTo>
                <a:lnTo>
                  <a:pt x="39610" y="70460"/>
                </a:lnTo>
                <a:lnTo>
                  <a:pt x="39600" y="70480"/>
                </a:lnTo>
                <a:lnTo>
                  <a:pt x="39600" y="70500"/>
                </a:lnTo>
                <a:lnTo>
                  <a:pt x="39600" y="70530"/>
                </a:lnTo>
                <a:lnTo>
                  <a:pt x="39590" y="70540"/>
                </a:lnTo>
                <a:lnTo>
                  <a:pt x="39590" y="70560"/>
                </a:lnTo>
                <a:lnTo>
                  <a:pt x="39590" y="70580"/>
                </a:lnTo>
                <a:lnTo>
                  <a:pt x="39590" y="70590"/>
                </a:lnTo>
                <a:lnTo>
                  <a:pt x="39590" y="70600"/>
                </a:lnTo>
                <a:lnTo>
                  <a:pt x="39590" y="70610"/>
                </a:lnTo>
                <a:lnTo>
                  <a:pt x="39590" y="70640"/>
                </a:lnTo>
                <a:lnTo>
                  <a:pt x="39590" y="70680"/>
                </a:lnTo>
                <a:lnTo>
                  <a:pt x="39590" y="70690"/>
                </a:lnTo>
                <a:lnTo>
                  <a:pt x="39590" y="70710"/>
                </a:lnTo>
                <a:lnTo>
                  <a:pt x="39600" y="70740"/>
                </a:lnTo>
                <a:lnTo>
                  <a:pt x="39600" y="70750"/>
                </a:lnTo>
                <a:lnTo>
                  <a:pt x="39600" y="70770"/>
                </a:lnTo>
                <a:lnTo>
                  <a:pt x="39610" y="70780"/>
                </a:lnTo>
                <a:lnTo>
                  <a:pt x="39620" y="70800"/>
                </a:lnTo>
                <a:lnTo>
                  <a:pt x="39620" y="70810"/>
                </a:lnTo>
                <a:lnTo>
                  <a:pt x="39630" y="70820"/>
                </a:lnTo>
                <a:lnTo>
                  <a:pt x="39630" y="70830"/>
                </a:lnTo>
                <a:lnTo>
                  <a:pt x="39640" y="70840"/>
                </a:lnTo>
                <a:lnTo>
                  <a:pt x="39640" y="70850"/>
                </a:lnTo>
                <a:lnTo>
                  <a:pt x="39650" y="70860"/>
                </a:lnTo>
                <a:lnTo>
                  <a:pt x="39660" y="70870"/>
                </a:lnTo>
                <a:lnTo>
                  <a:pt x="39670" y="70890"/>
                </a:lnTo>
                <a:lnTo>
                  <a:pt x="39670" y="70900"/>
                </a:lnTo>
                <a:lnTo>
                  <a:pt x="39690" y="70920"/>
                </a:lnTo>
                <a:lnTo>
                  <a:pt x="39690" y="70930"/>
                </a:lnTo>
                <a:lnTo>
                  <a:pt x="39670" y="70950"/>
                </a:lnTo>
                <a:lnTo>
                  <a:pt x="39660" y="70960"/>
                </a:lnTo>
                <a:lnTo>
                  <a:pt x="39600" y="70960"/>
                </a:lnTo>
                <a:lnTo>
                  <a:pt x="39590" y="70970"/>
                </a:lnTo>
                <a:lnTo>
                  <a:pt x="39570" y="70970"/>
                </a:lnTo>
                <a:lnTo>
                  <a:pt x="39560" y="70960"/>
                </a:lnTo>
                <a:lnTo>
                  <a:pt x="39550" y="70950"/>
                </a:lnTo>
                <a:lnTo>
                  <a:pt x="39540" y="70930"/>
                </a:lnTo>
                <a:lnTo>
                  <a:pt x="39540" y="70910"/>
                </a:lnTo>
                <a:lnTo>
                  <a:pt x="39530" y="70900"/>
                </a:lnTo>
                <a:lnTo>
                  <a:pt x="39530" y="70890"/>
                </a:lnTo>
                <a:lnTo>
                  <a:pt x="39530" y="70870"/>
                </a:lnTo>
                <a:lnTo>
                  <a:pt x="39530" y="70850"/>
                </a:lnTo>
                <a:lnTo>
                  <a:pt x="39530" y="70840"/>
                </a:lnTo>
                <a:lnTo>
                  <a:pt x="39530" y="70830"/>
                </a:lnTo>
                <a:lnTo>
                  <a:pt x="39530" y="70820"/>
                </a:lnTo>
                <a:lnTo>
                  <a:pt x="39520" y="70820"/>
                </a:lnTo>
                <a:lnTo>
                  <a:pt x="39520" y="70810"/>
                </a:lnTo>
                <a:lnTo>
                  <a:pt x="39500" y="70790"/>
                </a:lnTo>
                <a:lnTo>
                  <a:pt x="39500" y="70780"/>
                </a:lnTo>
                <a:lnTo>
                  <a:pt x="39490" y="70770"/>
                </a:lnTo>
                <a:lnTo>
                  <a:pt x="39480" y="70760"/>
                </a:lnTo>
                <a:lnTo>
                  <a:pt x="39470" y="70750"/>
                </a:lnTo>
                <a:lnTo>
                  <a:pt x="39440" y="70740"/>
                </a:lnTo>
                <a:lnTo>
                  <a:pt x="39430" y="70730"/>
                </a:lnTo>
                <a:lnTo>
                  <a:pt x="39420" y="70730"/>
                </a:lnTo>
                <a:lnTo>
                  <a:pt x="39410" y="70730"/>
                </a:lnTo>
                <a:lnTo>
                  <a:pt x="39400" y="70730"/>
                </a:lnTo>
                <a:lnTo>
                  <a:pt x="39370" y="70730"/>
                </a:lnTo>
                <a:lnTo>
                  <a:pt x="39330" y="70730"/>
                </a:lnTo>
                <a:lnTo>
                  <a:pt x="39320" y="70720"/>
                </a:lnTo>
                <a:lnTo>
                  <a:pt x="39300" y="70720"/>
                </a:lnTo>
                <a:lnTo>
                  <a:pt x="39280" y="70700"/>
                </a:lnTo>
                <a:lnTo>
                  <a:pt x="39280" y="70690"/>
                </a:lnTo>
                <a:lnTo>
                  <a:pt x="39270" y="70670"/>
                </a:lnTo>
                <a:lnTo>
                  <a:pt x="39260" y="70650"/>
                </a:lnTo>
                <a:lnTo>
                  <a:pt x="39260" y="70640"/>
                </a:lnTo>
                <a:lnTo>
                  <a:pt x="39260" y="70620"/>
                </a:lnTo>
                <a:lnTo>
                  <a:pt x="39250" y="70610"/>
                </a:lnTo>
                <a:lnTo>
                  <a:pt x="39250" y="70590"/>
                </a:lnTo>
                <a:lnTo>
                  <a:pt x="39250" y="70570"/>
                </a:lnTo>
                <a:lnTo>
                  <a:pt x="39240" y="70560"/>
                </a:lnTo>
                <a:lnTo>
                  <a:pt x="39240" y="70530"/>
                </a:lnTo>
                <a:lnTo>
                  <a:pt x="39240" y="70510"/>
                </a:lnTo>
                <a:lnTo>
                  <a:pt x="39240" y="70490"/>
                </a:lnTo>
                <a:lnTo>
                  <a:pt x="39230" y="70480"/>
                </a:lnTo>
                <a:lnTo>
                  <a:pt x="39230" y="70450"/>
                </a:lnTo>
                <a:lnTo>
                  <a:pt x="39230" y="70430"/>
                </a:lnTo>
                <a:lnTo>
                  <a:pt x="39230" y="70410"/>
                </a:lnTo>
                <a:lnTo>
                  <a:pt x="39230" y="70400"/>
                </a:lnTo>
                <a:lnTo>
                  <a:pt x="39240" y="70390"/>
                </a:lnTo>
                <a:lnTo>
                  <a:pt x="39240" y="70360"/>
                </a:lnTo>
                <a:lnTo>
                  <a:pt x="39240" y="70350"/>
                </a:lnTo>
                <a:lnTo>
                  <a:pt x="39240" y="70340"/>
                </a:lnTo>
                <a:lnTo>
                  <a:pt x="39240" y="70320"/>
                </a:lnTo>
                <a:lnTo>
                  <a:pt x="39240" y="70310"/>
                </a:lnTo>
                <a:lnTo>
                  <a:pt x="39240" y="70300"/>
                </a:lnTo>
                <a:lnTo>
                  <a:pt x="39230" y="70270"/>
                </a:lnTo>
                <a:lnTo>
                  <a:pt x="39230" y="70250"/>
                </a:lnTo>
                <a:lnTo>
                  <a:pt x="39220" y="70230"/>
                </a:lnTo>
                <a:lnTo>
                  <a:pt x="39210" y="70210"/>
                </a:lnTo>
                <a:lnTo>
                  <a:pt x="39210" y="70200"/>
                </a:lnTo>
                <a:lnTo>
                  <a:pt x="39200" y="70180"/>
                </a:lnTo>
                <a:lnTo>
                  <a:pt x="39210" y="70160"/>
                </a:lnTo>
                <a:lnTo>
                  <a:pt x="39220" y="70140"/>
                </a:lnTo>
                <a:lnTo>
                  <a:pt x="39230" y="70130"/>
                </a:lnTo>
                <a:lnTo>
                  <a:pt x="39240" y="70110"/>
                </a:lnTo>
                <a:lnTo>
                  <a:pt x="39250" y="70090"/>
                </a:lnTo>
                <a:lnTo>
                  <a:pt x="39250" y="70080"/>
                </a:lnTo>
                <a:lnTo>
                  <a:pt x="39240" y="70050"/>
                </a:lnTo>
                <a:lnTo>
                  <a:pt x="39240" y="70040"/>
                </a:lnTo>
                <a:lnTo>
                  <a:pt x="39240" y="70020"/>
                </a:lnTo>
                <a:lnTo>
                  <a:pt x="39230" y="70020"/>
                </a:lnTo>
                <a:lnTo>
                  <a:pt x="39220" y="70010"/>
                </a:lnTo>
                <a:lnTo>
                  <a:pt x="39210" y="70000"/>
                </a:lnTo>
                <a:lnTo>
                  <a:pt x="39180" y="69980"/>
                </a:lnTo>
                <a:lnTo>
                  <a:pt x="39160" y="69970"/>
                </a:lnTo>
                <a:lnTo>
                  <a:pt x="39140" y="69950"/>
                </a:lnTo>
                <a:lnTo>
                  <a:pt x="39060" y="69900"/>
                </a:lnTo>
                <a:lnTo>
                  <a:pt x="39040" y="69880"/>
                </a:lnTo>
                <a:lnTo>
                  <a:pt x="39030" y="69870"/>
                </a:lnTo>
                <a:lnTo>
                  <a:pt x="39020" y="69850"/>
                </a:lnTo>
                <a:lnTo>
                  <a:pt x="39010" y="69850"/>
                </a:lnTo>
                <a:lnTo>
                  <a:pt x="39010" y="69840"/>
                </a:lnTo>
                <a:lnTo>
                  <a:pt x="38990" y="69820"/>
                </a:lnTo>
                <a:lnTo>
                  <a:pt x="38980" y="69800"/>
                </a:lnTo>
                <a:lnTo>
                  <a:pt x="38970" y="69790"/>
                </a:lnTo>
                <a:lnTo>
                  <a:pt x="38960" y="69770"/>
                </a:lnTo>
                <a:lnTo>
                  <a:pt x="38950" y="69740"/>
                </a:lnTo>
                <a:lnTo>
                  <a:pt x="38940" y="69720"/>
                </a:lnTo>
                <a:lnTo>
                  <a:pt x="38930" y="69700"/>
                </a:lnTo>
                <a:lnTo>
                  <a:pt x="38930" y="69690"/>
                </a:lnTo>
                <a:lnTo>
                  <a:pt x="38910" y="69650"/>
                </a:lnTo>
                <a:lnTo>
                  <a:pt x="38910" y="69630"/>
                </a:lnTo>
                <a:lnTo>
                  <a:pt x="38880" y="69610"/>
                </a:lnTo>
                <a:lnTo>
                  <a:pt x="38860" y="69600"/>
                </a:lnTo>
                <a:lnTo>
                  <a:pt x="38850" y="69600"/>
                </a:lnTo>
                <a:lnTo>
                  <a:pt x="38840" y="69600"/>
                </a:lnTo>
                <a:lnTo>
                  <a:pt x="38830" y="69600"/>
                </a:lnTo>
                <a:lnTo>
                  <a:pt x="38820" y="69610"/>
                </a:lnTo>
                <a:lnTo>
                  <a:pt x="38710" y="69680"/>
                </a:lnTo>
                <a:lnTo>
                  <a:pt x="38660" y="69620"/>
                </a:lnTo>
                <a:lnTo>
                  <a:pt x="38670" y="69610"/>
                </a:lnTo>
                <a:lnTo>
                  <a:pt x="38670" y="69590"/>
                </a:lnTo>
                <a:lnTo>
                  <a:pt x="38680" y="69580"/>
                </a:lnTo>
                <a:lnTo>
                  <a:pt x="38690" y="69560"/>
                </a:lnTo>
                <a:lnTo>
                  <a:pt x="38700" y="69550"/>
                </a:lnTo>
                <a:lnTo>
                  <a:pt x="38760" y="69530"/>
                </a:lnTo>
                <a:lnTo>
                  <a:pt x="38780" y="69530"/>
                </a:lnTo>
                <a:lnTo>
                  <a:pt x="38810" y="69530"/>
                </a:lnTo>
                <a:lnTo>
                  <a:pt x="38830" y="69530"/>
                </a:lnTo>
                <a:lnTo>
                  <a:pt x="38850" y="69530"/>
                </a:lnTo>
                <a:lnTo>
                  <a:pt x="38870" y="69530"/>
                </a:lnTo>
                <a:lnTo>
                  <a:pt x="38880" y="69520"/>
                </a:lnTo>
                <a:lnTo>
                  <a:pt x="38910" y="69520"/>
                </a:lnTo>
                <a:lnTo>
                  <a:pt x="38940" y="69510"/>
                </a:lnTo>
                <a:lnTo>
                  <a:pt x="38970" y="69500"/>
                </a:lnTo>
                <a:lnTo>
                  <a:pt x="38980" y="69500"/>
                </a:lnTo>
                <a:lnTo>
                  <a:pt x="38990" y="69490"/>
                </a:lnTo>
                <a:lnTo>
                  <a:pt x="38990" y="69480"/>
                </a:lnTo>
                <a:lnTo>
                  <a:pt x="39000" y="69460"/>
                </a:lnTo>
                <a:lnTo>
                  <a:pt x="38990" y="69450"/>
                </a:lnTo>
                <a:lnTo>
                  <a:pt x="38990" y="69440"/>
                </a:lnTo>
                <a:lnTo>
                  <a:pt x="38990" y="69430"/>
                </a:lnTo>
                <a:lnTo>
                  <a:pt x="38990" y="69420"/>
                </a:lnTo>
                <a:lnTo>
                  <a:pt x="38980" y="69410"/>
                </a:lnTo>
                <a:lnTo>
                  <a:pt x="38980" y="69400"/>
                </a:lnTo>
                <a:lnTo>
                  <a:pt x="38970" y="69400"/>
                </a:lnTo>
                <a:lnTo>
                  <a:pt x="38970" y="69390"/>
                </a:lnTo>
                <a:lnTo>
                  <a:pt x="38960" y="69380"/>
                </a:lnTo>
                <a:lnTo>
                  <a:pt x="38960" y="69370"/>
                </a:lnTo>
                <a:lnTo>
                  <a:pt x="38950" y="69370"/>
                </a:lnTo>
                <a:lnTo>
                  <a:pt x="38950" y="69360"/>
                </a:lnTo>
                <a:lnTo>
                  <a:pt x="38940" y="69350"/>
                </a:lnTo>
                <a:lnTo>
                  <a:pt x="38930" y="69340"/>
                </a:lnTo>
                <a:lnTo>
                  <a:pt x="38920" y="69330"/>
                </a:lnTo>
                <a:lnTo>
                  <a:pt x="38920" y="69320"/>
                </a:lnTo>
                <a:lnTo>
                  <a:pt x="38910" y="69310"/>
                </a:lnTo>
                <a:lnTo>
                  <a:pt x="38900" y="69300"/>
                </a:lnTo>
                <a:lnTo>
                  <a:pt x="38880" y="69290"/>
                </a:lnTo>
                <a:lnTo>
                  <a:pt x="38880" y="69280"/>
                </a:lnTo>
                <a:lnTo>
                  <a:pt x="38830" y="69240"/>
                </a:lnTo>
                <a:lnTo>
                  <a:pt x="38790" y="69210"/>
                </a:lnTo>
                <a:lnTo>
                  <a:pt x="38770" y="69200"/>
                </a:lnTo>
                <a:lnTo>
                  <a:pt x="38760" y="69190"/>
                </a:lnTo>
                <a:lnTo>
                  <a:pt x="38720" y="69160"/>
                </a:lnTo>
                <a:lnTo>
                  <a:pt x="38700" y="69150"/>
                </a:lnTo>
                <a:lnTo>
                  <a:pt x="38650" y="69100"/>
                </a:lnTo>
                <a:lnTo>
                  <a:pt x="38630" y="69090"/>
                </a:lnTo>
                <a:lnTo>
                  <a:pt x="38580" y="69030"/>
                </a:lnTo>
                <a:lnTo>
                  <a:pt x="38560" y="69020"/>
                </a:lnTo>
                <a:lnTo>
                  <a:pt x="38550" y="69010"/>
                </a:lnTo>
                <a:lnTo>
                  <a:pt x="38550" y="69020"/>
                </a:lnTo>
                <a:lnTo>
                  <a:pt x="38550" y="69030"/>
                </a:lnTo>
                <a:lnTo>
                  <a:pt x="38950" y="69400"/>
                </a:lnTo>
                <a:lnTo>
                  <a:pt x="38950" y="69410"/>
                </a:lnTo>
                <a:lnTo>
                  <a:pt x="38960" y="69420"/>
                </a:lnTo>
                <a:lnTo>
                  <a:pt x="38960" y="69430"/>
                </a:lnTo>
                <a:lnTo>
                  <a:pt x="38970" y="69450"/>
                </a:lnTo>
                <a:lnTo>
                  <a:pt x="38970" y="69460"/>
                </a:lnTo>
                <a:lnTo>
                  <a:pt x="38970" y="69480"/>
                </a:lnTo>
                <a:lnTo>
                  <a:pt x="38960" y="69480"/>
                </a:lnTo>
                <a:lnTo>
                  <a:pt x="38950" y="69490"/>
                </a:lnTo>
                <a:lnTo>
                  <a:pt x="38940" y="69500"/>
                </a:lnTo>
                <a:lnTo>
                  <a:pt x="38910" y="69490"/>
                </a:lnTo>
                <a:lnTo>
                  <a:pt x="38880" y="69490"/>
                </a:lnTo>
                <a:lnTo>
                  <a:pt x="38860" y="69490"/>
                </a:lnTo>
                <a:lnTo>
                  <a:pt x="38820" y="69500"/>
                </a:lnTo>
                <a:lnTo>
                  <a:pt x="38800" y="69500"/>
                </a:lnTo>
                <a:lnTo>
                  <a:pt x="38780" y="69500"/>
                </a:lnTo>
                <a:lnTo>
                  <a:pt x="38770" y="69500"/>
                </a:lnTo>
                <a:lnTo>
                  <a:pt x="38760" y="69500"/>
                </a:lnTo>
                <a:lnTo>
                  <a:pt x="38740" y="69510"/>
                </a:lnTo>
                <a:lnTo>
                  <a:pt x="38730" y="69510"/>
                </a:lnTo>
                <a:lnTo>
                  <a:pt x="38720" y="69520"/>
                </a:lnTo>
                <a:lnTo>
                  <a:pt x="38710" y="69520"/>
                </a:lnTo>
                <a:lnTo>
                  <a:pt x="38700" y="69530"/>
                </a:lnTo>
                <a:lnTo>
                  <a:pt x="38680" y="69540"/>
                </a:lnTo>
                <a:lnTo>
                  <a:pt x="38670" y="69550"/>
                </a:lnTo>
                <a:lnTo>
                  <a:pt x="38660" y="69550"/>
                </a:lnTo>
                <a:lnTo>
                  <a:pt x="38650" y="69570"/>
                </a:lnTo>
                <a:lnTo>
                  <a:pt x="38650" y="69580"/>
                </a:lnTo>
                <a:lnTo>
                  <a:pt x="38650" y="69590"/>
                </a:lnTo>
                <a:lnTo>
                  <a:pt x="38640" y="69610"/>
                </a:lnTo>
                <a:lnTo>
                  <a:pt x="38640" y="69620"/>
                </a:lnTo>
                <a:lnTo>
                  <a:pt x="38640" y="69630"/>
                </a:lnTo>
                <a:lnTo>
                  <a:pt x="38650" y="69630"/>
                </a:lnTo>
                <a:lnTo>
                  <a:pt x="38650" y="69650"/>
                </a:lnTo>
                <a:lnTo>
                  <a:pt x="38650" y="69660"/>
                </a:lnTo>
                <a:lnTo>
                  <a:pt x="38660" y="69670"/>
                </a:lnTo>
                <a:lnTo>
                  <a:pt x="38660" y="69680"/>
                </a:lnTo>
                <a:lnTo>
                  <a:pt x="38680" y="69690"/>
                </a:lnTo>
                <a:lnTo>
                  <a:pt x="38680" y="69700"/>
                </a:lnTo>
                <a:lnTo>
                  <a:pt x="38690" y="69700"/>
                </a:lnTo>
                <a:lnTo>
                  <a:pt x="38710" y="69700"/>
                </a:lnTo>
                <a:lnTo>
                  <a:pt x="38730" y="69700"/>
                </a:lnTo>
                <a:lnTo>
                  <a:pt x="38750" y="69690"/>
                </a:lnTo>
                <a:lnTo>
                  <a:pt x="38770" y="69690"/>
                </a:lnTo>
                <a:lnTo>
                  <a:pt x="38780" y="69680"/>
                </a:lnTo>
                <a:lnTo>
                  <a:pt x="38790" y="69680"/>
                </a:lnTo>
                <a:lnTo>
                  <a:pt x="38790" y="69670"/>
                </a:lnTo>
                <a:lnTo>
                  <a:pt x="38800" y="69670"/>
                </a:lnTo>
                <a:lnTo>
                  <a:pt x="38810" y="69650"/>
                </a:lnTo>
                <a:lnTo>
                  <a:pt x="38830" y="69640"/>
                </a:lnTo>
                <a:lnTo>
                  <a:pt x="38840" y="69630"/>
                </a:lnTo>
                <a:lnTo>
                  <a:pt x="38850" y="69630"/>
                </a:lnTo>
                <a:lnTo>
                  <a:pt x="38860" y="69630"/>
                </a:lnTo>
                <a:lnTo>
                  <a:pt x="38870" y="69630"/>
                </a:lnTo>
                <a:lnTo>
                  <a:pt x="38880" y="69660"/>
                </a:lnTo>
                <a:lnTo>
                  <a:pt x="38880" y="69670"/>
                </a:lnTo>
                <a:lnTo>
                  <a:pt x="38900" y="69720"/>
                </a:lnTo>
                <a:lnTo>
                  <a:pt x="38910" y="69730"/>
                </a:lnTo>
                <a:lnTo>
                  <a:pt x="38910" y="69750"/>
                </a:lnTo>
                <a:lnTo>
                  <a:pt x="38920" y="69770"/>
                </a:lnTo>
                <a:lnTo>
                  <a:pt x="39000" y="69880"/>
                </a:lnTo>
                <a:lnTo>
                  <a:pt x="39010" y="69890"/>
                </a:lnTo>
                <a:lnTo>
                  <a:pt x="39020" y="69900"/>
                </a:lnTo>
                <a:lnTo>
                  <a:pt x="39030" y="69920"/>
                </a:lnTo>
                <a:lnTo>
                  <a:pt x="39130" y="70000"/>
                </a:lnTo>
                <a:lnTo>
                  <a:pt x="39140" y="70000"/>
                </a:lnTo>
                <a:lnTo>
                  <a:pt x="39160" y="70020"/>
                </a:lnTo>
                <a:lnTo>
                  <a:pt x="39170" y="70030"/>
                </a:lnTo>
                <a:lnTo>
                  <a:pt x="39190" y="70040"/>
                </a:lnTo>
                <a:lnTo>
                  <a:pt x="39200" y="70040"/>
                </a:lnTo>
                <a:lnTo>
                  <a:pt x="39210" y="70060"/>
                </a:lnTo>
                <a:lnTo>
                  <a:pt x="39220" y="70070"/>
                </a:lnTo>
                <a:lnTo>
                  <a:pt x="39220" y="70090"/>
                </a:lnTo>
                <a:lnTo>
                  <a:pt x="39210" y="70110"/>
                </a:lnTo>
                <a:lnTo>
                  <a:pt x="39200" y="70120"/>
                </a:lnTo>
                <a:lnTo>
                  <a:pt x="39190" y="70130"/>
                </a:lnTo>
                <a:lnTo>
                  <a:pt x="39190" y="70140"/>
                </a:lnTo>
                <a:lnTo>
                  <a:pt x="39180" y="70160"/>
                </a:lnTo>
                <a:lnTo>
                  <a:pt x="39180" y="70180"/>
                </a:lnTo>
                <a:lnTo>
                  <a:pt x="39180" y="70190"/>
                </a:lnTo>
                <a:lnTo>
                  <a:pt x="39180" y="70200"/>
                </a:lnTo>
                <a:lnTo>
                  <a:pt x="39180" y="70210"/>
                </a:lnTo>
                <a:lnTo>
                  <a:pt x="39180" y="70230"/>
                </a:lnTo>
                <a:lnTo>
                  <a:pt x="39180" y="70240"/>
                </a:lnTo>
                <a:lnTo>
                  <a:pt x="39190" y="70250"/>
                </a:lnTo>
                <a:lnTo>
                  <a:pt x="39190" y="70260"/>
                </a:lnTo>
                <a:lnTo>
                  <a:pt x="39190" y="70270"/>
                </a:lnTo>
                <a:lnTo>
                  <a:pt x="39190" y="70280"/>
                </a:lnTo>
                <a:lnTo>
                  <a:pt x="39190" y="70300"/>
                </a:lnTo>
                <a:lnTo>
                  <a:pt x="39200" y="70300"/>
                </a:lnTo>
                <a:lnTo>
                  <a:pt x="39200" y="70320"/>
                </a:lnTo>
                <a:lnTo>
                  <a:pt x="39200" y="70340"/>
                </a:lnTo>
                <a:lnTo>
                  <a:pt x="39200" y="70360"/>
                </a:lnTo>
                <a:lnTo>
                  <a:pt x="39200" y="70370"/>
                </a:lnTo>
                <a:lnTo>
                  <a:pt x="39200" y="70380"/>
                </a:lnTo>
                <a:lnTo>
                  <a:pt x="39200" y="70400"/>
                </a:lnTo>
                <a:lnTo>
                  <a:pt x="39190" y="70400"/>
                </a:lnTo>
                <a:lnTo>
                  <a:pt x="39190" y="70430"/>
                </a:lnTo>
                <a:lnTo>
                  <a:pt x="39190" y="70450"/>
                </a:lnTo>
                <a:lnTo>
                  <a:pt x="39200" y="70460"/>
                </a:lnTo>
                <a:lnTo>
                  <a:pt x="39200" y="70490"/>
                </a:lnTo>
                <a:lnTo>
                  <a:pt x="39200" y="70500"/>
                </a:lnTo>
                <a:lnTo>
                  <a:pt x="39200" y="70510"/>
                </a:lnTo>
                <a:lnTo>
                  <a:pt x="39200" y="70530"/>
                </a:lnTo>
                <a:lnTo>
                  <a:pt x="39200" y="70540"/>
                </a:lnTo>
                <a:lnTo>
                  <a:pt x="39210" y="70570"/>
                </a:lnTo>
                <a:lnTo>
                  <a:pt x="39210" y="70580"/>
                </a:lnTo>
                <a:lnTo>
                  <a:pt x="39220" y="70610"/>
                </a:lnTo>
                <a:lnTo>
                  <a:pt x="39230" y="70640"/>
                </a:lnTo>
                <a:lnTo>
                  <a:pt x="39230" y="70660"/>
                </a:lnTo>
                <a:lnTo>
                  <a:pt x="39240" y="70670"/>
                </a:lnTo>
                <a:lnTo>
                  <a:pt x="39240" y="70680"/>
                </a:lnTo>
                <a:lnTo>
                  <a:pt x="39240" y="70690"/>
                </a:lnTo>
                <a:lnTo>
                  <a:pt x="39250" y="70690"/>
                </a:lnTo>
                <a:lnTo>
                  <a:pt x="39250" y="70700"/>
                </a:lnTo>
                <a:lnTo>
                  <a:pt x="39260" y="70720"/>
                </a:lnTo>
                <a:lnTo>
                  <a:pt x="39270" y="70730"/>
                </a:lnTo>
                <a:lnTo>
                  <a:pt x="39280" y="70740"/>
                </a:lnTo>
                <a:lnTo>
                  <a:pt x="39300" y="70750"/>
                </a:lnTo>
                <a:lnTo>
                  <a:pt x="39320" y="70760"/>
                </a:lnTo>
                <a:lnTo>
                  <a:pt x="39330" y="70760"/>
                </a:lnTo>
                <a:lnTo>
                  <a:pt x="39340" y="70770"/>
                </a:lnTo>
                <a:lnTo>
                  <a:pt x="39350" y="70770"/>
                </a:lnTo>
                <a:lnTo>
                  <a:pt x="39360" y="70770"/>
                </a:lnTo>
                <a:lnTo>
                  <a:pt x="39370" y="70770"/>
                </a:lnTo>
                <a:lnTo>
                  <a:pt x="39390" y="70770"/>
                </a:lnTo>
                <a:lnTo>
                  <a:pt x="39410" y="70770"/>
                </a:lnTo>
                <a:lnTo>
                  <a:pt x="39430" y="70780"/>
                </a:lnTo>
                <a:lnTo>
                  <a:pt x="39450" y="70780"/>
                </a:lnTo>
                <a:lnTo>
                  <a:pt x="39460" y="70790"/>
                </a:lnTo>
                <a:lnTo>
                  <a:pt x="39470" y="70790"/>
                </a:lnTo>
                <a:lnTo>
                  <a:pt x="39480" y="70800"/>
                </a:lnTo>
                <a:lnTo>
                  <a:pt x="39480" y="70820"/>
                </a:lnTo>
                <a:lnTo>
                  <a:pt x="39480" y="70830"/>
                </a:lnTo>
                <a:lnTo>
                  <a:pt x="39480" y="70840"/>
                </a:lnTo>
                <a:lnTo>
                  <a:pt x="39480" y="70850"/>
                </a:lnTo>
                <a:lnTo>
                  <a:pt x="39490" y="70860"/>
                </a:lnTo>
                <a:lnTo>
                  <a:pt x="39490" y="70880"/>
                </a:lnTo>
                <a:lnTo>
                  <a:pt x="39490" y="70890"/>
                </a:lnTo>
                <a:lnTo>
                  <a:pt x="39500" y="70900"/>
                </a:lnTo>
                <a:lnTo>
                  <a:pt x="39500" y="70920"/>
                </a:lnTo>
                <a:lnTo>
                  <a:pt x="39500" y="70940"/>
                </a:lnTo>
                <a:lnTo>
                  <a:pt x="39500" y="70950"/>
                </a:lnTo>
                <a:lnTo>
                  <a:pt x="39500" y="70970"/>
                </a:lnTo>
                <a:lnTo>
                  <a:pt x="39500" y="70980"/>
                </a:lnTo>
                <a:lnTo>
                  <a:pt x="39500" y="71010"/>
                </a:lnTo>
                <a:lnTo>
                  <a:pt x="39480" y="71040"/>
                </a:lnTo>
                <a:lnTo>
                  <a:pt x="39460" y="71070"/>
                </a:lnTo>
                <a:lnTo>
                  <a:pt x="39430" y="71090"/>
                </a:lnTo>
                <a:lnTo>
                  <a:pt x="39420" y="71100"/>
                </a:lnTo>
                <a:lnTo>
                  <a:pt x="39410" y="71120"/>
                </a:lnTo>
                <a:lnTo>
                  <a:pt x="39370" y="71160"/>
                </a:lnTo>
                <a:lnTo>
                  <a:pt x="39360" y="71170"/>
                </a:lnTo>
                <a:lnTo>
                  <a:pt x="39330" y="71200"/>
                </a:lnTo>
                <a:lnTo>
                  <a:pt x="39290" y="71240"/>
                </a:lnTo>
                <a:lnTo>
                  <a:pt x="39260" y="71260"/>
                </a:lnTo>
                <a:lnTo>
                  <a:pt x="39230" y="71280"/>
                </a:lnTo>
                <a:lnTo>
                  <a:pt x="39190" y="71320"/>
                </a:lnTo>
                <a:lnTo>
                  <a:pt x="39180" y="71340"/>
                </a:lnTo>
                <a:lnTo>
                  <a:pt x="39150" y="71370"/>
                </a:lnTo>
                <a:lnTo>
                  <a:pt x="39130" y="71400"/>
                </a:lnTo>
                <a:lnTo>
                  <a:pt x="39110" y="71450"/>
                </a:lnTo>
                <a:lnTo>
                  <a:pt x="39100" y="71480"/>
                </a:lnTo>
                <a:lnTo>
                  <a:pt x="39080" y="71500"/>
                </a:lnTo>
                <a:lnTo>
                  <a:pt x="39070" y="71500"/>
                </a:lnTo>
                <a:lnTo>
                  <a:pt x="39070" y="71510"/>
                </a:lnTo>
                <a:lnTo>
                  <a:pt x="39060" y="71510"/>
                </a:lnTo>
                <a:lnTo>
                  <a:pt x="39050" y="71520"/>
                </a:lnTo>
                <a:lnTo>
                  <a:pt x="39040" y="71520"/>
                </a:lnTo>
                <a:lnTo>
                  <a:pt x="39030" y="71530"/>
                </a:lnTo>
                <a:lnTo>
                  <a:pt x="39020" y="71530"/>
                </a:lnTo>
                <a:lnTo>
                  <a:pt x="39010" y="71540"/>
                </a:lnTo>
                <a:lnTo>
                  <a:pt x="38990" y="71550"/>
                </a:lnTo>
                <a:lnTo>
                  <a:pt x="38970" y="71560"/>
                </a:lnTo>
                <a:lnTo>
                  <a:pt x="38960" y="71570"/>
                </a:lnTo>
                <a:lnTo>
                  <a:pt x="38950" y="71570"/>
                </a:lnTo>
                <a:lnTo>
                  <a:pt x="38950" y="71580"/>
                </a:lnTo>
                <a:lnTo>
                  <a:pt x="38930" y="71580"/>
                </a:lnTo>
                <a:lnTo>
                  <a:pt x="38920" y="71590"/>
                </a:lnTo>
                <a:lnTo>
                  <a:pt x="38910" y="71610"/>
                </a:lnTo>
                <a:lnTo>
                  <a:pt x="38890" y="71620"/>
                </a:lnTo>
                <a:lnTo>
                  <a:pt x="38870" y="71620"/>
                </a:lnTo>
                <a:lnTo>
                  <a:pt x="38860" y="71620"/>
                </a:lnTo>
                <a:lnTo>
                  <a:pt x="38850" y="71610"/>
                </a:lnTo>
                <a:lnTo>
                  <a:pt x="38850" y="71590"/>
                </a:lnTo>
                <a:lnTo>
                  <a:pt x="38850" y="71580"/>
                </a:lnTo>
                <a:lnTo>
                  <a:pt x="38850" y="71570"/>
                </a:lnTo>
                <a:lnTo>
                  <a:pt x="38860" y="71550"/>
                </a:lnTo>
                <a:lnTo>
                  <a:pt x="38860" y="71530"/>
                </a:lnTo>
                <a:lnTo>
                  <a:pt x="38860" y="71520"/>
                </a:lnTo>
                <a:lnTo>
                  <a:pt x="38860" y="71510"/>
                </a:lnTo>
                <a:lnTo>
                  <a:pt x="38860" y="71500"/>
                </a:lnTo>
                <a:lnTo>
                  <a:pt x="38870" y="71490"/>
                </a:lnTo>
                <a:lnTo>
                  <a:pt x="38880" y="71480"/>
                </a:lnTo>
                <a:lnTo>
                  <a:pt x="38890" y="71470"/>
                </a:lnTo>
                <a:lnTo>
                  <a:pt x="38910" y="71470"/>
                </a:lnTo>
                <a:lnTo>
                  <a:pt x="38920" y="71470"/>
                </a:lnTo>
                <a:lnTo>
                  <a:pt x="38930" y="71470"/>
                </a:lnTo>
                <a:lnTo>
                  <a:pt x="38940" y="71470"/>
                </a:lnTo>
                <a:lnTo>
                  <a:pt x="38950" y="71470"/>
                </a:lnTo>
                <a:lnTo>
                  <a:pt x="38960" y="71470"/>
                </a:lnTo>
                <a:lnTo>
                  <a:pt x="38960" y="71460"/>
                </a:lnTo>
                <a:lnTo>
                  <a:pt x="38970" y="71450"/>
                </a:lnTo>
                <a:lnTo>
                  <a:pt x="38980" y="71440"/>
                </a:lnTo>
                <a:lnTo>
                  <a:pt x="38980" y="71430"/>
                </a:lnTo>
                <a:lnTo>
                  <a:pt x="38970" y="71420"/>
                </a:lnTo>
                <a:lnTo>
                  <a:pt x="38970" y="71410"/>
                </a:lnTo>
                <a:lnTo>
                  <a:pt x="38970" y="71400"/>
                </a:lnTo>
                <a:lnTo>
                  <a:pt x="38960" y="71400"/>
                </a:lnTo>
                <a:lnTo>
                  <a:pt x="38960" y="71390"/>
                </a:lnTo>
                <a:lnTo>
                  <a:pt x="38950" y="71380"/>
                </a:lnTo>
                <a:lnTo>
                  <a:pt x="38950" y="71370"/>
                </a:lnTo>
                <a:lnTo>
                  <a:pt x="38940" y="71360"/>
                </a:lnTo>
                <a:lnTo>
                  <a:pt x="38940" y="71350"/>
                </a:lnTo>
                <a:lnTo>
                  <a:pt x="38920" y="71330"/>
                </a:lnTo>
                <a:lnTo>
                  <a:pt x="38910" y="71310"/>
                </a:lnTo>
                <a:lnTo>
                  <a:pt x="38900" y="71310"/>
                </a:lnTo>
                <a:lnTo>
                  <a:pt x="38890" y="71290"/>
                </a:lnTo>
                <a:lnTo>
                  <a:pt x="38890" y="71280"/>
                </a:lnTo>
                <a:lnTo>
                  <a:pt x="38890" y="71270"/>
                </a:lnTo>
                <a:lnTo>
                  <a:pt x="38880" y="71250"/>
                </a:lnTo>
                <a:lnTo>
                  <a:pt x="38880" y="71240"/>
                </a:lnTo>
                <a:lnTo>
                  <a:pt x="38890" y="71230"/>
                </a:lnTo>
                <a:lnTo>
                  <a:pt x="38900" y="71210"/>
                </a:lnTo>
                <a:lnTo>
                  <a:pt x="38910" y="71200"/>
                </a:lnTo>
                <a:lnTo>
                  <a:pt x="38930" y="71180"/>
                </a:lnTo>
                <a:lnTo>
                  <a:pt x="38950" y="71160"/>
                </a:lnTo>
                <a:lnTo>
                  <a:pt x="38970" y="71140"/>
                </a:lnTo>
                <a:lnTo>
                  <a:pt x="38980" y="71130"/>
                </a:lnTo>
                <a:lnTo>
                  <a:pt x="39000" y="71110"/>
                </a:lnTo>
                <a:lnTo>
                  <a:pt x="39010" y="71100"/>
                </a:lnTo>
                <a:lnTo>
                  <a:pt x="39010" y="71090"/>
                </a:lnTo>
                <a:lnTo>
                  <a:pt x="39020" y="71080"/>
                </a:lnTo>
                <a:lnTo>
                  <a:pt x="39020" y="71070"/>
                </a:lnTo>
                <a:lnTo>
                  <a:pt x="39020" y="71060"/>
                </a:lnTo>
                <a:lnTo>
                  <a:pt x="39010" y="71050"/>
                </a:lnTo>
                <a:lnTo>
                  <a:pt x="39000" y="71040"/>
                </a:lnTo>
                <a:lnTo>
                  <a:pt x="38980" y="71020"/>
                </a:lnTo>
                <a:lnTo>
                  <a:pt x="38970" y="71000"/>
                </a:lnTo>
                <a:lnTo>
                  <a:pt x="38970" y="70980"/>
                </a:lnTo>
                <a:lnTo>
                  <a:pt x="38980" y="70960"/>
                </a:lnTo>
                <a:lnTo>
                  <a:pt x="38980" y="70950"/>
                </a:lnTo>
                <a:lnTo>
                  <a:pt x="38980" y="70960"/>
                </a:lnTo>
                <a:lnTo>
                  <a:pt x="38970" y="70960"/>
                </a:lnTo>
                <a:lnTo>
                  <a:pt x="38970" y="70970"/>
                </a:lnTo>
                <a:lnTo>
                  <a:pt x="38970" y="70980"/>
                </a:lnTo>
                <a:lnTo>
                  <a:pt x="38970" y="70990"/>
                </a:lnTo>
                <a:lnTo>
                  <a:pt x="38970" y="71000"/>
                </a:lnTo>
                <a:lnTo>
                  <a:pt x="38970" y="71010"/>
                </a:lnTo>
                <a:lnTo>
                  <a:pt x="38970" y="71020"/>
                </a:lnTo>
                <a:lnTo>
                  <a:pt x="38970" y="71030"/>
                </a:lnTo>
                <a:lnTo>
                  <a:pt x="38980" y="71040"/>
                </a:lnTo>
                <a:lnTo>
                  <a:pt x="38990" y="71050"/>
                </a:lnTo>
                <a:lnTo>
                  <a:pt x="39000" y="71060"/>
                </a:lnTo>
                <a:lnTo>
                  <a:pt x="39010" y="71070"/>
                </a:lnTo>
                <a:lnTo>
                  <a:pt x="39000" y="71080"/>
                </a:lnTo>
                <a:lnTo>
                  <a:pt x="39000" y="71090"/>
                </a:lnTo>
                <a:lnTo>
                  <a:pt x="38990" y="71090"/>
                </a:lnTo>
                <a:lnTo>
                  <a:pt x="38990" y="71100"/>
                </a:lnTo>
                <a:lnTo>
                  <a:pt x="38980" y="71110"/>
                </a:lnTo>
                <a:lnTo>
                  <a:pt x="38970" y="71110"/>
                </a:lnTo>
                <a:lnTo>
                  <a:pt x="38970" y="71120"/>
                </a:lnTo>
                <a:lnTo>
                  <a:pt x="38960" y="71130"/>
                </a:lnTo>
                <a:lnTo>
                  <a:pt x="38950" y="71130"/>
                </a:lnTo>
                <a:lnTo>
                  <a:pt x="38950" y="71140"/>
                </a:lnTo>
                <a:lnTo>
                  <a:pt x="38940" y="71150"/>
                </a:lnTo>
                <a:lnTo>
                  <a:pt x="38930" y="71150"/>
                </a:lnTo>
                <a:lnTo>
                  <a:pt x="38920" y="71160"/>
                </a:lnTo>
                <a:lnTo>
                  <a:pt x="38910" y="71160"/>
                </a:lnTo>
                <a:lnTo>
                  <a:pt x="38910" y="71170"/>
                </a:lnTo>
                <a:lnTo>
                  <a:pt x="38900" y="71170"/>
                </a:lnTo>
                <a:lnTo>
                  <a:pt x="38900" y="71180"/>
                </a:lnTo>
                <a:lnTo>
                  <a:pt x="38890" y="71180"/>
                </a:lnTo>
                <a:lnTo>
                  <a:pt x="38890" y="71190"/>
                </a:lnTo>
                <a:lnTo>
                  <a:pt x="38880" y="71200"/>
                </a:lnTo>
                <a:lnTo>
                  <a:pt x="38880" y="71210"/>
                </a:lnTo>
                <a:lnTo>
                  <a:pt x="38870" y="71220"/>
                </a:lnTo>
                <a:lnTo>
                  <a:pt x="38870" y="71230"/>
                </a:lnTo>
                <a:lnTo>
                  <a:pt x="38870" y="71240"/>
                </a:lnTo>
                <a:lnTo>
                  <a:pt x="38860" y="71270"/>
                </a:lnTo>
                <a:lnTo>
                  <a:pt x="38870" y="71280"/>
                </a:lnTo>
                <a:lnTo>
                  <a:pt x="38870" y="71290"/>
                </a:lnTo>
                <a:lnTo>
                  <a:pt x="38880" y="71300"/>
                </a:lnTo>
                <a:lnTo>
                  <a:pt x="38880" y="71310"/>
                </a:lnTo>
                <a:lnTo>
                  <a:pt x="38890" y="71320"/>
                </a:lnTo>
                <a:lnTo>
                  <a:pt x="38900" y="71330"/>
                </a:lnTo>
                <a:lnTo>
                  <a:pt x="38900" y="71340"/>
                </a:lnTo>
                <a:lnTo>
                  <a:pt x="38910" y="71350"/>
                </a:lnTo>
                <a:lnTo>
                  <a:pt x="38920" y="71360"/>
                </a:lnTo>
                <a:lnTo>
                  <a:pt x="38920" y="71370"/>
                </a:lnTo>
                <a:lnTo>
                  <a:pt x="38930" y="71380"/>
                </a:lnTo>
                <a:lnTo>
                  <a:pt x="38930" y="71390"/>
                </a:lnTo>
                <a:lnTo>
                  <a:pt x="38940" y="71400"/>
                </a:lnTo>
                <a:lnTo>
                  <a:pt x="38950" y="71410"/>
                </a:lnTo>
                <a:lnTo>
                  <a:pt x="38950" y="71420"/>
                </a:lnTo>
                <a:lnTo>
                  <a:pt x="38950" y="71430"/>
                </a:lnTo>
                <a:lnTo>
                  <a:pt x="38940" y="71440"/>
                </a:lnTo>
                <a:lnTo>
                  <a:pt x="38930" y="71440"/>
                </a:lnTo>
                <a:lnTo>
                  <a:pt x="38920" y="71440"/>
                </a:lnTo>
                <a:lnTo>
                  <a:pt x="38910" y="71450"/>
                </a:lnTo>
                <a:lnTo>
                  <a:pt x="38900" y="71450"/>
                </a:lnTo>
                <a:lnTo>
                  <a:pt x="38890" y="71450"/>
                </a:lnTo>
                <a:lnTo>
                  <a:pt x="38880" y="71450"/>
                </a:lnTo>
                <a:lnTo>
                  <a:pt x="38870" y="71450"/>
                </a:lnTo>
                <a:lnTo>
                  <a:pt x="38860" y="71460"/>
                </a:lnTo>
                <a:lnTo>
                  <a:pt x="38850" y="71470"/>
                </a:lnTo>
                <a:lnTo>
                  <a:pt x="38850" y="71490"/>
                </a:lnTo>
                <a:lnTo>
                  <a:pt x="38840" y="71500"/>
                </a:lnTo>
                <a:lnTo>
                  <a:pt x="38840" y="71520"/>
                </a:lnTo>
                <a:lnTo>
                  <a:pt x="38840" y="71530"/>
                </a:lnTo>
                <a:lnTo>
                  <a:pt x="38840" y="71550"/>
                </a:lnTo>
                <a:lnTo>
                  <a:pt x="38840" y="71560"/>
                </a:lnTo>
                <a:lnTo>
                  <a:pt x="38830" y="71580"/>
                </a:lnTo>
                <a:lnTo>
                  <a:pt x="38830" y="71600"/>
                </a:lnTo>
                <a:lnTo>
                  <a:pt x="38830" y="71610"/>
                </a:lnTo>
                <a:lnTo>
                  <a:pt x="38840" y="71620"/>
                </a:lnTo>
                <a:lnTo>
                  <a:pt x="38850" y="71630"/>
                </a:lnTo>
                <a:lnTo>
                  <a:pt x="38860" y="71630"/>
                </a:lnTo>
                <a:lnTo>
                  <a:pt x="38870" y="71640"/>
                </a:lnTo>
                <a:lnTo>
                  <a:pt x="38880" y="71640"/>
                </a:lnTo>
                <a:lnTo>
                  <a:pt x="38900" y="71630"/>
                </a:lnTo>
                <a:lnTo>
                  <a:pt x="38920" y="71620"/>
                </a:lnTo>
                <a:lnTo>
                  <a:pt x="38930" y="71620"/>
                </a:lnTo>
                <a:lnTo>
                  <a:pt x="38930" y="71610"/>
                </a:lnTo>
                <a:lnTo>
                  <a:pt x="38940" y="71600"/>
                </a:lnTo>
                <a:lnTo>
                  <a:pt x="38950" y="71600"/>
                </a:lnTo>
                <a:lnTo>
                  <a:pt x="38960" y="71590"/>
                </a:lnTo>
                <a:lnTo>
                  <a:pt x="38980" y="71580"/>
                </a:lnTo>
                <a:lnTo>
                  <a:pt x="39000" y="71560"/>
                </a:lnTo>
                <a:lnTo>
                  <a:pt x="39010" y="71560"/>
                </a:lnTo>
                <a:lnTo>
                  <a:pt x="39020" y="71560"/>
                </a:lnTo>
                <a:lnTo>
                  <a:pt x="39030" y="71550"/>
                </a:lnTo>
                <a:lnTo>
                  <a:pt x="39040" y="71550"/>
                </a:lnTo>
                <a:lnTo>
                  <a:pt x="39050" y="71550"/>
                </a:lnTo>
                <a:lnTo>
                  <a:pt x="39050" y="71540"/>
                </a:lnTo>
                <a:lnTo>
                  <a:pt x="39070" y="71540"/>
                </a:lnTo>
                <a:lnTo>
                  <a:pt x="39070" y="71550"/>
                </a:lnTo>
                <a:lnTo>
                  <a:pt x="39070" y="71580"/>
                </a:lnTo>
                <a:lnTo>
                  <a:pt x="39070" y="71590"/>
                </a:lnTo>
                <a:lnTo>
                  <a:pt x="39070" y="71610"/>
                </a:lnTo>
                <a:lnTo>
                  <a:pt x="39070" y="71620"/>
                </a:lnTo>
                <a:lnTo>
                  <a:pt x="39070" y="71640"/>
                </a:lnTo>
                <a:lnTo>
                  <a:pt x="39080" y="71660"/>
                </a:lnTo>
                <a:lnTo>
                  <a:pt x="39080" y="71670"/>
                </a:lnTo>
                <a:lnTo>
                  <a:pt x="39080" y="71690"/>
                </a:lnTo>
                <a:lnTo>
                  <a:pt x="39090" y="71720"/>
                </a:lnTo>
                <a:lnTo>
                  <a:pt x="39100" y="71760"/>
                </a:lnTo>
                <a:lnTo>
                  <a:pt x="39120" y="71790"/>
                </a:lnTo>
                <a:lnTo>
                  <a:pt x="39120" y="71800"/>
                </a:lnTo>
                <a:lnTo>
                  <a:pt x="39130" y="71820"/>
                </a:lnTo>
                <a:lnTo>
                  <a:pt x="39140" y="71840"/>
                </a:lnTo>
                <a:lnTo>
                  <a:pt x="39170" y="71870"/>
                </a:lnTo>
                <a:lnTo>
                  <a:pt x="39190" y="71910"/>
                </a:lnTo>
                <a:lnTo>
                  <a:pt x="39200" y="71930"/>
                </a:lnTo>
                <a:lnTo>
                  <a:pt x="39220" y="71950"/>
                </a:lnTo>
                <a:lnTo>
                  <a:pt x="39230" y="71960"/>
                </a:lnTo>
                <a:lnTo>
                  <a:pt x="39240" y="71980"/>
                </a:lnTo>
                <a:lnTo>
                  <a:pt x="39260" y="72000"/>
                </a:lnTo>
                <a:lnTo>
                  <a:pt x="39270" y="72020"/>
                </a:lnTo>
                <a:lnTo>
                  <a:pt x="39290" y="72040"/>
                </a:lnTo>
                <a:lnTo>
                  <a:pt x="39300" y="72060"/>
                </a:lnTo>
                <a:lnTo>
                  <a:pt x="39320" y="72070"/>
                </a:lnTo>
                <a:lnTo>
                  <a:pt x="39330" y="72090"/>
                </a:lnTo>
                <a:lnTo>
                  <a:pt x="39350" y="72110"/>
                </a:lnTo>
                <a:lnTo>
                  <a:pt x="39370" y="72150"/>
                </a:lnTo>
                <a:lnTo>
                  <a:pt x="39390" y="72180"/>
                </a:lnTo>
                <a:lnTo>
                  <a:pt x="39400" y="72200"/>
                </a:lnTo>
                <a:lnTo>
                  <a:pt x="39410" y="72230"/>
                </a:lnTo>
                <a:lnTo>
                  <a:pt x="39430" y="72260"/>
                </a:lnTo>
                <a:lnTo>
                  <a:pt x="39440" y="72280"/>
                </a:lnTo>
                <a:lnTo>
                  <a:pt x="39450" y="72280"/>
                </a:lnTo>
                <a:lnTo>
                  <a:pt x="39460" y="72300"/>
                </a:lnTo>
                <a:lnTo>
                  <a:pt x="39470" y="72310"/>
                </a:lnTo>
                <a:lnTo>
                  <a:pt x="39470" y="72320"/>
                </a:lnTo>
                <a:lnTo>
                  <a:pt x="39480" y="72340"/>
                </a:lnTo>
                <a:lnTo>
                  <a:pt x="39490" y="72370"/>
                </a:lnTo>
                <a:lnTo>
                  <a:pt x="39500" y="72380"/>
                </a:lnTo>
                <a:lnTo>
                  <a:pt x="39520" y="72410"/>
                </a:lnTo>
                <a:lnTo>
                  <a:pt x="39520" y="72430"/>
                </a:lnTo>
                <a:lnTo>
                  <a:pt x="39530" y="72430"/>
                </a:lnTo>
                <a:lnTo>
                  <a:pt x="39540" y="72450"/>
                </a:lnTo>
                <a:lnTo>
                  <a:pt x="39550" y="72470"/>
                </a:lnTo>
                <a:lnTo>
                  <a:pt x="39570" y="72490"/>
                </a:lnTo>
                <a:lnTo>
                  <a:pt x="39580" y="72510"/>
                </a:lnTo>
                <a:lnTo>
                  <a:pt x="39590" y="72530"/>
                </a:lnTo>
                <a:lnTo>
                  <a:pt x="39600" y="72550"/>
                </a:lnTo>
                <a:lnTo>
                  <a:pt x="39620" y="72580"/>
                </a:lnTo>
                <a:lnTo>
                  <a:pt x="39640" y="72620"/>
                </a:lnTo>
                <a:lnTo>
                  <a:pt x="39640" y="72650"/>
                </a:lnTo>
                <a:lnTo>
                  <a:pt x="39650" y="72670"/>
                </a:lnTo>
                <a:lnTo>
                  <a:pt x="39650" y="72700"/>
                </a:lnTo>
                <a:lnTo>
                  <a:pt x="39650" y="72730"/>
                </a:lnTo>
                <a:lnTo>
                  <a:pt x="39640" y="72770"/>
                </a:lnTo>
                <a:lnTo>
                  <a:pt x="39640" y="72800"/>
                </a:lnTo>
                <a:lnTo>
                  <a:pt x="39630" y="72840"/>
                </a:lnTo>
                <a:lnTo>
                  <a:pt x="39610" y="72900"/>
                </a:lnTo>
                <a:lnTo>
                  <a:pt x="39600" y="72930"/>
                </a:lnTo>
                <a:lnTo>
                  <a:pt x="39600" y="72940"/>
                </a:lnTo>
                <a:lnTo>
                  <a:pt x="39590" y="72980"/>
                </a:lnTo>
                <a:lnTo>
                  <a:pt x="39570" y="73040"/>
                </a:lnTo>
                <a:lnTo>
                  <a:pt x="39540" y="73100"/>
                </a:lnTo>
                <a:lnTo>
                  <a:pt x="39520" y="73150"/>
                </a:lnTo>
                <a:lnTo>
                  <a:pt x="39500" y="73180"/>
                </a:lnTo>
                <a:lnTo>
                  <a:pt x="39480" y="73210"/>
                </a:lnTo>
                <a:lnTo>
                  <a:pt x="39460" y="73240"/>
                </a:lnTo>
                <a:lnTo>
                  <a:pt x="39440" y="73300"/>
                </a:lnTo>
                <a:lnTo>
                  <a:pt x="39410" y="73340"/>
                </a:lnTo>
                <a:lnTo>
                  <a:pt x="39390" y="73380"/>
                </a:lnTo>
                <a:lnTo>
                  <a:pt x="39360" y="73430"/>
                </a:lnTo>
                <a:lnTo>
                  <a:pt x="39340" y="73460"/>
                </a:lnTo>
                <a:lnTo>
                  <a:pt x="39330" y="73480"/>
                </a:lnTo>
                <a:lnTo>
                  <a:pt x="39310" y="73530"/>
                </a:lnTo>
                <a:lnTo>
                  <a:pt x="39290" y="73560"/>
                </a:lnTo>
                <a:lnTo>
                  <a:pt x="39280" y="73610"/>
                </a:lnTo>
                <a:lnTo>
                  <a:pt x="39260" y="73660"/>
                </a:lnTo>
                <a:lnTo>
                  <a:pt x="39240" y="73690"/>
                </a:lnTo>
                <a:lnTo>
                  <a:pt x="39230" y="73730"/>
                </a:lnTo>
                <a:lnTo>
                  <a:pt x="39220" y="73750"/>
                </a:lnTo>
                <a:lnTo>
                  <a:pt x="39210" y="73790"/>
                </a:lnTo>
                <a:lnTo>
                  <a:pt x="39200" y="73830"/>
                </a:lnTo>
                <a:lnTo>
                  <a:pt x="39190" y="73880"/>
                </a:lnTo>
                <a:lnTo>
                  <a:pt x="39180" y="73930"/>
                </a:lnTo>
                <a:lnTo>
                  <a:pt x="39160" y="73980"/>
                </a:lnTo>
                <a:lnTo>
                  <a:pt x="39150" y="74030"/>
                </a:lnTo>
                <a:lnTo>
                  <a:pt x="39120" y="74130"/>
                </a:lnTo>
                <a:lnTo>
                  <a:pt x="39110" y="74230"/>
                </a:lnTo>
                <a:lnTo>
                  <a:pt x="39100" y="74270"/>
                </a:lnTo>
                <a:lnTo>
                  <a:pt x="39090" y="74310"/>
                </a:lnTo>
                <a:lnTo>
                  <a:pt x="39090" y="74340"/>
                </a:lnTo>
                <a:lnTo>
                  <a:pt x="39080" y="74360"/>
                </a:lnTo>
                <a:lnTo>
                  <a:pt x="39070" y="74400"/>
                </a:lnTo>
                <a:lnTo>
                  <a:pt x="39070" y="74410"/>
                </a:lnTo>
                <a:lnTo>
                  <a:pt x="39050" y="74440"/>
                </a:lnTo>
                <a:lnTo>
                  <a:pt x="39030" y="74460"/>
                </a:lnTo>
                <a:lnTo>
                  <a:pt x="39020" y="74480"/>
                </a:lnTo>
                <a:lnTo>
                  <a:pt x="39000" y="74510"/>
                </a:lnTo>
                <a:lnTo>
                  <a:pt x="38980" y="74540"/>
                </a:lnTo>
                <a:lnTo>
                  <a:pt x="38970" y="74570"/>
                </a:lnTo>
                <a:lnTo>
                  <a:pt x="38960" y="74600"/>
                </a:lnTo>
                <a:lnTo>
                  <a:pt x="38940" y="74620"/>
                </a:lnTo>
                <a:lnTo>
                  <a:pt x="38940" y="74640"/>
                </a:lnTo>
                <a:lnTo>
                  <a:pt x="38930" y="74640"/>
                </a:lnTo>
                <a:lnTo>
                  <a:pt x="38920" y="74620"/>
                </a:lnTo>
                <a:lnTo>
                  <a:pt x="38910" y="74600"/>
                </a:lnTo>
                <a:lnTo>
                  <a:pt x="38900" y="74590"/>
                </a:lnTo>
                <a:lnTo>
                  <a:pt x="38880" y="74590"/>
                </a:lnTo>
                <a:lnTo>
                  <a:pt x="38870" y="74580"/>
                </a:lnTo>
                <a:lnTo>
                  <a:pt x="38850" y="74560"/>
                </a:lnTo>
                <a:lnTo>
                  <a:pt x="38820" y="74540"/>
                </a:lnTo>
                <a:lnTo>
                  <a:pt x="38770" y="74500"/>
                </a:lnTo>
                <a:lnTo>
                  <a:pt x="38750" y="74480"/>
                </a:lnTo>
                <a:lnTo>
                  <a:pt x="38730" y="74440"/>
                </a:lnTo>
                <a:lnTo>
                  <a:pt x="38710" y="74420"/>
                </a:lnTo>
                <a:lnTo>
                  <a:pt x="38690" y="74390"/>
                </a:lnTo>
                <a:lnTo>
                  <a:pt x="38670" y="74370"/>
                </a:lnTo>
                <a:lnTo>
                  <a:pt x="38650" y="74360"/>
                </a:lnTo>
                <a:lnTo>
                  <a:pt x="38640" y="74350"/>
                </a:lnTo>
                <a:lnTo>
                  <a:pt x="38630" y="74340"/>
                </a:lnTo>
                <a:lnTo>
                  <a:pt x="38630" y="74310"/>
                </a:lnTo>
                <a:lnTo>
                  <a:pt x="38640" y="74290"/>
                </a:lnTo>
                <a:lnTo>
                  <a:pt x="38650" y="74270"/>
                </a:lnTo>
                <a:lnTo>
                  <a:pt x="38680" y="74230"/>
                </a:lnTo>
                <a:lnTo>
                  <a:pt x="38720" y="74180"/>
                </a:lnTo>
                <a:lnTo>
                  <a:pt x="38750" y="74120"/>
                </a:lnTo>
                <a:lnTo>
                  <a:pt x="38790" y="74040"/>
                </a:lnTo>
                <a:lnTo>
                  <a:pt x="38810" y="74010"/>
                </a:lnTo>
                <a:lnTo>
                  <a:pt x="38820" y="74000"/>
                </a:lnTo>
                <a:lnTo>
                  <a:pt x="38820" y="73980"/>
                </a:lnTo>
                <a:lnTo>
                  <a:pt x="38870" y="73880"/>
                </a:lnTo>
                <a:lnTo>
                  <a:pt x="38880" y="73850"/>
                </a:lnTo>
                <a:lnTo>
                  <a:pt x="38890" y="73830"/>
                </a:lnTo>
                <a:lnTo>
                  <a:pt x="38900" y="73810"/>
                </a:lnTo>
                <a:lnTo>
                  <a:pt x="38910" y="73780"/>
                </a:lnTo>
                <a:lnTo>
                  <a:pt x="38930" y="73750"/>
                </a:lnTo>
                <a:lnTo>
                  <a:pt x="38930" y="73730"/>
                </a:lnTo>
                <a:lnTo>
                  <a:pt x="38940" y="73710"/>
                </a:lnTo>
                <a:lnTo>
                  <a:pt x="38950" y="73690"/>
                </a:lnTo>
                <a:lnTo>
                  <a:pt x="38960" y="73650"/>
                </a:lnTo>
                <a:lnTo>
                  <a:pt x="38970" y="73620"/>
                </a:lnTo>
                <a:lnTo>
                  <a:pt x="38970" y="73600"/>
                </a:lnTo>
                <a:lnTo>
                  <a:pt x="38980" y="73570"/>
                </a:lnTo>
                <a:lnTo>
                  <a:pt x="38980" y="73540"/>
                </a:lnTo>
                <a:lnTo>
                  <a:pt x="38980" y="73520"/>
                </a:lnTo>
                <a:lnTo>
                  <a:pt x="38980" y="73510"/>
                </a:lnTo>
                <a:lnTo>
                  <a:pt x="38980" y="73490"/>
                </a:lnTo>
                <a:lnTo>
                  <a:pt x="38980" y="73480"/>
                </a:lnTo>
                <a:lnTo>
                  <a:pt x="38980" y="73470"/>
                </a:lnTo>
                <a:lnTo>
                  <a:pt x="38990" y="73440"/>
                </a:lnTo>
                <a:lnTo>
                  <a:pt x="38990" y="73400"/>
                </a:lnTo>
                <a:lnTo>
                  <a:pt x="38980" y="73380"/>
                </a:lnTo>
                <a:lnTo>
                  <a:pt x="38990" y="73380"/>
                </a:lnTo>
                <a:lnTo>
                  <a:pt x="38980" y="73350"/>
                </a:lnTo>
                <a:lnTo>
                  <a:pt x="38980" y="73330"/>
                </a:lnTo>
                <a:lnTo>
                  <a:pt x="38970" y="73320"/>
                </a:lnTo>
                <a:lnTo>
                  <a:pt x="38970" y="73310"/>
                </a:lnTo>
                <a:lnTo>
                  <a:pt x="38970" y="73280"/>
                </a:lnTo>
                <a:lnTo>
                  <a:pt x="38960" y="73270"/>
                </a:lnTo>
                <a:lnTo>
                  <a:pt x="38950" y="73240"/>
                </a:lnTo>
                <a:lnTo>
                  <a:pt x="38930" y="73210"/>
                </a:lnTo>
                <a:lnTo>
                  <a:pt x="38920" y="73200"/>
                </a:lnTo>
                <a:lnTo>
                  <a:pt x="38910" y="73190"/>
                </a:lnTo>
                <a:lnTo>
                  <a:pt x="38890" y="73170"/>
                </a:lnTo>
                <a:lnTo>
                  <a:pt x="38880" y="73160"/>
                </a:lnTo>
                <a:lnTo>
                  <a:pt x="38860" y="73140"/>
                </a:lnTo>
                <a:lnTo>
                  <a:pt x="38870" y="73130"/>
                </a:lnTo>
                <a:lnTo>
                  <a:pt x="38890" y="73130"/>
                </a:lnTo>
                <a:lnTo>
                  <a:pt x="38900" y="73130"/>
                </a:lnTo>
                <a:lnTo>
                  <a:pt x="38920" y="73130"/>
                </a:lnTo>
                <a:lnTo>
                  <a:pt x="38950" y="73130"/>
                </a:lnTo>
                <a:lnTo>
                  <a:pt x="38960" y="73130"/>
                </a:lnTo>
                <a:lnTo>
                  <a:pt x="38980" y="73130"/>
                </a:lnTo>
                <a:lnTo>
                  <a:pt x="38990" y="73130"/>
                </a:lnTo>
                <a:lnTo>
                  <a:pt x="39000" y="73140"/>
                </a:lnTo>
                <a:lnTo>
                  <a:pt x="39010" y="73140"/>
                </a:lnTo>
                <a:lnTo>
                  <a:pt x="39030" y="73140"/>
                </a:lnTo>
                <a:lnTo>
                  <a:pt x="39060" y="73140"/>
                </a:lnTo>
                <a:lnTo>
                  <a:pt x="39070" y="73140"/>
                </a:lnTo>
                <a:lnTo>
                  <a:pt x="39090" y="73140"/>
                </a:lnTo>
                <a:lnTo>
                  <a:pt x="39100" y="73140"/>
                </a:lnTo>
                <a:lnTo>
                  <a:pt x="39110" y="73140"/>
                </a:lnTo>
                <a:lnTo>
                  <a:pt x="39120" y="73130"/>
                </a:lnTo>
                <a:lnTo>
                  <a:pt x="39120" y="73110"/>
                </a:lnTo>
                <a:lnTo>
                  <a:pt x="39130" y="73080"/>
                </a:lnTo>
                <a:lnTo>
                  <a:pt x="39140" y="73060"/>
                </a:lnTo>
                <a:lnTo>
                  <a:pt x="39150" y="73020"/>
                </a:lnTo>
                <a:lnTo>
                  <a:pt x="39150" y="73000"/>
                </a:lnTo>
                <a:lnTo>
                  <a:pt x="39160" y="72970"/>
                </a:lnTo>
                <a:lnTo>
                  <a:pt x="39160" y="72950"/>
                </a:lnTo>
                <a:lnTo>
                  <a:pt x="39180" y="72920"/>
                </a:lnTo>
                <a:lnTo>
                  <a:pt x="39190" y="72900"/>
                </a:lnTo>
                <a:lnTo>
                  <a:pt x="39190" y="72890"/>
                </a:lnTo>
                <a:lnTo>
                  <a:pt x="39180" y="72880"/>
                </a:lnTo>
                <a:lnTo>
                  <a:pt x="39180" y="72870"/>
                </a:lnTo>
                <a:lnTo>
                  <a:pt x="39170" y="72860"/>
                </a:lnTo>
                <a:lnTo>
                  <a:pt x="39170" y="72840"/>
                </a:lnTo>
                <a:lnTo>
                  <a:pt x="39160" y="72830"/>
                </a:lnTo>
                <a:lnTo>
                  <a:pt x="39160" y="72840"/>
                </a:lnTo>
                <a:lnTo>
                  <a:pt x="39150" y="72840"/>
                </a:lnTo>
                <a:lnTo>
                  <a:pt x="39140" y="72840"/>
                </a:lnTo>
                <a:lnTo>
                  <a:pt x="39130" y="72830"/>
                </a:lnTo>
                <a:lnTo>
                  <a:pt x="39120" y="72820"/>
                </a:lnTo>
                <a:lnTo>
                  <a:pt x="39110" y="72810"/>
                </a:lnTo>
                <a:lnTo>
                  <a:pt x="39090" y="72800"/>
                </a:lnTo>
                <a:lnTo>
                  <a:pt x="39090" y="72790"/>
                </a:lnTo>
                <a:lnTo>
                  <a:pt x="39080" y="72780"/>
                </a:lnTo>
                <a:lnTo>
                  <a:pt x="39070" y="72780"/>
                </a:lnTo>
                <a:lnTo>
                  <a:pt x="39070" y="72770"/>
                </a:lnTo>
                <a:lnTo>
                  <a:pt x="39060" y="72770"/>
                </a:lnTo>
                <a:lnTo>
                  <a:pt x="39060" y="72760"/>
                </a:lnTo>
                <a:lnTo>
                  <a:pt x="39050" y="72760"/>
                </a:lnTo>
                <a:lnTo>
                  <a:pt x="39050" y="72750"/>
                </a:lnTo>
                <a:lnTo>
                  <a:pt x="39050" y="72740"/>
                </a:lnTo>
                <a:lnTo>
                  <a:pt x="39040" y="72730"/>
                </a:lnTo>
                <a:lnTo>
                  <a:pt x="39040" y="72710"/>
                </a:lnTo>
                <a:lnTo>
                  <a:pt x="39030" y="72700"/>
                </a:lnTo>
                <a:lnTo>
                  <a:pt x="39030" y="72690"/>
                </a:lnTo>
                <a:lnTo>
                  <a:pt x="39030" y="72670"/>
                </a:lnTo>
                <a:lnTo>
                  <a:pt x="39030" y="72660"/>
                </a:lnTo>
                <a:lnTo>
                  <a:pt x="39030" y="72650"/>
                </a:lnTo>
                <a:lnTo>
                  <a:pt x="39030" y="72640"/>
                </a:lnTo>
                <a:lnTo>
                  <a:pt x="39020" y="72630"/>
                </a:lnTo>
                <a:lnTo>
                  <a:pt x="39020" y="72620"/>
                </a:lnTo>
                <a:lnTo>
                  <a:pt x="39020" y="72610"/>
                </a:lnTo>
                <a:lnTo>
                  <a:pt x="39020" y="72600"/>
                </a:lnTo>
                <a:lnTo>
                  <a:pt x="39020" y="72590"/>
                </a:lnTo>
                <a:lnTo>
                  <a:pt x="39020" y="72570"/>
                </a:lnTo>
                <a:lnTo>
                  <a:pt x="39030" y="72570"/>
                </a:lnTo>
                <a:lnTo>
                  <a:pt x="39030" y="72560"/>
                </a:lnTo>
                <a:lnTo>
                  <a:pt x="39030" y="72550"/>
                </a:lnTo>
                <a:lnTo>
                  <a:pt x="39040" y="72540"/>
                </a:lnTo>
                <a:lnTo>
                  <a:pt x="39040" y="72530"/>
                </a:lnTo>
                <a:lnTo>
                  <a:pt x="39050" y="72520"/>
                </a:lnTo>
                <a:lnTo>
                  <a:pt x="39070" y="72510"/>
                </a:lnTo>
                <a:lnTo>
                  <a:pt x="39070" y="72500"/>
                </a:lnTo>
                <a:lnTo>
                  <a:pt x="39080" y="72490"/>
                </a:lnTo>
                <a:lnTo>
                  <a:pt x="39090" y="72480"/>
                </a:lnTo>
                <a:lnTo>
                  <a:pt x="39090" y="72470"/>
                </a:lnTo>
                <a:lnTo>
                  <a:pt x="39090" y="72460"/>
                </a:lnTo>
                <a:lnTo>
                  <a:pt x="39090" y="72450"/>
                </a:lnTo>
                <a:lnTo>
                  <a:pt x="39090" y="72430"/>
                </a:lnTo>
                <a:lnTo>
                  <a:pt x="39100" y="72420"/>
                </a:lnTo>
                <a:lnTo>
                  <a:pt x="39100" y="72410"/>
                </a:lnTo>
                <a:lnTo>
                  <a:pt x="39100" y="72390"/>
                </a:lnTo>
                <a:lnTo>
                  <a:pt x="39100" y="72380"/>
                </a:lnTo>
                <a:lnTo>
                  <a:pt x="39100" y="72370"/>
                </a:lnTo>
                <a:lnTo>
                  <a:pt x="39090" y="72360"/>
                </a:lnTo>
                <a:lnTo>
                  <a:pt x="39080" y="72350"/>
                </a:lnTo>
                <a:lnTo>
                  <a:pt x="39070" y="72340"/>
                </a:lnTo>
                <a:lnTo>
                  <a:pt x="39060" y="72340"/>
                </a:lnTo>
                <a:lnTo>
                  <a:pt x="39060" y="72330"/>
                </a:lnTo>
                <a:lnTo>
                  <a:pt x="39050" y="72330"/>
                </a:lnTo>
                <a:lnTo>
                  <a:pt x="39050" y="72320"/>
                </a:lnTo>
                <a:lnTo>
                  <a:pt x="39040" y="72310"/>
                </a:lnTo>
                <a:lnTo>
                  <a:pt x="39040" y="72300"/>
                </a:lnTo>
                <a:lnTo>
                  <a:pt x="39030" y="72300"/>
                </a:lnTo>
                <a:lnTo>
                  <a:pt x="39030" y="72310"/>
                </a:lnTo>
                <a:lnTo>
                  <a:pt x="39040" y="72320"/>
                </a:lnTo>
                <a:lnTo>
                  <a:pt x="39040" y="72330"/>
                </a:lnTo>
                <a:lnTo>
                  <a:pt x="39050" y="72340"/>
                </a:lnTo>
                <a:lnTo>
                  <a:pt x="39060" y="72340"/>
                </a:lnTo>
                <a:lnTo>
                  <a:pt x="39060" y="72350"/>
                </a:lnTo>
                <a:lnTo>
                  <a:pt x="39070" y="72360"/>
                </a:lnTo>
                <a:lnTo>
                  <a:pt x="39080" y="72360"/>
                </a:lnTo>
                <a:lnTo>
                  <a:pt x="39080" y="72370"/>
                </a:lnTo>
                <a:lnTo>
                  <a:pt x="39090" y="72380"/>
                </a:lnTo>
                <a:lnTo>
                  <a:pt x="39090" y="72390"/>
                </a:lnTo>
                <a:lnTo>
                  <a:pt x="39090" y="72400"/>
                </a:lnTo>
                <a:lnTo>
                  <a:pt x="39090" y="72410"/>
                </a:lnTo>
                <a:lnTo>
                  <a:pt x="39080" y="72420"/>
                </a:lnTo>
                <a:lnTo>
                  <a:pt x="39080" y="72430"/>
                </a:lnTo>
                <a:lnTo>
                  <a:pt x="39070" y="72440"/>
                </a:lnTo>
                <a:lnTo>
                  <a:pt x="39070" y="72450"/>
                </a:lnTo>
                <a:lnTo>
                  <a:pt x="39070" y="72460"/>
                </a:lnTo>
                <a:lnTo>
                  <a:pt x="39070" y="72470"/>
                </a:lnTo>
                <a:lnTo>
                  <a:pt x="39070" y="72480"/>
                </a:lnTo>
                <a:lnTo>
                  <a:pt x="39060" y="72480"/>
                </a:lnTo>
                <a:lnTo>
                  <a:pt x="39060" y="72490"/>
                </a:lnTo>
                <a:lnTo>
                  <a:pt x="39050" y="72490"/>
                </a:lnTo>
                <a:lnTo>
                  <a:pt x="39050" y="72500"/>
                </a:lnTo>
                <a:lnTo>
                  <a:pt x="39040" y="72500"/>
                </a:lnTo>
                <a:lnTo>
                  <a:pt x="39040" y="72510"/>
                </a:lnTo>
                <a:lnTo>
                  <a:pt x="39030" y="72520"/>
                </a:lnTo>
                <a:lnTo>
                  <a:pt x="39020" y="72520"/>
                </a:lnTo>
                <a:lnTo>
                  <a:pt x="39010" y="72530"/>
                </a:lnTo>
                <a:lnTo>
                  <a:pt x="39010" y="72540"/>
                </a:lnTo>
                <a:lnTo>
                  <a:pt x="39010" y="72560"/>
                </a:lnTo>
                <a:lnTo>
                  <a:pt x="39000" y="72570"/>
                </a:lnTo>
                <a:lnTo>
                  <a:pt x="39000" y="72580"/>
                </a:lnTo>
                <a:lnTo>
                  <a:pt x="39000" y="72600"/>
                </a:lnTo>
                <a:lnTo>
                  <a:pt x="39000" y="72620"/>
                </a:lnTo>
                <a:lnTo>
                  <a:pt x="39000" y="72630"/>
                </a:lnTo>
                <a:lnTo>
                  <a:pt x="39000" y="72640"/>
                </a:lnTo>
                <a:lnTo>
                  <a:pt x="39000" y="72650"/>
                </a:lnTo>
                <a:lnTo>
                  <a:pt x="39010" y="72660"/>
                </a:lnTo>
                <a:lnTo>
                  <a:pt x="39010" y="72670"/>
                </a:lnTo>
                <a:lnTo>
                  <a:pt x="39010" y="72680"/>
                </a:lnTo>
                <a:lnTo>
                  <a:pt x="39010" y="72690"/>
                </a:lnTo>
                <a:lnTo>
                  <a:pt x="39020" y="72710"/>
                </a:lnTo>
                <a:lnTo>
                  <a:pt x="39020" y="72720"/>
                </a:lnTo>
                <a:lnTo>
                  <a:pt x="39020" y="72730"/>
                </a:lnTo>
                <a:lnTo>
                  <a:pt x="39030" y="72750"/>
                </a:lnTo>
                <a:lnTo>
                  <a:pt x="39030" y="72760"/>
                </a:lnTo>
                <a:lnTo>
                  <a:pt x="39040" y="72760"/>
                </a:lnTo>
                <a:lnTo>
                  <a:pt x="39050" y="72780"/>
                </a:lnTo>
                <a:lnTo>
                  <a:pt x="39070" y="72800"/>
                </a:lnTo>
                <a:lnTo>
                  <a:pt x="39080" y="72810"/>
                </a:lnTo>
                <a:lnTo>
                  <a:pt x="39090" y="72810"/>
                </a:lnTo>
                <a:lnTo>
                  <a:pt x="39090" y="72820"/>
                </a:lnTo>
                <a:lnTo>
                  <a:pt x="39100" y="72830"/>
                </a:lnTo>
                <a:lnTo>
                  <a:pt x="39110" y="72840"/>
                </a:lnTo>
                <a:lnTo>
                  <a:pt x="39120" y="72850"/>
                </a:lnTo>
                <a:lnTo>
                  <a:pt x="39130" y="72850"/>
                </a:lnTo>
                <a:lnTo>
                  <a:pt x="39140" y="72860"/>
                </a:lnTo>
                <a:lnTo>
                  <a:pt x="39150" y="72870"/>
                </a:lnTo>
                <a:lnTo>
                  <a:pt x="39160" y="72880"/>
                </a:lnTo>
                <a:lnTo>
                  <a:pt x="39160" y="72890"/>
                </a:lnTo>
                <a:lnTo>
                  <a:pt x="39160" y="72900"/>
                </a:lnTo>
                <a:lnTo>
                  <a:pt x="39150" y="72910"/>
                </a:lnTo>
                <a:lnTo>
                  <a:pt x="39140" y="72930"/>
                </a:lnTo>
                <a:lnTo>
                  <a:pt x="39140" y="72940"/>
                </a:lnTo>
                <a:lnTo>
                  <a:pt x="39130" y="72950"/>
                </a:lnTo>
                <a:lnTo>
                  <a:pt x="39130" y="72960"/>
                </a:lnTo>
                <a:lnTo>
                  <a:pt x="39130" y="72990"/>
                </a:lnTo>
                <a:lnTo>
                  <a:pt x="39120" y="73000"/>
                </a:lnTo>
                <a:lnTo>
                  <a:pt x="39120" y="73010"/>
                </a:lnTo>
                <a:lnTo>
                  <a:pt x="39120" y="73030"/>
                </a:lnTo>
                <a:lnTo>
                  <a:pt x="39110" y="73050"/>
                </a:lnTo>
                <a:lnTo>
                  <a:pt x="39110" y="73060"/>
                </a:lnTo>
                <a:lnTo>
                  <a:pt x="39100" y="73080"/>
                </a:lnTo>
                <a:lnTo>
                  <a:pt x="39100" y="73100"/>
                </a:lnTo>
                <a:lnTo>
                  <a:pt x="39090" y="73100"/>
                </a:lnTo>
                <a:lnTo>
                  <a:pt x="39090" y="73110"/>
                </a:lnTo>
                <a:lnTo>
                  <a:pt x="39080" y="73110"/>
                </a:lnTo>
                <a:lnTo>
                  <a:pt x="39070" y="73120"/>
                </a:lnTo>
                <a:lnTo>
                  <a:pt x="39060" y="73120"/>
                </a:lnTo>
                <a:lnTo>
                  <a:pt x="39050" y="73120"/>
                </a:lnTo>
                <a:lnTo>
                  <a:pt x="39040" y="73110"/>
                </a:lnTo>
                <a:lnTo>
                  <a:pt x="39010" y="73110"/>
                </a:lnTo>
                <a:lnTo>
                  <a:pt x="38990" y="73100"/>
                </a:lnTo>
                <a:lnTo>
                  <a:pt x="38980" y="73100"/>
                </a:lnTo>
                <a:lnTo>
                  <a:pt x="38970" y="73100"/>
                </a:lnTo>
                <a:lnTo>
                  <a:pt x="38940" y="73100"/>
                </a:lnTo>
                <a:lnTo>
                  <a:pt x="38930" y="73100"/>
                </a:lnTo>
                <a:lnTo>
                  <a:pt x="38920" y="73100"/>
                </a:lnTo>
                <a:lnTo>
                  <a:pt x="38900" y="73100"/>
                </a:lnTo>
                <a:lnTo>
                  <a:pt x="38880" y="73100"/>
                </a:lnTo>
                <a:lnTo>
                  <a:pt x="38860" y="73100"/>
                </a:lnTo>
                <a:lnTo>
                  <a:pt x="38840" y="73110"/>
                </a:lnTo>
                <a:lnTo>
                  <a:pt x="38830" y="73120"/>
                </a:lnTo>
                <a:lnTo>
                  <a:pt x="38820" y="73120"/>
                </a:lnTo>
                <a:lnTo>
                  <a:pt x="38810" y="73110"/>
                </a:lnTo>
                <a:lnTo>
                  <a:pt x="38790" y="73100"/>
                </a:lnTo>
                <a:lnTo>
                  <a:pt x="38770" y="73090"/>
                </a:lnTo>
                <a:lnTo>
                  <a:pt x="38750" y="73070"/>
                </a:lnTo>
                <a:lnTo>
                  <a:pt x="38730" y="73050"/>
                </a:lnTo>
                <a:lnTo>
                  <a:pt x="38730" y="73040"/>
                </a:lnTo>
                <a:lnTo>
                  <a:pt x="38720" y="73020"/>
                </a:lnTo>
                <a:lnTo>
                  <a:pt x="38720" y="73010"/>
                </a:lnTo>
                <a:lnTo>
                  <a:pt x="38710" y="73000"/>
                </a:lnTo>
                <a:lnTo>
                  <a:pt x="38710" y="72980"/>
                </a:lnTo>
                <a:lnTo>
                  <a:pt x="38710" y="72950"/>
                </a:lnTo>
                <a:lnTo>
                  <a:pt x="38710" y="72930"/>
                </a:lnTo>
                <a:lnTo>
                  <a:pt x="38700" y="72890"/>
                </a:lnTo>
                <a:lnTo>
                  <a:pt x="38700" y="72840"/>
                </a:lnTo>
                <a:lnTo>
                  <a:pt x="38690" y="72810"/>
                </a:lnTo>
                <a:lnTo>
                  <a:pt x="38680" y="72770"/>
                </a:lnTo>
                <a:lnTo>
                  <a:pt x="38680" y="72720"/>
                </a:lnTo>
                <a:lnTo>
                  <a:pt x="38670" y="72680"/>
                </a:lnTo>
                <a:lnTo>
                  <a:pt x="38650" y="72620"/>
                </a:lnTo>
                <a:lnTo>
                  <a:pt x="38640" y="72590"/>
                </a:lnTo>
                <a:lnTo>
                  <a:pt x="38620" y="72530"/>
                </a:lnTo>
                <a:lnTo>
                  <a:pt x="38610" y="72500"/>
                </a:lnTo>
                <a:lnTo>
                  <a:pt x="38600" y="72470"/>
                </a:lnTo>
                <a:lnTo>
                  <a:pt x="38580" y="72430"/>
                </a:lnTo>
                <a:lnTo>
                  <a:pt x="38570" y="72390"/>
                </a:lnTo>
                <a:lnTo>
                  <a:pt x="38550" y="72330"/>
                </a:lnTo>
                <a:lnTo>
                  <a:pt x="38540" y="72280"/>
                </a:lnTo>
                <a:lnTo>
                  <a:pt x="38530" y="72260"/>
                </a:lnTo>
                <a:lnTo>
                  <a:pt x="38520" y="72210"/>
                </a:lnTo>
                <a:lnTo>
                  <a:pt x="38510" y="72170"/>
                </a:lnTo>
                <a:lnTo>
                  <a:pt x="38500" y="72130"/>
                </a:lnTo>
                <a:lnTo>
                  <a:pt x="38480" y="72080"/>
                </a:lnTo>
                <a:lnTo>
                  <a:pt x="38480" y="72060"/>
                </a:lnTo>
                <a:lnTo>
                  <a:pt x="38460" y="72010"/>
                </a:lnTo>
                <a:lnTo>
                  <a:pt x="38460" y="71990"/>
                </a:lnTo>
                <a:lnTo>
                  <a:pt x="38440" y="71950"/>
                </a:lnTo>
                <a:lnTo>
                  <a:pt x="38430" y="71920"/>
                </a:lnTo>
                <a:lnTo>
                  <a:pt x="38430" y="71910"/>
                </a:lnTo>
                <a:lnTo>
                  <a:pt x="38420" y="71890"/>
                </a:lnTo>
                <a:lnTo>
                  <a:pt x="38410" y="71880"/>
                </a:lnTo>
                <a:lnTo>
                  <a:pt x="38400" y="71850"/>
                </a:lnTo>
                <a:lnTo>
                  <a:pt x="38390" y="71830"/>
                </a:lnTo>
                <a:lnTo>
                  <a:pt x="38390" y="71820"/>
                </a:lnTo>
                <a:lnTo>
                  <a:pt x="38380" y="71800"/>
                </a:lnTo>
                <a:lnTo>
                  <a:pt x="38380" y="71790"/>
                </a:lnTo>
                <a:lnTo>
                  <a:pt x="38380" y="71780"/>
                </a:lnTo>
                <a:lnTo>
                  <a:pt x="38370" y="71730"/>
                </a:lnTo>
                <a:lnTo>
                  <a:pt x="38360" y="71710"/>
                </a:lnTo>
                <a:lnTo>
                  <a:pt x="38360" y="71700"/>
                </a:lnTo>
                <a:lnTo>
                  <a:pt x="38350" y="71670"/>
                </a:lnTo>
                <a:lnTo>
                  <a:pt x="38350" y="71650"/>
                </a:lnTo>
                <a:lnTo>
                  <a:pt x="38350" y="71640"/>
                </a:lnTo>
                <a:lnTo>
                  <a:pt x="38340" y="71620"/>
                </a:lnTo>
                <a:lnTo>
                  <a:pt x="38340" y="71610"/>
                </a:lnTo>
                <a:lnTo>
                  <a:pt x="38330" y="71580"/>
                </a:lnTo>
                <a:lnTo>
                  <a:pt x="38320" y="71560"/>
                </a:lnTo>
                <a:lnTo>
                  <a:pt x="38310" y="71510"/>
                </a:lnTo>
                <a:lnTo>
                  <a:pt x="38300" y="71490"/>
                </a:lnTo>
                <a:lnTo>
                  <a:pt x="38280" y="71460"/>
                </a:lnTo>
                <a:lnTo>
                  <a:pt x="38260" y="71420"/>
                </a:lnTo>
                <a:lnTo>
                  <a:pt x="38230" y="71340"/>
                </a:lnTo>
                <a:lnTo>
                  <a:pt x="38230" y="71320"/>
                </a:lnTo>
                <a:lnTo>
                  <a:pt x="38220" y="71310"/>
                </a:lnTo>
                <a:lnTo>
                  <a:pt x="38220" y="71290"/>
                </a:lnTo>
                <a:lnTo>
                  <a:pt x="38210" y="71280"/>
                </a:lnTo>
                <a:lnTo>
                  <a:pt x="38200" y="71240"/>
                </a:lnTo>
                <a:lnTo>
                  <a:pt x="38190" y="71220"/>
                </a:lnTo>
                <a:lnTo>
                  <a:pt x="38190" y="71210"/>
                </a:lnTo>
                <a:lnTo>
                  <a:pt x="38190" y="71200"/>
                </a:lnTo>
                <a:lnTo>
                  <a:pt x="38190" y="71190"/>
                </a:lnTo>
                <a:lnTo>
                  <a:pt x="38180" y="71170"/>
                </a:lnTo>
                <a:lnTo>
                  <a:pt x="38170" y="71140"/>
                </a:lnTo>
                <a:lnTo>
                  <a:pt x="38160" y="71100"/>
                </a:lnTo>
                <a:lnTo>
                  <a:pt x="38160" y="71090"/>
                </a:lnTo>
                <a:lnTo>
                  <a:pt x="38170" y="71080"/>
                </a:lnTo>
                <a:lnTo>
                  <a:pt x="38170" y="71070"/>
                </a:lnTo>
                <a:lnTo>
                  <a:pt x="38180" y="71060"/>
                </a:lnTo>
                <a:lnTo>
                  <a:pt x="38190" y="71040"/>
                </a:lnTo>
                <a:lnTo>
                  <a:pt x="38200" y="71030"/>
                </a:lnTo>
                <a:lnTo>
                  <a:pt x="38210" y="71010"/>
                </a:lnTo>
                <a:lnTo>
                  <a:pt x="38220" y="71000"/>
                </a:lnTo>
                <a:lnTo>
                  <a:pt x="38230" y="70990"/>
                </a:lnTo>
                <a:lnTo>
                  <a:pt x="38230" y="70980"/>
                </a:lnTo>
                <a:lnTo>
                  <a:pt x="38240" y="70960"/>
                </a:lnTo>
                <a:lnTo>
                  <a:pt x="38240" y="70950"/>
                </a:lnTo>
                <a:lnTo>
                  <a:pt x="38250" y="70950"/>
                </a:lnTo>
                <a:lnTo>
                  <a:pt x="38260" y="70930"/>
                </a:lnTo>
                <a:lnTo>
                  <a:pt x="38270" y="70900"/>
                </a:lnTo>
                <a:lnTo>
                  <a:pt x="38280" y="70880"/>
                </a:lnTo>
                <a:lnTo>
                  <a:pt x="38290" y="70870"/>
                </a:lnTo>
                <a:lnTo>
                  <a:pt x="38290" y="70860"/>
                </a:lnTo>
                <a:lnTo>
                  <a:pt x="38300" y="70850"/>
                </a:lnTo>
                <a:lnTo>
                  <a:pt x="38310" y="70830"/>
                </a:lnTo>
                <a:lnTo>
                  <a:pt x="38310" y="70820"/>
                </a:lnTo>
                <a:lnTo>
                  <a:pt x="38320" y="70820"/>
                </a:lnTo>
                <a:lnTo>
                  <a:pt x="38320" y="70800"/>
                </a:lnTo>
                <a:lnTo>
                  <a:pt x="38330" y="70790"/>
                </a:lnTo>
                <a:lnTo>
                  <a:pt x="38330" y="70780"/>
                </a:lnTo>
                <a:lnTo>
                  <a:pt x="38340" y="70760"/>
                </a:lnTo>
                <a:lnTo>
                  <a:pt x="38340" y="70750"/>
                </a:lnTo>
                <a:lnTo>
                  <a:pt x="38350" y="70740"/>
                </a:lnTo>
                <a:lnTo>
                  <a:pt x="38360" y="70720"/>
                </a:lnTo>
                <a:lnTo>
                  <a:pt x="38360" y="70700"/>
                </a:lnTo>
                <a:lnTo>
                  <a:pt x="38370" y="70700"/>
                </a:lnTo>
                <a:lnTo>
                  <a:pt x="38370" y="70680"/>
                </a:lnTo>
                <a:lnTo>
                  <a:pt x="38390" y="70650"/>
                </a:lnTo>
                <a:lnTo>
                  <a:pt x="38400" y="70640"/>
                </a:lnTo>
                <a:lnTo>
                  <a:pt x="38400" y="70630"/>
                </a:lnTo>
                <a:lnTo>
                  <a:pt x="38420" y="70600"/>
                </a:lnTo>
                <a:lnTo>
                  <a:pt x="38420" y="70580"/>
                </a:lnTo>
                <a:lnTo>
                  <a:pt x="38430" y="70560"/>
                </a:lnTo>
                <a:lnTo>
                  <a:pt x="38440" y="70510"/>
                </a:lnTo>
                <a:lnTo>
                  <a:pt x="38450" y="70460"/>
                </a:lnTo>
                <a:lnTo>
                  <a:pt x="38450" y="70440"/>
                </a:lnTo>
                <a:lnTo>
                  <a:pt x="38450" y="70350"/>
                </a:lnTo>
                <a:lnTo>
                  <a:pt x="38460" y="70290"/>
                </a:lnTo>
                <a:lnTo>
                  <a:pt x="38450" y="70260"/>
                </a:lnTo>
                <a:lnTo>
                  <a:pt x="38450" y="70250"/>
                </a:lnTo>
                <a:lnTo>
                  <a:pt x="38450" y="70240"/>
                </a:lnTo>
                <a:lnTo>
                  <a:pt x="38440" y="70230"/>
                </a:lnTo>
                <a:lnTo>
                  <a:pt x="38440" y="70220"/>
                </a:lnTo>
                <a:lnTo>
                  <a:pt x="38430" y="70220"/>
                </a:lnTo>
                <a:lnTo>
                  <a:pt x="38420" y="70210"/>
                </a:lnTo>
                <a:lnTo>
                  <a:pt x="38410" y="70200"/>
                </a:lnTo>
                <a:lnTo>
                  <a:pt x="38400" y="70190"/>
                </a:lnTo>
                <a:lnTo>
                  <a:pt x="38390" y="70190"/>
                </a:lnTo>
                <a:lnTo>
                  <a:pt x="38390" y="70180"/>
                </a:lnTo>
                <a:lnTo>
                  <a:pt x="38380" y="70180"/>
                </a:lnTo>
                <a:lnTo>
                  <a:pt x="38380" y="70170"/>
                </a:lnTo>
                <a:lnTo>
                  <a:pt x="38370" y="70170"/>
                </a:lnTo>
                <a:lnTo>
                  <a:pt x="38360" y="70160"/>
                </a:lnTo>
                <a:lnTo>
                  <a:pt x="38350" y="70150"/>
                </a:lnTo>
                <a:lnTo>
                  <a:pt x="38340" y="70140"/>
                </a:lnTo>
                <a:lnTo>
                  <a:pt x="38330" y="70130"/>
                </a:lnTo>
                <a:lnTo>
                  <a:pt x="38320" y="70120"/>
                </a:lnTo>
                <a:lnTo>
                  <a:pt x="38310" y="70100"/>
                </a:lnTo>
                <a:lnTo>
                  <a:pt x="38300" y="70090"/>
                </a:lnTo>
                <a:lnTo>
                  <a:pt x="38300" y="70080"/>
                </a:lnTo>
                <a:lnTo>
                  <a:pt x="38300" y="70060"/>
                </a:lnTo>
                <a:lnTo>
                  <a:pt x="38310" y="70050"/>
                </a:lnTo>
                <a:lnTo>
                  <a:pt x="38310" y="70040"/>
                </a:lnTo>
                <a:lnTo>
                  <a:pt x="38320" y="70040"/>
                </a:lnTo>
                <a:lnTo>
                  <a:pt x="38320" y="70030"/>
                </a:lnTo>
                <a:lnTo>
                  <a:pt x="38330" y="70020"/>
                </a:lnTo>
                <a:lnTo>
                  <a:pt x="38340" y="70020"/>
                </a:lnTo>
                <a:lnTo>
                  <a:pt x="38340" y="70010"/>
                </a:lnTo>
                <a:lnTo>
                  <a:pt x="38360" y="70000"/>
                </a:lnTo>
                <a:lnTo>
                  <a:pt x="38370" y="70000"/>
                </a:lnTo>
                <a:lnTo>
                  <a:pt x="38380" y="70000"/>
                </a:lnTo>
                <a:lnTo>
                  <a:pt x="38400" y="70040"/>
                </a:lnTo>
                <a:lnTo>
                  <a:pt x="38410" y="70060"/>
                </a:lnTo>
                <a:lnTo>
                  <a:pt x="38420" y="70080"/>
                </a:lnTo>
                <a:lnTo>
                  <a:pt x="38420" y="70100"/>
                </a:lnTo>
                <a:lnTo>
                  <a:pt x="38430" y="70100"/>
                </a:lnTo>
                <a:lnTo>
                  <a:pt x="38450" y="70120"/>
                </a:lnTo>
                <a:lnTo>
                  <a:pt x="38450" y="70130"/>
                </a:lnTo>
                <a:lnTo>
                  <a:pt x="38460" y="70140"/>
                </a:lnTo>
                <a:lnTo>
                  <a:pt x="38480" y="70140"/>
                </a:lnTo>
                <a:lnTo>
                  <a:pt x="38490" y="70140"/>
                </a:lnTo>
                <a:lnTo>
                  <a:pt x="38510" y="70150"/>
                </a:lnTo>
                <a:lnTo>
                  <a:pt x="38520" y="70150"/>
                </a:lnTo>
                <a:lnTo>
                  <a:pt x="38540" y="70150"/>
                </a:lnTo>
                <a:lnTo>
                  <a:pt x="38570" y="70150"/>
                </a:lnTo>
                <a:lnTo>
                  <a:pt x="38590" y="70140"/>
                </a:lnTo>
                <a:lnTo>
                  <a:pt x="38610" y="70140"/>
                </a:lnTo>
                <a:lnTo>
                  <a:pt x="38620" y="70140"/>
                </a:lnTo>
                <a:lnTo>
                  <a:pt x="38630" y="70130"/>
                </a:lnTo>
                <a:lnTo>
                  <a:pt x="38650" y="70120"/>
                </a:lnTo>
                <a:lnTo>
                  <a:pt x="38660" y="70110"/>
                </a:lnTo>
                <a:lnTo>
                  <a:pt x="38670" y="70100"/>
                </a:lnTo>
                <a:lnTo>
                  <a:pt x="38680" y="70090"/>
                </a:lnTo>
                <a:lnTo>
                  <a:pt x="38690" y="70080"/>
                </a:lnTo>
                <a:lnTo>
                  <a:pt x="38700" y="70080"/>
                </a:lnTo>
                <a:lnTo>
                  <a:pt x="38720" y="70060"/>
                </a:lnTo>
                <a:lnTo>
                  <a:pt x="38700" y="70070"/>
                </a:lnTo>
                <a:lnTo>
                  <a:pt x="38680" y="70080"/>
                </a:lnTo>
                <a:lnTo>
                  <a:pt x="38660" y="70090"/>
                </a:lnTo>
                <a:lnTo>
                  <a:pt x="38650" y="70110"/>
                </a:lnTo>
                <a:lnTo>
                  <a:pt x="38640" y="70110"/>
                </a:lnTo>
                <a:lnTo>
                  <a:pt x="38610" y="70120"/>
                </a:lnTo>
                <a:lnTo>
                  <a:pt x="38600" y="70130"/>
                </a:lnTo>
                <a:lnTo>
                  <a:pt x="38580" y="70130"/>
                </a:lnTo>
                <a:lnTo>
                  <a:pt x="38560" y="70130"/>
                </a:lnTo>
                <a:lnTo>
                  <a:pt x="38530" y="70130"/>
                </a:lnTo>
                <a:lnTo>
                  <a:pt x="38510" y="70130"/>
                </a:lnTo>
                <a:lnTo>
                  <a:pt x="38490" y="70130"/>
                </a:lnTo>
                <a:lnTo>
                  <a:pt x="38480" y="70120"/>
                </a:lnTo>
                <a:lnTo>
                  <a:pt x="38460" y="70110"/>
                </a:lnTo>
                <a:lnTo>
                  <a:pt x="38450" y="70110"/>
                </a:lnTo>
                <a:lnTo>
                  <a:pt x="38430" y="70080"/>
                </a:lnTo>
                <a:lnTo>
                  <a:pt x="38380" y="69980"/>
                </a:lnTo>
                <a:lnTo>
                  <a:pt x="38370" y="69980"/>
                </a:lnTo>
                <a:lnTo>
                  <a:pt x="38320" y="70010"/>
                </a:lnTo>
                <a:lnTo>
                  <a:pt x="38300" y="70020"/>
                </a:lnTo>
                <a:lnTo>
                  <a:pt x="38300" y="70030"/>
                </a:lnTo>
                <a:lnTo>
                  <a:pt x="38290" y="70050"/>
                </a:lnTo>
                <a:lnTo>
                  <a:pt x="38280" y="70070"/>
                </a:lnTo>
                <a:lnTo>
                  <a:pt x="38280" y="70080"/>
                </a:lnTo>
                <a:lnTo>
                  <a:pt x="38280" y="70090"/>
                </a:lnTo>
                <a:lnTo>
                  <a:pt x="38290" y="70100"/>
                </a:lnTo>
                <a:lnTo>
                  <a:pt x="38290" y="70110"/>
                </a:lnTo>
                <a:lnTo>
                  <a:pt x="38300" y="70130"/>
                </a:lnTo>
                <a:lnTo>
                  <a:pt x="38320" y="70150"/>
                </a:lnTo>
                <a:lnTo>
                  <a:pt x="38340" y="70170"/>
                </a:lnTo>
                <a:lnTo>
                  <a:pt x="38360" y="70180"/>
                </a:lnTo>
                <a:lnTo>
                  <a:pt x="38390" y="70200"/>
                </a:lnTo>
                <a:lnTo>
                  <a:pt x="38410" y="70210"/>
                </a:lnTo>
                <a:lnTo>
                  <a:pt x="38410" y="70220"/>
                </a:lnTo>
                <a:lnTo>
                  <a:pt x="38420" y="70230"/>
                </a:lnTo>
                <a:lnTo>
                  <a:pt x="38430" y="70260"/>
                </a:lnTo>
                <a:lnTo>
                  <a:pt x="38430" y="70290"/>
                </a:lnTo>
                <a:lnTo>
                  <a:pt x="38430" y="70300"/>
                </a:lnTo>
                <a:lnTo>
                  <a:pt x="38430" y="70310"/>
                </a:lnTo>
                <a:lnTo>
                  <a:pt x="38430" y="70340"/>
                </a:lnTo>
                <a:lnTo>
                  <a:pt x="38430" y="70370"/>
                </a:lnTo>
                <a:lnTo>
                  <a:pt x="38430" y="70380"/>
                </a:lnTo>
                <a:lnTo>
                  <a:pt x="38430" y="70400"/>
                </a:lnTo>
                <a:lnTo>
                  <a:pt x="38430" y="70440"/>
                </a:lnTo>
                <a:lnTo>
                  <a:pt x="38430" y="70460"/>
                </a:lnTo>
                <a:lnTo>
                  <a:pt x="38420" y="70500"/>
                </a:lnTo>
                <a:lnTo>
                  <a:pt x="38410" y="70520"/>
                </a:lnTo>
                <a:lnTo>
                  <a:pt x="38410" y="70550"/>
                </a:lnTo>
                <a:lnTo>
                  <a:pt x="38400" y="70570"/>
                </a:lnTo>
                <a:lnTo>
                  <a:pt x="38400" y="70580"/>
                </a:lnTo>
                <a:lnTo>
                  <a:pt x="38390" y="70590"/>
                </a:lnTo>
                <a:lnTo>
                  <a:pt x="38390" y="70580"/>
                </a:lnTo>
                <a:lnTo>
                  <a:pt x="38380" y="70570"/>
                </a:lnTo>
                <a:lnTo>
                  <a:pt x="38380" y="70550"/>
                </a:lnTo>
                <a:lnTo>
                  <a:pt x="38380" y="70470"/>
                </a:lnTo>
                <a:lnTo>
                  <a:pt x="38360" y="70370"/>
                </a:lnTo>
                <a:lnTo>
                  <a:pt x="38330" y="70310"/>
                </a:lnTo>
                <a:lnTo>
                  <a:pt x="38320" y="70300"/>
                </a:lnTo>
                <a:lnTo>
                  <a:pt x="38310" y="70290"/>
                </a:lnTo>
                <a:lnTo>
                  <a:pt x="38220" y="70180"/>
                </a:lnTo>
                <a:lnTo>
                  <a:pt x="38190" y="70140"/>
                </a:lnTo>
                <a:lnTo>
                  <a:pt x="38160" y="70100"/>
                </a:lnTo>
                <a:lnTo>
                  <a:pt x="38160" y="70040"/>
                </a:lnTo>
                <a:lnTo>
                  <a:pt x="38170" y="70020"/>
                </a:lnTo>
                <a:lnTo>
                  <a:pt x="38180" y="70010"/>
                </a:lnTo>
                <a:lnTo>
                  <a:pt x="38200" y="69990"/>
                </a:lnTo>
                <a:lnTo>
                  <a:pt x="38210" y="69980"/>
                </a:lnTo>
                <a:lnTo>
                  <a:pt x="38230" y="69960"/>
                </a:lnTo>
                <a:lnTo>
                  <a:pt x="38250" y="69930"/>
                </a:lnTo>
                <a:lnTo>
                  <a:pt x="38260" y="69920"/>
                </a:lnTo>
                <a:lnTo>
                  <a:pt x="38250" y="69830"/>
                </a:lnTo>
                <a:lnTo>
                  <a:pt x="38240" y="69820"/>
                </a:lnTo>
                <a:lnTo>
                  <a:pt x="38240" y="69810"/>
                </a:lnTo>
                <a:lnTo>
                  <a:pt x="38210" y="69780"/>
                </a:lnTo>
                <a:lnTo>
                  <a:pt x="38200" y="69770"/>
                </a:lnTo>
                <a:lnTo>
                  <a:pt x="38170" y="69740"/>
                </a:lnTo>
                <a:lnTo>
                  <a:pt x="38130" y="69710"/>
                </a:lnTo>
                <a:lnTo>
                  <a:pt x="38000" y="69630"/>
                </a:lnTo>
                <a:lnTo>
                  <a:pt x="37950" y="69580"/>
                </a:lnTo>
                <a:lnTo>
                  <a:pt x="37940" y="69460"/>
                </a:lnTo>
                <a:lnTo>
                  <a:pt x="37960" y="69450"/>
                </a:lnTo>
                <a:lnTo>
                  <a:pt x="38040" y="69460"/>
                </a:lnTo>
                <a:lnTo>
                  <a:pt x="38070" y="69470"/>
                </a:lnTo>
                <a:lnTo>
                  <a:pt x="38110" y="69480"/>
                </a:lnTo>
                <a:lnTo>
                  <a:pt x="38150" y="69490"/>
                </a:lnTo>
                <a:lnTo>
                  <a:pt x="38170" y="69490"/>
                </a:lnTo>
                <a:lnTo>
                  <a:pt x="38180" y="69500"/>
                </a:lnTo>
                <a:lnTo>
                  <a:pt x="38190" y="69500"/>
                </a:lnTo>
                <a:lnTo>
                  <a:pt x="38200" y="69510"/>
                </a:lnTo>
                <a:lnTo>
                  <a:pt x="38230" y="69520"/>
                </a:lnTo>
                <a:lnTo>
                  <a:pt x="38240" y="69520"/>
                </a:lnTo>
                <a:lnTo>
                  <a:pt x="38250" y="69530"/>
                </a:lnTo>
                <a:lnTo>
                  <a:pt x="38270" y="69540"/>
                </a:lnTo>
                <a:lnTo>
                  <a:pt x="38300" y="69540"/>
                </a:lnTo>
                <a:lnTo>
                  <a:pt x="38450" y="69430"/>
                </a:lnTo>
                <a:lnTo>
                  <a:pt x="38340" y="69490"/>
                </a:lnTo>
                <a:lnTo>
                  <a:pt x="38340" y="69500"/>
                </a:lnTo>
                <a:lnTo>
                  <a:pt x="38310" y="69470"/>
                </a:lnTo>
                <a:lnTo>
                  <a:pt x="38300" y="69290"/>
                </a:lnTo>
                <a:lnTo>
                  <a:pt x="38320" y="69160"/>
                </a:lnTo>
                <a:lnTo>
                  <a:pt x="38320" y="69150"/>
                </a:lnTo>
                <a:lnTo>
                  <a:pt x="38320" y="69140"/>
                </a:lnTo>
                <a:lnTo>
                  <a:pt x="38330" y="69130"/>
                </a:lnTo>
                <a:lnTo>
                  <a:pt x="38330" y="69120"/>
                </a:lnTo>
                <a:lnTo>
                  <a:pt x="38330" y="69110"/>
                </a:lnTo>
                <a:lnTo>
                  <a:pt x="38330" y="69100"/>
                </a:lnTo>
                <a:lnTo>
                  <a:pt x="38330" y="69090"/>
                </a:lnTo>
                <a:lnTo>
                  <a:pt x="38340" y="69090"/>
                </a:lnTo>
                <a:lnTo>
                  <a:pt x="38340" y="69070"/>
                </a:lnTo>
                <a:lnTo>
                  <a:pt x="38350" y="69070"/>
                </a:lnTo>
                <a:lnTo>
                  <a:pt x="38350" y="69050"/>
                </a:lnTo>
                <a:lnTo>
                  <a:pt x="38360" y="69040"/>
                </a:lnTo>
                <a:lnTo>
                  <a:pt x="38360" y="69030"/>
                </a:lnTo>
                <a:lnTo>
                  <a:pt x="38350" y="69030"/>
                </a:lnTo>
                <a:lnTo>
                  <a:pt x="38340" y="69020"/>
                </a:lnTo>
                <a:lnTo>
                  <a:pt x="38330" y="69010"/>
                </a:lnTo>
                <a:lnTo>
                  <a:pt x="38320" y="69010"/>
                </a:lnTo>
                <a:lnTo>
                  <a:pt x="38310" y="69010"/>
                </a:lnTo>
                <a:lnTo>
                  <a:pt x="38300" y="69010"/>
                </a:lnTo>
                <a:lnTo>
                  <a:pt x="38290" y="69010"/>
                </a:lnTo>
                <a:lnTo>
                  <a:pt x="38290" y="69020"/>
                </a:lnTo>
                <a:lnTo>
                  <a:pt x="38280" y="69020"/>
                </a:lnTo>
                <a:lnTo>
                  <a:pt x="38270" y="69020"/>
                </a:lnTo>
                <a:lnTo>
                  <a:pt x="38260" y="69020"/>
                </a:lnTo>
                <a:lnTo>
                  <a:pt x="38250" y="69030"/>
                </a:lnTo>
                <a:lnTo>
                  <a:pt x="38240" y="69030"/>
                </a:lnTo>
                <a:lnTo>
                  <a:pt x="38230" y="69030"/>
                </a:lnTo>
                <a:lnTo>
                  <a:pt x="38220" y="69030"/>
                </a:lnTo>
                <a:lnTo>
                  <a:pt x="38210" y="69030"/>
                </a:lnTo>
                <a:lnTo>
                  <a:pt x="38200" y="69030"/>
                </a:lnTo>
                <a:lnTo>
                  <a:pt x="38190" y="69040"/>
                </a:lnTo>
                <a:lnTo>
                  <a:pt x="38170" y="69040"/>
                </a:lnTo>
                <a:lnTo>
                  <a:pt x="38160" y="69040"/>
                </a:lnTo>
                <a:lnTo>
                  <a:pt x="38150" y="69040"/>
                </a:lnTo>
                <a:lnTo>
                  <a:pt x="38140" y="69040"/>
                </a:lnTo>
                <a:lnTo>
                  <a:pt x="38130" y="69040"/>
                </a:lnTo>
                <a:lnTo>
                  <a:pt x="38120" y="69030"/>
                </a:lnTo>
                <a:lnTo>
                  <a:pt x="38110" y="69030"/>
                </a:lnTo>
                <a:lnTo>
                  <a:pt x="38100" y="69030"/>
                </a:lnTo>
                <a:lnTo>
                  <a:pt x="38090" y="69020"/>
                </a:lnTo>
                <a:lnTo>
                  <a:pt x="38080" y="69010"/>
                </a:lnTo>
                <a:lnTo>
                  <a:pt x="38070" y="69010"/>
                </a:lnTo>
                <a:lnTo>
                  <a:pt x="38070" y="69000"/>
                </a:lnTo>
                <a:lnTo>
                  <a:pt x="38060" y="69000"/>
                </a:lnTo>
                <a:lnTo>
                  <a:pt x="38060" y="68990"/>
                </a:lnTo>
                <a:lnTo>
                  <a:pt x="38060" y="68980"/>
                </a:lnTo>
                <a:lnTo>
                  <a:pt x="38070" y="68970"/>
                </a:lnTo>
                <a:lnTo>
                  <a:pt x="38090" y="68960"/>
                </a:lnTo>
                <a:lnTo>
                  <a:pt x="38100" y="68950"/>
                </a:lnTo>
                <a:lnTo>
                  <a:pt x="38110" y="68950"/>
                </a:lnTo>
                <a:lnTo>
                  <a:pt x="38110" y="68940"/>
                </a:lnTo>
                <a:lnTo>
                  <a:pt x="38140" y="68920"/>
                </a:lnTo>
                <a:lnTo>
                  <a:pt x="38160" y="68890"/>
                </a:lnTo>
                <a:lnTo>
                  <a:pt x="38180" y="68850"/>
                </a:lnTo>
                <a:lnTo>
                  <a:pt x="38170" y="68830"/>
                </a:lnTo>
                <a:lnTo>
                  <a:pt x="38140" y="68820"/>
                </a:lnTo>
                <a:lnTo>
                  <a:pt x="38090" y="68820"/>
                </a:lnTo>
                <a:lnTo>
                  <a:pt x="38040" y="68810"/>
                </a:lnTo>
                <a:lnTo>
                  <a:pt x="38030" y="68800"/>
                </a:lnTo>
                <a:lnTo>
                  <a:pt x="38030" y="68770"/>
                </a:lnTo>
                <a:lnTo>
                  <a:pt x="38020" y="68750"/>
                </a:lnTo>
                <a:lnTo>
                  <a:pt x="38020" y="68740"/>
                </a:lnTo>
                <a:lnTo>
                  <a:pt x="38030" y="68720"/>
                </a:lnTo>
                <a:lnTo>
                  <a:pt x="38020" y="68710"/>
                </a:lnTo>
                <a:lnTo>
                  <a:pt x="38020" y="68700"/>
                </a:lnTo>
                <a:lnTo>
                  <a:pt x="38020" y="68690"/>
                </a:lnTo>
                <a:lnTo>
                  <a:pt x="38010" y="68650"/>
                </a:lnTo>
                <a:lnTo>
                  <a:pt x="38010" y="68620"/>
                </a:lnTo>
                <a:lnTo>
                  <a:pt x="38010" y="68610"/>
                </a:lnTo>
                <a:lnTo>
                  <a:pt x="38010" y="68600"/>
                </a:lnTo>
                <a:lnTo>
                  <a:pt x="38020" y="68600"/>
                </a:lnTo>
                <a:lnTo>
                  <a:pt x="38030" y="68610"/>
                </a:lnTo>
                <a:lnTo>
                  <a:pt x="38040" y="68610"/>
                </a:lnTo>
                <a:lnTo>
                  <a:pt x="38050" y="68610"/>
                </a:lnTo>
                <a:lnTo>
                  <a:pt x="38070" y="68620"/>
                </a:lnTo>
                <a:lnTo>
                  <a:pt x="38100" y="68630"/>
                </a:lnTo>
                <a:lnTo>
                  <a:pt x="38110" y="68630"/>
                </a:lnTo>
                <a:lnTo>
                  <a:pt x="38120" y="68620"/>
                </a:lnTo>
                <a:lnTo>
                  <a:pt x="38130" y="68620"/>
                </a:lnTo>
                <a:lnTo>
                  <a:pt x="38130" y="68610"/>
                </a:lnTo>
                <a:lnTo>
                  <a:pt x="38140" y="68600"/>
                </a:lnTo>
                <a:lnTo>
                  <a:pt x="38140" y="68580"/>
                </a:lnTo>
                <a:lnTo>
                  <a:pt x="38150" y="68570"/>
                </a:lnTo>
                <a:lnTo>
                  <a:pt x="38150" y="68560"/>
                </a:lnTo>
                <a:lnTo>
                  <a:pt x="38150" y="68550"/>
                </a:lnTo>
                <a:lnTo>
                  <a:pt x="38150" y="68540"/>
                </a:lnTo>
                <a:lnTo>
                  <a:pt x="38160" y="68540"/>
                </a:lnTo>
                <a:lnTo>
                  <a:pt x="38170" y="68540"/>
                </a:lnTo>
                <a:lnTo>
                  <a:pt x="38180" y="68530"/>
                </a:lnTo>
                <a:lnTo>
                  <a:pt x="38170" y="68530"/>
                </a:lnTo>
                <a:lnTo>
                  <a:pt x="38150" y="68530"/>
                </a:lnTo>
                <a:lnTo>
                  <a:pt x="38130" y="68520"/>
                </a:lnTo>
                <a:lnTo>
                  <a:pt x="38120" y="68520"/>
                </a:lnTo>
                <a:lnTo>
                  <a:pt x="38110" y="68520"/>
                </a:lnTo>
                <a:lnTo>
                  <a:pt x="38090" y="68530"/>
                </a:lnTo>
                <a:lnTo>
                  <a:pt x="38070" y="68520"/>
                </a:lnTo>
                <a:lnTo>
                  <a:pt x="38050" y="68520"/>
                </a:lnTo>
                <a:lnTo>
                  <a:pt x="37990" y="68500"/>
                </a:lnTo>
                <a:lnTo>
                  <a:pt x="37990" y="68510"/>
                </a:lnTo>
                <a:lnTo>
                  <a:pt x="37980" y="68510"/>
                </a:lnTo>
                <a:lnTo>
                  <a:pt x="38010" y="68530"/>
                </a:lnTo>
                <a:lnTo>
                  <a:pt x="38050" y="68540"/>
                </a:lnTo>
                <a:lnTo>
                  <a:pt x="38060" y="68540"/>
                </a:lnTo>
                <a:lnTo>
                  <a:pt x="38070" y="68540"/>
                </a:lnTo>
                <a:lnTo>
                  <a:pt x="38080" y="68540"/>
                </a:lnTo>
                <a:lnTo>
                  <a:pt x="38090" y="68540"/>
                </a:lnTo>
                <a:lnTo>
                  <a:pt x="38100" y="68540"/>
                </a:lnTo>
                <a:lnTo>
                  <a:pt x="38120" y="68540"/>
                </a:lnTo>
                <a:lnTo>
                  <a:pt x="38130" y="68540"/>
                </a:lnTo>
                <a:lnTo>
                  <a:pt x="38140" y="68540"/>
                </a:lnTo>
                <a:lnTo>
                  <a:pt x="38140" y="68550"/>
                </a:lnTo>
                <a:lnTo>
                  <a:pt x="38140" y="68560"/>
                </a:lnTo>
                <a:lnTo>
                  <a:pt x="38140" y="68570"/>
                </a:lnTo>
                <a:lnTo>
                  <a:pt x="38130" y="68580"/>
                </a:lnTo>
                <a:lnTo>
                  <a:pt x="38130" y="68590"/>
                </a:lnTo>
                <a:lnTo>
                  <a:pt x="38120" y="68600"/>
                </a:lnTo>
                <a:lnTo>
                  <a:pt x="38110" y="68610"/>
                </a:lnTo>
                <a:lnTo>
                  <a:pt x="38100" y="68610"/>
                </a:lnTo>
                <a:lnTo>
                  <a:pt x="38090" y="68610"/>
                </a:lnTo>
                <a:lnTo>
                  <a:pt x="38080" y="68610"/>
                </a:lnTo>
                <a:lnTo>
                  <a:pt x="38070" y="68600"/>
                </a:lnTo>
                <a:lnTo>
                  <a:pt x="38060" y="68600"/>
                </a:lnTo>
                <a:lnTo>
                  <a:pt x="38050" y="68600"/>
                </a:lnTo>
                <a:lnTo>
                  <a:pt x="38040" y="68600"/>
                </a:lnTo>
                <a:lnTo>
                  <a:pt x="38030" y="68590"/>
                </a:lnTo>
                <a:lnTo>
                  <a:pt x="38020" y="68590"/>
                </a:lnTo>
                <a:lnTo>
                  <a:pt x="38010" y="68590"/>
                </a:lnTo>
                <a:lnTo>
                  <a:pt x="38000" y="68590"/>
                </a:lnTo>
                <a:lnTo>
                  <a:pt x="38000" y="68600"/>
                </a:lnTo>
                <a:lnTo>
                  <a:pt x="37990" y="68600"/>
                </a:lnTo>
                <a:lnTo>
                  <a:pt x="37990" y="68610"/>
                </a:lnTo>
                <a:lnTo>
                  <a:pt x="37990" y="68620"/>
                </a:lnTo>
                <a:lnTo>
                  <a:pt x="37990" y="68630"/>
                </a:lnTo>
                <a:lnTo>
                  <a:pt x="38000" y="68640"/>
                </a:lnTo>
                <a:lnTo>
                  <a:pt x="38000" y="68650"/>
                </a:lnTo>
                <a:lnTo>
                  <a:pt x="38000" y="68660"/>
                </a:lnTo>
                <a:lnTo>
                  <a:pt x="38000" y="68670"/>
                </a:lnTo>
                <a:lnTo>
                  <a:pt x="38000" y="68680"/>
                </a:lnTo>
                <a:lnTo>
                  <a:pt x="38000" y="68690"/>
                </a:lnTo>
                <a:lnTo>
                  <a:pt x="38000" y="68700"/>
                </a:lnTo>
                <a:lnTo>
                  <a:pt x="38010" y="68700"/>
                </a:lnTo>
                <a:lnTo>
                  <a:pt x="38010" y="68720"/>
                </a:lnTo>
                <a:lnTo>
                  <a:pt x="38010" y="68730"/>
                </a:lnTo>
                <a:lnTo>
                  <a:pt x="38010" y="68740"/>
                </a:lnTo>
                <a:lnTo>
                  <a:pt x="38010" y="68760"/>
                </a:lnTo>
                <a:lnTo>
                  <a:pt x="38010" y="68770"/>
                </a:lnTo>
                <a:lnTo>
                  <a:pt x="38010" y="68800"/>
                </a:lnTo>
                <a:lnTo>
                  <a:pt x="38020" y="68800"/>
                </a:lnTo>
                <a:lnTo>
                  <a:pt x="38020" y="68810"/>
                </a:lnTo>
                <a:lnTo>
                  <a:pt x="38030" y="68820"/>
                </a:lnTo>
                <a:lnTo>
                  <a:pt x="38040" y="68830"/>
                </a:lnTo>
                <a:lnTo>
                  <a:pt x="38050" y="68830"/>
                </a:lnTo>
                <a:lnTo>
                  <a:pt x="38060" y="68830"/>
                </a:lnTo>
                <a:lnTo>
                  <a:pt x="38080" y="68830"/>
                </a:lnTo>
                <a:lnTo>
                  <a:pt x="38080" y="68840"/>
                </a:lnTo>
                <a:lnTo>
                  <a:pt x="38090" y="68840"/>
                </a:lnTo>
                <a:lnTo>
                  <a:pt x="38100" y="68840"/>
                </a:lnTo>
                <a:lnTo>
                  <a:pt x="38110" y="68840"/>
                </a:lnTo>
                <a:lnTo>
                  <a:pt x="38120" y="68840"/>
                </a:lnTo>
                <a:lnTo>
                  <a:pt x="38130" y="68840"/>
                </a:lnTo>
                <a:lnTo>
                  <a:pt x="38140" y="68840"/>
                </a:lnTo>
                <a:lnTo>
                  <a:pt x="38150" y="68840"/>
                </a:lnTo>
                <a:lnTo>
                  <a:pt x="38160" y="68850"/>
                </a:lnTo>
                <a:lnTo>
                  <a:pt x="38170" y="68850"/>
                </a:lnTo>
                <a:lnTo>
                  <a:pt x="38170" y="68860"/>
                </a:lnTo>
                <a:lnTo>
                  <a:pt x="38160" y="68870"/>
                </a:lnTo>
                <a:lnTo>
                  <a:pt x="38150" y="68880"/>
                </a:lnTo>
                <a:lnTo>
                  <a:pt x="38140" y="68890"/>
                </a:lnTo>
                <a:lnTo>
                  <a:pt x="38130" y="68900"/>
                </a:lnTo>
                <a:lnTo>
                  <a:pt x="38120" y="68910"/>
                </a:lnTo>
                <a:lnTo>
                  <a:pt x="38110" y="68910"/>
                </a:lnTo>
                <a:lnTo>
                  <a:pt x="38100" y="68920"/>
                </a:lnTo>
                <a:lnTo>
                  <a:pt x="38090" y="68930"/>
                </a:lnTo>
                <a:lnTo>
                  <a:pt x="38060" y="68950"/>
                </a:lnTo>
                <a:lnTo>
                  <a:pt x="38050" y="68960"/>
                </a:lnTo>
                <a:lnTo>
                  <a:pt x="38050" y="68970"/>
                </a:lnTo>
                <a:lnTo>
                  <a:pt x="38050" y="68980"/>
                </a:lnTo>
                <a:lnTo>
                  <a:pt x="38050" y="68990"/>
                </a:lnTo>
                <a:lnTo>
                  <a:pt x="38050" y="69000"/>
                </a:lnTo>
                <a:lnTo>
                  <a:pt x="38050" y="69010"/>
                </a:lnTo>
                <a:lnTo>
                  <a:pt x="38060" y="69020"/>
                </a:lnTo>
                <a:lnTo>
                  <a:pt x="38070" y="69030"/>
                </a:lnTo>
                <a:lnTo>
                  <a:pt x="38080" y="69030"/>
                </a:lnTo>
                <a:lnTo>
                  <a:pt x="38090" y="69040"/>
                </a:lnTo>
                <a:lnTo>
                  <a:pt x="38100" y="69040"/>
                </a:lnTo>
                <a:lnTo>
                  <a:pt x="38120" y="69050"/>
                </a:lnTo>
                <a:lnTo>
                  <a:pt x="38130" y="69050"/>
                </a:lnTo>
                <a:lnTo>
                  <a:pt x="38140" y="69050"/>
                </a:lnTo>
                <a:lnTo>
                  <a:pt x="38150" y="69050"/>
                </a:lnTo>
                <a:lnTo>
                  <a:pt x="38160" y="69050"/>
                </a:lnTo>
                <a:lnTo>
                  <a:pt x="38170" y="69050"/>
                </a:lnTo>
                <a:lnTo>
                  <a:pt x="38180" y="69050"/>
                </a:lnTo>
                <a:lnTo>
                  <a:pt x="38200" y="69050"/>
                </a:lnTo>
                <a:lnTo>
                  <a:pt x="38210" y="69050"/>
                </a:lnTo>
                <a:lnTo>
                  <a:pt x="38220" y="69050"/>
                </a:lnTo>
                <a:lnTo>
                  <a:pt x="38230" y="69050"/>
                </a:lnTo>
                <a:lnTo>
                  <a:pt x="38240" y="69040"/>
                </a:lnTo>
                <a:lnTo>
                  <a:pt x="38250" y="69040"/>
                </a:lnTo>
                <a:lnTo>
                  <a:pt x="38270" y="69040"/>
                </a:lnTo>
                <a:lnTo>
                  <a:pt x="38290" y="69040"/>
                </a:lnTo>
                <a:lnTo>
                  <a:pt x="38290" y="69030"/>
                </a:lnTo>
                <a:lnTo>
                  <a:pt x="38300" y="69030"/>
                </a:lnTo>
                <a:lnTo>
                  <a:pt x="38310" y="69030"/>
                </a:lnTo>
                <a:lnTo>
                  <a:pt x="38320" y="69030"/>
                </a:lnTo>
                <a:lnTo>
                  <a:pt x="38330" y="69030"/>
                </a:lnTo>
                <a:lnTo>
                  <a:pt x="38340" y="69040"/>
                </a:lnTo>
                <a:lnTo>
                  <a:pt x="38340" y="69050"/>
                </a:lnTo>
                <a:lnTo>
                  <a:pt x="38330" y="69060"/>
                </a:lnTo>
                <a:lnTo>
                  <a:pt x="38330" y="69070"/>
                </a:lnTo>
                <a:lnTo>
                  <a:pt x="38320" y="69090"/>
                </a:lnTo>
                <a:lnTo>
                  <a:pt x="38310" y="69100"/>
                </a:lnTo>
                <a:lnTo>
                  <a:pt x="38310" y="69120"/>
                </a:lnTo>
                <a:lnTo>
                  <a:pt x="38300" y="69130"/>
                </a:lnTo>
                <a:lnTo>
                  <a:pt x="38300" y="69150"/>
                </a:lnTo>
                <a:lnTo>
                  <a:pt x="38300" y="69160"/>
                </a:lnTo>
                <a:lnTo>
                  <a:pt x="38290" y="69180"/>
                </a:lnTo>
                <a:lnTo>
                  <a:pt x="38290" y="69190"/>
                </a:lnTo>
                <a:lnTo>
                  <a:pt x="38290" y="69210"/>
                </a:lnTo>
                <a:lnTo>
                  <a:pt x="38290" y="69220"/>
                </a:lnTo>
                <a:lnTo>
                  <a:pt x="38280" y="69250"/>
                </a:lnTo>
                <a:lnTo>
                  <a:pt x="38280" y="69270"/>
                </a:lnTo>
                <a:lnTo>
                  <a:pt x="38280" y="69290"/>
                </a:lnTo>
                <a:lnTo>
                  <a:pt x="38280" y="69300"/>
                </a:lnTo>
                <a:lnTo>
                  <a:pt x="38280" y="69320"/>
                </a:lnTo>
                <a:lnTo>
                  <a:pt x="38280" y="69330"/>
                </a:lnTo>
                <a:lnTo>
                  <a:pt x="38280" y="69340"/>
                </a:lnTo>
                <a:lnTo>
                  <a:pt x="38280" y="69350"/>
                </a:lnTo>
                <a:lnTo>
                  <a:pt x="38280" y="69370"/>
                </a:lnTo>
                <a:lnTo>
                  <a:pt x="38290" y="69380"/>
                </a:lnTo>
                <a:lnTo>
                  <a:pt x="38290" y="69390"/>
                </a:lnTo>
                <a:lnTo>
                  <a:pt x="38290" y="69410"/>
                </a:lnTo>
                <a:lnTo>
                  <a:pt x="38290" y="69420"/>
                </a:lnTo>
                <a:lnTo>
                  <a:pt x="38290" y="69430"/>
                </a:lnTo>
                <a:lnTo>
                  <a:pt x="38290" y="69440"/>
                </a:lnTo>
                <a:lnTo>
                  <a:pt x="38290" y="69470"/>
                </a:lnTo>
                <a:lnTo>
                  <a:pt x="38300" y="69470"/>
                </a:lnTo>
                <a:lnTo>
                  <a:pt x="38300" y="69490"/>
                </a:lnTo>
                <a:lnTo>
                  <a:pt x="38300" y="69500"/>
                </a:lnTo>
                <a:lnTo>
                  <a:pt x="38300" y="69510"/>
                </a:lnTo>
                <a:lnTo>
                  <a:pt x="38290" y="69510"/>
                </a:lnTo>
                <a:lnTo>
                  <a:pt x="38290" y="69520"/>
                </a:lnTo>
                <a:lnTo>
                  <a:pt x="38280" y="69520"/>
                </a:lnTo>
                <a:lnTo>
                  <a:pt x="38270" y="69510"/>
                </a:lnTo>
                <a:lnTo>
                  <a:pt x="38250" y="69510"/>
                </a:lnTo>
                <a:lnTo>
                  <a:pt x="38230" y="69500"/>
                </a:lnTo>
                <a:lnTo>
                  <a:pt x="38220" y="69490"/>
                </a:lnTo>
                <a:lnTo>
                  <a:pt x="38200" y="69490"/>
                </a:lnTo>
                <a:lnTo>
                  <a:pt x="38180" y="69480"/>
                </a:lnTo>
                <a:lnTo>
                  <a:pt x="38170" y="69480"/>
                </a:lnTo>
                <a:lnTo>
                  <a:pt x="38160" y="69470"/>
                </a:lnTo>
                <a:lnTo>
                  <a:pt x="38140" y="69470"/>
                </a:lnTo>
                <a:lnTo>
                  <a:pt x="38120" y="69460"/>
                </a:lnTo>
                <a:lnTo>
                  <a:pt x="38110" y="69460"/>
                </a:lnTo>
                <a:lnTo>
                  <a:pt x="38100" y="69450"/>
                </a:lnTo>
                <a:lnTo>
                  <a:pt x="38090" y="69450"/>
                </a:lnTo>
                <a:lnTo>
                  <a:pt x="38070" y="69440"/>
                </a:lnTo>
                <a:lnTo>
                  <a:pt x="38050" y="69440"/>
                </a:lnTo>
                <a:lnTo>
                  <a:pt x="38040" y="69430"/>
                </a:lnTo>
                <a:lnTo>
                  <a:pt x="38010" y="69430"/>
                </a:lnTo>
                <a:lnTo>
                  <a:pt x="37990" y="69430"/>
                </a:lnTo>
                <a:lnTo>
                  <a:pt x="37970" y="69430"/>
                </a:lnTo>
                <a:lnTo>
                  <a:pt x="37950" y="69430"/>
                </a:lnTo>
                <a:lnTo>
                  <a:pt x="37940" y="69430"/>
                </a:lnTo>
                <a:lnTo>
                  <a:pt x="37920" y="69440"/>
                </a:lnTo>
                <a:lnTo>
                  <a:pt x="37910" y="69450"/>
                </a:lnTo>
                <a:lnTo>
                  <a:pt x="37900" y="69450"/>
                </a:lnTo>
                <a:lnTo>
                  <a:pt x="37900" y="69460"/>
                </a:lnTo>
                <a:lnTo>
                  <a:pt x="37890" y="69480"/>
                </a:lnTo>
                <a:lnTo>
                  <a:pt x="37890" y="69490"/>
                </a:lnTo>
                <a:lnTo>
                  <a:pt x="37890" y="69500"/>
                </a:lnTo>
                <a:lnTo>
                  <a:pt x="37890" y="69510"/>
                </a:lnTo>
                <a:lnTo>
                  <a:pt x="37890" y="69520"/>
                </a:lnTo>
                <a:lnTo>
                  <a:pt x="37890" y="69530"/>
                </a:lnTo>
                <a:lnTo>
                  <a:pt x="37890" y="69550"/>
                </a:lnTo>
                <a:lnTo>
                  <a:pt x="37900" y="69560"/>
                </a:lnTo>
                <a:lnTo>
                  <a:pt x="37910" y="69570"/>
                </a:lnTo>
                <a:lnTo>
                  <a:pt x="37920" y="69580"/>
                </a:lnTo>
                <a:lnTo>
                  <a:pt x="37930" y="69590"/>
                </a:lnTo>
                <a:lnTo>
                  <a:pt x="37940" y="69590"/>
                </a:lnTo>
                <a:lnTo>
                  <a:pt x="37950" y="69610"/>
                </a:lnTo>
                <a:lnTo>
                  <a:pt x="37960" y="69620"/>
                </a:lnTo>
                <a:lnTo>
                  <a:pt x="37970" y="69630"/>
                </a:lnTo>
                <a:lnTo>
                  <a:pt x="37980" y="69640"/>
                </a:lnTo>
                <a:lnTo>
                  <a:pt x="37990" y="69650"/>
                </a:lnTo>
                <a:lnTo>
                  <a:pt x="38000" y="69660"/>
                </a:lnTo>
                <a:lnTo>
                  <a:pt x="38010" y="69670"/>
                </a:lnTo>
                <a:lnTo>
                  <a:pt x="38020" y="69680"/>
                </a:lnTo>
                <a:lnTo>
                  <a:pt x="38030" y="69690"/>
                </a:lnTo>
                <a:lnTo>
                  <a:pt x="38050" y="69690"/>
                </a:lnTo>
                <a:lnTo>
                  <a:pt x="38060" y="69700"/>
                </a:lnTo>
                <a:lnTo>
                  <a:pt x="38070" y="69710"/>
                </a:lnTo>
                <a:lnTo>
                  <a:pt x="38100" y="69720"/>
                </a:lnTo>
                <a:lnTo>
                  <a:pt x="38110" y="69730"/>
                </a:lnTo>
                <a:lnTo>
                  <a:pt x="38120" y="69740"/>
                </a:lnTo>
                <a:lnTo>
                  <a:pt x="38140" y="69750"/>
                </a:lnTo>
                <a:lnTo>
                  <a:pt x="38150" y="69760"/>
                </a:lnTo>
                <a:lnTo>
                  <a:pt x="38170" y="69770"/>
                </a:lnTo>
                <a:lnTo>
                  <a:pt x="38180" y="69780"/>
                </a:lnTo>
                <a:lnTo>
                  <a:pt x="38200" y="69790"/>
                </a:lnTo>
                <a:lnTo>
                  <a:pt x="38200" y="69810"/>
                </a:lnTo>
                <a:lnTo>
                  <a:pt x="38210" y="69820"/>
                </a:lnTo>
                <a:lnTo>
                  <a:pt x="38220" y="69840"/>
                </a:lnTo>
                <a:lnTo>
                  <a:pt x="38230" y="69850"/>
                </a:lnTo>
                <a:lnTo>
                  <a:pt x="38230" y="69860"/>
                </a:lnTo>
                <a:lnTo>
                  <a:pt x="38240" y="69870"/>
                </a:lnTo>
                <a:lnTo>
                  <a:pt x="38240" y="69880"/>
                </a:lnTo>
                <a:lnTo>
                  <a:pt x="38240" y="69890"/>
                </a:lnTo>
                <a:lnTo>
                  <a:pt x="38240" y="69900"/>
                </a:lnTo>
                <a:lnTo>
                  <a:pt x="38240" y="69920"/>
                </a:lnTo>
                <a:lnTo>
                  <a:pt x="38230" y="69930"/>
                </a:lnTo>
                <a:lnTo>
                  <a:pt x="38220" y="69940"/>
                </a:lnTo>
                <a:lnTo>
                  <a:pt x="38190" y="69960"/>
                </a:lnTo>
                <a:lnTo>
                  <a:pt x="38180" y="69960"/>
                </a:lnTo>
                <a:lnTo>
                  <a:pt x="38150" y="69980"/>
                </a:lnTo>
                <a:lnTo>
                  <a:pt x="38140" y="69990"/>
                </a:lnTo>
                <a:lnTo>
                  <a:pt x="38130" y="70000"/>
                </a:lnTo>
                <a:lnTo>
                  <a:pt x="38130" y="70010"/>
                </a:lnTo>
                <a:lnTo>
                  <a:pt x="38120" y="70000"/>
                </a:lnTo>
                <a:lnTo>
                  <a:pt x="38120" y="69990"/>
                </a:lnTo>
                <a:lnTo>
                  <a:pt x="38090" y="69930"/>
                </a:lnTo>
                <a:lnTo>
                  <a:pt x="38080" y="69900"/>
                </a:lnTo>
                <a:lnTo>
                  <a:pt x="37980" y="69740"/>
                </a:lnTo>
                <a:lnTo>
                  <a:pt x="37970" y="69740"/>
                </a:lnTo>
                <a:lnTo>
                  <a:pt x="37950" y="69710"/>
                </a:lnTo>
                <a:lnTo>
                  <a:pt x="37920" y="69680"/>
                </a:lnTo>
                <a:lnTo>
                  <a:pt x="37670" y="69350"/>
                </a:lnTo>
                <a:lnTo>
                  <a:pt x="37580" y="69230"/>
                </a:lnTo>
                <a:lnTo>
                  <a:pt x="37590" y="69210"/>
                </a:lnTo>
                <a:lnTo>
                  <a:pt x="37600" y="69210"/>
                </a:lnTo>
                <a:lnTo>
                  <a:pt x="37620" y="69190"/>
                </a:lnTo>
                <a:lnTo>
                  <a:pt x="37630" y="69170"/>
                </a:lnTo>
                <a:lnTo>
                  <a:pt x="37700" y="69090"/>
                </a:lnTo>
                <a:lnTo>
                  <a:pt x="37710" y="69060"/>
                </a:lnTo>
                <a:lnTo>
                  <a:pt x="37750" y="68980"/>
                </a:lnTo>
                <a:lnTo>
                  <a:pt x="37760" y="68950"/>
                </a:lnTo>
                <a:lnTo>
                  <a:pt x="37760" y="68940"/>
                </a:lnTo>
                <a:lnTo>
                  <a:pt x="37770" y="68930"/>
                </a:lnTo>
                <a:lnTo>
                  <a:pt x="37770" y="68910"/>
                </a:lnTo>
                <a:lnTo>
                  <a:pt x="37780" y="68780"/>
                </a:lnTo>
                <a:lnTo>
                  <a:pt x="37780" y="68760"/>
                </a:lnTo>
                <a:lnTo>
                  <a:pt x="37780" y="68740"/>
                </a:lnTo>
                <a:lnTo>
                  <a:pt x="37780" y="68730"/>
                </a:lnTo>
                <a:lnTo>
                  <a:pt x="37780" y="68700"/>
                </a:lnTo>
                <a:lnTo>
                  <a:pt x="37770" y="68630"/>
                </a:lnTo>
                <a:lnTo>
                  <a:pt x="37770" y="68590"/>
                </a:lnTo>
                <a:lnTo>
                  <a:pt x="37780" y="68500"/>
                </a:lnTo>
                <a:lnTo>
                  <a:pt x="37780" y="68510"/>
                </a:lnTo>
                <a:lnTo>
                  <a:pt x="37770" y="68510"/>
                </a:lnTo>
                <a:lnTo>
                  <a:pt x="37770" y="68520"/>
                </a:lnTo>
                <a:lnTo>
                  <a:pt x="37760" y="68520"/>
                </a:lnTo>
                <a:lnTo>
                  <a:pt x="37760" y="68530"/>
                </a:lnTo>
                <a:lnTo>
                  <a:pt x="37750" y="68530"/>
                </a:lnTo>
                <a:lnTo>
                  <a:pt x="37750" y="68540"/>
                </a:lnTo>
                <a:lnTo>
                  <a:pt x="37740" y="68540"/>
                </a:lnTo>
                <a:lnTo>
                  <a:pt x="37730" y="68540"/>
                </a:lnTo>
                <a:lnTo>
                  <a:pt x="37730" y="68530"/>
                </a:lnTo>
                <a:lnTo>
                  <a:pt x="37720" y="68530"/>
                </a:lnTo>
                <a:lnTo>
                  <a:pt x="37710" y="68530"/>
                </a:lnTo>
                <a:lnTo>
                  <a:pt x="37710" y="68520"/>
                </a:lnTo>
                <a:lnTo>
                  <a:pt x="37700" y="68520"/>
                </a:lnTo>
                <a:lnTo>
                  <a:pt x="37690" y="68520"/>
                </a:lnTo>
                <a:lnTo>
                  <a:pt x="37690" y="68510"/>
                </a:lnTo>
                <a:lnTo>
                  <a:pt x="37680" y="68510"/>
                </a:lnTo>
                <a:lnTo>
                  <a:pt x="37670" y="68500"/>
                </a:lnTo>
                <a:lnTo>
                  <a:pt x="37660" y="68490"/>
                </a:lnTo>
                <a:lnTo>
                  <a:pt x="37650" y="68490"/>
                </a:lnTo>
                <a:lnTo>
                  <a:pt x="37650" y="68480"/>
                </a:lnTo>
                <a:lnTo>
                  <a:pt x="37650" y="68470"/>
                </a:lnTo>
                <a:lnTo>
                  <a:pt x="37640" y="68470"/>
                </a:lnTo>
                <a:lnTo>
                  <a:pt x="37630" y="68460"/>
                </a:lnTo>
                <a:lnTo>
                  <a:pt x="37620" y="68460"/>
                </a:lnTo>
                <a:lnTo>
                  <a:pt x="37620" y="68450"/>
                </a:lnTo>
                <a:lnTo>
                  <a:pt x="37610" y="68450"/>
                </a:lnTo>
                <a:lnTo>
                  <a:pt x="37600" y="68440"/>
                </a:lnTo>
                <a:lnTo>
                  <a:pt x="37590" y="68440"/>
                </a:lnTo>
                <a:lnTo>
                  <a:pt x="37590" y="68430"/>
                </a:lnTo>
                <a:lnTo>
                  <a:pt x="37590" y="68420"/>
                </a:lnTo>
                <a:lnTo>
                  <a:pt x="37590" y="68410"/>
                </a:lnTo>
                <a:lnTo>
                  <a:pt x="37590" y="68400"/>
                </a:lnTo>
                <a:lnTo>
                  <a:pt x="37590" y="68390"/>
                </a:lnTo>
                <a:lnTo>
                  <a:pt x="37450" y="68420"/>
                </a:lnTo>
                <a:lnTo>
                  <a:pt x="37450" y="68440"/>
                </a:lnTo>
                <a:lnTo>
                  <a:pt x="37460" y="68460"/>
                </a:lnTo>
                <a:lnTo>
                  <a:pt x="37470" y="68500"/>
                </a:lnTo>
                <a:lnTo>
                  <a:pt x="37480" y="68520"/>
                </a:lnTo>
                <a:lnTo>
                  <a:pt x="37480" y="68540"/>
                </a:lnTo>
                <a:lnTo>
                  <a:pt x="37480" y="68550"/>
                </a:lnTo>
                <a:lnTo>
                  <a:pt x="37490" y="68580"/>
                </a:lnTo>
                <a:lnTo>
                  <a:pt x="37490" y="68590"/>
                </a:lnTo>
                <a:lnTo>
                  <a:pt x="37500" y="68600"/>
                </a:lnTo>
                <a:lnTo>
                  <a:pt x="37500" y="68610"/>
                </a:lnTo>
                <a:lnTo>
                  <a:pt x="37510" y="68620"/>
                </a:lnTo>
                <a:lnTo>
                  <a:pt x="37520" y="68640"/>
                </a:lnTo>
                <a:lnTo>
                  <a:pt x="37530" y="68660"/>
                </a:lnTo>
                <a:lnTo>
                  <a:pt x="37550" y="68690"/>
                </a:lnTo>
                <a:lnTo>
                  <a:pt x="37560" y="68700"/>
                </a:lnTo>
                <a:lnTo>
                  <a:pt x="37580" y="68730"/>
                </a:lnTo>
                <a:lnTo>
                  <a:pt x="37590" y="68750"/>
                </a:lnTo>
                <a:lnTo>
                  <a:pt x="37600" y="68760"/>
                </a:lnTo>
                <a:lnTo>
                  <a:pt x="37610" y="68770"/>
                </a:lnTo>
                <a:lnTo>
                  <a:pt x="37620" y="68780"/>
                </a:lnTo>
                <a:lnTo>
                  <a:pt x="37630" y="68790"/>
                </a:lnTo>
                <a:lnTo>
                  <a:pt x="37640" y="68800"/>
                </a:lnTo>
                <a:lnTo>
                  <a:pt x="37650" y="68800"/>
                </a:lnTo>
                <a:lnTo>
                  <a:pt x="37640" y="68810"/>
                </a:lnTo>
                <a:lnTo>
                  <a:pt x="37640" y="68830"/>
                </a:lnTo>
                <a:lnTo>
                  <a:pt x="37630" y="68840"/>
                </a:lnTo>
                <a:lnTo>
                  <a:pt x="37630" y="68850"/>
                </a:lnTo>
                <a:lnTo>
                  <a:pt x="37620" y="68860"/>
                </a:lnTo>
                <a:lnTo>
                  <a:pt x="37610" y="68880"/>
                </a:lnTo>
                <a:lnTo>
                  <a:pt x="37600" y="68890"/>
                </a:lnTo>
                <a:lnTo>
                  <a:pt x="37520" y="68980"/>
                </a:lnTo>
                <a:lnTo>
                  <a:pt x="37510" y="69000"/>
                </a:lnTo>
                <a:lnTo>
                  <a:pt x="37500" y="69020"/>
                </a:lnTo>
                <a:lnTo>
                  <a:pt x="37490" y="69040"/>
                </a:lnTo>
                <a:lnTo>
                  <a:pt x="37490" y="69050"/>
                </a:lnTo>
                <a:lnTo>
                  <a:pt x="37480" y="69050"/>
                </a:lnTo>
                <a:lnTo>
                  <a:pt x="37480" y="69060"/>
                </a:lnTo>
                <a:lnTo>
                  <a:pt x="37470" y="69070"/>
                </a:lnTo>
                <a:lnTo>
                  <a:pt x="37460" y="69090"/>
                </a:lnTo>
                <a:lnTo>
                  <a:pt x="37460" y="69100"/>
                </a:lnTo>
                <a:lnTo>
                  <a:pt x="37450" y="69110"/>
                </a:lnTo>
                <a:lnTo>
                  <a:pt x="37450" y="69140"/>
                </a:lnTo>
                <a:lnTo>
                  <a:pt x="37440" y="69150"/>
                </a:lnTo>
                <a:lnTo>
                  <a:pt x="37440" y="69160"/>
                </a:lnTo>
                <a:lnTo>
                  <a:pt x="37440" y="69170"/>
                </a:lnTo>
                <a:lnTo>
                  <a:pt x="37430" y="69180"/>
                </a:lnTo>
                <a:lnTo>
                  <a:pt x="37430" y="69190"/>
                </a:lnTo>
                <a:lnTo>
                  <a:pt x="37430" y="69210"/>
                </a:lnTo>
                <a:lnTo>
                  <a:pt x="37430" y="69220"/>
                </a:lnTo>
                <a:lnTo>
                  <a:pt x="37430" y="69230"/>
                </a:lnTo>
                <a:lnTo>
                  <a:pt x="37420" y="69270"/>
                </a:lnTo>
                <a:lnTo>
                  <a:pt x="37420" y="69280"/>
                </a:lnTo>
                <a:lnTo>
                  <a:pt x="37390" y="69270"/>
                </a:lnTo>
                <a:lnTo>
                  <a:pt x="37380" y="69260"/>
                </a:lnTo>
                <a:lnTo>
                  <a:pt x="37350" y="69230"/>
                </a:lnTo>
                <a:lnTo>
                  <a:pt x="37340" y="69230"/>
                </a:lnTo>
                <a:lnTo>
                  <a:pt x="37300" y="69180"/>
                </a:lnTo>
                <a:lnTo>
                  <a:pt x="37280" y="69160"/>
                </a:lnTo>
                <a:lnTo>
                  <a:pt x="37240" y="69100"/>
                </a:lnTo>
                <a:lnTo>
                  <a:pt x="37240" y="69090"/>
                </a:lnTo>
                <a:lnTo>
                  <a:pt x="37240" y="69080"/>
                </a:lnTo>
                <a:lnTo>
                  <a:pt x="37240" y="69070"/>
                </a:lnTo>
                <a:lnTo>
                  <a:pt x="37240" y="69040"/>
                </a:lnTo>
                <a:lnTo>
                  <a:pt x="37240" y="69030"/>
                </a:lnTo>
                <a:lnTo>
                  <a:pt x="37240" y="69010"/>
                </a:lnTo>
                <a:lnTo>
                  <a:pt x="37250" y="68960"/>
                </a:lnTo>
                <a:lnTo>
                  <a:pt x="37250" y="68940"/>
                </a:lnTo>
                <a:lnTo>
                  <a:pt x="37240" y="68900"/>
                </a:lnTo>
                <a:lnTo>
                  <a:pt x="37210" y="68880"/>
                </a:lnTo>
                <a:lnTo>
                  <a:pt x="37190" y="68860"/>
                </a:lnTo>
                <a:lnTo>
                  <a:pt x="37170" y="68840"/>
                </a:lnTo>
                <a:lnTo>
                  <a:pt x="37150" y="68800"/>
                </a:lnTo>
                <a:lnTo>
                  <a:pt x="37130" y="68740"/>
                </a:lnTo>
                <a:lnTo>
                  <a:pt x="37130" y="68730"/>
                </a:lnTo>
                <a:lnTo>
                  <a:pt x="37130" y="68720"/>
                </a:lnTo>
                <a:lnTo>
                  <a:pt x="37120" y="68700"/>
                </a:lnTo>
                <a:lnTo>
                  <a:pt x="37110" y="68690"/>
                </a:lnTo>
                <a:lnTo>
                  <a:pt x="37100" y="68690"/>
                </a:lnTo>
                <a:lnTo>
                  <a:pt x="37080" y="68690"/>
                </a:lnTo>
                <a:lnTo>
                  <a:pt x="37070" y="68690"/>
                </a:lnTo>
                <a:lnTo>
                  <a:pt x="37060" y="68690"/>
                </a:lnTo>
                <a:lnTo>
                  <a:pt x="37050" y="68680"/>
                </a:lnTo>
                <a:lnTo>
                  <a:pt x="36970" y="68630"/>
                </a:lnTo>
                <a:lnTo>
                  <a:pt x="36950" y="68620"/>
                </a:lnTo>
                <a:lnTo>
                  <a:pt x="36950" y="68610"/>
                </a:lnTo>
                <a:lnTo>
                  <a:pt x="36960" y="68620"/>
                </a:lnTo>
                <a:lnTo>
                  <a:pt x="36970" y="68640"/>
                </a:lnTo>
                <a:lnTo>
                  <a:pt x="37070" y="68700"/>
                </a:lnTo>
                <a:lnTo>
                  <a:pt x="37080" y="68700"/>
                </a:lnTo>
                <a:lnTo>
                  <a:pt x="37090" y="68700"/>
                </a:lnTo>
                <a:lnTo>
                  <a:pt x="37100" y="68700"/>
                </a:lnTo>
                <a:lnTo>
                  <a:pt x="37110" y="68720"/>
                </a:lnTo>
                <a:lnTo>
                  <a:pt x="37110" y="68740"/>
                </a:lnTo>
                <a:lnTo>
                  <a:pt x="37110" y="68750"/>
                </a:lnTo>
                <a:lnTo>
                  <a:pt x="37110" y="68760"/>
                </a:lnTo>
                <a:lnTo>
                  <a:pt x="37110" y="68770"/>
                </a:lnTo>
                <a:lnTo>
                  <a:pt x="37110" y="68760"/>
                </a:lnTo>
                <a:lnTo>
                  <a:pt x="37120" y="68770"/>
                </a:lnTo>
                <a:lnTo>
                  <a:pt x="37130" y="68790"/>
                </a:lnTo>
                <a:lnTo>
                  <a:pt x="37140" y="68810"/>
                </a:lnTo>
                <a:lnTo>
                  <a:pt x="37140" y="68820"/>
                </a:lnTo>
                <a:lnTo>
                  <a:pt x="37190" y="68880"/>
                </a:lnTo>
                <a:lnTo>
                  <a:pt x="37200" y="68900"/>
                </a:lnTo>
                <a:lnTo>
                  <a:pt x="37210" y="68900"/>
                </a:lnTo>
                <a:lnTo>
                  <a:pt x="37230" y="68920"/>
                </a:lnTo>
                <a:lnTo>
                  <a:pt x="37230" y="68930"/>
                </a:lnTo>
                <a:lnTo>
                  <a:pt x="37230" y="68940"/>
                </a:lnTo>
                <a:lnTo>
                  <a:pt x="37230" y="68950"/>
                </a:lnTo>
                <a:lnTo>
                  <a:pt x="37240" y="68960"/>
                </a:lnTo>
                <a:lnTo>
                  <a:pt x="37240" y="68970"/>
                </a:lnTo>
                <a:lnTo>
                  <a:pt x="37230" y="68990"/>
                </a:lnTo>
                <a:lnTo>
                  <a:pt x="37220" y="69030"/>
                </a:lnTo>
                <a:lnTo>
                  <a:pt x="37220" y="69050"/>
                </a:lnTo>
                <a:lnTo>
                  <a:pt x="37220" y="69060"/>
                </a:lnTo>
                <a:lnTo>
                  <a:pt x="37220" y="69070"/>
                </a:lnTo>
                <a:lnTo>
                  <a:pt x="37220" y="69100"/>
                </a:lnTo>
                <a:lnTo>
                  <a:pt x="37220" y="69110"/>
                </a:lnTo>
                <a:lnTo>
                  <a:pt x="37230" y="69120"/>
                </a:lnTo>
                <a:lnTo>
                  <a:pt x="37240" y="69130"/>
                </a:lnTo>
                <a:lnTo>
                  <a:pt x="37250" y="69150"/>
                </a:lnTo>
                <a:lnTo>
                  <a:pt x="37260" y="69160"/>
                </a:lnTo>
                <a:lnTo>
                  <a:pt x="37270" y="69170"/>
                </a:lnTo>
                <a:lnTo>
                  <a:pt x="37280" y="69180"/>
                </a:lnTo>
                <a:lnTo>
                  <a:pt x="37290" y="69190"/>
                </a:lnTo>
                <a:lnTo>
                  <a:pt x="37310" y="69220"/>
                </a:lnTo>
                <a:lnTo>
                  <a:pt x="37320" y="69230"/>
                </a:lnTo>
                <a:lnTo>
                  <a:pt x="37330" y="69250"/>
                </a:lnTo>
                <a:lnTo>
                  <a:pt x="37340" y="69260"/>
                </a:lnTo>
                <a:lnTo>
                  <a:pt x="37350" y="69270"/>
                </a:lnTo>
                <a:lnTo>
                  <a:pt x="37360" y="69270"/>
                </a:lnTo>
                <a:lnTo>
                  <a:pt x="37370" y="69280"/>
                </a:lnTo>
                <a:lnTo>
                  <a:pt x="37390" y="69290"/>
                </a:lnTo>
                <a:lnTo>
                  <a:pt x="37400" y="69300"/>
                </a:lnTo>
                <a:lnTo>
                  <a:pt x="37410" y="69310"/>
                </a:lnTo>
                <a:lnTo>
                  <a:pt x="37420" y="69320"/>
                </a:lnTo>
                <a:lnTo>
                  <a:pt x="37420" y="69340"/>
                </a:lnTo>
                <a:lnTo>
                  <a:pt x="37430" y="69350"/>
                </a:lnTo>
                <a:lnTo>
                  <a:pt x="37430" y="69360"/>
                </a:lnTo>
                <a:lnTo>
                  <a:pt x="37420" y="69360"/>
                </a:lnTo>
                <a:lnTo>
                  <a:pt x="37420" y="69370"/>
                </a:lnTo>
                <a:lnTo>
                  <a:pt x="37410" y="69370"/>
                </a:lnTo>
                <a:lnTo>
                  <a:pt x="37410" y="69380"/>
                </a:lnTo>
                <a:lnTo>
                  <a:pt x="37400" y="69380"/>
                </a:lnTo>
                <a:lnTo>
                  <a:pt x="37390" y="69410"/>
                </a:lnTo>
                <a:lnTo>
                  <a:pt x="37390" y="69420"/>
                </a:lnTo>
                <a:lnTo>
                  <a:pt x="37390" y="69430"/>
                </a:lnTo>
                <a:lnTo>
                  <a:pt x="37390" y="69460"/>
                </a:lnTo>
                <a:lnTo>
                  <a:pt x="37390" y="69480"/>
                </a:lnTo>
                <a:lnTo>
                  <a:pt x="37430" y="69550"/>
                </a:lnTo>
                <a:lnTo>
                  <a:pt x="37440" y="69580"/>
                </a:lnTo>
                <a:lnTo>
                  <a:pt x="37440" y="69590"/>
                </a:lnTo>
                <a:lnTo>
                  <a:pt x="37440" y="69610"/>
                </a:lnTo>
                <a:lnTo>
                  <a:pt x="37450" y="69620"/>
                </a:lnTo>
                <a:lnTo>
                  <a:pt x="37440" y="69670"/>
                </a:lnTo>
                <a:lnTo>
                  <a:pt x="37440" y="69690"/>
                </a:lnTo>
                <a:lnTo>
                  <a:pt x="37430" y="69690"/>
                </a:lnTo>
                <a:lnTo>
                  <a:pt x="37420" y="69700"/>
                </a:lnTo>
                <a:lnTo>
                  <a:pt x="37420" y="69710"/>
                </a:lnTo>
                <a:lnTo>
                  <a:pt x="37410" y="69720"/>
                </a:lnTo>
                <a:lnTo>
                  <a:pt x="37400" y="69730"/>
                </a:lnTo>
                <a:lnTo>
                  <a:pt x="37380" y="69720"/>
                </a:lnTo>
                <a:lnTo>
                  <a:pt x="37370" y="69720"/>
                </a:lnTo>
                <a:lnTo>
                  <a:pt x="37360" y="69710"/>
                </a:lnTo>
                <a:lnTo>
                  <a:pt x="37340" y="69700"/>
                </a:lnTo>
                <a:lnTo>
                  <a:pt x="37330" y="69700"/>
                </a:lnTo>
                <a:lnTo>
                  <a:pt x="37310" y="69680"/>
                </a:lnTo>
                <a:lnTo>
                  <a:pt x="37300" y="69680"/>
                </a:lnTo>
                <a:lnTo>
                  <a:pt x="37290" y="69670"/>
                </a:lnTo>
                <a:lnTo>
                  <a:pt x="37280" y="69670"/>
                </a:lnTo>
                <a:lnTo>
                  <a:pt x="37260" y="69660"/>
                </a:lnTo>
                <a:lnTo>
                  <a:pt x="37210" y="69630"/>
                </a:lnTo>
                <a:lnTo>
                  <a:pt x="37180" y="69620"/>
                </a:lnTo>
                <a:lnTo>
                  <a:pt x="37170" y="69620"/>
                </a:lnTo>
                <a:lnTo>
                  <a:pt x="37170" y="69610"/>
                </a:lnTo>
                <a:lnTo>
                  <a:pt x="37160" y="69600"/>
                </a:lnTo>
                <a:lnTo>
                  <a:pt x="37150" y="69600"/>
                </a:lnTo>
                <a:lnTo>
                  <a:pt x="37140" y="69600"/>
                </a:lnTo>
                <a:lnTo>
                  <a:pt x="37130" y="69590"/>
                </a:lnTo>
                <a:lnTo>
                  <a:pt x="37110" y="69590"/>
                </a:lnTo>
                <a:lnTo>
                  <a:pt x="37090" y="69580"/>
                </a:lnTo>
                <a:lnTo>
                  <a:pt x="37090" y="69570"/>
                </a:lnTo>
                <a:lnTo>
                  <a:pt x="37090" y="69520"/>
                </a:lnTo>
                <a:lnTo>
                  <a:pt x="37100" y="69510"/>
                </a:lnTo>
                <a:lnTo>
                  <a:pt x="37120" y="69480"/>
                </a:lnTo>
                <a:lnTo>
                  <a:pt x="37120" y="69470"/>
                </a:lnTo>
                <a:lnTo>
                  <a:pt x="37130" y="69450"/>
                </a:lnTo>
                <a:lnTo>
                  <a:pt x="37140" y="69430"/>
                </a:lnTo>
                <a:lnTo>
                  <a:pt x="37150" y="69420"/>
                </a:lnTo>
                <a:lnTo>
                  <a:pt x="37150" y="69400"/>
                </a:lnTo>
                <a:lnTo>
                  <a:pt x="37150" y="69390"/>
                </a:lnTo>
                <a:lnTo>
                  <a:pt x="37150" y="69380"/>
                </a:lnTo>
                <a:lnTo>
                  <a:pt x="37150" y="69370"/>
                </a:lnTo>
                <a:lnTo>
                  <a:pt x="37140" y="69360"/>
                </a:lnTo>
                <a:lnTo>
                  <a:pt x="37130" y="69350"/>
                </a:lnTo>
                <a:lnTo>
                  <a:pt x="37120" y="69340"/>
                </a:lnTo>
                <a:lnTo>
                  <a:pt x="37110" y="69340"/>
                </a:lnTo>
                <a:lnTo>
                  <a:pt x="37110" y="69330"/>
                </a:lnTo>
                <a:lnTo>
                  <a:pt x="37100" y="69330"/>
                </a:lnTo>
                <a:lnTo>
                  <a:pt x="37070" y="69330"/>
                </a:lnTo>
                <a:lnTo>
                  <a:pt x="37050" y="69330"/>
                </a:lnTo>
                <a:lnTo>
                  <a:pt x="37040" y="69340"/>
                </a:lnTo>
                <a:lnTo>
                  <a:pt x="37020" y="69340"/>
                </a:lnTo>
                <a:lnTo>
                  <a:pt x="37010" y="69340"/>
                </a:lnTo>
                <a:lnTo>
                  <a:pt x="37000" y="69340"/>
                </a:lnTo>
                <a:lnTo>
                  <a:pt x="36990" y="69340"/>
                </a:lnTo>
                <a:lnTo>
                  <a:pt x="36970" y="69340"/>
                </a:lnTo>
                <a:lnTo>
                  <a:pt x="36960" y="69340"/>
                </a:lnTo>
                <a:lnTo>
                  <a:pt x="36950" y="69340"/>
                </a:lnTo>
                <a:lnTo>
                  <a:pt x="36940" y="69340"/>
                </a:lnTo>
                <a:lnTo>
                  <a:pt x="36930" y="69340"/>
                </a:lnTo>
                <a:lnTo>
                  <a:pt x="36910" y="69340"/>
                </a:lnTo>
                <a:lnTo>
                  <a:pt x="36890" y="69330"/>
                </a:lnTo>
                <a:lnTo>
                  <a:pt x="36880" y="69300"/>
                </a:lnTo>
                <a:lnTo>
                  <a:pt x="36880" y="69290"/>
                </a:lnTo>
                <a:lnTo>
                  <a:pt x="36880" y="69280"/>
                </a:lnTo>
                <a:lnTo>
                  <a:pt x="36870" y="69270"/>
                </a:lnTo>
                <a:lnTo>
                  <a:pt x="36880" y="69220"/>
                </a:lnTo>
                <a:lnTo>
                  <a:pt x="36880" y="69200"/>
                </a:lnTo>
                <a:lnTo>
                  <a:pt x="36890" y="69140"/>
                </a:lnTo>
                <a:lnTo>
                  <a:pt x="36900" y="69120"/>
                </a:lnTo>
                <a:lnTo>
                  <a:pt x="36900" y="69110"/>
                </a:lnTo>
                <a:lnTo>
                  <a:pt x="36900" y="69090"/>
                </a:lnTo>
                <a:lnTo>
                  <a:pt x="36890" y="68990"/>
                </a:lnTo>
                <a:lnTo>
                  <a:pt x="36780" y="68960"/>
                </a:lnTo>
                <a:lnTo>
                  <a:pt x="36760" y="68960"/>
                </a:lnTo>
                <a:lnTo>
                  <a:pt x="36730" y="68970"/>
                </a:lnTo>
                <a:lnTo>
                  <a:pt x="36700" y="68970"/>
                </a:lnTo>
                <a:lnTo>
                  <a:pt x="36690" y="68970"/>
                </a:lnTo>
                <a:lnTo>
                  <a:pt x="36620" y="68970"/>
                </a:lnTo>
                <a:lnTo>
                  <a:pt x="36620" y="68950"/>
                </a:lnTo>
                <a:lnTo>
                  <a:pt x="36630" y="68940"/>
                </a:lnTo>
                <a:lnTo>
                  <a:pt x="36630" y="68930"/>
                </a:lnTo>
                <a:lnTo>
                  <a:pt x="36680" y="68820"/>
                </a:lnTo>
                <a:lnTo>
                  <a:pt x="36680" y="68760"/>
                </a:lnTo>
                <a:lnTo>
                  <a:pt x="36650" y="68700"/>
                </a:lnTo>
                <a:lnTo>
                  <a:pt x="36650" y="68710"/>
                </a:lnTo>
                <a:lnTo>
                  <a:pt x="36640" y="68710"/>
                </a:lnTo>
                <a:lnTo>
                  <a:pt x="36630" y="68700"/>
                </a:lnTo>
                <a:lnTo>
                  <a:pt x="36640" y="68720"/>
                </a:lnTo>
                <a:lnTo>
                  <a:pt x="36650" y="68740"/>
                </a:lnTo>
                <a:lnTo>
                  <a:pt x="36650" y="68750"/>
                </a:lnTo>
                <a:lnTo>
                  <a:pt x="36650" y="68760"/>
                </a:lnTo>
                <a:lnTo>
                  <a:pt x="36650" y="68780"/>
                </a:lnTo>
                <a:lnTo>
                  <a:pt x="36650" y="68800"/>
                </a:lnTo>
                <a:lnTo>
                  <a:pt x="36640" y="68810"/>
                </a:lnTo>
                <a:lnTo>
                  <a:pt x="36630" y="68840"/>
                </a:lnTo>
                <a:lnTo>
                  <a:pt x="36620" y="68860"/>
                </a:lnTo>
                <a:lnTo>
                  <a:pt x="36620" y="68870"/>
                </a:lnTo>
                <a:lnTo>
                  <a:pt x="36610" y="68880"/>
                </a:lnTo>
                <a:lnTo>
                  <a:pt x="36600" y="68900"/>
                </a:lnTo>
                <a:lnTo>
                  <a:pt x="36590" y="68910"/>
                </a:lnTo>
                <a:lnTo>
                  <a:pt x="36590" y="68920"/>
                </a:lnTo>
                <a:lnTo>
                  <a:pt x="36580" y="68930"/>
                </a:lnTo>
                <a:lnTo>
                  <a:pt x="36580" y="68940"/>
                </a:lnTo>
                <a:lnTo>
                  <a:pt x="36580" y="68960"/>
                </a:lnTo>
                <a:lnTo>
                  <a:pt x="36580" y="68970"/>
                </a:lnTo>
                <a:lnTo>
                  <a:pt x="36590" y="68980"/>
                </a:lnTo>
                <a:lnTo>
                  <a:pt x="36590" y="68990"/>
                </a:lnTo>
                <a:lnTo>
                  <a:pt x="36600" y="69000"/>
                </a:lnTo>
                <a:lnTo>
                  <a:pt x="36610" y="69010"/>
                </a:lnTo>
                <a:lnTo>
                  <a:pt x="36620" y="69010"/>
                </a:lnTo>
                <a:lnTo>
                  <a:pt x="36630" y="69020"/>
                </a:lnTo>
                <a:lnTo>
                  <a:pt x="36660" y="69020"/>
                </a:lnTo>
                <a:lnTo>
                  <a:pt x="36670" y="69020"/>
                </a:lnTo>
                <a:lnTo>
                  <a:pt x="36690" y="69020"/>
                </a:lnTo>
                <a:lnTo>
                  <a:pt x="36700" y="69020"/>
                </a:lnTo>
                <a:lnTo>
                  <a:pt x="36720" y="69020"/>
                </a:lnTo>
                <a:lnTo>
                  <a:pt x="36730" y="69020"/>
                </a:lnTo>
                <a:lnTo>
                  <a:pt x="36760" y="69010"/>
                </a:lnTo>
                <a:lnTo>
                  <a:pt x="36790" y="69010"/>
                </a:lnTo>
                <a:lnTo>
                  <a:pt x="36800" y="69010"/>
                </a:lnTo>
                <a:lnTo>
                  <a:pt x="36820" y="69000"/>
                </a:lnTo>
                <a:lnTo>
                  <a:pt x="36830" y="69000"/>
                </a:lnTo>
                <a:lnTo>
                  <a:pt x="36840" y="69000"/>
                </a:lnTo>
                <a:lnTo>
                  <a:pt x="36850" y="69000"/>
                </a:lnTo>
                <a:lnTo>
                  <a:pt x="36860" y="69000"/>
                </a:lnTo>
                <a:lnTo>
                  <a:pt x="36870" y="69010"/>
                </a:lnTo>
                <a:lnTo>
                  <a:pt x="36870" y="69020"/>
                </a:lnTo>
                <a:lnTo>
                  <a:pt x="36870" y="69030"/>
                </a:lnTo>
                <a:lnTo>
                  <a:pt x="36870" y="69050"/>
                </a:lnTo>
                <a:lnTo>
                  <a:pt x="36860" y="69060"/>
                </a:lnTo>
                <a:lnTo>
                  <a:pt x="36860" y="69080"/>
                </a:lnTo>
                <a:lnTo>
                  <a:pt x="36860" y="69090"/>
                </a:lnTo>
                <a:lnTo>
                  <a:pt x="36860" y="69120"/>
                </a:lnTo>
                <a:lnTo>
                  <a:pt x="36850" y="69130"/>
                </a:lnTo>
                <a:lnTo>
                  <a:pt x="36850" y="69150"/>
                </a:lnTo>
                <a:lnTo>
                  <a:pt x="36850" y="69160"/>
                </a:lnTo>
                <a:lnTo>
                  <a:pt x="36850" y="69180"/>
                </a:lnTo>
                <a:lnTo>
                  <a:pt x="36850" y="69210"/>
                </a:lnTo>
                <a:lnTo>
                  <a:pt x="36850" y="69220"/>
                </a:lnTo>
                <a:lnTo>
                  <a:pt x="36840" y="69230"/>
                </a:lnTo>
                <a:lnTo>
                  <a:pt x="36840" y="69250"/>
                </a:lnTo>
                <a:lnTo>
                  <a:pt x="36850" y="69300"/>
                </a:lnTo>
                <a:lnTo>
                  <a:pt x="36860" y="69330"/>
                </a:lnTo>
                <a:lnTo>
                  <a:pt x="36870" y="69340"/>
                </a:lnTo>
                <a:lnTo>
                  <a:pt x="36880" y="69350"/>
                </a:lnTo>
                <a:lnTo>
                  <a:pt x="36890" y="69360"/>
                </a:lnTo>
                <a:lnTo>
                  <a:pt x="36910" y="69370"/>
                </a:lnTo>
                <a:lnTo>
                  <a:pt x="36920" y="69380"/>
                </a:lnTo>
                <a:lnTo>
                  <a:pt x="36930" y="69380"/>
                </a:lnTo>
                <a:lnTo>
                  <a:pt x="36940" y="69380"/>
                </a:lnTo>
                <a:lnTo>
                  <a:pt x="36950" y="69380"/>
                </a:lnTo>
                <a:lnTo>
                  <a:pt x="36970" y="69380"/>
                </a:lnTo>
                <a:lnTo>
                  <a:pt x="37040" y="69370"/>
                </a:lnTo>
                <a:lnTo>
                  <a:pt x="37080" y="69370"/>
                </a:lnTo>
                <a:lnTo>
                  <a:pt x="37090" y="69370"/>
                </a:lnTo>
                <a:lnTo>
                  <a:pt x="37110" y="69370"/>
                </a:lnTo>
                <a:lnTo>
                  <a:pt x="37110" y="69380"/>
                </a:lnTo>
                <a:lnTo>
                  <a:pt x="37110" y="69390"/>
                </a:lnTo>
                <a:lnTo>
                  <a:pt x="37080" y="69450"/>
                </a:lnTo>
                <a:lnTo>
                  <a:pt x="37070" y="69460"/>
                </a:lnTo>
                <a:lnTo>
                  <a:pt x="37070" y="69470"/>
                </a:lnTo>
                <a:lnTo>
                  <a:pt x="37050" y="69510"/>
                </a:lnTo>
                <a:lnTo>
                  <a:pt x="37050" y="69520"/>
                </a:lnTo>
                <a:lnTo>
                  <a:pt x="37050" y="69530"/>
                </a:lnTo>
                <a:lnTo>
                  <a:pt x="37050" y="69550"/>
                </a:lnTo>
                <a:lnTo>
                  <a:pt x="37050" y="69560"/>
                </a:lnTo>
                <a:lnTo>
                  <a:pt x="37060" y="69580"/>
                </a:lnTo>
                <a:lnTo>
                  <a:pt x="37070" y="69590"/>
                </a:lnTo>
                <a:lnTo>
                  <a:pt x="37080" y="69600"/>
                </a:lnTo>
                <a:lnTo>
                  <a:pt x="37090" y="69610"/>
                </a:lnTo>
                <a:lnTo>
                  <a:pt x="37130" y="69630"/>
                </a:lnTo>
                <a:lnTo>
                  <a:pt x="37140" y="69640"/>
                </a:lnTo>
                <a:lnTo>
                  <a:pt x="37150" y="69650"/>
                </a:lnTo>
                <a:lnTo>
                  <a:pt x="37160" y="69650"/>
                </a:lnTo>
                <a:lnTo>
                  <a:pt x="37170" y="69660"/>
                </a:lnTo>
                <a:lnTo>
                  <a:pt x="37190" y="69670"/>
                </a:lnTo>
                <a:lnTo>
                  <a:pt x="37200" y="69680"/>
                </a:lnTo>
                <a:lnTo>
                  <a:pt x="37220" y="69690"/>
                </a:lnTo>
                <a:lnTo>
                  <a:pt x="37230" y="69690"/>
                </a:lnTo>
                <a:lnTo>
                  <a:pt x="37240" y="69700"/>
                </a:lnTo>
                <a:lnTo>
                  <a:pt x="37250" y="69710"/>
                </a:lnTo>
                <a:lnTo>
                  <a:pt x="37270" y="69720"/>
                </a:lnTo>
                <a:lnTo>
                  <a:pt x="37280" y="69730"/>
                </a:lnTo>
                <a:lnTo>
                  <a:pt x="37290" y="69740"/>
                </a:lnTo>
                <a:lnTo>
                  <a:pt x="37300" y="69750"/>
                </a:lnTo>
                <a:lnTo>
                  <a:pt x="37320" y="69760"/>
                </a:lnTo>
                <a:lnTo>
                  <a:pt x="37330" y="69770"/>
                </a:lnTo>
                <a:lnTo>
                  <a:pt x="37340" y="69780"/>
                </a:lnTo>
                <a:lnTo>
                  <a:pt x="37330" y="69790"/>
                </a:lnTo>
                <a:lnTo>
                  <a:pt x="37310" y="69810"/>
                </a:lnTo>
                <a:lnTo>
                  <a:pt x="37300" y="69820"/>
                </a:lnTo>
                <a:lnTo>
                  <a:pt x="37290" y="69830"/>
                </a:lnTo>
                <a:lnTo>
                  <a:pt x="37280" y="69840"/>
                </a:lnTo>
                <a:lnTo>
                  <a:pt x="37270" y="69860"/>
                </a:lnTo>
                <a:lnTo>
                  <a:pt x="37260" y="69860"/>
                </a:lnTo>
                <a:lnTo>
                  <a:pt x="37250" y="69870"/>
                </a:lnTo>
                <a:lnTo>
                  <a:pt x="37240" y="69880"/>
                </a:lnTo>
                <a:lnTo>
                  <a:pt x="37240" y="69890"/>
                </a:lnTo>
                <a:lnTo>
                  <a:pt x="37230" y="69900"/>
                </a:lnTo>
                <a:lnTo>
                  <a:pt x="37220" y="69910"/>
                </a:lnTo>
                <a:lnTo>
                  <a:pt x="37210" y="69920"/>
                </a:lnTo>
                <a:lnTo>
                  <a:pt x="37200" y="69940"/>
                </a:lnTo>
                <a:lnTo>
                  <a:pt x="37190" y="69980"/>
                </a:lnTo>
                <a:lnTo>
                  <a:pt x="37190" y="70000"/>
                </a:lnTo>
                <a:lnTo>
                  <a:pt x="37190" y="70010"/>
                </a:lnTo>
                <a:lnTo>
                  <a:pt x="37200" y="70020"/>
                </a:lnTo>
                <a:lnTo>
                  <a:pt x="37210" y="70050"/>
                </a:lnTo>
                <a:lnTo>
                  <a:pt x="37220" y="70070"/>
                </a:lnTo>
                <a:lnTo>
                  <a:pt x="37230" y="70080"/>
                </a:lnTo>
                <a:lnTo>
                  <a:pt x="37230" y="70090"/>
                </a:lnTo>
                <a:lnTo>
                  <a:pt x="37240" y="70110"/>
                </a:lnTo>
                <a:lnTo>
                  <a:pt x="37240" y="70120"/>
                </a:lnTo>
                <a:lnTo>
                  <a:pt x="37250" y="70130"/>
                </a:lnTo>
                <a:lnTo>
                  <a:pt x="37270" y="70140"/>
                </a:lnTo>
                <a:lnTo>
                  <a:pt x="37280" y="70150"/>
                </a:lnTo>
                <a:lnTo>
                  <a:pt x="37290" y="70150"/>
                </a:lnTo>
                <a:lnTo>
                  <a:pt x="37300" y="70160"/>
                </a:lnTo>
                <a:lnTo>
                  <a:pt x="37300" y="70170"/>
                </a:lnTo>
                <a:lnTo>
                  <a:pt x="37320" y="70180"/>
                </a:lnTo>
                <a:lnTo>
                  <a:pt x="37340" y="70190"/>
                </a:lnTo>
                <a:lnTo>
                  <a:pt x="37350" y="70200"/>
                </a:lnTo>
                <a:lnTo>
                  <a:pt x="37360" y="70210"/>
                </a:lnTo>
                <a:lnTo>
                  <a:pt x="37370" y="70220"/>
                </a:lnTo>
                <a:lnTo>
                  <a:pt x="37380" y="70230"/>
                </a:lnTo>
                <a:lnTo>
                  <a:pt x="37360" y="70230"/>
                </a:lnTo>
                <a:lnTo>
                  <a:pt x="37350" y="70230"/>
                </a:lnTo>
                <a:lnTo>
                  <a:pt x="37340" y="70220"/>
                </a:lnTo>
                <a:lnTo>
                  <a:pt x="37330" y="70210"/>
                </a:lnTo>
                <a:lnTo>
                  <a:pt x="37320" y="70210"/>
                </a:lnTo>
                <a:lnTo>
                  <a:pt x="37310" y="70200"/>
                </a:lnTo>
                <a:lnTo>
                  <a:pt x="37300" y="70190"/>
                </a:lnTo>
                <a:lnTo>
                  <a:pt x="37290" y="70190"/>
                </a:lnTo>
                <a:lnTo>
                  <a:pt x="37280" y="70180"/>
                </a:lnTo>
                <a:lnTo>
                  <a:pt x="37270" y="70180"/>
                </a:lnTo>
                <a:lnTo>
                  <a:pt x="37260" y="70180"/>
                </a:lnTo>
                <a:lnTo>
                  <a:pt x="37250" y="70190"/>
                </a:lnTo>
                <a:lnTo>
                  <a:pt x="37240" y="70200"/>
                </a:lnTo>
                <a:lnTo>
                  <a:pt x="37230" y="70220"/>
                </a:lnTo>
                <a:lnTo>
                  <a:pt x="37230" y="70230"/>
                </a:lnTo>
                <a:lnTo>
                  <a:pt x="37220" y="70240"/>
                </a:lnTo>
                <a:lnTo>
                  <a:pt x="37210" y="70240"/>
                </a:lnTo>
                <a:lnTo>
                  <a:pt x="37200" y="70240"/>
                </a:lnTo>
                <a:lnTo>
                  <a:pt x="37190" y="70220"/>
                </a:lnTo>
                <a:lnTo>
                  <a:pt x="37180" y="70220"/>
                </a:lnTo>
                <a:lnTo>
                  <a:pt x="37180" y="70210"/>
                </a:lnTo>
                <a:lnTo>
                  <a:pt x="37170" y="70200"/>
                </a:lnTo>
                <a:lnTo>
                  <a:pt x="37170" y="70190"/>
                </a:lnTo>
                <a:lnTo>
                  <a:pt x="37160" y="70190"/>
                </a:lnTo>
                <a:lnTo>
                  <a:pt x="37160" y="70180"/>
                </a:lnTo>
                <a:lnTo>
                  <a:pt x="37150" y="70170"/>
                </a:lnTo>
                <a:lnTo>
                  <a:pt x="37140" y="70170"/>
                </a:lnTo>
                <a:lnTo>
                  <a:pt x="37130" y="70160"/>
                </a:lnTo>
                <a:lnTo>
                  <a:pt x="37120" y="70160"/>
                </a:lnTo>
                <a:lnTo>
                  <a:pt x="37110" y="70150"/>
                </a:lnTo>
                <a:lnTo>
                  <a:pt x="37100" y="70150"/>
                </a:lnTo>
                <a:lnTo>
                  <a:pt x="37090" y="70140"/>
                </a:lnTo>
                <a:lnTo>
                  <a:pt x="37070" y="70130"/>
                </a:lnTo>
                <a:lnTo>
                  <a:pt x="37060" y="70130"/>
                </a:lnTo>
                <a:lnTo>
                  <a:pt x="37060" y="70120"/>
                </a:lnTo>
                <a:lnTo>
                  <a:pt x="37050" y="70120"/>
                </a:lnTo>
                <a:lnTo>
                  <a:pt x="37040" y="70120"/>
                </a:lnTo>
                <a:lnTo>
                  <a:pt x="37030" y="70110"/>
                </a:lnTo>
                <a:lnTo>
                  <a:pt x="37020" y="70110"/>
                </a:lnTo>
                <a:lnTo>
                  <a:pt x="37010" y="70110"/>
                </a:lnTo>
                <a:lnTo>
                  <a:pt x="37000" y="70120"/>
                </a:lnTo>
                <a:lnTo>
                  <a:pt x="36990" y="70120"/>
                </a:lnTo>
                <a:lnTo>
                  <a:pt x="36980" y="70120"/>
                </a:lnTo>
                <a:lnTo>
                  <a:pt x="36950" y="70130"/>
                </a:lnTo>
                <a:lnTo>
                  <a:pt x="36940" y="70130"/>
                </a:lnTo>
                <a:lnTo>
                  <a:pt x="36930" y="70130"/>
                </a:lnTo>
                <a:lnTo>
                  <a:pt x="36920" y="70130"/>
                </a:lnTo>
                <a:lnTo>
                  <a:pt x="36910" y="70130"/>
                </a:lnTo>
                <a:lnTo>
                  <a:pt x="36900" y="70130"/>
                </a:lnTo>
                <a:lnTo>
                  <a:pt x="36890" y="70120"/>
                </a:lnTo>
                <a:lnTo>
                  <a:pt x="36890" y="70110"/>
                </a:lnTo>
                <a:lnTo>
                  <a:pt x="36890" y="70100"/>
                </a:lnTo>
                <a:lnTo>
                  <a:pt x="36890" y="70090"/>
                </a:lnTo>
                <a:lnTo>
                  <a:pt x="36890" y="70080"/>
                </a:lnTo>
                <a:lnTo>
                  <a:pt x="36890" y="70070"/>
                </a:lnTo>
                <a:lnTo>
                  <a:pt x="36890" y="70060"/>
                </a:lnTo>
                <a:lnTo>
                  <a:pt x="36880" y="70050"/>
                </a:lnTo>
                <a:lnTo>
                  <a:pt x="36880" y="70040"/>
                </a:lnTo>
                <a:lnTo>
                  <a:pt x="36870" y="70040"/>
                </a:lnTo>
                <a:lnTo>
                  <a:pt x="36850" y="70030"/>
                </a:lnTo>
                <a:lnTo>
                  <a:pt x="36840" y="70030"/>
                </a:lnTo>
                <a:lnTo>
                  <a:pt x="36830" y="70030"/>
                </a:lnTo>
                <a:lnTo>
                  <a:pt x="36810" y="70020"/>
                </a:lnTo>
                <a:lnTo>
                  <a:pt x="36810" y="70010"/>
                </a:lnTo>
                <a:lnTo>
                  <a:pt x="36800" y="70010"/>
                </a:lnTo>
                <a:lnTo>
                  <a:pt x="36800" y="70000"/>
                </a:lnTo>
                <a:lnTo>
                  <a:pt x="36800" y="69990"/>
                </a:lnTo>
                <a:lnTo>
                  <a:pt x="36800" y="69980"/>
                </a:lnTo>
                <a:lnTo>
                  <a:pt x="36810" y="69980"/>
                </a:lnTo>
                <a:lnTo>
                  <a:pt x="36810" y="69970"/>
                </a:lnTo>
                <a:lnTo>
                  <a:pt x="36810" y="69960"/>
                </a:lnTo>
                <a:lnTo>
                  <a:pt x="36810" y="69950"/>
                </a:lnTo>
                <a:lnTo>
                  <a:pt x="36810" y="69930"/>
                </a:lnTo>
                <a:lnTo>
                  <a:pt x="36820" y="69930"/>
                </a:lnTo>
                <a:lnTo>
                  <a:pt x="36820" y="69920"/>
                </a:lnTo>
                <a:lnTo>
                  <a:pt x="36820" y="69910"/>
                </a:lnTo>
                <a:lnTo>
                  <a:pt x="36820" y="69900"/>
                </a:lnTo>
                <a:lnTo>
                  <a:pt x="36820" y="69890"/>
                </a:lnTo>
                <a:lnTo>
                  <a:pt x="36820" y="69880"/>
                </a:lnTo>
                <a:lnTo>
                  <a:pt x="36820" y="69870"/>
                </a:lnTo>
                <a:lnTo>
                  <a:pt x="36820" y="69850"/>
                </a:lnTo>
                <a:lnTo>
                  <a:pt x="36810" y="69850"/>
                </a:lnTo>
                <a:lnTo>
                  <a:pt x="36800" y="69850"/>
                </a:lnTo>
                <a:lnTo>
                  <a:pt x="36790" y="69850"/>
                </a:lnTo>
                <a:lnTo>
                  <a:pt x="36780" y="69840"/>
                </a:lnTo>
                <a:lnTo>
                  <a:pt x="36770" y="69840"/>
                </a:lnTo>
                <a:lnTo>
                  <a:pt x="36680" y="69820"/>
                </a:lnTo>
                <a:lnTo>
                  <a:pt x="36640" y="69800"/>
                </a:lnTo>
                <a:lnTo>
                  <a:pt x="36580" y="69720"/>
                </a:lnTo>
                <a:lnTo>
                  <a:pt x="36580" y="69710"/>
                </a:lnTo>
                <a:lnTo>
                  <a:pt x="36570" y="69720"/>
                </a:lnTo>
                <a:lnTo>
                  <a:pt x="36580" y="69750"/>
                </a:lnTo>
                <a:lnTo>
                  <a:pt x="36580" y="69760"/>
                </a:lnTo>
                <a:lnTo>
                  <a:pt x="36580" y="69770"/>
                </a:lnTo>
                <a:lnTo>
                  <a:pt x="36590" y="69780"/>
                </a:lnTo>
                <a:lnTo>
                  <a:pt x="36600" y="69790"/>
                </a:lnTo>
                <a:lnTo>
                  <a:pt x="36610" y="69800"/>
                </a:lnTo>
                <a:lnTo>
                  <a:pt x="36670" y="69830"/>
                </a:lnTo>
                <a:lnTo>
                  <a:pt x="36670" y="69840"/>
                </a:lnTo>
                <a:lnTo>
                  <a:pt x="36690" y="69860"/>
                </a:lnTo>
                <a:lnTo>
                  <a:pt x="36700" y="69860"/>
                </a:lnTo>
                <a:lnTo>
                  <a:pt x="36710" y="69860"/>
                </a:lnTo>
                <a:lnTo>
                  <a:pt x="36720" y="69860"/>
                </a:lnTo>
                <a:lnTo>
                  <a:pt x="36730" y="69860"/>
                </a:lnTo>
                <a:lnTo>
                  <a:pt x="36740" y="69850"/>
                </a:lnTo>
                <a:lnTo>
                  <a:pt x="36750" y="69850"/>
                </a:lnTo>
                <a:lnTo>
                  <a:pt x="36760" y="69860"/>
                </a:lnTo>
                <a:lnTo>
                  <a:pt x="36770" y="69860"/>
                </a:lnTo>
                <a:lnTo>
                  <a:pt x="36780" y="69860"/>
                </a:lnTo>
                <a:lnTo>
                  <a:pt x="36790" y="69870"/>
                </a:lnTo>
                <a:lnTo>
                  <a:pt x="36790" y="69880"/>
                </a:lnTo>
                <a:lnTo>
                  <a:pt x="36800" y="69890"/>
                </a:lnTo>
                <a:lnTo>
                  <a:pt x="36800" y="69900"/>
                </a:lnTo>
                <a:lnTo>
                  <a:pt x="36800" y="69910"/>
                </a:lnTo>
                <a:lnTo>
                  <a:pt x="36790" y="69920"/>
                </a:lnTo>
                <a:lnTo>
                  <a:pt x="36790" y="69930"/>
                </a:lnTo>
                <a:lnTo>
                  <a:pt x="36790" y="69940"/>
                </a:lnTo>
                <a:lnTo>
                  <a:pt x="36790" y="69950"/>
                </a:lnTo>
                <a:lnTo>
                  <a:pt x="36790" y="69960"/>
                </a:lnTo>
                <a:lnTo>
                  <a:pt x="36790" y="69970"/>
                </a:lnTo>
                <a:lnTo>
                  <a:pt x="36780" y="69970"/>
                </a:lnTo>
                <a:lnTo>
                  <a:pt x="36780" y="69980"/>
                </a:lnTo>
                <a:lnTo>
                  <a:pt x="36780" y="69990"/>
                </a:lnTo>
                <a:lnTo>
                  <a:pt x="36780" y="70000"/>
                </a:lnTo>
                <a:lnTo>
                  <a:pt x="36780" y="70010"/>
                </a:lnTo>
                <a:lnTo>
                  <a:pt x="36780" y="70020"/>
                </a:lnTo>
                <a:lnTo>
                  <a:pt x="36790" y="70030"/>
                </a:lnTo>
                <a:lnTo>
                  <a:pt x="36820" y="70050"/>
                </a:lnTo>
                <a:lnTo>
                  <a:pt x="36830" y="70050"/>
                </a:lnTo>
                <a:lnTo>
                  <a:pt x="36850" y="70050"/>
                </a:lnTo>
                <a:lnTo>
                  <a:pt x="36860" y="70050"/>
                </a:lnTo>
                <a:lnTo>
                  <a:pt x="36860" y="70060"/>
                </a:lnTo>
                <a:lnTo>
                  <a:pt x="36870" y="70070"/>
                </a:lnTo>
                <a:lnTo>
                  <a:pt x="36870" y="70080"/>
                </a:lnTo>
                <a:lnTo>
                  <a:pt x="36870" y="70090"/>
                </a:lnTo>
                <a:lnTo>
                  <a:pt x="36860" y="70100"/>
                </a:lnTo>
                <a:lnTo>
                  <a:pt x="36870" y="70100"/>
                </a:lnTo>
                <a:lnTo>
                  <a:pt x="36870" y="70110"/>
                </a:lnTo>
                <a:lnTo>
                  <a:pt x="36870" y="70130"/>
                </a:lnTo>
                <a:lnTo>
                  <a:pt x="36880" y="70140"/>
                </a:lnTo>
                <a:lnTo>
                  <a:pt x="36910" y="70150"/>
                </a:lnTo>
                <a:lnTo>
                  <a:pt x="36930" y="70150"/>
                </a:lnTo>
                <a:lnTo>
                  <a:pt x="36940" y="70140"/>
                </a:lnTo>
                <a:lnTo>
                  <a:pt x="36950" y="70140"/>
                </a:lnTo>
                <a:lnTo>
                  <a:pt x="36960" y="70140"/>
                </a:lnTo>
                <a:lnTo>
                  <a:pt x="36970" y="70140"/>
                </a:lnTo>
                <a:lnTo>
                  <a:pt x="36990" y="70130"/>
                </a:lnTo>
                <a:lnTo>
                  <a:pt x="37030" y="70130"/>
                </a:lnTo>
                <a:lnTo>
                  <a:pt x="37040" y="70130"/>
                </a:lnTo>
                <a:lnTo>
                  <a:pt x="37060" y="70140"/>
                </a:lnTo>
                <a:lnTo>
                  <a:pt x="37060" y="70150"/>
                </a:lnTo>
                <a:lnTo>
                  <a:pt x="37070" y="70150"/>
                </a:lnTo>
                <a:lnTo>
                  <a:pt x="37080" y="70160"/>
                </a:lnTo>
                <a:lnTo>
                  <a:pt x="37090" y="70160"/>
                </a:lnTo>
                <a:lnTo>
                  <a:pt x="37090" y="70170"/>
                </a:lnTo>
                <a:lnTo>
                  <a:pt x="37100" y="70170"/>
                </a:lnTo>
                <a:lnTo>
                  <a:pt x="37120" y="70170"/>
                </a:lnTo>
                <a:lnTo>
                  <a:pt x="37130" y="70180"/>
                </a:lnTo>
                <a:lnTo>
                  <a:pt x="37140" y="70180"/>
                </a:lnTo>
                <a:lnTo>
                  <a:pt x="37140" y="70190"/>
                </a:lnTo>
                <a:lnTo>
                  <a:pt x="37150" y="70190"/>
                </a:lnTo>
                <a:lnTo>
                  <a:pt x="37150" y="70200"/>
                </a:lnTo>
                <a:lnTo>
                  <a:pt x="37150" y="70210"/>
                </a:lnTo>
                <a:lnTo>
                  <a:pt x="37160" y="70220"/>
                </a:lnTo>
                <a:lnTo>
                  <a:pt x="37160" y="70240"/>
                </a:lnTo>
                <a:lnTo>
                  <a:pt x="37170" y="70240"/>
                </a:lnTo>
                <a:lnTo>
                  <a:pt x="37180" y="70250"/>
                </a:lnTo>
                <a:lnTo>
                  <a:pt x="37190" y="70250"/>
                </a:lnTo>
                <a:lnTo>
                  <a:pt x="37210" y="70260"/>
                </a:lnTo>
                <a:lnTo>
                  <a:pt x="37220" y="70260"/>
                </a:lnTo>
                <a:lnTo>
                  <a:pt x="37230" y="70260"/>
                </a:lnTo>
                <a:lnTo>
                  <a:pt x="37240" y="70250"/>
                </a:lnTo>
                <a:lnTo>
                  <a:pt x="37250" y="70250"/>
                </a:lnTo>
                <a:lnTo>
                  <a:pt x="37250" y="70240"/>
                </a:lnTo>
                <a:lnTo>
                  <a:pt x="37260" y="70220"/>
                </a:lnTo>
                <a:lnTo>
                  <a:pt x="37260" y="70210"/>
                </a:lnTo>
                <a:lnTo>
                  <a:pt x="37270" y="70200"/>
                </a:lnTo>
                <a:lnTo>
                  <a:pt x="37280" y="70200"/>
                </a:lnTo>
                <a:lnTo>
                  <a:pt x="37290" y="70200"/>
                </a:lnTo>
                <a:lnTo>
                  <a:pt x="37300" y="70210"/>
                </a:lnTo>
                <a:lnTo>
                  <a:pt x="37310" y="70220"/>
                </a:lnTo>
                <a:lnTo>
                  <a:pt x="37320" y="70220"/>
                </a:lnTo>
                <a:lnTo>
                  <a:pt x="37320" y="70230"/>
                </a:lnTo>
                <a:lnTo>
                  <a:pt x="37350" y="70240"/>
                </a:lnTo>
                <a:lnTo>
                  <a:pt x="37350" y="70250"/>
                </a:lnTo>
                <a:lnTo>
                  <a:pt x="37370" y="70250"/>
                </a:lnTo>
                <a:lnTo>
                  <a:pt x="37380" y="70260"/>
                </a:lnTo>
                <a:lnTo>
                  <a:pt x="37400" y="70270"/>
                </a:lnTo>
                <a:lnTo>
                  <a:pt x="37420" y="70280"/>
                </a:lnTo>
                <a:lnTo>
                  <a:pt x="37430" y="70280"/>
                </a:lnTo>
                <a:lnTo>
                  <a:pt x="37450" y="70290"/>
                </a:lnTo>
                <a:lnTo>
                  <a:pt x="37460" y="70300"/>
                </a:lnTo>
                <a:lnTo>
                  <a:pt x="37470" y="70310"/>
                </a:lnTo>
                <a:lnTo>
                  <a:pt x="37480" y="70320"/>
                </a:lnTo>
                <a:lnTo>
                  <a:pt x="37480" y="70350"/>
                </a:lnTo>
                <a:lnTo>
                  <a:pt x="37480" y="70370"/>
                </a:lnTo>
                <a:lnTo>
                  <a:pt x="37480" y="70390"/>
                </a:lnTo>
                <a:lnTo>
                  <a:pt x="37480" y="70400"/>
                </a:lnTo>
                <a:lnTo>
                  <a:pt x="37480" y="70420"/>
                </a:lnTo>
                <a:lnTo>
                  <a:pt x="37480" y="70430"/>
                </a:lnTo>
                <a:lnTo>
                  <a:pt x="37470" y="70430"/>
                </a:lnTo>
                <a:lnTo>
                  <a:pt x="37460" y="70430"/>
                </a:lnTo>
                <a:lnTo>
                  <a:pt x="37410" y="70460"/>
                </a:lnTo>
                <a:lnTo>
                  <a:pt x="37380" y="70470"/>
                </a:lnTo>
                <a:lnTo>
                  <a:pt x="37370" y="70470"/>
                </a:lnTo>
                <a:lnTo>
                  <a:pt x="37360" y="70470"/>
                </a:lnTo>
                <a:lnTo>
                  <a:pt x="37330" y="70460"/>
                </a:lnTo>
                <a:lnTo>
                  <a:pt x="37310" y="70450"/>
                </a:lnTo>
                <a:lnTo>
                  <a:pt x="37280" y="70430"/>
                </a:lnTo>
                <a:lnTo>
                  <a:pt x="37270" y="70430"/>
                </a:lnTo>
                <a:lnTo>
                  <a:pt x="37260" y="70420"/>
                </a:lnTo>
                <a:lnTo>
                  <a:pt x="37250" y="70420"/>
                </a:lnTo>
                <a:lnTo>
                  <a:pt x="37240" y="70410"/>
                </a:lnTo>
                <a:lnTo>
                  <a:pt x="37220" y="70410"/>
                </a:lnTo>
                <a:lnTo>
                  <a:pt x="37210" y="70410"/>
                </a:lnTo>
                <a:lnTo>
                  <a:pt x="37200" y="70410"/>
                </a:lnTo>
                <a:lnTo>
                  <a:pt x="37200" y="70430"/>
                </a:lnTo>
                <a:lnTo>
                  <a:pt x="37200" y="70440"/>
                </a:lnTo>
                <a:lnTo>
                  <a:pt x="37200" y="70450"/>
                </a:lnTo>
                <a:lnTo>
                  <a:pt x="37200" y="70460"/>
                </a:lnTo>
                <a:lnTo>
                  <a:pt x="37200" y="70480"/>
                </a:lnTo>
                <a:lnTo>
                  <a:pt x="37190" y="70490"/>
                </a:lnTo>
                <a:lnTo>
                  <a:pt x="37180" y="70490"/>
                </a:lnTo>
                <a:lnTo>
                  <a:pt x="37180" y="70480"/>
                </a:lnTo>
                <a:lnTo>
                  <a:pt x="37170" y="70480"/>
                </a:lnTo>
                <a:lnTo>
                  <a:pt x="37170" y="70470"/>
                </a:lnTo>
                <a:lnTo>
                  <a:pt x="37170" y="70460"/>
                </a:lnTo>
                <a:lnTo>
                  <a:pt x="37160" y="70450"/>
                </a:lnTo>
                <a:lnTo>
                  <a:pt x="37160" y="70430"/>
                </a:lnTo>
                <a:lnTo>
                  <a:pt x="37150" y="70420"/>
                </a:lnTo>
                <a:lnTo>
                  <a:pt x="37140" y="70400"/>
                </a:lnTo>
                <a:lnTo>
                  <a:pt x="37130" y="70390"/>
                </a:lnTo>
                <a:lnTo>
                  <a:pt x="37110" y="70400"/>
                </a:lnTo>
                <a:lnTo>
                  <a:pt x="37100" y="70400"/>
                </a:lnTo>
                <a:lnTo>
                  <a:pt x="37090" y="70410"/>
                </a:lnTo>
                <a:lnTo>
                  <a:pt x="37080" y="70420"/>
                </a:lnTo>
                <a:lnTo>
                  <a:pt x="37070" y="70430"/>
                </a:lnTo>
                <a:lnTo>
                  <a:pt x="37050" y="70440"/>
                </a:lnTo>
                <a:lnTo>
                  <a:pt x="37040" y="70440"/>
                </a:lnTo>
                <a:lnTo>
                  <a:pt x="37030" y="70440"/>
                </a:lnTo>
                <a:lnTo>
                  <a:pt x="37020" y="70420"/>
                </a:lnTo>
                <a:lnTo>
                  <a:pt x="37020" y="70400"/>
                </a:lnTo>
                <a:lnTo>
                  <a:pt x="37030" y="70380"/>
                </a:lnTo>
                <a:lnTo>
                  <a:pt x="37030" y="70370"/>
                </a:lnTo>
                <a:lnTo>
                  <a:pt x="37030" y="70360"/>
                </a:lnTo>
                <a:lnTo>
                  <a:pt x="37030" y="70350"/>
                </a:lnTo>
                <a:lnTo>
                  <a:pt x="37020" y="70330"/>
                </a:lnTo>
                <a:lnTo>
                  <a:pt x="37010" y="70320"/>
                </a:lnTo>
                <a:lnTo>
                  <a:pt x="36990" y="70250"/>
                </a:lnTo>
                <a:lnTo>
                  <a:pt x="36990" y="70220"/>
                </a:lnTo>
                <a:lnTo>
                  <a:pt x="36980" y="70220"/>
                </a:lnTo>
                <a:lnTo>
                  <a:pt x="36970" y="70240"/>
                </a:lnTo>
                <a:lnTo>
                  <a:pt x="36970" y="70260"/>
                </a:lnTo>
                <a:lnTo>
                  <a:pt x="36990" y="70330"/>
                </a:lnTo>
                <a:lnTo>
                  <a:pt x="37010" y="70350"/>
                </a:lnTo>
                <a:lnTo>
                  <a:pt x="37010" y="70360"/>
                </a:lnTo>
                <a:lnTo>
                  <a:pt x="37010" y="70370"/>
                </a:lnTo>
                <a:lnTo>
                  <a:pt x="37010" y="70380"/>
                </a:lnTo>
                <a:lnTo>
                  <a:pt x="37010" y="70390"/>
                </a:lnTo>
                <a:lnTo>
                  <a:pt x="37010" y="70400"/>
                </a:lnTo>
                <a:lnTo>
                  <a:pt x="37010" y="70420"/>
                </a:lnTo>
                <a:lnTo>
                  <a:pt x="37030" y="70450"/>
                </a:lnTo>
                <a:lnTo>
                  <a:pt x="37040" y="70460"/>
                </a:lnTo>
                <a:lnTo>
                  <a:pt x="37050" y="70460"/>
                </a:lnTo>
                <a:lnTo>
                  <a:pt x="37060" y="70460"/>
                </a:lnTo>
                <a:lnTo>
                  <a:pt x="37070" y="70450"/>
                </a:lnTo>
                <a:lnTo>
                  <a:pt x="37080" y="70440"/>
                </a:lnTo>
                <a:lnTo>
                  <a:pt x="37090" y="70440"/>
                </a:lnTo>
                <a:lnTo>
                  <a:pt x="37090" y="70430"/>
                </a:lnTo>
                <a:lnTo>
                  <a:pt x="37100" y="70430"/>
                </a:lnTo>
                <a:lnTo>
                  <a:pt x="37100" y="70420"/>
                </a:lnTo>
                <a:lnTo>
                  <a:pt x="37110" y="70420"/>
                </a:lnTo>
                <a:lnTo>
                  <a:pt x="37110" y="70410"/>
                </a:lnTo>
                <a:lnTo>
                  <a:pt x="37120" y="70410"/>
                </a:lnTo>
                <a:lnTo>
                  <a:pt x="37130" y="70410"/>
                </a:lnTo>
                <a:lnTo>
                  <a:pt x="37130" y="70420"/>
                </a:lnTo>
                <a:lnTo>
                  <a:pt x="37160" y="70480"/>
                </a:lnTo>
                <a:lnTo>
                  <a:pt x="37160" y="70490"/>
                </a:lnTo>
                <a:lnTo>
                  <a:pt x="37160" y="70500"/>
                </a:lnTo>
                <a:lnTo>
                  <a:pt x="37170" y="70510"/>
                </a:lnTo>
                <a:lnTo>
                  <a:pt x="37180" y="70510"/>
                </a:lnTo>
                <a:lnTo>
                  <a:pt x="37190" y="70510"/>
                </a:lnTo>
                <a:lnTo>
                  <a:pt x="37210" y="70500"/>
                </a:lnTo>
                <a:lnTo>
                  <a:pt x="37220" y="70450"/>
                </a:lnTo>
                <a:lnTo>
                  <a:pt x="37220" y="70440"/>
                </a:lnTo>
                <a:lnTo>
                  <a:pt x="37220" y="70430"/>
                </a:lnTo>
                <a:lnTo>
                  <a:pt x="37230" y="70420"/>
                </a:lnTo>
                <a:lnTo>
                  <a:pt x="37240" y="70430"/>
                </a:lnTo>
                <a:lnTo>
                  <a:pt x="37250" y="70430"/>
                </a:lnTo>
                <a:lnTo>
                  <a:pt x="37260" y="70440"/>
                </a:lnTo>
                <a:lnTo>
                  <a:pt x="37280" y="70450"/>
                </a:lnTo>
                <a:lnTo>
                  <a:pt x="37300" y="70470"/>
                </a:lnTo>
                <a:lnTo>
                  <a:pt x="37320" y="70470"/>
                </a:lnTo>
                <a:lnTo>
                  <a:pt x="37330" y="70480"/>
                </a:lnTo>
                <a:lnTo>
                  <a:pt x="37340" y="70480"/>
                </a:lnTo>
                <a:lnTo>
                  <a:pt x="37360" y="70490"/>
                </a:lnTo>
                <a:lnTo>
                  <a:pt x="37370" y="70490"/>
                </a:lnTo>
                <a:lnTo>
                  <a:pt x="37400" y="70480"/>
                </a:lnTo>
                <a:lnTo>
                  <a:pt x="37410" y="70480"/>
                </a:lnTo>
                <a:lnTo>
                  <a:pt x="37420" y="70470"/>
                </a:lnTo>
                <a:lnTo>
                  <a:pt x="37470" y="70460"/>
                </a:lnTo>
                <a:lnTo>
                  <a:pt x="37460" y="70480"/>
                </a:lnTo>
                <a:lnTo>
                  <a:pt x="37460" y="70500"/>
                </a:lnTo>
                <a:lnTo>
                  <a:pt x="37450" y="70510"/>
                </a:lnTo>
                <a:lnTo>
                  <a:pt x="37450" y="70520"/>
                </a:lnTo>
                <a:lnTo>
                  <a:pt x="37440" y="70530"/>
                </a:lnTo>
                <a:lnTo>
                  <a:pt x="37430" y="70540"/>
                </a:lnTo>
                <a:lnTo>
                  <a:pt x="37430" y="70550"/>
                </a:lnTo>
                <a:lnTo>
                  <a:pt x="37410" y="70560"/>
                </a:lnTo>
                <a:lnTo>
                  <a:pt x="37400" y="70570"/>
                </a:lnTo>
                <a:lnTo>
                  <a:pt x="37390" y="70580"/>
                </a:lnTo>
                <a:lnTo>
                  <a:pt x="37380" y="70590"/>
                </a:lnTo>
                <a:lnTo>
                  <a:pt x="37370" y="70600"/>
                </a:lnTo>
                <a:lnTo>
                  <a:pt x="37350" y="70610"/>
                </a:lnTo>
                <a:lnTo>
                  <a:pt x="37340" y="70630"/>
                </a:lnTo>
                <a:lnTo>
                  <a:pt x="37330" y="70640"/>
                </a:lnTo>
                <a:lnTo>
                  <a:pt x="37320" y="70660"/>
                </a:lnTo>
                <a:lnTo>
                  <a:pt x="37310" y="70670"/>
                </a:lnTo>
                <a:lnTo>
                  <a:pt x="37300" y="70680"/>
                </a:lnTo>
                <a:lnTo>
                  <a:pt x="37300" y="70690"/>
                </a:lnTo>
                <a:lnTo>
                  <a:pt x="37310" y="70700"/>
                </a:lnTo>
                <a:lnTo>
                  <a:pt x="37270" y="70690"/>
                </a:lnTo>
                <a:lnTo>
                  <a:pt x="37240" y="70690"/>
                </a:lnTo>
                <a:lnTo>
                  <a:pt x="37210" y="70680"/>
                </a:lnTo>
                <a:lnTo>
                  <a:pt x="37190" y="70680"/>
                </a:lnTo>
                <a:lnTo>
                  <a:pt x="37160" y="70670"/>
                </a:lnTo>
                <a:lnTo>
                  <a:pt x="37130" y="70670"/>
                </a:lnTo>
                <a:lnTo>
                  <a:pt x="37100" y="70660"/>
                </a:lnTo>
                <a:lnTo>
                  <a:pt x="37080" y="70650"/>
                </a:lnTo>
                <a:lnTo>
                  <a:pt x="37050" y="70650"/>
                </a:lnTo>
                <a:lnTo>
                  <a:pt x="37020" y="70640"/>
                </a:lnTo>
                <a:lnTo>
                  <a:pt x="37000" y="70620"/>
                </a:lnTo>
                <a:lnTo>
                  <a:pt x="36970" y="70610"/>
                </a:lnTo>
                <a:lnTo>
                  <a:pt x="36960" y="70590"/>
                </a:lnTo>
                <a:lnTo>
                  <a:pt x="36940" y="70570"/>
                </a:lnTo>
                <a:lnTo>
                  <a:pt x="36930" y="70550"/>
                </a:lnTo>
                <a:lnTo>
                  <a:pt x="36920" y="70530"/>
                </a:lnTo>
                <a:lnTo>
                  <a:pt x="36890" y="70530"/>
                </a:lnTo>
                <a:lnTo>
                  <a:pt x="36880" y="70540"/>
                </a:lnTo>
                <a:lnTo>
                  <a:pt x="36870" y="70570"/>
                </a:lnTo>
                <a:lnTo>
                  <a:pt x="36870" y="70600"/>
                </a:lnTo>
                <a:lnTo>
                  <a:pt x="36860" y="70630"/>
                </a:lnTo>
                <a:lnTo>
                  <a:pt x="36850" y="70660"/>
                </a:lnTo>
                <a:lnTo>
                  <a:pt x="36830" y="70680"/>
                </a:lnTo>
                <a:lnTo>
                  <a:pt x="36810" y="70710"/>
                </a:lnTo>
                <a:lnTo>
                  <a:pt x="36790" y="70690"/>
                </a:lnTo>
                <a:lnTo>
                  <a:pt x="36780" y="70680"/>
                </a:lnTo>
                <a:lnTo>
                  <a:pt x="36760" y="70650"/>
                </a:lnTo>
                <a:lnTo>
                  <a:pt x="36750" y="70630"/>
                </a:lnTo>
                <a:lnTo>
                  <a:pt x="36740" y="70600"/>
                </a:lnTo>
                <a:lnTo>
                  <a:pt x="36730" y="70570"/>
                </a:lnTo>
                <a:lnTo>
                  <a:pt x="36730" y="70550"/>
                </a:lnTo>
                <a:lnTo>
                  <a:pt x="36730" y="70560"/>
                </a:lnTo>
                <a:lnTo>
                  <a:pt x="36720" y="70550"/>
                </a:lnTo>
                <a:lnTo>
                  <a:pt x="36710" y="70550"/>
                </a:lnTo>
                <a:lnTo>
                  <a:pt x="36700" y="70540"/>
                </a:lnTo>
                <a:lnTo>
                  <a:pt x="36680" y="70540"/>
                </a:lnTo>
                <a:lnTo>
                  <a:pt x="36660" y="70540"/>
                </a:lnTo>
                <a:lnTo>
                  <a:pt x="36650" y="70550"/>
                </a:lnTo>
                <a:lnTo>
                  <a:pt x="36640" y="70550"/>
                </a:lnTo>
                <a:lnTo>
                  <a:pt x="36610" y="70560"/>
                </a:lnTo>
                <a:lnTo>
                  <a:pt x="36610" y="70550"/>
                </a:lnTo>
                <a:lnTo>
                  <a:pt x="36600" y="70550"/>
                </a:lnTo>
                <a:lnTo>
                  <a:pt x="36600" y="70540"/>
                </a:lnTo>
                <a:lnTo>
                  <a:pt x="36580" y="70530"/>
                </a:lnTo>
                <a:lnTo>
                  <a:pt x="36570" y="70530"/>
                </a:lnTo>
                <a:lnTo>
                  <a:pt x="36560" y="70530"/>
                </a:lnTo>
                <a:lnTo>
                  <a:pt x="36550" y="70530"/>
                </a:lnTo>
                <a:lnTo>
                  <a:pt x="36550" y="70540"/>
                </a:lnTo>
                <a:lnTo>
                  <a:pt x="36540" y="70540"/>
                </a:lnTo>
                <a:lnTo>
                  <a:pt x="36520" y="70560"/>
                </a:lnTo>
                <a:lnTo>
                  <a:pt x="36510" y="70560"/>
                </a:lnTo>
                <a:lnTo>
                  <a:pt x="36500" y="70570"/>
                </a:lnTo>
                <a:lnTo>
                  <a:pt x="36480" y="70580"/>
                </a:lnTo>
                <a:lnTo>
                  <a:pt x="36460" y="70600"/>
                </a:lnTo>
                <a:lnTo>
                  <a:pt x="36450" y="70610"/>
                </a:lnTo>
                <a:lnTo>
                  <a:pt x="36450" y="70620"/>
                </a:lnTo>
                <a:lnTo>
                  <a:pt x="36440" y="70620"/>
                </a:lnTo>
                <a:lnTo>
                  <a:pt x="36370" y="70630"/>
                </a:lnTo>
                <a:lnTo>
                  <a:pt x="36370" y="70640"/>
                </a:lnTo>
                <a:lnTo>
                  <a:pt x="36370" y="70650"/>
                </a:lnTo>
                <a:lnTo>
                  <a:pt x="36440" y="70640"/>
                </a:lnTo>
                <a:lnTo>
                  <a:pt x="36470" y="70620"/>
                </a:lnTo>
                <a:lnTo>
                  <a:pt x="36470" y="70610"/>
                </a:lnTo>
                <a:lnTo>
                  <a:pt x="36480" y="70600"/>
                </a:lnTo>
                <a:lnTo>
                  <a:pt x="36500" y="70590"/>
                </a:lnTo>
                <a:lnTo>
                  <a:pt x="36510" y="70580"/>
                </a:lnTo>
                <a:lnTo>
                  <a:pt x="36540" y="70560"/>
                </a:lnTo>
                <a:lnTo>
                  <a:pt x="36550" y="70560"/>
                </a:lnTo>
                <a:lnTo>
                  <a:pt x="36570" y="70550"/>
                </a:lnTo>
                <a:lnTo>
                  <a:pt x="36580" y="70550"/>
                </a:lnTo>
                <a:lnTo>
                  <a:pt x="36590" y="70570"/>
                </a:lnTo>
                <a:lnTo>
                  <a:pt x="36600" y="70590"/>
                </a:lnTo>
                <a:lnTo>
                  <a:pt x="36610" y="70590"/>
                </a:lnTo>
                <a:lnTo>
                  <a:pt x="36610" y="70600"/>
                </a:lnTo>
                <a:lnTo>
                  <a:pt x="36630" y="70590"/>
                </a:lnTo>
                <a:lnTo>
                  <a:pt x="36650" y="70580"/>
                </a:lnTo>
                <a:lnTo>
                  <a:pt x="36650" y="70570"/>
                </a:lnTo>
                <a:lnTo>
                  <a:pt x="36660" y="70560"/>
                </a:lnTo>
                <a:lnTo>
                  <a:pt x="36670" y="70560"/>
                </a:lnTo>
                <a:lnTo>
                  <a:pt x="36690" y="70560"/>
                </a:lnTo>
                <a:lnTo>
                  <a:pt x="36710" y="70560"/>
                </a:lnTo>
                <a:lnTo>
                  <a:pt x="36710" y="70570"/>
                </a:lnTo>
                <a:lnTo>
                  <a:pt x="36710" y="70580"/>
                </a:lnTo>
                <a:lnTo>
                  <a:pt x="36720" y="70590"/>
                </a:lnTo>
                <a:lnTo>
                  <a:pt x="36720" y="70620"/>
                </a:lnTo>
                <a:lnTo>
                  <a:pt x="36730" y="70630"/>
                </a:lnTo>
                <a:lnTo>
                  <a:pt x="36740" y="70650"/>
                </a:lnTo>
                <a:lnTo>
                  <a:pt x="36740" y="70660"/>
                </a:lnTo>
                <a:lnTo>
                  <a:pt x="36750" y="70670"/>
                </a:lnTo>
                <a:lnTo>
                  <a:pt x="36760" y="70680"/>
                </a:lnTo>
                <a:lnTo>
                  <a:pt x="36770" y="70700"/>
                </a:lnTo>
                <a:lnTo>
                  <a:pt x="36790" y="70720"/>
                </a:lnTo>
                <a:lnTo>
                  <a:pt x="36800" y="70720"/>
                </a:lnTo>
                <a:lnTo>
                  <a:pt x="36810" y="70720"/>
                </a:lnTo>
                <a:lnTo>
                  <a:pt x="36820" y="70720"/>
                </a:lnTo>
                <a:lnTo>
                  <a:pt x="36830" y="70710"/>
                </a:lnTo>
                <a:lnTo>
                  <a:pt x="36840" y="70710"/>
                </a:lnTo>
                <a:lnTo>
                  <a:pt x="36840" y="70700"/>
                </a:lnTo>
                <a:lnTo>
                  <a:pt x="36850" y="70690"/>
                </a:lnTo>
                <a:lnTo>
                  <a:pt x="36860" y="70680"/>
                </a:lnTo>
                <a:lnTo>
                  <a:pt x="36860" y="70660"/>
                </a:lnTo>
                <a:lnTo>
                  <a:pt x="36870" y="70650"/>
                </a:lnTo>
                <a:lnTo>
                  <a:pt x="36870" y="70640"/>
                </a:lnTo>
                <a:lnTo>
                  <a:pt x="36880" y="70620"/>
                </a:lnTo>
                <a:lnTo>
                  <a:pt x="36880" y="70610"/>
                </a:lnTo>
                <a:lnTo>
                  <a:pt x="36880" y="70600"/>
                </a:lnTo>
                <a:lnTo>
                  <a:pt x="36890" y="70580"/>
                </a:lnTo>
                <a:lnTo>
                  <a:pt x="36890" y="70570"/>
                </a:lnTo>
                <a:lnTo>
                  <a:pt x="36890" y="70560"/>
                </a:lnTo>
                <a:lnTo>
                  <a:pt x="36910" y="70550"/>
                </a:lnTo>
                <a:lnTo>
                  <a:pt x="36920" y="70560"/>
                </a:lnTo>
                <a:lnTo>
                  <a:pt x="36930" y="70580"/>
                </a:lnTo>
                <a:lnTo>
                  <a:pt x="36950" y="70600"/>
                </a:lnTo>
                <a:lnTo>
                  <a:pt x="36960" y="70610"/>
                </a:lnTo>
                <a:lnTo>
                  <a:pt x="36970" y="70620"/>
                </a:lnTo>
                <a:lnTo>
                  <a:pt x="36990" y="70630"/>
                </a:lnTo>
                <a:lnTo>
                  <a:pt x="36990" y="70640"/>
                </a:lnTo>
                <a:lnTo>
                  <a:pt x="37000" y="70640"/>
                </a:lnTo>
                <a:lnTo>
                  <a:pt x="37020" y="70650"/>
                </a:lnTo>
                <a:lnTo>
                  <a:pt x="37030" y="70660"/>
                </a:lnTo>
                <a:lnTo>
                  <a:pt x="37040" y="70650"/>
                </a:lnTo>
                <a:lnTo>
                  <a:pt x="37050" y="70660"/>
                </a:lnTo>
                <a:lnTo>
                  <a:pt x="37070" y="70660"/>
                </a:lnTo>
                <a:lnTo>
                  <a:pt x="37080" y="70670"/>
                </a:lnTo>
                <a:lnTo>
                  <a:pt x="37100" y="70670"/>
                </a:lnTo>
                <a:lnTo>
                  <a:pt x="37110" y="70680"/>
                </a:lnTo>
                <a:lnTo>
                  <a:pt x="37130" y="70680"/>
                </a:lnTo>
                <a:lnTo>
                  <a:pt x="37140" y="70680"/>
                </a:lnTo>
                <a:lnTo>
                  <a:pt x="37150" y="70690"/>
                </a:lnTo>
                <a:lnTo>
                  <a:pt x="37160" y="70690"/>
                </a:lnTo>
                <a:lnTo>
                  <a:pt x="37180" y="70690"/>
                </a:lnTo>
                <a:lnTo>
                  <a:pt x="37200" y="70690"/>
                </a:lnTo>
                <a:lnTo>
                  <a:pt x="37220" y="70690"/>
                </a:lnTo>
                <a:lnTo>
                  <a:pt x="37230" y="70700"/>
                </a:lnTo>
                <a:lnTo>
                  <a:pt x="37270" y="70700"/>
                </a:lnTo>
                <a:lnTo>
                  <a:pt x="37280" y="70710"/>
                </a:lnTo>
                <a:lnTo>
                  <a:pt x="37280" y="70720"/>
                </a:lnTo>
                <a:lnTo>
                  <a:pt x="37280" y="70740"/>
                </a:lnTo>
                <a:lnTo>
                  <a:pt x="37270" y="70750"/>
                </a:lnTo>
                <a:lnTo>
                  <a:pt x="37260" y="70780"/>
                </a:lnTo>
                <a:lnTo>
                  <a:pt x="37250" y="70790"/>
                </a:lnTo>
                <a:lnTo>
                  <a:pt x="37240" y="70820"/>
                </a:lnTo>
                <a:lnTo>
                  <a:pt x="37240" y="70830"/>
                </a:lnTo>
                <a:lnTo>
                  <a:pt x="37230" y="70850"/>
                </a:lnTo>
                <a:lnTo>
                  <a:pt x="37230" y="70860"/>
                </a:lnTo>
                <a:lnTo>
                  <a:pt x="37230" y="70870"/>
                </a:lnTo>
                <a:lnTo>
                  <a:pt x="37230" y="70880"/>
                </a:lnTo>
                <a:lnTo>
                  <a:pt x="37230" y="70890"/>
                </a:lnTo>
                <a:lnTo>
                  <a:pt x="37230" y="70900"/>
                </a:lnTo>
                <a:lnTo>
                  <a:pt x="37230" y="70910"/>
                </a:lnTo>
                <a:lnTo>
                  <a:pt x="37230" y="70920"/>
                </a:lnTo>
                <a:lnTo>
                  <a:pt x="37230" y="70940"/>
                </a:lnTo>
                <a:lnTo>
                  <a:pt x="37230" y="70950"/>
                </a:lnTo>
                <a:lnTo>
                  <a:pt x="37230" y="70960"/>
                </a:lnTo>
                <a:lnTo>
                  <a:pt x="37240" y="70980"/>
                </a:lnTo>
                <a:lnTo>
                  <a:pt x="37250" y="71010"/>
                </a:lnTo>
                <a:lnTo>
                  <a:pt x="37250" y="71020"/>
                </a:lnTo>
                <a:lnTo>
                  <a:pt x="37260" y="71030"/>
                </a:lnTo>
                <a:lnTo>
                  <a:pt x="37270" y="71040"/>
                </a:lnTo>
                <a:lnTo>
                  <a:pt x="37270" y="71050"/>
                </a:lnTo>
                <a:lnTo>
                  <a:pt x="37280" y="71070"/>
                </a:lnTo>
                <a:lnTo>
                  <a:pt x="37290" y="71070"/>
                </a:lnTo>
                <a:lnTo>
                  <a:pt x="37300" y="71090"/>
                </a:lnTo>
                <a:lnTo>
                  <a:pt x="37320" y="71100"/>
                </a:lnTo>
                <a:lnTo>
                  <a:pt x="37330" y="71110"/>
                </a:lnTo>
                <a:lnTo>
                  <a:pt x="37340" y="71110"/>
                </a:lnTo>
                <a:lnTo>
                  <a:pt x="37350" y="71140"/>
                </a:lnTo>
                <a:lnTo>
                  <a:pt x="37360" y="71150"/>
                </a:lnTo>
                <a:lnTo>
                  <a:pt x="37370" y="71160"/>
                </a:lnTo>
                <a:lnTo>
                  <a:pt x="37370" y="71170"/>
                </a:lnTo>
                <a:lnTo>
                  <a:pt x="37370" y="71180"/>
                </a:lnTo>
                <a:lnTo>
                  <a:pt x="37370" y="71190"/>
                </a:lnTo>
                <a:lnTo>
                  <a:pt x="37360" y="71190"/>
                </a:lnTo>
                <a:lnTo>
                  <a:pt x="37360" y="71200"/>
                </a:lnTo>
                <a:lnTo>
                  <a:pt x="37350" y="71200"/>
                </a:lnTo>
                <a:lnTo>
                  <a:pt x="37340" y="71200"/>
                </a:lnTo>
                <a:lnTo>
                  <a:pt x="37330" y="71200"/>
                </a:lnTo>
                <a:lnTo>
                  <a:pt x="37320" y="71200"/>
                </a:lnTo>
                <a:lnTo>
                  <a:pt x="37310" y="71210"/>
                </a:lnTo>
                <a:lnTo>
                  <a:pt x="37300" y="71210"/>
                </a:lnTo>
                <a:lnTo>
                  <a:pt x="37280" y="71220"/>
                </a:lnTo>
                <a:lnTo>
                  <a:pt x="37270" y="71240"/>
                </a:lnTo>
                <a:lnTo>
                  <a:pt x="37270" y="71250"/>
                </a:lnTo>
                <a:lnTo>
                  <a:pt x="37260" y="71270"/>
                </a:lnTo>
                <a:lnTo>
                  <a:pt x="37260" y="71280"/>
                </a:lnTo>
                <a:lnTo>
                  <a:pt x="37250" y="71280"/>
                </a:lnTo>
                <a:lnTo>
                  <a:pt x="37240" y="71280"/>
                </a:lnTo>
                <a:lnTo>
                  <a:pt x="37230" y="71270"/>
                </a:lnTo>
                <a:lnTo>
                  <a:pt x="37220" y="71270"/>
                </a:lnTo>
                <a:lnTo>
                  <a:pt x="37210" y="71260"/>
                </a:lnTo>
                <a:lnTo>
                  <a:pt x="37200" y="71260"/>
                </a:lnTo>
                <a:lnTo>
                  <a:pt x="37180" y="71250"/>
                </a:lnTo>
                <a:lnTo>
                  <a:pt x="37160" y="71240"/>
                </a:lnTo>
                <a:lnTo>
                  <a:pt x="37150" y="71230"/>
                </a:lnTo>
                <a:lnTo>
                  <a:pt x="37150" y="71220"/>
                </a:lnTo>
                <a:lnTo>
                  <a:pt x="37150" y="71210"/>
                </a:lnTo>
                <a:lnTo>
                  <a:pt x="37160" y="71190"/>
                </a:lnTo>
                <a:lnTo>
                  <a:pt x="37160" y="71180"/>
                </a:lnTo>
                <a:lnTo>
                  <a:pt x="37160" y="71160"/>
                </a:lnTo>
                <a:lnTo>
                  <a:pt x="37160" y="71150"/>
                </a:lnTo>
                <a:lnTo>
                  <a:pt x="37150" y="71150"/>
                </a:lnTo>
                <a:lnTo>
                  <a:pt x="37130" y="71160"/>
                </a:lnTo>
                <a:lnTo>
                  <a:pt x="37120" y="71170"/>
                </a:lnTo>
                <a:lnTo>
                  <a:pt x="37110" y="71180"/>
                </a:lnTo>
                <a:lnTo>
                  <a:pt x="37100" y="71190"/>
                </a:lnTo>
                <a:lnTo>
                  <a:pt x="37080" y="71190"/>
                </a:lnTo>
                <a:lnTo>
                  <a:pt x="37060" y="71190"/>
                </a:lnTo>
                <a:lnTo>
                  <a:pt x="37050" y="71180"/>
                </a:lnTo>
                <a:lnTo>
                  <a:pt x="37040" y="71170"/>
                </a:lnTo>
                <a:lnTo>
                  <a:pt x="37040" y="71160"/>
                </a:lnTo>
                <a:lnTo>
                  <a:pt x="37040" y="71150"/>
                </a:lnTo>
                <a:lnTo>
                  <a:pt x="37050" y="71120"/>
                </a:lnTo>
                <a:lnTo>
                  <a:pt x="37060" y="71120"/>
                </a:lnTo>
                <a:lnTo>
                  <a:pt x="37060" y="71110"/>
                </a:lnTo>
                <a:lnTo>
                  <a:pt x="37070" y="71090"/>
                </a:lnTo>
                <a:lnTo>
                  <a:pt x="37070" y="71070"/>
                </a:lnTo>
                <a:lnTo>
                  <a:pt x="37070" y="71060"/>
                </a:lnTo>
                <a:lnTo>
                  <a:pt x="37060" y="71050"/>
                </a:lnTo>
                <a:lnTo>
                  <a:pt x="37060" y="71040"/>
                </a:lnTo>
                <a:lnTo>
                  <a:pt x="37050" y="71020"/>
                </a:lnTo>
                <a:lnTo>
                  <a:pt x="37050" y="71010"/>
                </a:lnTo>
                <a:lnTo>
                  <a:pt x="37040" y="71000"/>
                </a:lnTo>
                <a:lnTo>
                  <a:pt x="37040" y="70990"/>
                </a:lnTo>
                <a:lnTo>
                  <a:pt x="37030" y="70970"/>
                </a:lnTo>
                <a:lnTo>
                  <a:pt x="37020" y="70960"/>
                </a:lnTo>
                <a:lnTo>
                  <a:pt x="37010" y="70960"/>
                </a:lnTo>
                <a:lnTo>
                  <a:pt x="37000" y="70960"/>
                </a:lnTo>
                <a:lnTo>
                  <a:pt x="37000" y="70950"/>
                </a:lnTo>
                <a:lnTo>
                  <a:pt x="36970" y="70950"/>
                </a:lnTo>
                <a:lnTo>
                  <a:pt x="36970" y="70960"/>
                </a:lnTo>
                <a:lnTo>
                  <a:pt x="36980" y="70960"/>
                </a:lnTo>
                <a:lnTo>
                  <a:pt x="37030" y="71010"/>
                </a:lnTo>
                <a:lnTo>
                  <a:pt x="37040" y="71040"/>
                </a:lnTo>
                <a:lnTo>
                  <a:pt x="37050" y="71090"/>
                </a:lnTo>
                <a:lnTo>
                  <a:pt x="37050" y="71110"/>
                </a:lnTo>
                <a:lnTo>
                  <a:pt x="37040" y="71120"/>
                </a:lnTo>
                <a:lnTo>
                  <a:pt x="37040" y="71130"/>
                </a:lnTo>
                <a:lnTo>
                  <a:pt x="37030" y="71140"/>
                </a:lnTo>
                <a:lnTo>
                  <a:pt x="37030" y="71150"/>
                </a:lnTo>
                <a:lnTo>
                  <a:pt x="37030" y="71160"/>
                </a:lnTo>
                <a:lnTo>
                  <a:pt x="37030" y="71170"/>
                </a:lnTo>
                <a:lnTo>
                  <a:pt x="37040" y="71190"/>
                </a:lnTo>
                <a:lnTo>
                  <a:pt x="37040" y="71200"/>
                </a:lnTo>
                <a:lnTo>
                  <a:pt x="37050" y="71200"/>
                </a:lnTo>
                <a:lnTo>
                  <a:pt x="37060" y="71210"/>
                </a:lnTo>
                <a:lnTo>
                  <a:pt x="37070" y="71210"/>
                </a:lnTo>
                <a:lnTo>
                  <a:pt x="37080" y="71210"/>
                </a:lnTo>
                <a:lnTo>
                  <a:pt x="37090" y="71210"/>
                </a:lnTo>
                <a:lnTo>
                  <a:pt x="37110" y="71190"/>
                </a:lnTo>
                <a:lnTo>
                  <a:pt x="37120" y="71190"/>
                </a:lnTo>
                <a:lnTo>
                  <a:pt x="37120" y="71180"/>
                </a:lnTo>
                <a:lnTo>
                  <a:pt x="37130" y="71180"/>
                </a:lnTo>
                <a:lnTo>
                  <a:pt x="37140" y="71170"/>
                </a:lnTo>
                <a:lnTo>
                  <a:pt x="37150" y="71170"/>
                </a:lnTo>
                <a:lnTo>
                  <a:pt x="37150" y="71180"/>
                </a:lnTo>
                <a:lnTo>
                  <a:pt x="37140" y="71190"/>
                </a:lnTo>
                <a:lnTo>
                  <a:pt x="37140" y="71200"/>
                </a:lnTo>
                <a:lnTo>
                  <a:pt x="37140" y="71210"/>
                </a:lnTo>
                <a:lnTo>
                  <a:pt x="37130" y="71210"/>
                </a:lnTo>
                <a:lnTo>
                  <a:pt x="37130" y="71220"/>
                </a:lnTo>
                <a:lnTo>
                  <a:pt x="37120" y="71230"/>
                </a:lnTo>
                <a:lnTo>
                  <a:pt x="37110" y="71230"/>
                </a:lnTo>
                <a:lnTo>
                  <a:pt x="37100" y="71230"/>
                </a:lnTo>
                <a:lnTo>
                  <a:pt x="37090" y="71230"/>
                </a:lnTo>
                <a:lnTo>
                  <a:pt x="37070" y="71230"/>
                </a:lnTo>
                <a:lnTo>
                  <a:pt x="37060" y="71240"/>
                </a:lnTo>
                <a:lnTo>
                  <a:pt x="37050" y="71240"/>
                </a:lnTo>
                <a:lnTo>
                  <a:pt x="37040" y="71240"/>
                </a:lnTo>
                <a:lnTo>
                  <a:pt x="37020" y="71240"/>
                </a:lnTo>
                <a:lnTo>
                  <a:pt x="37010" y="71250"/>
                </a:lnTo>
                <a:lnTo>
                  <a:pt x="37000" y="71250"/>
                </a:lnTo>
                <a:lnTo>
                  <a:pt x="37000" y="71260"/>
                </a:lnTo>
                <a:lnTo>
                  <a:pt x="37000" y="71280"/>
                </a:lnTo>
                <a:lnTo>
                  <a:pt x="37010" y="71300"/>
                </a:lnTo>
                <a:lnTo>
                  <a:pt x="37060" y="71340"/>
                </a:lnTo>
                <a:lnTo>
                  <a:pt x="37090" y="71360"/>
                </a:lnTo>
                <a:lnTo>
                  <a:pt x="37110" y="71370"/>
                </a:lnTo>
                <a:lnTo>
                  <a:pt x="37120" y="71390"/>
                </a:lnTo>
                <a:lnTo>
                  <a:pt x="37140" y="71410"/>
                </a:lnTo>
                <a:lnTo>
                  <a:pt x="37150" y="71430"/>
                </a:lnTo>
                <a:lnTo>
                  <a:pt x="37140" y="71450"/>
                </a:lnTo>
                <a:lnTo>
                  <a:pt x="37120" y="71460"/>
                </a:lnTo>
                <a:lnTo>
                  <a:pt x="37110" y="71470"/>
                </a:lnTo>
                <a:lnTo>
                  <a:pt x="37090" y="71480"/>
                </a:lnTo>
                <a:lnTo>
                  <a:pt x="37070" y="71490"/>
                </a:lnTo>
                <a:lnTo>
                  <a:pt x="37050" y="71500"/>
                </a:lnTo>
                <a:lnTo>
                  <a:pt x="37040" y="71500"/>
                </a:lnTo>
                <a:lnTo>
                  <a:pt x="37020" y="71510"/>
                </a:lnTo>
                <a:lnTo>
                  <a:pt x="37000" y="71520"/>
                </a:lnTo>
                <a:lnTo>
                  <a:pt x="36990" y="71530"/>
                </a:lnTo>
                <a:lnTo>
                  <a:pt x="36990" y="71550"/>
                </a:lnTo>
                <a:lnTo>
                  <a:pt x="36980" y="71580"/>
                </a:lnTo>
                <a:lnTo>
                  <a:pt x="36970" y="71590"/>
                </a:lnTo>
                <a:lnTo>
                  <a:pt x="36960" y="71590"/>
                </a:lnTo>
                <a:lnTo>
                  <a:pt x="36950" y="71590"/>
                </a:lnTo>
                <a:lnTo>
                  <a:pt x="36940" y="71590"/>
                </a:lnTo>
                <a:lnTo>
                  <a:pt x="36930" y="71580"/>
                </a:lnTo>
                <a:lnTo>
                  <a:pt x="36920" y="71570"/>
                </a:lnTo>
                <a:lnTo>
                  <a:pt x="36910" y="71550"/>
                </a:lnTo>
                <a:lnTo>
                  <a:pt x="36910" y="71540"/>
                </a:lnTo>
                <a:lnTo>
                  <a:pt x="36910" y="71530"/>
                </a:lnTo>
                <a:lnTo>
                  <a:pt x="36910" y="71520"/>
                </a:lnTo>
                <a:lnTo>
                  <a:pt x="36910" y="71500"/>
                </a:lnTo>
                <a:lnTo>
                  <a:pt x="36910" y="71490"/>
                </a:lnTo>
                <a:lnTo>
                  <a:pt x="36910" y="71480"/>
                </a:lnTo>
                <a:lnTo>
                  <a:pt x="36900" y="71470"/>
                </a:lnTo>
                <a:lnTo>
                  <a:pt x="36900" y="71460"/>
                </a:lnTo>
                <a:lnTo>
                  <a:pt x="36890" y="71460"/>
                </a:lnTo>
                <a:lnTo>
                  <a:pt x="36880" y="71450"/>
                </a:lnTo>
                <a:lnTo>
                  <a:pt x="36880" y="71440"/>
                </a:lnTo>
                <a:lnTo>
                  <a:pt x="36870" y="71440"/>
                </a:lnTo>
                <a:lnTo>
                  <a:pt x="36870" y="71430"/>
                </a:lnTo>
                <a:lnTo>
                  <a:pt x="36850" y="71410"/>
                </a:lnTo>
                <a:lnTo>
                  <a:pt x="36840" y="71410"/>
                </a:lnTo>
                <a:lnTo>
                  <a:pt x="36830" y="71400"/>
                </a:lnTo>
                <a:lnTo>
                  <a:pt x="36820" y="71390"/>
                </a:lnTo>
                <a:lnTo>
                  <a:pt x="36800" y="71380"/>
                </a:lnTo>
                <a:lnTo>
                  <a:pt x="36780" y="71380"/>
                </a:lnTo>
                <a:lnTo>
                  <a:pt x="36760" y="71370"/>
                </a:lnTo>
                <a:lnTo>
                  <a:pt x="36750" y="71370"/>
                </a:lnTo>
                <a:lnTo>
                  <a:pt x="36730" y="71370"/>
                </a:lnTo>
                <a:lnTo>
                  <a:pt x="36700" y="71370"/>
                </a:lnTo>
                <a:lnTo>
                  <a:pt x="36680" y="71370"/>
                </a:lnTo>
                <a:lnTo>
                  <a:pt x="36670" y="71370"/>
                </a:lnTo>
                <a:lnTo>
                  <a:pt x="36660" y="71370"/>
                </a:lnTo>
                <a:lnTo>
                  <a:pt x="36650" y="71370"/>
                </a:lnTo>
                <a:lnTo>
                  <a:pt x="36630" y="71360"/>
                </a:lnTo>
                <a:lnTo>
                  <a:pt x="36640" y="71370"/>
                </a:lnTo>
                <a:lnTo>
                  <a:pt x="36660" y="71380"/>
                </a:lnTo>
                <a:lnTo>
                  <a:pt x="36660" y="71390"/>
                </a:lnTo>
                <a:lnTo>
                  <a:pt x="36660" y="71400"/>
                </a:lnTo>
                <a:lnTo>
                  <a:pt x="36660" y="71410"/>
                </a:lnTo>
                <a:lnTo>
                  <a:pt x="36650" y="71420"/>
                </a:lnTo>
                <a:lnTo>
                  <a:pt x="36650" y="71430"/>
                </a:lnTo>
                <a:lnTo>
                  <a:pt x="36640" y="71430"/>
                </a:lnTo>
                <a:lnTo>
                  <a:pt x="36650" y="71430"/>
                </a:lnTo>
                <a:lnTo>
                  <a:pt x="36660" y="71430"/>
                </a:lnTo>
                <a:lnTo>
                  <a:pt x="36680" y="71410"/>
                </a:lnTo>
                <a:lnTo>
                  <a:pt x="36690" y="71400"/>
                </a:lnTo>
                <a:lnTo>
                  <a:pt x="36710" y="71390"/>
                </a:lnTo>
                <a:lnTo>
                  <a:pt x="36720" y="71390"/>
                </a:lnTo>
                <a:lnTo>
                  <a:pt x="36750" y="71380"/>
                </a:lnTo>
                <a:lnTo>
                  <a:pt x="36770" y="71390"/>
                </a:lnTo>
                <a:lnTo>
                  <a:pt x="36800" y="71400"/>
                </a:lnTo>
                <a:lnTo>
                  <a:pt x="36810" y="71400"/>
                </a:lnTo>
                <a:lnTo>
                  <a:pt x="36810" y="71410"/>
                </a:lnTo>
                <a:lnTo>
                  <a:pt x="36820" y="71410"/>
                </a:lnTo>
                <a:lnTo>
                  <a:pt x="36830" y="71420"/>
                </a:lnTo>
                <a:lnTo>
                  <a:pt x="36840" y="71430"/>
                </a:lnTo>
                <a:lnTo>
                  <a:pt x="36850" y="71430"/>
                </a:lnTo>
                <a:lnTo>
                  <a:pt x="36850" y="71440"/>
                </a:lnTo>
                <a:lnTo>
                  <a:pt x="36870" y="71460"/>
                </a:lnTo>
                <a:lnTo>
                  <a:pt x="36880" y="71470"/>
                </a:lnTo>
                <a:lnTo>
                  <a:pt x="36890" y="71480"/>
                </a:lnTo>
                <a:lnTo>
                  <a:pt x="36890" y="71500"/>
                </a:lnTo>
                <a:lnTo>
                  <a:pt x="36900" y="71510"/>
                </a:lnTo>
                <a:lnTo>
                  <a:pt x="36900" y="71520"/>
                </a:lnTo>
                <a:lnTo>
                  <a:pt x="36900" y="71530"/>
                </a:lnTo>
                <a:lnTo>
                  <a:pt x="36900" y="71550"/>
                </a:lnTo>
                <a:lnTo>
                  <a:pt x="36900" y="71560"/>
                </a:lnTo>
                <a:lnTo>
                  <a:pt x="36910" y="71570"/>
                </a:lnTo>
                <a:lnTo>
                  <a:pt x="36910" y="71580"/>
                </a:lnTo>
                <a:lnTo>
                  <a:pt x="36920" y="71590"/>
                </a:lnTo>
                <a:lnTo>
                  <a:pt x="36940" y="71600"/>
                </a:lnTo>
                <a:lnTo>
                  <a:pt x="36950" y="71600"/>
                </a:lnTo>
                <a:lnTo>
                  <a:pt x="36960" y="71610"/>
                </a:lnTo>
                <a:lnTo>
                  <a:pt x="36970" y="71610"/>
                </a:lnTo>
                <a:lnTo>
                  <a:pt x="36980" y="71610"/>
                </a:lnTo>
                <a:lnTo>
                  <a:pt x="36990" y="71610"/>
                </a:lnTo>
                <a:lnTo>
                  <a:pt x="37030" y="71610"/>
                </a:lnTo>
                <a:lnTo>
                  <a:pt x="37040" y="71610"/>
                </a:lnTo>
                <a:lnTo>
                  <a:pt x="37060" y="71610"/>
                </a:lnTo>
                <a:lnTo>
                  <a:pt x="37070" y="71610"/>
                </a:lnTo>
                <a:lnTo>
                  <a:pt x="37080" y="71600"/>
                </a:lnTo>
                <a:lnTo>
                  <a:pt x="37110" y="71600"/>
                </a:lnTo>
                <a:lnTo>
                  <a:pt x="37130" y="71600"/>
                </a:lnTo>
                <a:lnTo>
                  <a:pt x="37160" y="71610"/>
                </a:lnTo>
                <a:lnTo>
                  <a:pt x="37170" y="71610"/>
                </a:lnTo>
                <a:lnTo>
                  <a:pt x="37190" y="71620"/>
                </a:lnTo>
                <a:lnTo>
                  <a:pt x="37200" y="71630"/>
                </a:lnTo>
                <a:lnTo>
                  <a:pt x="37210" y="71630"/>
                </a:lnTo>
                <a:lnTo>
                  <a:pt x="37220" y="71640"/>
                </a:lnTo>
                <a:lnTo>
                  <a:pt x="37250" y="71650"/>
                </a:lnTo>
                <a:lnTo>
                  <a:pt x="37260" y="71650"/>
                </a:lnTo>
                <a:lnTo>
                  <a:pt x="37270" y="71660"/>
                </a:lnTo>
                <a:lnTo>
                  <a:pt x="37270" y="71670"/>
                </a:lnTo>
                <a:lnTo>
                  <a:pt x="37280" y="71680"/>
                </a:lnTo>
                <a:lnTo>
                  <a:pt x="37290" y="71700"/>
                </a:lnTo>
                <a:lnTo>
                  <a:pt x="37290" y="71720"/>
                </a:lnTo>
                <a:lnTo>
                  <a:pt x="37300" y="71730"/>
                </a:lnTo>
                <a:lnTo>
                  <a:pt x="37300" y="71750"/>
                </a:lnTo>
                <a:lnTo>
                  <a:pt x="37300" y="71770"/>
                </a:lnTo>
                <a:lnTo>
                  <a:pt x="37310" y="71780"/>
                </a:lnTo>
                <a:lnTo>
                  <a:pt x="37310" y="71790"/>
                </a:lnTo>
                <a:lnTo>
                  <a:pt x="37310" y="71810"/>
                </a:lnTo>
                <a:lnTo>
                  <a:pt x="37320" y="71820"/>
                </a:lnTo>
                <a:lnTo>
                  <a:pt x="37380" y="71900"/>
                </a:lnTo>
                <a:lnTo>
                  <a:pt x="37400" y="71920"/>
                </a:lnTo>
                <a:lnTo>
                  <a:pt x="37450" y="71970"/>
                </a:lnTo>
                <a:lnTo>
                  <a:pt x="37470" y="72010"/>
                </a:lnTo>
                <a:lnTo>
                  <a:pt x="37490" y="72030"/>
                </a:lnTo>
                <a:lnTo>
                  <a:pt x="37490" y="72040"/>
                </a:lnTo>
                <a:lnTo>
                  <a:pt x="37500" y="72050"/>
                </a:lnTo>
                <a:lnTo>
                  <a:pt x="37500" y="72060"/>
                </a:lnTo>
                <a:lnTo>
                  <a:pt x="37510" y="72070"/>
                </a:lnTo>
                <a:lnTo>
                  <a:pt x="37510" y="72080"/>
                </a:lnTo>
                <a:lnTo>
                  <a:pt x="37510" y="72090"/>
                </a:lnTo>
                <a:lnTo>
                  <a:pt x="37510" y="72100"/>
                </a:lnTo>
                <a:lnTo>
                  <a:pt x="37500" y="72110"/>
                </a:lnTo>
                <a:lnTo>
                  <a:pt x="37490" y="72120"/>
                </a:lnTo>
                <a:lnTo>
                  <a:pt x="37490" y="72130"/>
                </a:lnTo>
                <a:lnTo>
                  <a:pt x="37450" y="72140"/>
                </a:lnTo>
                <a:lnTo>
                  <a:pt x="37410" y="72140"/>
                </a:lnTo>
                <a:lnTo>
                  <a:pt x="37400" y="72140"/>
                </a:lnTo>
                <a:lnTo>
                  <a:pt x="37380" y="72140"/>
                </a:lnTo>
                <a:lnTo>
                  <a:pt x="37370" y="72140"/>
                </a:lnTo>
                <a:lnTo>
                  <a:pt x="37350" y="72150"/>
                </a:lnTo>
                <a:lnTo>
                  <a:pt x="37330" y="72150"/>
                </a:lnTo>
                <a:lnTo>
                  <a:pt x="37300" y="72170"/>
                </a:lnTo>
                <a:lnTo>
                  <a:pt x="37290" y="72190"/>
                </a:lnTo>
                <a:lnTo>
                  <a:pt x="37280" y="72200"/>
                </a:lnTo>
                <a:lnTo>
                  <a:pt x="37270" y="72210"/>
                </a:lnTo>
                <a:lnTo>
                  <a:pt x="37260" y="72210"/>
                </a:lnTo>
                <a:lnTo>
                  <a:pt x="37240" y="72230"/>
                </a:lnTo>
                <a:lnTo>
                  <a:pt x="37240" y="72240"/>
                </a:lnTo>
                <a:lnTo>
                  <a:pt x="37220" y="72260"/>
                </a:lnTo>
                <a:lnTo>
                  <a:pt x="37210" y="72270"/>
                </a:lnTo>
                <a:lnTo>
                  <a:pt x="37200" y="72280"/>
                </a:lnTo>
                <a:lnTo>
                  <a:pt x="37200" y="72290"/>
                </a:lnTo>
                <a:lnTo>
                  <a:pt x="37190" y="72300"/>
                </a:lnTo>
                <a:lnTo>
                  <a:pt x="37190" y="72320"/>
                </a:lnTo>
                <a:lnTo>
                  <a:pt x="37190" y="72350"/>
                </a:lnTo>
                <a:lnTo>
                  <a:pt x="37190" y="72360"/>
                </a:lnTo>
                <a:lnTo>
                  <a:pt x="37190" y="72370"/>
                </a:lnTo>
                <a:lnTo>
                  <a:pt x="37200" y="72390"/>
                </a:lnTo>
                <a:lnTo>
                  <a:pt x="37200" y="72400"/>
                </a:lnTo>
                <a:lnTo>
                  <a:pt x="37210" y="72420"/>
                </a:lnTo>
                <a:lnTo>
                  <a:pt x="37220" y="72440"/>
                </a:lnTo>
                <a:lnTo>
                  <a:pt x="37230" y="72450"/>
                </a:lnTo>
                <a:lnTo>
                  <a:pt x="37230" y="72470"/>
                </a:lnTo>
                <a:lnTo>
                  <a:pt x="37230" y="72480"/>
                </a:lnTo>
                <a:lnTo>
                  <a:pt x="37220" y="72500"/>
                </a:lnTo>
                <a:lnTo>
                  <a:pt x="37220" y="72510"/>
                </a:lnTo>
                <a:lnTo>
                  <a:pt x="37220" y="72520"/>
                </a:lnTo>
                <a:lnTo>
                  <a:pt x="37210" y="72530"/>
                </a:lnTo>
                <a:lnTo>
                  <a:pt x="37210" y="72550"/>
                </a:lnTo>
                <a:lnTo>
                  <a:pt x="37200" y="72560"/>
                </a:lnTo>
                <a:lnTo>
                  <a:pt x="37200" y="72570"/>
                </a:lnTo>
                <a:lnTo>
                  <a:pt x="37190" y="72570"/>
                </a:lnTo>
                <a:lnTo>
                  <a:pt x="37180" y="72560"/>
                </a:lnTo>
                <a:lnTo>
                  <a:pt x="37170" y="72560"/>
                </a:lnTo>
                <a:lnTo>
                  <a:pt x="37150" y="72560"/>
                </a:lnTo>
                <a:lnTo>
                  <a:pt x="37130" y="72560"/>
                </a:lnTo>
                <a:lnTo>
                  <a:pt x="37120" y="72560"/>
                </a:lnTo>
                <a:lnTo>
                  <a:pt x="37110" y="72550"/>
                </a:lnTo>
                <a:lnTo>
                  <a:pt x="37060" y="72530"/>
                </a:lnTo>
                <a:lnTo>
                  <a:pt x="37040" y="72530"/>
                </a:lnTo>
                <a:lnTo>
                  <a:pt x="37020" y="72520"/>
                </a:lnTo>
                <a:lnTo>
                  <a:pt x="37000" y="72520"/>
                </a:lnTo>
                <a:lnTo>
                  <a:pt x="36990" y="72510"/>
                </a:lnTo>
                <a:lnTo>
                  <a:pt x="36950" y="72500"/>
                </a:lnTo>
                <a:lnTo>
                  <a:pt x="36930" y="72500"/>
                </a:lnTo>
                <a:lnTo>
                  <a:pt x="36920" y="72510"/>
                </a:lnTo>
                <a:lnTo>
                  <a:pt x="36920" y="72500"/>
                </a:lnTo>
                <a:lnTo>
                  <a:pt x="36900" y="72500"/>
                </a:lnTo>
                <a:lnTo>
                  <a:pt x="36880" y="72500"/>
                </a:lnTo>
                <a:lnTo>
                  <a:pt x="36860" y="72500"/>
                </a:lnTo>
                <a:lnTo>
                  <a:pt x="36820" y="72500"/>
                </a:lnTo>
                <a:lnTo>
                  <a:pt x="36810" y="72480"/>
                </a:lnTo>
                <a:lnTo>
                  <a:pt x="36810" y="72470"/>
                </a:lnTo>
                <a:lnTo>
                  <a:pt x="36820" y="72450"/>
                </a:lnTo>
                <a:lnTo>
                  <a:pt x="36830" y="72430"/>
                </a:lnTo>
                <a:lnTo>
                  <a:pt x="36840" y="72410"/>
                </a:lnTo>
                <a:lnTo>
                  <a:pt x="36840" y="72390"/>
                </a:lnTo>
                <a:lnTo>
                  <a:pt x="36850" y="72380"/>
                </a:lnTo>
                <a:lnTo>
                  <a:pt x="36850" y="72370"/>
                </a:lnTo>
                <a:lnTo>
                  <a:pt x="36860" y="72350"/>
                </a:lnTo>
                <a:lnTo>
                  <a:pt x="36860" y="72340"/>
                </a:lnTo>
                <a:lnTo>
                  <a:pt x="36870" y="72330"/>
                </a:lnTo>
                <a:lnTo>
                  <a:pt x="36880" y="72310"/>
                </a:lnTo>
                <a:lnTo>
                  <a:pt x="36880" y="72290"/>
                </a:lnTo>
                <a:lnTo>
                  <a:pt x="36890" y="72280"/>
                </a:lnTo>
                <a:lnTo>
                  <a:pt x="36900" y="72270"/>
                </a:lnTo>
                <a:lnTo>
                  <a:pt x="36900" y="72260"/>
                </a:lnTo>
                <a:lnTo>
                  <a:pt x="36910" y="72240"/>
                </a:lnTo>
                <a:lnTo>
                  <a:pt x="36910" y="72230"/>
                </a:lnTo>
                <a:lnTo>
                  <a:pt x="36910" y="72220"/>
                </a:lnTo>
                <a:lnTo>
                  <a:pt x="36910" y="72200"/>
                </a:lnTo>
                <a:lnTo>
                  <a:pt x="36880" y="72200"/>
                </a:lnTo>
                <a:lnTo>
                  <a:pt x="36870" y="72190"/>
                </a:lnTo>
                <a:lnTo>
                  <a:pt x="36850" y="72190"/>
                </a:lnTo>
                <a:lnTo>
                  <a:pt x="36830" y="72190"/>
                </a:lnTo>
                <a:lnTo>
                  <a:pt x="36810" y="72180"/>
                </a:lnTo>
                <a:lnTo>
                  <a:pt x="36800" y="72180"/>
                </a:lnTo>
                <a:lnTo>
                  <a:pt x="36760" y="72180"/>
                </a:lnTo>
                <a:lnTo>
                  <a:pt x="36750" y="72180"/>
                </a:lnTo>
                <a:lnTo>
                  <a:pt x="36740" y="72180"/>
                </a:lnTo>
                <a:lnTo>
                  <a:pt x="36730" y="72180"/>
                </a:lnTo>
                <a:lnTo>
                  <a:pt x="36710" y="72170"/>
                </a:lnTo>
                <a:lnTo>
                  <a:pt x="36700" y="72160"/>
                </a:lnTo>
                <a:lnTo>
                  <a:pt x="36700" y="72140"/>
                </a:lnTo>
                <a:lnTo>
                  <a:pt x="36700" y="72130"/>
                </a:lnTo>
                <a:lnTo>
                  <a:pt x="36710" y="72120"/>
                </a:lnTo>
                <a:lnTo>
                  <a:pt x="36710" y="72110"/>
                </a:lnTo>
                <a:lnTo>
                  <a:pt x="36720" y="72100"/>
                </a:lnTo>
                <a:lnTo>
                  <a:pt x="36730" y="72090"/>
                </a:lnTo>
                <a:lnTo>
                  <a:pt x="36730" y="72080"/>
                </a:lnTo>
                <a:lnTo>
                  <a:pt x="36740" y="72070"/>
                </a:lnTo>
                <a:lnTo>
                  <a:pt x="36750" y="72070"/>
                </a:lnTo>
                <a:lnTo>
                  <a:pt x="36750" y="72060"/>
                </a:lnTo>
                <a:lnTo>
                  <a:pt x="36760" y="72050"/>
                </a:lnTo>
                <a:lnTo>
                  <a:pt x="36770" y="72040"/>
                </a:lnTo>
                <a:lnTo>
                  <a:pt x="36780" y="72020"/>
                </a:lnTo>
                <a:lnTo>
                  <a:pt x="36790" y="72010"/>
                </a:lnTo>
                <a:lnTo>
                  <a:pt x="36790" y="72000"/>
                </a:lnTo>
                <a:lnTo>
                  <a:pt x="36800" y="72000"/>
                </a:lnTo>
                <a:lnTo>
                  <a:pt x="36810" y="71990"/>
                </a:lnTo>
                <a:lnTo>
                  <a:pt x="36820" y="71980"/>
                </a:lnTo>
                <a:lnTo>
                  <a:pt x="36830" y="71960"/>
                </a:lnTo>
                <a:lnTo>
                  <a:pt x="36830" y="71950"/>
                </a:lnTo>
                <a:lnTo>
                  <a:pt x="36840" y="71940"/>
                </a:lnTo>
                <a:lnTo>
                  <a:pt x="36850" y="71930"/>
                </a:lnTo>
                <a:lnTo>
                  <a:pt x="36860" y="71920"/>
                </a:lnTo>
                <a:lnTo>
                  <a:pt x="36860" y="71910"/>
                </a:lnTo>
                <a:lnTo>
                  <a:pt x="36870" y="71900"/>
                </a:lnTo>
                <a:lnTo>
                  <a:pt x="36870" y="71890"/>
                </a:lnTo>
                <a:lnTo>
                  <a:pt x="36880" y="71880"/>
                </a:lnTo>
                <a:lnTo>
                  <a:pt x="36890" y="71860"/>
                </a:lnTo>
                <a:lnTo>
                  <a:pt x="36880" y="71840"/>
                </a:lnTo>
                <a:lnTo>
                  <a:pt x="36840" y="71820"/>
                </a:lnTo>
                <a:lnTo>
                  <a:pt x="36820" y="71820"/>
                </a:lnTo>
                <a:lnTo>
                  <a:pt x="36810" y="71810"/>
                </a:lnTo>
                <a:lnTo>
                  <a:pt x="36790" y="71800"/>
                </a:lnTo>
                <a:lnTo>
                  <a:pt x="36750" y="71800"/>
                </a:lnTo>
                <a:lnTo>
                  <a:pt x="36740" y="71800"/>
                </a:lnTo>
                <a:lnTo>
                  <a:pt x="36740" y="71810"/>
                </a:lnTo>
                <a:lnTo>
                  <a:pt x="36710" y="71810"/>
                </a:lnTo>
                <a:lnTo>
                  <a:pt x="36700" y="71820"/>
                </a:lnTo>
                <a:lnTo>
                  <a:pt x="36670" y="71820"/>
                </a:lnTo>
                <a:lnTo>
                  <a:pt x="36660" y="71830"/>
                </a:lnTo>
                <a:lnTo>
                  <a:pt x="36640" y="71830"/>
                </a:lnTo>
                <a:lnTo>
                  <a:pt x="36620" y="71840"/>
                </a:lnTo>
                <a:lnTo>
                  <a:pt x="36600" y="71840"/>
                </a:lnTo>
                <a:lnTo>
                  <a:pt x="36590" y="71840"/>
                </a:lnTo>
                <a:lnTo>
                  <a:pt x="36570" y="71840"/>
                </a:lnTo>
                <a:lnTo>
                  <a:pt x="36550" y="71840"/>
                </a:lnTo>
                <a:lnTo>
                  <a:pt x="36540" y="71790"/>
                </a:lnTo>
                <a:lnTo>
                  <a:pt x="36540" y="71780"/>
                </a:lnTo>
                <a:lnTo>
                  <a:pt x="36550" y="71760"/>
                </a:lnTo>
                <a:lnTo>
                  <a:pt x="36560" y="71750"/>
                </a:lnTo>
                <a:lnTo>
                  <a:pt x="36560" y="71740"/>
                </a:lnTo>
                <a:lnTo>
                  <a:pt x="36560" y="71730"/>
                </a:lnTo>
                <a:lnTo>
                  <a:pt x="36560" y="71720"/>
                </a:lnTo>
                <a:lnTo>
                  <a:pt x="36550" y="71740"/>
                </a:lnTo>
                <a:lnTo>
                  <a:pt x="36540" y="71760"/>
                </a:lnTo>
                <a:lnTo>
                  <a:pt x="36530" y="71780"/>
                </a:lnTo>
                <a:lnTo>
                  <a:pt x="36520" y="71790"/>
                </a:lnTo>
                <a:lnTo>
                  <a:pt x="36510" y="71800"/>
                </a:lnTo>
                <a:lnTo>
                  <a:pt x="36510" y="71820"/>
                </a:lnTo>
                <a:lnTo>
                  <a:pt x="36510" y="71830"/>
                </a:lnTo>
                <a:lnTo>
                  <a:pt x="36510" y="71840"/>
                </a:lnTo>
                <a:lnTo>
                  <a:pt x="36530" y="71850"/>
                </a:lnTo>
                <a:lnTo>
                  <a:pt x="36540" y="71860"/>
                </a:lnTo>
                <a:lnTo>
                  <a:pt x="36550" y="71860"/>
                </a:lnTo>
                <a:lnTo>
                  <a:pt x="36570" y="71860"/>
                </a:lnTo>
                <a:lnTo>
                  <a:pt x="36580" y="71860"/>
                </a:lnTo>
                <a:lnTo>
                  <a:pt x="36590" y="71860"/>
                </a:lnTo>
                <a:lnTo>
                  <a:pt x="36600" y="71860"/>
                </a:lnTo>
                <a:lnTo>
                  <a:pt x="36620" y="71860"/>
                </a:lnTo>
                <a:lnTo>
                  <a:pt x="36630" y="71860"/>
                </a:lnTo>
                <a:lnTo>
                  <a:pt x="36640" y="71850"/>
                </a:lnTo>
                <a:lnTo>
                  <a:pt x="36650" y="71850"/>
                </a:lnTo>
                <a:lnTo>
                  <a:pt x="36660" y="71850"/>
                </a:lnTo>
                <a:lnTo>
                  <a:pt x="36680" y="71840"/>
                </a:lnTo>
                <a:lnTo>
                  <a:pt x="36690" y="71840"/>
                </a:lnTo>
                <a:lnTo>
                  <a:pt x="36720" y="71830"/>
                </a:lnTo>
                <a:lnTo>
                  <a:pt x="36740" y="71820"/>
                </a:lnTo>
                <a:lnTo>
                  <a:pt x="36760" y="71820"/>
                </a:lnTo>
                <a:lnTo>
                  <a:pt x="36770" y="71820"/>
                </a:lnTo>
                <a:lnTo>
                  <a:pt x="36780" y="71820"/>
                </a:lnTo>
                <a:lnTo>
                  <a:pt x="36790" y="71820"/>
                </a:lnTo>
                <a:lnTo>
                  <a:pt x="36800" y="71820"/>
                </a:lnTo>
                <a:lnTo>
                  <a:pt x="36840" y="71840"/>
                </a:lnTo>
                <a:lnTo>
                  <a:pt x="36850" y="71840"/>
                </a:lnTo>
                <a:lnTo>
                  <a:pt x="36860" y="71850"/>
                </a:lnTo>
                <a:lnTo>
                  <a:pt x="36870" y="71850"/>
                </a:lnTo>
                <a:lnTo>
                  <a:pt x="36870" y="71860"/>
                </a:lnTo>
                <a:lnTo>
                  <a:pt x="36860" y="71880"/>
                </a:lnTo>
                <a:lnTo>
                  <a:pt x="36850" y="71890"/>
                </a:lnTo>
                <a:lnTo>
                  <a:pt x="36840" y="71910"/>
                </a:lnTo>
                <a:lnTo>
                  <a:pt x="36830" y="71920"/>
                </a:lnTo>
                <a:lnTo>
                  <a:pt x="36820" y="71930"/>
                </a:lnTo>
                <a:lnTo>
                  <a:pt x="36820" y="71940"/>
                </a:lnTo>
                <a:lnTo>
                  <a:pt x="36810" y="71950"/>
                </a:lnTo>
                <a:lnTo>
                  <a:pt x="36810" y="71960"/>
                </a:lnTo>
                <a:lnTo>
                  <a:pt x="36800" y="71970"/>
                </a:lnTo>
                <a:lnTo>
                  <a:pt x="36790" y="71980"/>
                </a:lnTo>
                <a:lnTo>
                  <a:pt x="36750" y="72030"/>
                </a:lnTo>
                <a:lnTo>
                  <a:pt x="36740" y="72050"/>
                </a:lnTo>
                <a:lnTo>
                  <a:pt x="36730" y="72070"/>
                </a:lnTo>
                <a:lnTo>
                  <a:pt x="36720" y="72080"/>
                </a:lnTo>
                <a:lnTo>
                  <a:pt x="36710" y="72090"/>
                </a:lnTo>
                <a:lnTo>
                  <a:pt x="36700" y="72100"/>
                </a:lnTo>
                <a:lnTo>
                  <a:pt x="36690" y="72110"/>
                </a:lnTo>
                <a:lnTo>
                  <a:pt x="36690" y="72120"/>
                </a:lnTo>
                <a:lnTo>
                  <a:pt x="36680" y="72130"/>
                </a:lnTo>
                <a:lnTo>
                  <a:pt x="36680" y="72140"/>
                </a:lnTo>
                <a:lnTo>
                  <a:pt x="36680" y="72170"/>
                </a:lnTo>
                <a:lnTo>
                  <a:pt x="36700" y="72190"/>
                </a:lnTo>
                <a:lnTo>
                  <a:pt x="36730" y="72190"/>
                </a:lnTo>
                <a:lnTo>
                  <a:pt x="36780" y="72200"/>
                </a:lnTo>
                <a:lnTo>
                  <a:pt x="36790" y="72200"/>
                </a:lnTo>
                <a:lnTo>
                  <a:pt x="36800" y="72210"/>
                </a:lnTo>
                <a:lnTo>
                  <a:pt x="36810" y="72210"/>
                </a:lnTo>
                <a:lnTo>
                  <a:pt x="36830" y="72210"/>
                </a:lnTo>
                <a:lnTo>
                  <a:pt x="36840" y="72210"/>
                </a:lnTo>
                <a:lnTo>
                  <a:pt x="36860" y="72210"/>
                </a:lnTo>
                <a:lnTo>
                  <a:pt x="36870" y="72210"/>
                </a:lnTo>
                <a:lnTo>
                  <a:pt x="36880" y="72210"/>
                </a:lnTo>
                <a:lnTo>
                  <a:pt x="36890" y="72220"/>
                </a:lnTo>
                <a:lnTo>
                  <a:pt x="36890" y="72240"/>
                </a:lnTo>
                <a:lnTo>
                  <a:pt x="36880" y="72250"/>
                </a:lnTo>
                <a:lnTo>
                  <a:pt x="36870" y="72260"/>
                </a:lnTo>
                <a:lnTo>
                  <a:pt x="36870" y="72270"/>
                </a:lnTo>
                <a:lnTo>
                  <a:pt x="36860" y="72290"/>
                </a:lnTo>
                <a:lnTo>
                  <a:pt x="36850" y="72300"/>
                </a:lnTo>
                <a:lnTo>
                  <a:pt x="36850" y="72310"/>
                </a:lnTo>
                <a:lnTo>
                  <a:pt x="36840" y="72330"/>
                </a:lnTo>
                <a:lnTo>
                  <a:pt x="36840" y="72340"/>
                </a:lnTo>
                <a:lnTo>
                  <a:pt x="36830" y="72350"/>
                </a:lnTo>
                <a:lnTo>
                  <a:pt x="36830" y="72370"/>
                </a:lnTo>
                <a:lnTo>
                  <a:pt x="36830" y="72380"/>
                </a:lnTo>
                <a:lnTo>
                  <a:pt x="36820" y="72390"/>
                </a:lnTo>
                <a:lnTo>
                  <a:pt x="36820" y="72420"/>
                </a:lnTo>
                <a:lnTo>
                  <a:pt x="36810" y="72430"/>
                </a:lnTo>
                <a:lnTo>
                  <a:pt x="36810" y="72440"/>
                </a:lnTo>
                <a:lnTo>
                  <a:pt x="36800" y="72450"/>
                </a:lnTo>
                <a:lnTo>
                  <a:pt x="36790" y="72460"/>
                </a:lnTo>
                <a:lnTo>
                  <a:pt x="36780" y="72470"/>
                </a:lnTo>
                <a:lnTo>
                  <a:pt x="36780" y="72490"/>
                </a:lnTo>
                <a:lnTo>
                  <a:pt x="36790" y="72500"/>
                </a:lnTo>
                <a:lnTo>
                  <a:pt x="36800" y="72510"/>
                </a:lnTo>
                <a:lnTo>
                  <a:pt x="36810" y="72520"/>
                </a:lnTo>
                <a:lnTo>
                  <a:pt x="36830" y="72520"/>
                </a:lnTo>
                <a:lnTo>
                  <a:pt x="36860" y="72530"/>
                </a:lnTo>
                <a:lnTo>
                  <a:pt x="36890" y="72530"/>
                </a:lnTo>
                <a:lnTo>
                  <a:pt x="36920" y="72530"/>
                </a:lnTo>
                <a:lnTo>
                  <a:pt x="36930" y="72530"/>
                </a:lnTo>
                <a:lnTo>
                  <a:pt x="36950" y="72530"/>
                </a:lnTo>
                <a:lnTo>
                  <a:pt x="36970" y="72540"/>
                </a:lnTo>
                <a:lnTo>
                  <a:pt x="36990" y="72540"/>
                </a:lnTo>
                <a:lnTo>
                  <a:pt x="37000" y="72550"/>
                </a:lnTo>
                <a:lnTo>
                  <a:pt x="37010" y="72550"/>
                </a:lnTo>
                <a:lnTo>
                  <a:pt x="37020" y="72560"/>
                </a:lnTo>
                <a:lnTo>
                  <a:pt x="37060" y="72570"/>
                </a:lnTo>
                <a:lnTo>
                  <a:pt x="37070" y="72570"/>
                </a:lnTo>
                <a:lnTo>
                  <a:pt x="37100" y="72580"/>
                </a:lnTo>
                <a:lnTo>
                  <a:pt x="37120" y="72590"/>
                </a:lnTo>
                <a:lnTo>
                  <a:pt x="37140" y="72590"/>
                </a:lnTo>
                <a:lnTo>
                  <a:pt x="37150" y="72600"/>
                </a:lnTo>
                <a:lnTo>
                  <a:pt x="37170" y="72610"/>
                </a:lnTo>
                <a:lnTo>
                  <a:pt x="37180" y="72610"/>
                </a:lnTo>
                <a:lnTo>
                  <a:pt x="37180" y="72620"/>
                </a:lnTo>
                <a:lnTo>
                  <a:pt x="37180" y="72630"/>
                </a:lnTo>
                <a:lnTo>
                  <a:pt x="37170" y="72640"/>
                </a:lnTo>
                <a:lnTo>
                  <a:pt x="37160" y="72640"/>
                </a:lnTo>
                <a:lnTo>
                  <a:pt x="37150" y="72650"/>
                </a:lnTo>
                <a:lnTo>
                  <a:pt x="37130" y="72650"/>
                </a:lnTo>
                <a:lnTo>
                  <a:pt x="37120" y="72660"/>
                </a:lnTo>
                <a:lnTo>
                  <a:pt x="37110" y="72660"/>
                </a:lnTo>
                <a:lnTo>
                  <a:pt x="37090" y="72670"/>
                </a:lnTo>
                <a:lnTo>
                  <a:pt x="37080" y="72670"/>
                </a:lnTo>
                <a:lnTo>
                  <a:pt x="37060" y="72670"/>
                </a:lnTo>
                <a:lnTo>
                  <a:pt x="37050" y="72680"/>
                </a:lnTo>
                <a:lnTo>
                  <a:pt x="37030" y="72680"/>
                </a:lnTo>
                <a:lnTo>
                  <a:pt x="37010" y="72690"/>
                </a:lnTo>
                <a:lnTo>
                  <a:pt x="37000" y="72690"/>
                </a:lnTo>
                <a:lnTo>
                  <a:pt x="36990" y="72700"/>
                </a:lnTo>
                <a:lnTo>
                  <a:pt x="36960" y="72710"/>
                </a:lnTo>
                <a:lnTo>
                  <a:pt x="36940" y="72720"/>
                </a:lnTo>
                <a:lnTo>
                  <a:pt x="36930" y="72720"/>
                </a:lnTo>
                <a:lnTo>
                  <a:pt x="36910" y="72730"/>
                </a:lnTo>
                <a:lnTo>
                  <a:pt x="36890" y="72740"/>
                </a:lnTo>
                <a:lnTo>
                  <a:pt x="36870" y="72760"/>
                </a:lnTo>
                <a:lnTo>
                  <a:pt x="36860" y="72770"/>
                </a:lnTo>
                <a:lnTo>
                  <a:pt x="36830" y="72810"/>
                </a:lnTo>
                <a:lnTo>
                  <a:pt x="36830" y="72820"/>
                </a:lnTo>
                <a:lnTo>
                  <a:pt x="36830" y="72830"/>
                </a:lnTo>
                <a:lnTo>
                  <a:pt x="36830" y="72850"/>
                </a:lnTo>
                <a:lnTo>
                  <a:pt x="36840" y="72920"/>
                </a:lnTo>
                <a:lnTo>
                  <a:pt x="36850" y="72950"/>
                </a:lnTo>
                <a:lnTo>
                  <a:pt x="36840" y="72970"/>
                </a:lnTo>
                <a:lnTo>
                  <a:pt x="36840" y="72980"/>
                </a:lnTo>
                <a:lnTo>
                  <a:pt x="36840" y="73020"/>
                </a:lnTo>
                <a:lnTo>
                  <a:pt x="36840" y="73030"/>
                </a:lnTo>
                <a:lnTo>
                  <a:pt x="36830" y="73060"/>
                </a:lnTo>
                <a:lnTo>
                  <a:pt x="36830" y="73070"/>
                </a:lnTo>
                <a:lnTo>
                  <a:pt x="36820" y="73070"/>
                </a:lnTo>
                <a:lnTo>
                  <a:pt x="36810" y="73080"/>
                </a:lnTo>
                <a:lnTo>
                  <a:pt x="36790" y="73080"/>
                </a:lnTo>
                <a:lnTo>
                  <a:pt x="36770" y="73080"/>
                </a:lnTo>
                <a:lnTo>
                  <a:pt x="36730" y="73080"/>
                </a:lnTo>
                <a:lnTo>
                  <a:pt x="36720" y="73080"/>
                </a:lnTo>
                <a:lnTo>
                  <a:pt x="36710" y="73080"/>
                </a:lnTo>
                <a:lnTo>
                  <a:pt x="36700" y="73080"/>
                </a:lnTo>
                <a:lnTo>
                  <a:pt x="36690" y="73070"/>
                </a:lnTo>
                <a:lnTo>
                  <a:pt x="36680" y="73050"/>
                </a:lnTo>
                <a:lnTo>
                  <a:pt x="36680" y="73030"/>
                </a:lnTo>
                <a:lnTo>
                  <a:pt x="36670" y="73030"/>
                </a:lnTo>
                <a:lnTo>
                  <a:pt x="36670" y="73020"/>
                </a:lnTo>
                <a:lnTo>
                  <a:pt x="36660" y="73000"/>
                </a:lnTo>
                <a:lnTo>
                  <a:pt x="36660" y="72980"/>
                </a:lnTo>
                <a:lnTo>
                  <a:pt x="36650" y="72980"/>
                </a:lnTo>
                <a:lnTo>
                  <a:pt x="36650" y="72970"/>
                </a:lnTo>
                <a:lnTo>
                  <a:pt x="36650" y="72960"/>
                </a:lnTo>
                <a:lnTo>
                  <a:pt x="36640" y="72950"/>
                </a:lnTo>
                <a:lnTo>
                  <a:pt x="36630" y="72940"/>
                </a:lnTo>
                <a:lnTo>
                  <a:pt x="36620" y="72930"/>
                </a:lnTo>
                <a:lnTo>
                  <a:pt x="36610" y="72910"/>
                </a:lnTo>
                <a:lnTo>
                  <a:pt x="36600" y="72900"/>
                </a:lnTo>
                <a:lnTo>
                  <a:pt x="36590" y="72890"/>
                </a:lnTo>
                <a:lnTo>
                  <a:pt x="36580" y="72890"/>
                </a:lnTo>
                <a:lnTo>
                  <a:pt x="36570" y="72880"/>
                </a:lnTo>
                <a:lnTo>
                  <a:pt x="36560" y="72870"/>
                </a:lnTo>
                <a:lnTo>
                  <a:pt x="36550" y="72870"/>
                </a:lnTo>
                <a:lnTo>
                  <a:pt x="36540" y="72860"/>
                </a:lnTo>
                <a:lnTo>
                  <a:pt x="36530" y="72860"/>
                </a:lnTo>
                <a:lnTo>
                  <a:pt x="36520" y="72850"/>
                </a:lnTo>
                <a:lnTo>
                  <a:pt x="36510" y="72850"/>
                </a:lnTo>
                <a:lnTo>
                  <a:pt x="36500" y="72840"/>
                </a:lnTo>
                <a:lnTo>
                  <a:pt x="36480" y="72830"/>
                </a:lnTo>
                <a:lnTo>
                  <a:pt x="36460" y="72820"/>
                </a:lnTo>
                <a:lnTo>
                  <a:pt x="36450" y="72810"/>
                </a:lnTo>
                <a:lnTo>
                  <a:pt x="36440" y="72800"/>
                </a:lnTo>
                <a:lnTo>
                  <a:pt x="36430" y="72800"/>
                </a:lnTo>
                <a:lnTo>
                  <a:pt x="36430" y="72780"/>
                </a:lnTo>
                <a:lnTo>
                  <a:pt x="36440" y="72760"/>
                </a:lnTo>
                <a:lnTo>
                  <a:pt x="36440" y="72750"/>
                </a:lnTo>
                <a:lnTo>
                  <a:pt x="36450" y="72740"/>
                </a:lnTo>
                <a:lnTo>
                  <a:pt x="36460" y="72720"/>
                </a:lnTo>
                <a:lnTo>
                  <a:pt x="36470" y="72710"/>
                </a:lnTo>
                <a:lnTo>
                  <a:pt x="36470" y="72700"/>
                </a:lnTo>
                <a:lnTo>
                  <a:pt x="36480" y="72680"/>
                </a:lnTo>
                <a:lnTo>
                  <a:pt x="36480" y="72670"/>
                </a:lnTo>
                <a:lnTo>
                  <a:pt x="36490" y="72630"/>
                </a:lnTo>
                <a:lnTo>
                  <a:pt x="36490" y="72620"/>
                </a:lnTo>
                <a:lnTo>
                  <a:pt x="36490" y="72600"/>
                </a:lnTo>
                <a:lnTo>
                  <a:pt x="36480" y="72590"/>
                </a:lnTo>
                <a:lnTo>
                  <a:pt x="36480" y="72580"/>
                </a:lnTo>
                <a:lnTo>
                  <a:pt x="36480" y="72570"/>
                </a:lnTo>
                <a:lnTo>
                  <a:pt x="36470" y="72570"/>
                </a:lnTo>
                <a:lnTo>
                  <a:pt x="36470" y="72560"/>
                </a:lnTo>
                <a:lnTo>
                  <a:pt x="36460" y="72540"/>
                </a:lnTo>
                <a:lnTo>
                  <a:pt x="36450" y="72530"/>
                </a:lnTo>
                <a:lnTo>
                  <a:pt x="36440" y="72530"/>
                </a:lnTo>
                <a:lnTo>
                  <a:pt x="36430" y="72520"/>
                </a:lnTo>
                <a:lnTo>
                  <a:pt x="36420" y="72520"/>
                </a:lnTo>
                <a:lnTo>
                  <a:pt x="36400" y="72520"/>
                </a:lnTo>
                <a:lnTo>
                  <a:pt x="36390" y="72520"/>
                </a:lnTo>
                <a:lnTo>
                  <a:pt x="36380" y="72520"/>
                </a:lnTo>
                <a:lnTo>
                  <a:pt x="36360" y="72530"/>
                </a:lnTo>
                <a:lnTo>
                  <a:pt x="36340" y="72530"/>
                </a:lnTo>
                <a:lnTo>
                  <a:pt x="36320" y="72540"/>
                </a:lnTo>
                <a:lnTo>
                  <a:pt x="36310" y="72560"/>
                </a:lnTo>
                <a:lnTo>
                  <a:pt x="36300" y="72570"/>
                </a:lnTo>
                <a:lnTo>
                  <a:pt x="36290" y="72580"/>
                </a:lnTo>
                <a:lnTo>
                  <a:pt x="36270" y="72600"/>
                </a:lnTo>
                <a:lnTo>
                  <a:pt x="36270" y="72610"/>
                </a:lnTo>
                <a:lnTo>
                  <a:pt x="36260" y="72610"/>
                </a:lnTo>
                <a:lnTo>
                  <a:pt x="36250" y="72630"/>
                </a:lnTo>
                <a:lnTo>
                  <a:pt x="36230" y="72650"/>
                </a:lnTo>
                <a:lnTo>
                  <a:pt x="36220" y="72650"/>
                </a:lnTo>
                <a:lnTo>
                  <a:pt x="36210" y="72650"/>
                </a:lnTo>
                <a:lnTo>
                  <a:pt x="36200" y="72650"/>
                </a:lnTo>
                <a:lnTo>
                  <a:pt x="36190" y="72650"/>
                </a:lnTo>
                <a:lnTo>
                  <a:pt x="36180" y="72630"/>
                </a:lnTo>
                <a:lnTo>
                  <a:pt x="36170" y="72630"/>
                </a:lnTo>
                <a:lnTo>
                  <a:pt x="36170" y="72620"/>
                </a:lnTo>
                <a:lnTo>
                  <a:pt x="36150" y="72590"/>
                </a:lnTo>
                <a:lnTo>
                  <a:pt x="36150" y="72580"/>
                </a:lnTo>
                <a:lnTo>
                  <a:pt x="36140" y="72560"/>
                </a:lnTo>
                <a:lnTo>
                  <a:pt x="36140" y="72550"/>
                </a:lnTo>
                <a:lnTo>
                  <a:pt x="36140" y="72530"/>
                </a:lnTo>
                <a:lnTo>
                  <a:pt x="36150" y="72520"/>
                </a:lnTo>
                <a:lnTo>
                  <a:pt x="36160" y="72500"/>
                </a:lnTo>
                <a:lnTo>
                  <a:pt x="36170" y="72480"/>
                </a:lnTo>
                <a:lnTo>
                  <a:pt x="36180" y="72470"/>
                </a:lnTo>
                <a:lnTo>
                  <a:pt x="36190" y="72460"/>
                </a:lnTo>
                <a:lnTo>
                  <a:pt x="36210" y="72440"/>
                </a:lnTo>
                <a:lnTo>
                  <a:pt x="36230" y="72420"/>
                </a:lnTo>
                <a:lnTo>
                  <a:pt x="36240" y="72410"/>
                </a:lnTo>
                <a:lnTo>
                  <a:pt x="36250" y="72400"/>
                </a:lnTo>
                <a:lnTo>
                  <a:pt x="36260" y="72390"/>
                </a:lnTo>
                <a:lnTo>
                  <a:pt x="36270" y="72390"/>
                </a:lnTo>
                <a:lnTo>
                  <a:pt x="36270" y="72380"/>
                </a:lnTo>
                <a:lnTo>
                  <a:pt x="36280" y="72370"/>
                </a:lnTo>
                <a:lnTo>
                  <a:pt x="36280" y="72360"/>
                </a:lnTo>
                <a:lnTo>
                  <a:pt x="36290" y="72340"/>
                </a:lnTo>
                <a:lnTo>
                  <a:pt x="36290" y="72320"/>
                </a:lnTo>
                <a:lnTo>
                  <a:pt x="36290" y="72310"/>
                </a:lnTo>
                <a:lnTo>
                  <a:pt x="36290" y="72290"/>
                </a:lnTo>
                <a:lnTo>
                  <a:pt x="36290" y="72280"/>
                </a:lnTo>
                <a:lnTo>
                  <a:pt x="36290" y="72270"/>
                </a:lnTo>
                <a:lnTo>
                  <a:pt x="36290" y="72260"/>
                </a:lnTo>
                <a:lnTo>
                  <a:pt x="36290" y="72240"/>
                </a:lnTo>
                <a:lnTo>
                  <a:pt x="36290" y="72230"/>
                </a:lnTo>
                <a:lnTo>
                  <a:pt x="36290" y="72220"/>
                </a:lnTo>
                <a:lnTo>
                  <a:pt x="36280" y="72220"/>
                </a:lnTo>
                <a:lnTo>
                  <a:pt x="36280" y="72210"/>
                </a:lnTo>
                <a:lnTo>
                  <a:pt x="36280" y="72200"/>
                </a:lnTo>
                <a:lnTo>
                  <a:pt x="36270" y="72170"/>
                </a:lnTo>
                <a:lnTo>
                  <a:pt x="36270" y="72160"/>
                </a:lnTo>
                <a:lnTo>
                  <a:pt x="36270" y="72150"/>
                </a:lnTo>
                <a:lnTo>
                  <a:pt x="36270" y="72140"/>
                </a:lnTo>
                <a:lnTo>
                  <a:pt x="36270" y="72130"/>
                </a:lnTo>
                <a:lnTo>
                  <a:pt x="36270" y="72100"/>
                </a:lnTo>
                <a:lnTo>
                  <a:pt x="36270" y="72090"/>
                </a:lnTo>
                <a:lnTo>
                  <a:pt x="36270" y="72080"/>
                </a:lnTo>
                <a:lnTo>
                  <a:pt x="36270" y="72070"/>
                </a:lnTo>
                <a:lnTo>
                  <a:pt x="36260" y="72060"/>
                </a:lnTo>
                <a:lnTo>
                  <a:pt x="36260" y="72050"/>
                </a:lnTo>
                <a:lnTo>
                  <a:pt x="36260" y="72040"/>
                </a:lnTo>
                <a:lnTo>
                  <a:pt x="36250" y="72020"/>
                </a:lnTo>
                <a:lnTo>
                  <a:pt x="36250" y="72010"/>
                </a:lnTo>
                <a:lnTo>
                  <a:pt x="36250" y="71980"/>
                </a:lnTo>
                <a:lnTo>
                  <a:pt x="36250" y="71960"/>
                </a:lnTo>
                <a:lnTo>
                  <a:pt x="36250" y="71950"/>
                </a:lnTo>
                <a:lnTo>
                  <a:pt x="36250" y="71940"/>
                </a:lnTo>
                <a:lnTo>
                  <a:pt x="36250" y="71910"/>
                </a:lnTo>
                <a:lnTo>
                  <a:pt x="36250" y="71900"/>
                </a:lnTo>
                <a:lnTo>
                  <a:pt x="36240" y="71890"/>
                </a:lnTo>
                <a:lnTo>
                  <a:pt x="36240" y="71870"/>
                </a:lnTo>
                <a:lnTo>
                  <a:pt x="36230" y="71860"/>
                </a:lnTo>
                <a:lnTo>
                  <a:pt x="36230" y="71850"/>
                </a:lnTo>
                <a:lnTo>
                  <a:pt x="36220" y="71840"/>
                </a:lnTo>
                <a:lnTo>
                  <a:pt x="36200" y="71820"/>
                </a:lnTo>
                <a:lnTo>
                  <a:pt x="36200" y="71810"/>
                </a:lnTo>
                <a:lnTo>
                  <a:pt x="36190" y="71800"/>
                </a:lnTo>
                <a:lnTo>
                  <a:pt x="36180" y="71790"/>
                </a:lnTo>
                <a:lnTo>
                  <a:pt x="36150" y="71780"/>
                </a:lnTo>
                <a:lnTo>
                  <a:pt x="36140" y="71770"/>
                </a:lnTo>
                <a:lnTo>
                  <a:pt x="36130" y="71770"/>
                </a:lnTo>
                <a:lnTo>
                  <a:pt x="36120" y="71760"/>
                </a:lnTo>
                <a:lnTo>
                  <a:pt x="36100" y="71750"/>
                </a:lnTo>
                <a:lnTo>
                  <a:pt x="36080" y="71750"/>
                </a:lnTo>
                <a:lnTo>
                  <a:pt x="36070" y="71740"/>
                </a:lnTo>
                <a:lnTo>
                  <a:pt x="36070" y="71730"/>
                </a:lnTo>
                <a:lnTo>
                  <a:pt x="36070" y="71720"/>
                </a:lnTo>
                <a:lnTo>
                  <a:pt x="36070" y="71710"/>
                </a:lnTo>
                <a:lnTo>
                  <a:pt x="36070" y="71700"/>
                </a:lnTo>
                <a:lnTo>
                  <a:pt x="36070" y="71690"/>
                </a:lnTo>
                <a:lnTo>
                  <a:pt x="36070" y="71680"/>
                </a:lnTo>
                <a:lnTo>
                  <a:pt x="36070" y="71670"/>
                </a:lnTo>
                <a:lnTo>
                  <a:pt x="36070" y="71650"/>
                </a:lnTo>
                <a:lnTo>
                  <a:pt x="36080" y="71650"/>
                </a:lnTo>
                <a:lnTo>
                  <a:pt x="36080" y="71640"/>
                </a:lnTo>
                <a:lnTo>
                  <a:pt x="36090" y="71640"/>
                </a:lnTo>
                <a:lnTo>
                  <a:pt x="36100" y="71640"/>
                </a:lnTo>
                <a:lnTo>
                  <a:pt x="36120" y="71640"/>
                </a:lnTo>
                <a:lnTo>
                  <a:pt x="36130" y="71630"/>
                </a:lnTo>
                <a:lnTo>
                  <a:pt x="36140" y="71630"/>
                </a:lnTo>
                <a:lnTo>
                  <a:pt x="36150" y="71630"/>
                </a:lnTo>
                <a:lnTo>
                  <a:pt x="36160" y="71630"/>
                </a:lnTo>
                <a:lnTo>
                  <a:pt x="36170" y="71620"/>
                </a:lnTo>
                <a:lnTo>
                  <a:pt x="36180" y="71620"/>
                </a:lnTo>
                <a:lnTo>
                  <a:pt x="36190" y="71610"/>
                </a:lnTo>
                <a:lnTo>
                  <a:pt x="36200" y="71610"/>
                </a:lnTo>
                <a:lnTo>
                  <a:pt x="36210" y="71600"/>
                </a:lnTo>
                <a:lnTo>
                  <a:pt x="36210" y="71590"/>
                </a:lnTo>
                <a:lnTo>
                  <a:pt x="36210" y="71580"/>
                </a:lnTo>
                <a:lnTo>
                  <a:pt x="36210" y="71570"/>
                </a:lnTo>
                <a:lnTo>
                  <a:pt x="36220" y="71560"/>
                </a:lnTo>
                <a:lnTo>
                  <a:pt x="36220" y="71550"/>
                </a:lnTo>
                <a:lnTo>
                  <a:pt x="36220" y="71530"/>
                </a:lnTo>
                <a:lnTo>
                  <a:pt x="36220" y="71520"/>
                </a:lnTo>
                <a:lnTo>
                  <a:pt x="36210" y="71510"/>
                </a:lnTo>
                <a:lnTo>
                  <a:pt x="36210" y="71490"/>
                </a:lnTo>
                <a:lnTo>
                  <a:pt x="36200" y="71470"/>
                </a:lnTo>
                <a:lnTo>
                  <a:pt x="36190" y="71470"/>
                </a:lnTo>
                <a:lnTo>
                  <a:pt x="36190" y="71460"/>
                </a:lnTo>
                <a:lnTo>
                  <a:pt x="36190" y="71450"/>
                </a:lnTo>
                <a:lnTo>
                  <a:pt x="36180" y="71440"/>
                </a:lnTo>
                <a:lnTo>
                  <a:pt x="36180" y="71430"/>
                </a:lnTo>
                <a:lnTo>
                  <a:pt x="36170" y="71420"/>
                </a:lnTo>
                <a:lnTo>
                  <a:pt x="36170" y="71400"/>
                </a:lnTo>
                <a:lnTo>
                  <a:pt x="36170" y="71330"/>
                </a:lnTo>
                <a:lnTo>
                  <a:pt x="36160" y="71330"/>
                </a:lnTo>
                <a:lnTo>
                  <a:pt x="36160" y="71340"/>
                </a:lnTo>
                <a:lnTo>
                  <a:pt x="36150" y="71340"/>
                </a:lnTo>
                <a:lnTo>
                  <a:pt x="36140" y="71350"/>
                </a:lnTo>
                <a:lnTo>
                  <a:pt x="36130" y="71350"/>
                </a:lnTo>
                <a:lnTo>
                  <a:pt x="36130" y="71360"/>
                </a:lnTo>
                <a:lnTo>
                  <a:pt x="36120" y="71360"/>
                </a:lnTo>
                <a:lnTo>
                  <a:pt x="36120" y="71370"/>
                </a:lnTo>
                <a:lnTo>
                  <a:pt x="36110" y="71370"/>
                </a:lnTo>
                <a:lnTo>
                  <a:pt x="36110" y="71380"/>
                </a:lnTo>
                <a:lnTo>
                  <a:pt x="36100" y="71390"/>
                </a:lnTo>
                <a:lnTo>
                  <a:pt x="36100" y="71400"/>
                </a:lnTo>
                <a:lnTo>
                  <a:pt x="36100" y="71410"/>
                </a:lnTo>
                <a:lnTo>
                  <a:pt x="36100" y="71420"/>
                </a:lnTo>
                <a:lnTo>
                  <a:pt x="36100" y="71430"/>
                </a:lnTo>
                <a:lnTo>
                  <a:pt x="36100" y="71440"/>
                </a:lnTo>
                <a:lnTo>
                  <a:pt x="36110" y="71440"/>
                </a:lnTo>
                <a:lnTo>
                  <a:pt x="36110" y="71450"/>
                </a:lnTo>
                <a:lnTo>
                  <a:pt x="36110" y="71460"/>
                </a:lnTo>
                <a:lnTo>
                  <a:pt x="36110" y="71470"/>
                </a:lnTo>
                <a:lnTo>
                  <a:pt x="36120" y="71480"/>
                </a:lnTo>
                <a:lnTo>
                  <a:pt x="36120" y="71490"/>
                </a:lnTo>
                <a:lnTo>
                  <a:pt x="36130" y="71500"/>
                </a:lnTo>
                <a:lnTo>
                  <a:pt x="36130" y="71510"/>
                </a:lnTo>
                <a:lnTo>
                  <a:pt x="36140" y="71510"/>
                </a:lnTo>
                <a:lnTo>
                  <a:pt x="36140" y="71520"/>
                </a:lnTo>
                <a:lnTo>
                  <a:pt x="36140" y="71530"/>
                </a:lnTo>
                <a:lnTo>
                  <a:pt x="36150" y="71530"/>
                </a:lnTo>
                <a:lnTo>
                  <a:pt x="36150" y="71540"/>
                </a:lnTo>
                <a:lnTo>
                  <a:pt x="36150" y="71550"/>
                </a:lnTo>
                <a:lnTo>
                  <a:pt x="36150" y="71560"/>
                </a:lnTo>
                <a:lnTo>
                  <a:pt x="36160" y="71560"/>
                </a:lnTo>
                <a:lnTo>
                  <a:pt x="36160" y="71570"/>
                </a:lnTo>
                <a:lnTo>
                  <a:pt x="36150" y="71570"/>
                </a:lnTo>
                <a:lnTo>
                  <a:pt x="36140" y="71570"/>
                </a:lnTo>
                <a:lnTo>
                  <a:pt x="36130" y="71570"/>
                </a:lnTo>
                <a:lnTo>
                  <a:pt x="36120" y="71560"/>
                </a:lnTo>
                <a:lnTo>
                  <a:pt x="36110" y="71550"/>
                </a:lnTo>
                <a:lnTo>
                  <a:pt x="36100" y="71540"/>
                </a:lnTo>
                <a:lnTo>
                  <a:pt x="36100" y="71530"/>
                </a:lnTo>
                <a:lnTo>
                  <a:pt x="36090" y="71520"/>
                </a:lnTo>
                <a:lnTo>
                  <a:pt x="36080" y="71510"/>
                </a:lnTo>
                <a:lnTo>
                  <a:pt x="36080" y="71500"/>
                </a:lnTo>
                <a:lnTo>
                  <a:pt x="36070" y="71500"/>
                </a:lnTo>
                <a:lnTo>
                  <a:pt x="36070" y="71490"/>
                </a:lnTo>
                <a:lnTo>
                  <a:pt x="36060" y="71490"/>
                </a:lnTo>
                <a:lnTo>
                  <a:pt x="36060" y="71480"/>
                </a:lnTo>
                <a:lnTo>
                  <a:pt x="36050" y="71480"/>
                </a:lnTo>
                <a:lnTo>
                  <a:pt x="36050" y="71470"/>
                </a:lnTo>
                <a:lnTo>
                  <a:pt x="36040" y="71470"/>
                </a:lnTo>
                <a:lnTo>
                  <a:pt x="36040" y="71460"/>
                </a:lnTo>
                <a:lnTo>
                  <a:pt x="36030" y="71460"/>
                </a:lnTo>
                <a:lnTo>
                  <a:pt x="36030" y="71450"/>
                </a:lnTo>
                <a:lnTo>
                  <a:pt x="36020" y="71450"/>
                </a:lnTo>
                <a:lnTo>
                  <a:pt x="36020" y="71440"/>
                </a:lnTo>
                <a:lnTo>
                  <a:pt x="36010" y="71440"/>
                </a:lnTo>
                <a:lnTo>
                  <a:pt x="36010" y="71430"/>
                </a:lnTo>
                <a:lnTo>
                  <a:pt x="36000" y="71430"/>
                </a:lnTo>
                <a:lnTo>
                  <a:pt x="36000" y="71420"/>
                </a:lnTo>
                <a:lnTo>
                  <a:pt x="35990" y="71420"/>
                </a:lnTo>
                <a:lnTo>
                  <a:pt x="35990" y="71410"/>
                </a:lnTo>
                <a:lnTo>
                  <a:pt x="35980" y="71410"/>
                </a:lnTo>
                <a:lnTo>
                  <a:pt x="35970" y="71410"/>
                </a:lnTo>
                <a:lnTo>
                  <a:pt x="35960" y="71410"/>
                </a:lnTo>
                <a:lnTo>
                  <a:pt x="35950" y="71410"/>
                </a:lnTo>
                <a:lnTo>
                  <a:pt x="35950" y="71420"/>
                </a:lnTo>
                <a:lnTo>
                  <a:pt x="35940" y="71420"/>
                </a:lnTo>
                <a:lnTo>
                  <a:pt x="35930" y="71420"/>
                </a:lnTo>
                <a:lnTo>
                  <a:pt x="35930" y="71430"/>
                </a:lnTo>
                <a:lnTo>
                  <a:pt x="35920" y="71430"/>
                </a:lnTo>
                <a:lnTo>
                  <a:pt x="35910" y="71430"/>
                </a:lnTo>
                <a:lnTo>
                  <a:pt x="35900" y="71430"/>
                </a:lnTo>
                <a:lnTo>
                  <a:pt x="35900" y="71420"/>
                </a:lnTo>
                <a:lnTo>
                  <a:pt x="35890" y="71420"/>
                </a:lnTo>
                <a:lnTo>
                  <a:pt x="35880" y="71410"/>
                </a:lnTo>
                <a:lnTo>
                  <a:pt x="35870" y="71410"/>
                </a:lnTo>
                <a:lnTo>
                  <a:pt x="35870" y="71400"/>
                </a:lnTo>
                <a:lnTo>
                  <a:pt x="35860" y="71400"/>
                </a:lnTo>
                <a:lnTo>
                  <a:pt x="35850" y="71400"/>
                </a:lnTo>
                <a:lnTo>
                  <a:pt x="35850" y="71390"/>
                </a:lnTo>
                <a:lnTo>
                  <a:pt x="35840" y="71390"/>
                </a:lnTo>
                <a:lnTo>
                  <a:pt x="35830" y="71390"/>
                </a:lnTo>
                <a:lnTo>
                  <a:pt x="35830" y="71380"/>
                </a:lnTo>
                <a:lnTo>
                  <a:pt x="35820" y="71380"/>
                </a:lnTo>
                <a:lnTo>
                  <a:pt x="35820" y="71370"/>
                </a:lnTo>
                <a:lnTo>
                  <a:pt x="35810" y="71370"/>
                </a:lnTo>
                <a:lnTo>
                  <a:pt x="35810" y="71360"/>
                </a:lnTo>
                <a:lnTo>
                  <a:pt x="35810" y="71410"/>
                </a:lnTo>
                <a:lnTo>
                  <a:pt x="35820" y="71420"/>
                </a:lnTo>
                <a:lnTo>
                  <a:pt x="35820" y="71440"/>
                </a:lnTo>
                <a:lnTo>
                  <a:pt x="35820" y="71450"/>
                </a:lnTo>
                <a:lnTo>
                  <a:pt x="35830" y="71460"/>
                </a:lnTo>
                <a:lnTo>
                  <a:pt x="35830" y="71470"/>
                </a:lnTo>
                <a:lnTo>
                  <a:pt x="35830" y="71480"/>
                </a:lnTo>
                <a:lnTo>
                  <a:pt x="35840" y="71490"/>
                </a:lnTo>
                <a:lnTo>
                  <a:pt x="35850" y="71510"/>
                </a:lnTo>
                <a:lnTo>
                  <a:pt x="35850" y="71520"/>
                </a:lnTo>
                <a:lnTo>
                  <a:pt x="35850" y="71530"/>
                </a:lnTo>
                <a:lnTo>
                  <a:pt x="35860" y="71540"/>
                </a:lnTo>
                <a:lnTo>
                  <a:pt x="35860" y="71550"/>
                </a:lnTo>
                <a:lnTo>
                  <a:pt x="35860" y="71560"/>
                </a:lnTo>
                <a:lnTo>
                  <a:pt x="35870" y="71580"/>
                </a:lnTo>
                <a:lnTo>
                  <a:pt x="35870" y="71590"/>
                </a:lnTo>
                <a:lnTo>
                  <a:pt x="35870" y="71600"/>
                </a:lnTo>
                <a:lnTo>
                  <a:pt x="35870" y="71610"/>
                </a:lnTo>
                <a:lnTo>
                  <a:pt x="35880" y="71630"/>
                </a:lnTo>
                <a:lnTo>
                  <a:pt x="35880" y="71640"/>
                </a:lnTo>
                <a:lnTo>
                  <a:pt x="35890" y="71660"/>
                </a:lnTo>
                <a:lnTo>
                  <a:pt x="35890" y="71670"/>
                </a:lnTo>
                <a:lnTo>
                  <a:pt x="35890" y="71680"/>
                </a:lnTo>
                <a:lnTo>
                  <a:pt x="35890" y="71690"/>
                </a:lnTo>
                <a:lnTo>
                  <a:pt x="35890" y="71710"/>
                </a:lnTo>
                <a:lnTo>
                  <a:pt x="35890" y="71730"/>
                </a:lnTo>
                <a:lnTo>
                  <a:pt x="35890" y="71740"/>
                </a:lnTo>
                <a:lnTo>
                  <a:pt x="35890" y="71750"/>
                </a:lnTo>
                <a:lnTo>
                  <a:pt x="35890" y="71770"/>
                </a:lnTo>
                <a:lnTo>
                  <a:pt x="35880" y="71800"/>
                </a:lnTo>
                <a:lnTo>
                  <a:pt x="35870" y="71820"/>
                </a:lnTo>
                <a:lnTo>
                  <a:pt x="35860" y="71840"/>
                </a:lnTo>
                <a:lnTo>
                  <a:pt x="35850" y="71850"/>
                </a:lnTo>
                <a:lnTo>
                  <a:pt x="35840" y="71860"/>
                </a:lnTo>
                <a:lnTo>
                  <a:pt x="35830" y="71870"/>
                </a:lnTo>
                <a:lnTo>
                  <a:pt x="35830" y="71880"/>
                </a:lnTo>
                <a:lnTo>
                  <a:pt x="35820" y="71890"/>
                </a:lnTo>
                <a:lnTo>
                  <a:pt x="35810" y="71900"/>
                </a:lnTo>
                <a:lnTo>
                  <a:pt x="35800" y="71910"/>
                </a:lnTo>
                <a:lnTo>
                  <a:pt x="35780" y="71920"/>
                </a:lnTo>
                <a:lnTo>
                  <a:pt x="35780" y="71930"/>
                </a:lnTo>
                <a:lnTo>
                  <a:pt x="35770" y="71940"/>
                </a:lnTo>
                <a:lnTo>
                  <a:pt x="35760" y="71950"/>
                </a:lnTo>
                <a:lnTo>
                  <a:pt x="35750" y="71950"/>
                </a:lnTo>
                <a:lnTo>
                  <a:pt x="35740" y="71960"/>
                </a:lnTo>
                <a:lnTo>
                  <a:pt x="35740" y="71970"/>
                </a:lnTo>
                <a:lnTo>
                  <a:pt x="35730" y="71970"/>
                </a:lnTo>
                <a:lnTo>
                  <a:pt x="35730" y="71980"/>
                </a:lnTo>
                <a:lnTo>
                  <a:pt x="35720" y="71990"/>
                </a:lnTo>
                <a:lnTo>
                  <a:pt x="35700" y="71990"/>
                </a:lnTo>
                <a:lnTo>
                  <a:pt x="35700" y="72000"/>
                </a:lnTo>
                <a:lnTo>
                  <a:pt x="35670" y="72010"/>
                </a:lnTo>
                <a:lnTo>
                  <a:pt x="35660" y="72020"/>
                </a:lnTo>
                <a:lnTo>
                  <a:pt x="35650" y="72020"/>
                </a:lnTo>
                <a:lnTo>
                  <a:pt x="35650" y="72030"/>
                </a:lnTo>
                <a:lnTo>
                  <a:pt x="35640" y="72030"/>
                </a:lnTo>
                <a:lnTo>
                  <a:pt x="35630" y="72040"/>
                </a:lnTo>
                <a:lnTo>
                  <a:pt x="35610" y="72050"/>
                </a:lnTo>
                <a:lnTo>
                  <a:pt x="35600" y="72060"/>
                </a:lnTo>
                <a:lnTo>
                  <a:pt x="35590" y="72060"/>
                </a:lnTo>
                <a:lnTo>
                  <a:pt x="35580" y="72080"/>
                </a:lnTo>
                <a:lnTo>
                  <a:pt x="35570" y="72080"/>
                </a:lnTo>
                <a:lnTo>
                  <a:pt x="35570" y="72090"/>
                </a:lnTo>
                <a:lnTo>
                  <a:pt x="35560" y="72090"/>
                </a:lnTo>
                <a:lnTo>
                  <a:pt x="35550" y="72100"/>
                </a:lnTo>
                <a:lnTo>
                  <a:pt x="35540" y="72100"/>
                </a:lnTo>
                <a:lnTo>
                  <a:pt x="35530" y="72110"/>
                </a:lnTo>
                <a:lnTo>
                  <a:pt x="35520" y="72110"/>
                </a:lnTo>
                <a:lnTo>
                  <a:pt x="35520" y="72120"/>
                </a:lnTo>
                <a:lnTo>
                  <a:pt x="35510" y="72120"/>
                </a:lnTo>
                <a:lnTo>
                  <a:pt x="35510" y="72130"/>
                </a:lnTo>
                <a:lnTo>
                  <a:pt x="35500" y="72140"/>
                </a:lnTo>
                <a:lnTo>
                  <a:pt x="35490" y="72140"/>
                </a:lnTo>
                <a:lnTo>
                  <a:pt x="35480" y="72150"/>
                </a:lnTo>
                <a:lnTo>
                  <a:pt x="35470" y="72160"/>
                </a:lnTo>
                <a:lnTo>
                  <a:pt x="35460" y="72170"/>
                </a:lnTo>
                <a:lnTo>
                  <a:pt x="35440" y="72190"/>
                </a:lnTo>
                <a:lnTo>
                  <a:pt x="35440" y="72200"/>
                </a:lnTo>
                <a:lnTo>
                  <a:pt x="35430" y="72210"/>
                </a:lnTo>
                <a:lnTo>
                  <a:pt x="35420" y="72230"/>
                </a:lnTo>
                <a:lnTo>
                  <a:pt x="35410" y="72240"/>
                </a:lnTo>
                <a:lnTo>
                  <a:pt x="35410" y="72250"/>
                </a:lnTo>
                <a:lnTo>
                  <a:pt x="35390" y="72280"/>
                </a:lnTo>
                <a:lnTo>
                  <a:pt x="35380" y="72290"/>
                </a:lnTo>
                <a:lnTo>
                  <a:pt x="35380" y="72300"/>
                </a:lnTo>
                <a:lnTo>
                  <a:pt x="35370" y="72310"/>
                </a:lnTo>
                <a:lnTo>
                  <a:pt x="35360" y="72310"/>
                </a:lnTo>
                <a:lnTo>
                  <a:pt x="35350" y="72320"/>
                </a:lnTo>
                <a:lnTo>
                  <a:pt x="35340" y="72330"/>
                </a:lnTo>
                <a:lnTo>
                  <a:pt x="35340" y="72340"/>
                </a:lnTo>
                <a:lnTo>
                  <a:pt x="35330" y="72350"/>
                </a:lnTo>
                <a:lnTo>
                  <a:pt x="35330" y="72370"/>
                </a:lnTo>
                <a:lnTo>
                  <a:pt x="35320" y="72380"/>
                </a:lnTo>
                <a:lnTo>
                  <a:pt x="35310" y="72390"/>
                </a:lnTo>
                <a:lnTo>
                  <a:pt x="35310" y="72410"/>
                </a:lnTo>
                <a:lnTo>
                  <a:pt x="35300" y="72420"/>
                </a:lnTo>
                <a:lnTo>
                  <a:pt x="35300" y="72430"/>
                </a:lnTo>
                <a:lnTo>
                  <a:pt x="35290" y="72430"/>
                </a:lnTo>
                <a:lnTo>
                  <a:pt x="35290" y="72440"/>
                </a:lnTo>
                <a:lnTo>
                  <a:pt x="35290" y="72450"/>
                </a:lnTo>
                <a:lnTo>
                  <a:pt x="35280" y="72460"/>
                </a:lnTo>
                <a:lnTo>
                  <a:pt x="35280" y="72480"/>
                </a:lnTo>
                <a:lnTo>
                  <a:pt x="35270" y="72480"/>
                </a:lnTo>
                <a:lnTo>
                  <a:pt x="35270" y="72490"/>
                </a:lnTo>
                <a:lnTo>
                  <a:pt x="35260" y="72510"/>
                </a:lnTo>
                <a:lnTo>
                  <a:pt x="35260" y="72520"/>
                </a:lnTo>
                <a:lnTo>
                  <a:pt x="35250" y="72520"/>
                </a:lnTo>
                <a:lnTo>
                  <a:pt x="35250" y="72510"/>
                </a:lnTo>
                <a:lnTo>
                  <a:pt x="35230" y="72500"/>
                </a:lnTo>
                <a:lnTo>
                  <a:pt x="35230" y="72490"/>
                </a:lnTo>
                <a:lnTo>
                  <a:pt x="35230" y="72480"/>
                </a:lnTo>
                <a:lnTo>
                  <a:pt x="35220" y="72470"/>
                </a:lnTo>
                <a:lnTo>
                  <a:pt x="35220" y="72460"/>
                </a:lnTo>
                <a:lnTo>
                  <a:pt x="35220" y="72450"/>
                </a:lnTo>
                <a:lnTo>
                  <a:pt x="35220" y="72440"/>
                </a:lnTo>
                <a:lnTo>
                  <a:pt x="35220" y="72430"/>
                </a:lnTo>
                <a:lnTo>
                  <a:pt x="35220" y="72420"/>
                </a:lnTo>
                <a:lnTo>
                  <a:pt x="35220" y="72410"/>
                </a:lnTo>
                <a:lnTo>
                  <a:pt x="35220" y="72400"/>
                </a:lnTo>
                <a:lnTo>
                  <a:pt x="35220" y="72390"/>
                </a:lnTo>
                <a:lnTo>
                  <a:pt x="35230" y="72360"/>
                </a:lnTo>
                <a:lnTo>
                  <a:pt x="35230" y="72340"/>
                </a:lnTo>
                <a:lnTo>
                  <a:pt x="35230" y="72330"/>
                </a:lnTo>
                <a:lnTo>
                  <a:pt x="35210" y="72320"/>
                </a:lnTo>
                <a:lnTo>
                  <a:pt x="35190" y="72300"/>
                </a:lnTo>
                <a:lnTo>
                  <a:pt x="35190" y="72290"/>
                </a:lnTo>
                <a:lnTo>
                  <a:pt x="35190" y="72280"/>
                </a:lnTo>
                <a:lnTo>
                  <a:pt x="35190" y="72270"/>
                </a:lnTo>
                <a:lnTo>
                  <a:pt x="35200" y="72270"/>
                </a:lnTo>
                <a:lnTo>
                  <a:pt x="35200" y="72260"/>
                </a:lnTo>
                <a:lnTo>
                  <a:pt x="35210" y="72260"/>
                </a:lnTo>
                <a:lnTo>
                  <a:pt x="35210" y="72250"/>
                </a:lnTo>
                <a:lnTo>
                  <a:pt x="35220" y="72240"/>
                </a:lnTo>
                <a:lnTo>
                  <a:pt x="35230" y="72230"/>
                </a:lnTo>
                <a:lnTo>
                  <a:pt x="35230" y="72210"/>
                </a:lnTo>
                <a:lnTo>
                  <a:pt x="35230" y="72200"/>
                </a:lnTo>
                <a:lnTo>
                  <a:pt x="35230" y="72190"/>
                </a:lnTo>
                <a:lnTo>
                  <a:pt x="35220" y="72180"/>
                </a:lnTo>
                <a:lnTo>
                  <a:pt x="35210" y="72170"/>
                </a:lnTo>
                <a:lnTo>
                  <a:pt x="35190" y="72160"/>
                </a:lnTo>
                <a:lnTo>
                  <a:pt x="35180" y="72150"/>
                </a:lnTo>
                <a:lnTo>
                  <a:pt x="35170" y="72140"/>
                </a:lnTo>
                <a:lnTo>
                  <a:pt x="35160" y="72140"/>
                </a:lnTo>
                <a:lnTo>
                  <a:pt x="35160" y="72130"/>
                </a:lnTo>
                <a:lnTo>
                  <a:pt x="35160" y="72120"/>
                </a:lnTo>
                <a:lnTo>
                  <a:pt x="35170" y="72110"/>
                </a:lnTo>
                <a:lnTo>
                  <a:pt x="35190" y="72110"/>
                </a:lnTo>
                <a:lnTo>
                  <a:pt x="35200" y="72110"/>
                </a:lnTo>
                <a:lnTo>
                  <a:pt x="35210" y="72100"/>
                </a:lnTo>
                <a:lnTo>
                  <a:pt x="35220" y="72100"/>
                </a:lnTo>
                <a:lnTo>
                  <a:pt x="35220" y="72090"/>
                </a:lnTo>
                <a:lnTo>
                  <a:pt x="35220" y="72070"/>
                </a:lnTo>
                <a:lnTo>
                  <a:pt x="35200" y="72060"/>
                </a:lnTo>
                <a:lnTo>
                  <a:pt x="35190" y="72060"/>
                </a:lnTo>
                <a:lnTo>
                  <a:pt x="35180" y="72090"/>
                </a:lnTo>
                <a:lnTo>
                  <a:pt x="35160" y="72090"/>
                </a:lnTo>
                <a:lnTo>
                  <a:pt x="35150" y="72100"/>
                </a:lnTo>
                <a:lnTo>
                  <a:pt x="35140" y="72110"/>
                </a:lnTo>
                <a:lnTo>
                  <a:pt x="35140" y="72120"/>
                </a:lnTo>
                <a:lnTo>
                  <a:pt x="35150" y="72150"/>
                </a:lnTo>
                <a:lnTo>
                  <a:pt x="35190" y="72180"/>
                </a:lnTo>
                <a:lnTo>
                  <a:pt x="35200" y="72190"/>
                </a:lnTo>
                <a:lnTo>
                  <a:pt x="35210" y="72190"/>
                </a:lnTo>
                <a:lnTo>
                  <a:pt x="35220" y="72200"/>
                </a:lnTo>
                <a:lnTo>
                  <a:pt x="35220" y="72210"/>
                </a:lnTo>
                <a:lnTo>
                  <a:pt x="35210" y="72220"/>
                </a:lnTo>
                <a:lnTo>
                  <a:pt x="35210" y="72230"/>
                </a:lnTo>
                <a:lnTo>
                  <a:pt x="35200" y="72230"/>
                </a:lnTo>
                <a:lnTo>
                  <a:pt x="35200" y="72240"/>
                </a:lnTo>
                <a:lnTo>
                  <a:pt x="35170" y="72270"/>
                </a:lnTo>
                <a:lnTo>
                  <a:pt x="35170" y="72280"/>
                </a:lnTo>
                <a:lnTo>
                  <a:pt x="35170" y="72290"/>
                </a:lnTo>
                <a:lnTo>
                  <a:pt x="35170" y="72300"/>
                </a:lnTo>
                <a:lnTo>
                  <a:pt x="35180" y="72320"/>
                </a:lnTo>
                <a:lnTo>
                  <a:pt x="35210" y="72370"/>
                </a:lnTo>
                <a:lnTo>
                  <a:pt x="35210" y="72380"/>
                </a:lnTo>
                <a:lnTo>
                  <a:pt x="35200" y="72390"/>
                </a:lnTo>
                <a:lnTo>
                  <a:pt x="35200" y="72410"/>
                </a:lnTo>
                <a:lnTo>
                  <a:pt x="35200" y="72420"/>
                </a:lnTo>
                <a:lnTo>
                  <a:pt x="35200" y="72440"/>
                </a:lnTo>
                <a:lnTo>
                  <a:pt x="35200" y="72460"/>
                </a:lnTo>
                <a:lnTo>
                  <a:pt x="35200" y="72470"/>
                </a:lnTo>
                <a:lnTo>
                  <a:pt x="35220" y="72500"/>
                </a:lnTo>
                <a:lnTo>
                  <a:pt x="35220" y="72510"/>
                </a:lnTo>
                <a:lnTo>
                  <a:pt x="35230" y="72510"/>
                </a:lnTo>
                <a:lnTo>
                  <a:pt x="35230" y="72530"/>
                </a:lnTo>
                <a:lnTo>
                  <a:pt x="35240" y="72540"/>
                </a:lnTo>
                <a:lnTo>
                  <a:pt x="35240" y="72560"/>
                </a:lnTo>
                <a:lnTo>
                  <a:pt x="35240" y="72570"/>
                </a:lnTo>
                <a:lnTo>
                  <a:pt x="35240" y="72590"/>
                </a:lnTo>
                <a:lnTo>
                  <a:pt x="35240" y="72600"/>
                </a:lnTo>
                <a:lnTo>
                  <a:pt x="35240" y="72620"/>
                </a:lnTo>
                <a:lnTo>
                  <a:pt x="35240" y="72640"/>
                </a:lnTo>
                <a:lnTo>
                  <a:pt x="35250" y="72660"/>
                </a:lnTo>
                <a:lnTo>
                  <a:pt x="35250" y="72690"/>
                </a:lnTo>
                <a:lnTo>
                  <a:pt x="35250" y="72710"/>
                </a:lnTo>
                <a:lnTo>
                  <a:pt x="35250" y="72730"/>
                </a:lnTo>
                <a:lnTo>
                  <a:pt x="35250" y="72750"/>
                </a:lnTo>
                <a:lnTo>
                  <a:pt x="35250" y="72770"/>
                </a:lnTo>
                <a:lnTo>
                  <a:pt x="35250" y="72800"/>
                </a:lnTo>
                <a:lnTo>
                  <a:pt x="35250" y="72820"/>
                </a:lnTo>
                <a:lnTo>
                  <a:pt x="35250" y="72860"/>
                </a:lnTo>
                <a:lnTo>
                  <a:pt x="35240" y="72880"/>
                </a:lnTo>
                <a:lnTo>
                  <a:pt x="35230" y="72890"/>
                </a:lnTo>
                <a:lnTo>
                  <a:pt x="35220" y="72900"/>
                </a:lnTo>
                <a:lnTo>
                  <a:pt x="35200" y="72920"/>
                </a:lnTo>
                <a:lnTo>
                  <a:pt x="35190" y="72940"/>
                </a:lnTo>
                <a:lnTo>
                  <a:pt x="35180" y="72940"/>
                </a:lnTo>
                <a:lnTo>
                  <a:pt x="35170" y="72950"/>
                </a:lnTo>
                <a:lnTo>
                  <a:pt x="35150" y="72960"/>
                </a:lnTo>
                <a:lnTo>
                  <a:pt x="35130" y="72980"/>
                </a:lnTo>
                <a:lnTo>
                  <a:pt x="35120" y="72990"/>
                </a:lnTo>
                <a:lnTo>
                  <a:pt x="35110" y="73010"/>
                </a:lnTo>
                <a:lnTo>
                  <a:pt x="35100" y="73020"/>
                </a:lnTo>
                <a:lnTo>
                  <a:pt x="35090" y="73030"/>
                </a:lnTo>
                <a:lnTo>
                  <a:pt x="35080" y="73040"/>
                </a:lnTo>
                <a:lnTo>
                  <a:pt x="35070" y="73040"/>
                </a:lnTo>
                <a:lnTo>
                  <a:pt x="35060" y="73050"/>
                </a:lnTo>
                <a:lnTo>
                  <a:pt x="35050" y="73050"/>
                </a:lnTo>
                <a:lnTo>
                  <a:pt x="35040" y="73060"/>
                </a:lnTo>
                <a:lnTo>
                  <a:pt x="35020" y="73060"/>
                </a:lnTo>
                <a:lnTo>
                  <a:pt x="35010" y="73060"/>
                </a:lnTo>
                <a:lnTo>
                  <a:pt x="34990" y="73050"/>
                </a:lnTo>
                <a:lnTo>
                  <a:pt x="34970" y="73050"/>
                </a:lnTo>
                <a:lnTo>
                  <a:pt x="34960" y="73040"/>
                </a:lnTo>
                <a:lnTo>
                  <a:pt x="34950" y="73030"/>
                </a:lnTo>
                <a:lnTo>
                  <a:pt x="34930" y="73020"/>
                </a:lnTo>
                <a:lnTo>
                  <a:pt x="34910" y="73010"/>
                </a:lnTo>
                <a:lnTo>
                  <a:pt x="34900" y="73010"/>
                </a:lnTo>
                <a:lnTo>
                  <a:pt x="34850" y="73010"/>
                </a:lnTo>
                <a:lnTo>
                  <a:pt x="34820" y="73010"/>
                </a:lnTo>
                <a:lnTo>
                  <a:pt x="34800" y="73000"/>
                </a:lnTo>
                <a:lnTo>
                  <a:pt x="34790" y="73000"/>
                </a:lnTo>
                <a:lnTo>
                  <a:pt x="34770" y="73010"/>
                </a:lnTo>
                <a:lnTo>
                  <a:pt x="34750" y="73010"/>
                </a:lnTo>
                <a:lnTo>
                  <a:pt x="34730" y="73020"/>
                </a:lnTo>
                <a:lnTo>
                  <a:pt x="34720" y="73030"/>
                </a:lnTo>
                <a:lnTo>
                  <a:pt x="34690" y="73030"/>
                </a:lnTo>
                <a:lnTo>
                  <a:pt x="34670" y="73040"/>
                </a:lnTo>
                <a:lnTo>
                  <a:pt x="34650" y="73050"/>
                </a:lnTo>
                <a:lnTo>
                  <a:pt x="34630" y="73070"/>
                </a:lnTo>
                <a:lnTo>
                  <a:pt x="34620" y="73080"/>
                </a:lnTo>
                <a:lnTo>
                  <a:pt x="34610" y="73100"/>
                </a:lnTo>
                <a:lnTo>
                  <a:pt x="34600" y="73110"/>
                </a:lnTo>
                <a:lnTo>
                  <a:pt x="34600" y="73100"/>
                </a:lnTo>
                <a:lnTo>
                  <a:pt x="34590" y="73090"/>
                </a:lnTo>
                <a:lnTo>
                  <a:pt x="34580" y="73070"/>
                </a:lnTo>
                <a:lnTo>
                  <a:pt x="34570" y="73050"/>
                </a:lnTo>
                <a:lnTo>
                  <a:pt x="34570" y="73040"/>
                </a:lnTo>
                <a:lnTo>
                  <a:pt x="34570" y="73020"/>
                </a:lnTo>
                <a:lnTo>
                  <a:pt x="34560" y="73000"/>
                </a:lnTo>
                <a:lnTo>
                  <a:pt x="34550" y="72970"/>
                </a:lnTo>
                <a:lnTo>
                  <a:pt x="34550" y="72960"/>
                </a:lnTo>
                <a:lnTo>
                  <a:pt x="34550" y="72940"/>
                </a:lnTo>
                <a:lnTo>
                  <a:pt x="34550" y="72910"/>
                </a:lnTo>
                <a:lnTo>
                  <a:pt x="34540" y="72880"/>
                </a:lnTo>
                <a:lnTo>
                  <a:pt x="34520" y="72850"/>
                </a:lnTo>
                <a:lnTo>
                  <a:pt x="34510" y="72820"/>
                </a:lnTo>
                <a:lnTo>
                  <a:pt x="34490" y="72790"/>
                </a:lnTo>
                <a:lnTo>
                  <a:pt x="34490" y="72760"/>
                </a:lnTo>
                <a:lnTo>
                  <a:pt x="34470" y="72730"/>
                </a:lnTo>
                <a:lnTo>
                  <a:pt x="34460" y="72700"/>
                </a:lnTo>
                <a:lnTo>
                  <a:pt x="34460" y="72670"/>
                </a:lnTo>
                <a:lnTo>
                  <a:pt x="34470" y="72650"/>
                </a:lnTo>
                <a:lnTo>
                  <a:pt x="34500" y="72640"/>
                </a:lnTo>
                <a:lnTo>
                  <a:pt x="34530" y="72640"/>
                </a:lnTo>
                <a:lnTo>
                  <a:pt x="34560" y="72640"/>
                </a:lnTo>
                <a:lnTo>
                  <a:pt x="34600" y="72630"/>
                </a:lnTo>
                <a:lnTo>
                  <a:pt x="34640" y="72620"/>
                </a:lnTo>
                <a:lnTo>
                  <a:pt x="34670" y="72610"/>
                </a:lnTo>
                <a:lnTo>
                  <a:pt x="34690" y="72600"/>
                </a:lnTo>
                <a:lnTo>
                  <a:pt x="34710" y="72580"/>
                </a:lnTo>
                <a:lnTo>
                  <a:pt x="34720" y="72560"/>
                </a:lnTo>
                <a:lnTo>
                  <a:pt x="34720" y="72540"/>
                </a:lnTo>
                <a:lnTo>
                  <a:pt x="34710" y="72520"/>
                </a:lnTo>
                <a:lnTo>
                  <a:pt x="34690" y="72510"/>
                </a:lnTo>
                <a:lnTo>
                  <a:pt x="34660" y="72500"/>
                </a:lnTo>
                <a:lnTo>
                  <a:pt x="34630" y="72490"/>
                </a:lnTo>
                <a:lnTo>
                  <a:pt x="34600" y="72490"/>
                </a:lnTo>
                <a:lnTo>
                  <a:pt x="34570" y="72480"/>
                </a:lnTo>
                <a:lnTo>
                  <a:pt x="34530" y="72470"/>
                </a:lnTo>
                <a:lnTo>
                  <a:pt x="34520" y="72450"/>
                </a:lnTo>
                <a:lnTo>
                  <a:pt x="34520" y="72430"/>
                </a:lnTo>
                <a:lnTo>
                  <a:pt x="34530" y="72420"/>
                </a:lnTo>
                <a:lnTo>
                  <a:pt x="34540" y="72400"/>
                </a:lnTo>
                <a:lnTo>
                  <a:pt x="34550" y="72390"/>
                </a:lnTo>
                <a:lnTo>
                  <a:pt x="34570" y="72370"/>
                </a:lnTo>
                <a:lnTo>
                  <a:pt x="34600" y="72350"/>
                </a:lnTo>
                <a:lnTo>
                  <a:pt x="34630" y="72330"/>
                </a:lnTo>
                <a:lnTo>
                  <a:pt x="34660" y="72310"/>
                </a:lnTo>
                <a:lnTo>
                  <a:pt x="34690" y="72270"/>
                </a:lnTo>
                <a:lnTo>
                  <a:pt x="34710" y="72250"/>
                </a:lnTo>
                <a:lnTo>
                  <a:pt x="34730" y="72230"/>
                </a:lnTo>
                <a:lnTo>
                  <a:pt x="34770" y="72220"/>
                </a:lnTo>
                <a:lnTo>
                  <a:pt x="34780" y="72220"/>
                </a:lnTo>
                <a:lnTo>
                  <a:pt x="34810" y="72220"/>
                </a:lnTo>
                <a:lnTo>
                  <a:pt x="34850" y="72220"/>
                </a:lnTo>
                <a:lnTo>
                  <a:pt x="34880" y="72220"/>
                </a:lnTo>
                <a:lnTo>
                  <a:pt x="34920" y="72220"/>
                </a:lnTo>
                <a:lnTo>
                  <a:pt x="34960" y="72210"/>
                </a:lnTo>
                <a:lnTo>
                  <a:pt x="34970" y="72190"/>
                </a:lnTo>
                <a:lnTo>
                  <a:pt x="34990" y="72170"/>
                </a:lnTo>
                <a:lnTo>
                  <a:pt x="34990" y="72150"/>
                </a:lnTo>
                <a:lnTo>
                  <a:pt x="34990" y="72140"/>
                </a:lnTo>
                <a:lnTo>
                  <a:pt x="34990" y="72120"/>
                </a:lnTo>
                <a:lnTo>
                  <a:pt x="34980" y="72110"/>
                </a:lnTo>
                <a:lnTo>
                  <a:pt x="34970" y="72090"/>
                </a:lnTo>
                <a:lnTo>
                  <a:pt x="34950" y="72080"/>
                </a:lnTo>
                <a:lnTo>
                  <a:pt x="34930" y="72070"/>
                </a:lnTo>
                <a:lnTo>
                  <a:pt x="34920" y="72050"/>
                </a:lnTo>
                <a:lnTo>
                  <a:pt x="34910" y="72030"/>
                </a:lnTo>
                <a:lnTo>
                  <a:pt x="34910" y="72010"/>
                </a:lnTo>
                <a:lnTo>
                  <a:pt x="34900" y="71990"/>
                </a:lnTo>
                <a:lnTo>
                  <a:pt x="34900" y="71960"/>
                </a:lnTo>
                <a:lnTo>
                  <a:pt x="34890" y="71940"/>
                </a:lnTo>
                <a:lnTo>
                  <a:pt x="34880" y="71910"/>
                </a:lnTo>
                <a:lnTo>
                  <a:pt x="34840" y="71840"/>
                </a:lnTo>
                <a:lnTo>
                  <a:pt x="34830" y="71830"/>
                </a:lnTo>
                <a:lnTo>
                  <a:pt x="34830" y="71820"/>
                </a:lnTo>
                <a:lnTo>
                  <a:pt x="34820" y="71810"/>
                </a:lnTo>
                <a:lnTo>
                  <a:pt x="34810" y="71780"/>
                </a:lnTo>
                <a:lnTo>
                  <a:pt x="34790" y="71750"/>
                </a:lnTo>
                <a:lnTo>
                  <a:pt x="34780" y="71720"/>
                </a:lnTo>
                <a:lnTo>
                  <a:pt x="34760" y="71700"/>
                </a:lnTo>
                <a:lnTo>
                  <a:pt x="34750" y="71670"/>
                </a:lnTo>
                <a:lnTo>
                  <a:pt x="34730" y="71640"/>
                </a:lnTo>
                <a:lnTo>
                  <a:pt x="34730" y="71580"/>
                </a:lnTo>
                <a:lnTo>
                  <a:pt x="34730" y="71560"/>
                </a:lnTo>
                <a:lnTo>
                  <a:pt x="34750" y="71540"/>
                </a:lnTo>
                <a:lnTo>
                  <a:pt x="34770" y="71530"/>
                </a:lnTo>
                <a:lnTo>
                  <a:pt x="34790" y="71530"/>
                </a:lnTo>
                <a:lnTo>
                  <a:pt x="34820" y="71510"/>
                </a:lnTo>
                <a:lnTo>
                  <a:pt x="34850" y="71500"/>
                </a:lnTo>
                <a:lnTo>
                  <a:pt x="34900" y="71450"/>
                </a:lnTo>
                <a:lnTo>
                  <a:pt x="34920" y="71420"/>
                </a:lnTo>
                <a:lnTo>
                  <a:pt x="34930" y="71410"/>
                </a:lnTo>
                <a:lnTo>
                  <a:pt x="34950" y="71390"/>
                </a:lnTo>
                <a:lnTo>
                  <a:pt x="34960" y="71370"/>
                </a:lnTo>
                <a:lnTo>
                  <a:pt x="34970" y="71360"/>
                </a:lnTo>
                <a:lnTo>
                  <a:pt x="34980" y="71350"/>
                </a:lnTo>
                <a:lnTo>
                  <a:pt x="34980" y="71340"/>
                </a:lnTo>
                <a:lnTo>
                  <a:pt x="35080" y="71210"/>
                </a:lnTo>
                <a:lnTo>
                  <a:pt x="35070" y="71210"/>
                </a:lnTo>
                <a:lnTo>
                  <a:pt x="35070" y="71200"/>
                </a:lnTo>
                <a:lnTo>
                  <a:pt x="35060" y="71200"/>
                </a:lnTo>
                <a:lnTo>
                  <a:pt x="35050" y="71190"/>
                </a:lnTo>
                <a:lnTo>
                  <a:pt x="35040" y="71190"/>
                </a:lnTo>
                <a:lnTo>
                  <a:pt x="35040" y="71180"/>
                </a:lnTo>
                <a:lnTo>
                  <a:pt x="35030" y="71180"/>
                </a:lnTo>
                <a:lnTo>
                  <a:pt x="35030" y="71170"/>
                </a:lnTo>
                <a:lnTo>
                  <a:pt x="34940" y="71320"/>
                </a:lnTo>
                <a:lnTo>
                  <a:pt x="34930" y="71330"/>
                </a:lnTo>
                <a:lnTo>
                  <a:pt x="34920" y="71350"/>
                </a:lnTo>
                <a:lnTo>
                  <a:pt x="34890" y="71380"/>
                </a:lnTo>
                <a:lnTo>
                  <a:pt x="34870" y="71410"/>
                </a:lnTo>
                <a:lnTo>
                  <a:pt x="34850" y="71440"/>
                </a:lnTo>
                <a:lnTo>
                  <a:pt x="34830" y="71460"/>
                </a:lnTo>
                <a:lnTo>
                  <a:pt x="34770" y="71490"/>
                </a:lnTo>
                <a:lnTo>
                  <a:pt x="34740" y="71500"/>
                </a:lnTo>
                <a:lnTo>
                  <a:pt x="34710" y="71520"/>
                </a:lnTo>
                <a:lnTo>
                  <a:pt x="34680" y="71550"/>
                </a:lnTo>
                <a:lnTo>
                  <a:pt x="34680" y="71560"/>
                </a:lnTo>
                <a:lnTo>
                  <a:pt x="34680" y="71570"/>
                </a:lnTo>
                <a:lnTo>
                  <a:pt x="34670" y="71580"/>
                </a:lnTo>
                <a:lnTo>
                  <a:pt x="34670" y="71600"/>
                </a:lnTo>
                <a:lnTo>
                  <a:pt x="34670" y="71620"/>
                </a:lnTo>
                <a:lnTo>
                  <a:pt x="34680" y="71640"/>
                </a:lnTo>
                <a:lnTo>
                  <a:pt x="34700" y="71680"/>
                </a:lnTo>
                <a:lnTo>
                  <a:pt x="34710" y="71710"/>
                </a:lnTo>
                <a:lnTo>
                  <a:pt x="34730" y="71730"/>
                </a:lnTo>
                <a:lnTo>
                  <a:pt x="34750" y="71760"/>
                </a:lnTo>
                <a:lnTo>
                  <a:pt x="34770" y="71800"/>
                </a:lnTo>
                <a:lnTo>
                  <a:pt x="34780" y="71820"/>
                </a:lnTo>
                <a:lnTo>
                  <a:pt x="34790" y="71850"/>
                </a:lnTo>
                <a:lnTo>
                  <a:pt x="34800" y="71880"/>
                </a:lnTo>
                <a:lnTo>
                  <a:pt x="34820" y="71920"/>
                </a:lnTo>
                <a:lnTo>
                  <a:pt x="34840" y="71950"/>
                </a:lnTo>
                <a:lnTo>
                  <a:pt x="34850" y="71980"/>
                </a:lnTo>
                <a:lnTo>
                  <a:pt x="34850" y="71990"/>
                </a:lnTo>
                <a:lnTo>
                  <a:pt x="34860" y="72020"/>
                </a:lnTo>
                <a:lnTo>
                  <a:pt x="34860" y="72050"/>
                </a:lnTo>
                <a:lnTo>
                  <a:pt x="34880" y="72090"/>
                </a:lnTo>
                <a:lnTo>
                  <a:pt x="34910" y="72120"/>
                </a:lnTo>
                <a:lnTo>
                  <a:pt x="34930" y="72140"/>
                </a:lnTo>
                <a:lnTo>
                  <a:pt x="34930" y="72160"/>
                </a:lnTo>
                <a:lnTo>
                  <a:pt x="34930" y="72170"/>
                </a:lnTo>
                <a:lnTo>
                  <a:pt x="34910" y="72180"/>
                </a:lnTo>
                <a:lnTo>
                  <a:pt x="34890" y="72180"/>
                </a:lnTo>
                <a:lnTo>
                  <a:pt x="34860" y="72190"/>
                </a:lnTo>
                <a:lnTo>
                  <a:pt x="34820" y="72190"/>
                </a:lnTo>
                <a:lnTo>
                  <a:pt x="34790" y="72200"/>
                </a:lnTo>
                <a:lnTo>
                  <a:pt x="34740" y="72200"/>
                </a:lnTo>
                <a:lnTo>
                  <a:pt x="34710" y="72210"/>
                </a:lnTo>
                <a:lnTo>
                  <a:pt x="34690" y="72230"/>
                </a:lnTo>
                <a:lnTo>
                  <a:pt x="34670" y="72260"/>
                </a:lnTo>
                <a:lnTo>
                  <a:pt x="34640" y="72290"/>
                </a:lnTo>
                <a:lnTo>
                  <a:pt x="34610" y="72300"/>
                </a:lnTo>
                <a:lnTo>
                  <a:pt x="34570" y="72320"/>
                </a:lnTo>
                <a:lnTo>
                  <a:pt x="34530" y="72340"/>
                </a:lnTo>
                <a:lnTo>
                  <a:pt x="34500" y="72360"/>
                </a:lnTo>
                <a:lnTo>
                  <a:pt x="34480" y="72410"/>
                </a:lnTo>
                <a:lnTo>
                  <a:pt x="34480" y="72430"/>
                </a:lnTo>
                <a:lnTo>
                  <a:pt x="34480" y="72450"/>
                </a:lnTo>
                <a:lnTo>
                  <a:pt x="34480" y="72470"/>
                </a:lnTo>
                <a:lnTo>
                  <a:pt x="34500" y="72490"/>
                </a:lnTo>
                <a:lnTo>
                  <a:pt x="34520" y="72510"/>
                </a:lnTo>
                <a:lnTo>
                  <a:pt x="34540" y="72520"/>
                </a:lnTo>
                <a:lnTo>
                  <a:pt x="34580" y="72530"/>
                </a:lnTo>
                <a:lnTo>
                  <a:pt x="34630" y="72540"/>
                </a:lnTo>
                <a:lnTo>
                  <a:pt x="34660" y="72550"/>
                </a:lnTo>
                <a:lnTo>
                  <a:pt x="34680" y="72550"/>
                </a:lnTo>
                <a:lnTo>
                  <a:pt x="34680" y="72560"/>
                </a:lnTo>
                <a:lnTo>
                  <a:pt x="34670" y="72570"/>
                </a:lnTo>
                <a:lnTo>
                  <a:pt x="34650" y="72580"/>
                </a:lnTo>
                <a:lnTo>
                  <a:pt x="34620" y="72590"/>
                </a:lnTo>
                <a:lnTo>
                  <a:pt x="34600" y="72590"/>
                </a:lnTo>
                <a:lnTo>
                  <a:pt x="34580" y="72600"/>
                </a:lnTo>
                <a:lnTo>
                  <a:pt x="34570" y="72600"/>
                </a:lnTo>
                <a:lnTo>
                  <a:pt x="34540" y="72600"/>
                </a:lnTo>
                <a:lnTo>
                  <a:pt x="34520" y="72600"/>
                </a:lnTo>
                <a:lnTo>
                  <a:pt x="34490" y="72600"/>
                </a:lnTo>
                <a:lnTo>
                  <a:pt x="34470" y="72610"/>
                </a:lnTo>
                <a:lnTo>
                  <a:pt x="34430" y="72630"/>
                </a:lnTo>
                <a:lnTo>
                  <a:pt x="34410" y="72650"/>
                </a:lnTo>
                <a:lnTo>
                  <a:pt x="34400" y="72640"/>
                </a:lnTo>
                <a:lnTo>
                  <a:pt x="34390" y="72630"/>
                </a:lnTo>
                <a:lnTo>
                  <a:pt x="34360" y="72620"/>
                </a:lnTo>
                <a:lnTo>
                  <a:pt x="34330" y="72610"/>
                </a:lnTo>
                <a:lnTo>
                  <a:pt x="34310" y="72600"/>
                </a:lnTo>
                <a:lnTo>
                  <a:pt x="34300" y="72590"/>
                </a:lnTo>
                <a:lnTo>
                  <a:pt x="34290" y="72570"/>
                </a:lnTo>
                <a:lnTo>
                  <a:pt x="34280" y="72550"/>
                </a:lnTo>
                <a:lnTo>
                  <a:pt x="34270" y="72530"/>
                </a:lnTo>
                <a:lnTo>
                  <a:pt x="34270" y="72510"/>
                </a:lnTo>
                <a:lnTo>
                  <a:pt x="34260" y="72470"/>
                </a:lnTo>
                <a:lnTo>
                  <a:pt x="34250" y="72440"/>
                </a:lnTo>
                <a:lnTo>
                  <a:pt x="34250" y="72420"/>
                </a:lnTo>
                <a:lnTo>
                  <a:pt x="34240" y="72380"/>
                </a:lnTo>
                <a:lnTo>
                  <a:pt x="34240" y="72350"/>
                </a:lnTo>
                <a:lnTo>
                  <a:pt x="34230" y="72330"/>
                </a:lnTo>
                <a:lnTo>
                  <a:pt x="34240" y="72310"/>
                </a:lnTo>
                <a:lnTo>
                  <a:pt x="34270" y="72320"/>
                </a:lnTo>
                <a:lnTo>
                  <a:pt x="34290" y="72330"/>
                </a:lnTo>
                <a:lnTo>
                  <a:pt x="34310" y="72350"/>
                </a:lnTo>
                <a:lnTo>
                  <a:pt x="34330" y="72370"/>
                </a:lnTo>
                <a:lnTo>
                  <a:pt x="34360" y="72390"/>
                </a:lnTo>
                <a:lnTo>
                  <a:pt x="34380" y="72410"/>
                </a:lnTo>
                <a:lnTo>
                  <a:pt x="34400" y="72410"/>
                </a:lnTo>
                <a:lnTo>
                  <a:pt x="34420" y="72410"/>
                </a:lnTo>
                <a:lnTo>
                  <a:pt x="34450" y="72410"/>
                </a:lnTo>
                <a:lnTo>
                  <a:pt x="34470" y="72390"/>
                </a:lnTo>
                <a:lnTo>
                  <a:pt x="34490" y="72370"/>
                </a:lnTo>
                <a:lnTo>
                  <a:pt x="34500" y="72340"/>
                </a:lnTo>
                <a:lnTo>
                  <a:pt x="34510" y="72320"/>
                </a:lnTo>
                <a:lnTo>
                  <a:pt x="34510" y="72300"/>
                </a:lnTo>
                <a:lnTo>
                  <a:pt x="34510" y="72280"/>
                </a:lnTo>
                <a:lnTo>
                  <a:pt x="34520" y="72260"/>
                </a:lnTo>
                <a:lnTo>
                  <a:pt x="34510" y="72220"/>
                </a:lnTo>
                <a:lnTo>
                  <a:pt x="34510" y="72190"/>
                </a:lnTo>
                <a:lnTo>
                  <a:pt x="34510" y="72160"/>
                </a:lnTo>
                <a:lnTo>
                  <a:pt x="34510" y="72140"/>
                </a:lnTo>
                <a:lnTo>
                  <a:pt x="34520" y="72130"/>
                </a:lnTo>
                <a:lnTo>
                  <a:pt x="34530" y="72120"/>
                </a:lnTo>
                <a:lnTo>
                  <a:pt x="34540" y="72110"/>
                </a:lnTo>
                <a:lnTo>
                  <a:pt x="34560" y="72100"/>
                </a:lnTo>
                <a:lnTo>
                  <a:pt x="34600" y="72080"/>
                </a:lnTo>
                <a:lnTo>
                  <a:pt x="34620" y="72070"/>
                </a:lnTo>
                <a:lnTo>
                  <a:pt x="34640" y="72050"/>
                </a:lnTo>
                <a:lnTo>
                  <a:pt x="34650" y="72040"/>
                </a:lnTo>
                <a:lnTo>
                  <a:pt x="34650" y="72020"/>
                </a:lnTo>
                <a:lnTo>
                  <a:pt x="34650" y="71990"/>
                </a:lnTo>
                <a:lnTo>
                  <a:pt x="34650" y="71980"/>
                </a:lnTo>
                <a:lnTo>
                  <a:pt x="34640" y="71960"/>
                </a:lnTo>
                <a:lnTo>
                  <a:pt x="34610" y="71940"/>
                </a:lnTo>
                <a:lnTo>
                  <a:pt x="34600" y="71930"/>
                </a:lnTo>
                <a:lnTo>
                  <a:pt x="34580" y="71930"/>
                </a:lnTo>
                <a:lnTo>
                  <a:pt x="34560" y="71930"/>
                </a:lnTo>
                <a:lnTo>
                  <a:pt x="34530" y="71920"/>
                </a:lnTo>
                <a:lnTo>
                  <a:pt x="34520" y="71920"/>
                </a:lnTo>
                <a:lnTo>
                  <a:pt x="34500" y="71910"/>
                </a:lnTo>
                <a:lnTo>
                  <a:pt x="34470" y="71900"/>
                </a:lnTo>
                <a:lnTo>
                  <a:pt x="34450" y="71890"/>
                </a:lnTo>
                <a:lnTo>
                  <a:pt x="34430" y="71890"/>
                </a:lnTo>
                <a:lnTo>
                  <a:pt x="34400" y="71880"/>
                </a:lnTo>
                <a:lnTo>
                  <a:pt x="34380" y="71870"/>
                </a:lnTo>
                <a:lnTo>
                  <a:pt x="34340" y="71860"/>
                </a:lnTo>
                <a:lnTo>
                  <a:pt x="34330" y="71840"/>
                </a:lnTo>
                <a:lnTo>
                  <a:pt x="34310" y="71810"/>
                </a:lnTo>
                <a:lnTo>
                  <a:pt x="34300" y="71790"/>
                </a:lnTo>
                <a:lnTo>
                  <a:pt x="34290" y="71770"/>
                </a:lnTo>
                <a:lnTo>
                  <a:pt x="34290" y="71750"/>
                </a:lnTo>
                <a:lnTo>
                  <a:pt x="34300" y="71730"/>
                </a:lnTo>
                <a:lnTo>
                  <a:pt x="34320" y="71720"/>
                </a:lnTo>
                <a:lnTo>
                  <a:pt x="34330" y="71700"/>
                </a:lnTo>
                <a:lnTo>
                  <a:pt x="34340" y="71680"/>
                </a:lnTo>
                <a:lnTo>
                  <a:pt x="34350" y="71670"/>
                </a:lnTo>
                <a:lnTo>
                  <a:pt x="34350" y="71650"/>
                </a:lnTo>
                <a:lnTo>
                  <a:pt x="34350" y="71640"/>
                </a:lnTo>
                <a:lnTo>
                  <a:pt x="34350" y="71620"/>
                </a:lnTo>
                <a:lnTo>
                  <a:pt x="34350" y="71600"/>
                </a:lnTo>
                <a:lnTo>
                  <a:pt x="34340" y="71580"/>
                </a:lnTo>
                <a:lnTo>
                  <a:pt x="34330" y="71560"/>
                </a:lnTo>
                <a:lnTo>
                  <a:pt x="34320" y="71540"/>
                </a:lnTo>
                <a:lnTo>
                  <a:pt x="34330" y="71520"/>
                </a:lnTo>
                <a:lnTo>
                  <a:pt x="34350" y="71470"/>
                </a:lnTo>
                <a:lnTo>
                  <a:pt x="34350" y="71460"/>
                </a:lnTo>
                <a:lnTo>
                  <a:pt x="34360" y="71440"/>
                </a:lnTo>
                <a:lnTo>
                  <a:pt x="34370" y="71420"/>
                </a:lnTo>
                <a:lnTo>
                  <a:pt x="34370" y="71410"/>
                </a:lnTo>
                <a:lnTo>
                  <a:pt x="34380" y="71380"/>
                </a:lnTo>
                <a:lnTo>
                  <a:pt x="34380" y="71360"/>
                </a:lnTo>
                <a:lnTo>
                  <a:pt x="34370" y="71330"/>
                </a:lnTo>
                <a:lnTo>
                  <a:pt x="34360" y="71320"/>
                </a:lnTo>
                <a:lnTo>
                  <a:pt x="34330" y="71300"/>
                </a:lnTo>
                <a:lnTo>
                  <a:pt x="34290" y="71290"/>
                </a:lnTo>
                <a:lnTo>
                  <a:pt x="34270" y="71300"/>
                </a:lnTo>
                <a:lnTo>
                  <a:pt x="34240" y="71290"/>
                </a:lnTo>
                <a:lnTo>
                  <a:pt x="34230" y="71280"/>
                </a:lnTo>
                <a:lnTo>
                  <a:pt x="34230" y="71270"/>
                </a:lnTo>
                <a:lnTo>
                  <a:pt x="34240" y="71260"/>
                </a:lnTo>
                <a:lnTo>
                  <a:pt x="34250" y="71250"/>
                </a:lnTo>
                <a:lnTo>
                  <a:pt x="34260" y="71210"/>
                </a:lnTo>
                <a:lnTo>
                  <a:pt x="34260" y="71170"/>
                </a:lnTo>
                <a:lnTo>
                  <a:pt x="34260" y="71150"/>
                </a:lnTo>
                <a:lnTo>
                  <a:pt x="34250" y="71140"/>
                </a:lnTo>
                <a:lnTo>
                  <a:pt x="34240" y="71130"/>
                </a:lnTo>
                <a:lnTo>
                  <a:pt x="34220" y="71130"/>
                </a:lnTo>
                <a:lnTo>
                  <a:pt x="34190" y="71130"/>
                </a:lnTo>
                <a:lnTo>
                  <a:pt x="34150" y="71140"/>
                </a:lnTo>
                <a:lnTo>
                  <a:pt x="34130" y="71130"/>
                </a:lnTo>
                <a:lnTo>
                  <a:pt x="34100" y="71110"/>
                </a:lnTo>
                <a:lnTo>
                  <a:pt x="34100" y="71120"/>
                </a:lnTo>
                <a:lnTo>
                  <a:pt x="34100" y="71130"/>
                </a:lnTo>
                <a:lnTo>
                  <a:pt x="34100" y="71140"/>
                </a:lnTo>
                <a:lnTo>
                  <a:pt x="34090" y="71140"/>
                </a:lnTo>
                <a:lnTo>
                  <a:pt x="34110" y="71160"/>
                </a:lnTo>
                <a:lnTo>
                  <a:pt x="34140" y="71170"/>
                </a:lnTo>
                <a:lnTo>
                  <a:pt x="34160" y="71170"/>
                </a:lnTo>
                <a:lnTo>
                  <a:pt x="34180" y="71160"/>
                </a:lnTo>
                <a:lnTo>
                  <a:pt x="34210" y="71160"/>
                </a:lnTo>
                <a:lnTo>
                  <a:pt x="34230" y="71160"/>
                </a:lnTo>
                <a:lnTo>
                  <a:pt x="34240" y="71180"/>
                </a:lnTo>
                <a:lnTo>
                  <a:pt x="34230" y="71210"/>
                </a:lnTo>
                <a:lnTo>
                  <a:pt x="34220" y="71240"/>
                </a:lnTo>
                <a:lnTo>
                  <a:pt x="34210" y="71250"/>
                </a:lnTo>
                <a:lnTo>
                  <a:pt x="34210" y="71270"/>
                </a:lnTo>
                <a:lnTo>
                  <a:pt x="34230" y="71290"/>
                </a:lnTo>
                <a:lnTo>
                  <a:pt x="34240" y="71310"/>
                </a:lnTo>
                <a:lnTo>
                  <a:pt x="34270" y="71320"/>
                </a:lnTo>
                <a:lnTo>
                  <a:pt x="34300" y="71330"/>
                </a:lnTo>
                <a:lnTo>
                  <a:pt x="34320" y="71330"/>
                </a:lnTo>
                <a:lnTo>
                  <a:pt x="34340" y="71340"/>
                </a:lnTo>
                <a:lnTo>
                  <a:pt x="34350" y="71360"/>
                </a:lnTo>
                <a:lnTo>
                  <a:pt x="34340" y="71380"/>
                </a:lnTo>
                <a:lnTo>
                  <a:pt x="34340" y="71400"/>
                </a:lnTo>
                <a:lnTo>
                  <a:pt x="34330" y="71420"/>
                </a:lnTo>
                <a:lnTo>
                  <a:pt x="34320" y="71440"/>
                </a:lnTo>
                <a:lnTo>
                  <a:pt x="34320" y="71450"/>
                </a:lnTo>
                <a:lnTo>
                  <a:pt x="34320" y="71460"/>
                </a:lnTo>
                <a:lnTo>
                  <a:pt x="34320" y="71470"/>
                </a:lnTo>
                <a:lnTo>
                  <a:pt x="34310" y="71480"/>
                </a:lnTo>
                <a:lnTo>
                  <a:pt x="34300" y="71530"/>
                </a:lnTo>
                <a:lnTo>
                  <a:pt x="34300" y="71550"/>
                </a:lnTo>
                <a:lnTo>
                  <a:pt x="34300" y="71580"/>
                </a:lnTo>
                <a:lnTo>
                  <a:pt x="34310" y="71600"/>
                </a:lnTo>
                <a:lnTo>
                  <a:pt x="34320" y="71610"/>
                </a:lnTo>
                <a:lnTo>
                  <a:pt x="34320" y="71630"/>
                </a:lnTo>
                <a:lnTo>
                  <a:pt x="34320" y="71640"/>
                </a:lnTo>
                <a:lnTo>
                  <a:pt x="34320" y="71660"/>
                </a:lnTo>
                <a:lnTo>
                  <a:pt x="34310" y="71690"/>
                </a:lnTo>
                <a:lnTo>
                  <a:pt x="34270" y="71730"/>
                </a:lnTo>
                <a:lnTo>
                  <a:pt x="34270" y="71750"/>
                </a:lnTo>
                <a:lnTo>
                  <a:pt x="34270" y="71770"/>
                </a:lnTo>
                <a:lnTo>
                  <a:pt x="34270" y="71800"/>
                </a:lnTo>
                <a:lnTo>
                  <a:pt x="34280" y="71810"/>
                </a:lnTo>
                <a:lnTo>
                  <a:pt x="34300" y="71840"/>
                </a:lnTo>
                <a:lnTo>
                  <a:pt x="34310" y="71860"/>
                </a:lnTo>
                <a:lnTo>
                  <a:pt x="34320" y="71870"/>
                </a:lnTo>
                <a:lnTo>
                  <a:pt x="34330" y="71890"/>
                </a:lnTo>
                <a:lnTo>
                  <a:pt x="34340" y="71900"/>
                </a:lnTo>
                <a:lnTo>
                  <a:pt x="34330" y="71960"/>
                </a:lnTo>
                <a:lnTo>
                  <a:pt x="34320" y="71990"/>
                </a:lnTo>
                <a:lnTo>
                  <a:pt x="34310" y="72010"/>
                </a:lnTo>
                <a:lnTo>
                  <a:pt x="34290" y="72020"/>
                </a:lnTo>
                <a:lnTo>
                  <a:pt x="34260" y="72030"/>
                </a:lnTo>
                <a:lnTo>
                  <a:pt x="34230" y="72040"/>
                </a:lnTo>
                <a:lnTo>
                  <a:pt x="34190" y="72040"/>
                </a:lnTo>
                <a:lnTo>
                  <a:pt x="34160" y="72060"/>
                </a:lnTo>
                <a:lnTo>
                  <a:pt x="34140" y="72060"/>
                </a:lnTo>
                <a:lnTo>
                  <a:pt x="34110" y="72070"/>
                </a:lnTo>
                <a:lnTo>
                  <a:pt x="34100" y="72080"/>
                </a:lnTo>
                <a:lnTo>
                  <a:pt x="34090" y="72080"/>
                </a:lnTo>
                <a:lnTo>
                  <a:pt x="34080" y="72060"/>
                </a:lnTo>
                <a:lnTo>
                  <a:pt x="34080" y="72050"/>
                </a:lnTo>
                <a:lnTo>
                  <a:pt x="34090" y="72030"/>
                </a:lnTo>
                <a:lnTo>
                  <a:pt x="34090" y="72010"/>
                </a:lnTo>
                <a:lnTo>
                  <a:pt x="34110" y="71990"/>
                </a:lnTo>
                <a:lnTo>
                  <a:pt x="34130" y="71980"/>
                </a:lnTo>
                <a:lnTo>
                  <a:pt x="34150" y="71970"/>
                </a:lnTo>
                <a:lnTo>
                  <a:pt x="34170" y="71960"/>
                </a:lnTo>
                <a:lnTo>
                  <a:pt x="34180" y="71950"/>
                </a:lnTo>
                <a:lnTo>
                  <a:pt x="34180" y="71940"/>
                </a:lnTo>
                <a:lnTo>
                  <a:pt x="34170" y="71920"/>
                </a:lnTo>
                <a:lnTo>
                  <a:pt x="34170" y="71900"/>
                </a:lnTo>
                <a:lnTo>
                  <a:pt x="34180" y="71890"/>
                </a:lnTo>
                <a:lnTo>
                  <a:pt x="34180" y="71870"/>
                </a:lnTo>
                <a:lnTo>
                  <a:pt x="34190" y="71860"/>
                </a:lnTo>
                <a:lnTo>
                  <a:pt x="34190" y="71850"/>
                </a:lnTo>
                <a:lnTo>
                  <a:pt x="34190" y="71840"/>
                </a:lnTo>
                <a:lnTo>
                  <a:pt x="34190" y="71830"/>
                </a:lnTo>
                <a:lnTo>
                  <a:pt x="34180" y="71820"/>
                </a:lnTo>
                <a:lnTo>
                  <a:pt x="34170" y="71820"/>
                </a:lnTo>
                <a:lnTo>
                  <a:pt x="34180" y="71840"/>
                </a:lnTo>
                <a:lnTo>
                  <a:pt x="34170" y="71860"/>
                </a:lnTo>
                <a:lnTo>
                  <a:pt x="34170" y="71870"/>
                </a:lnTo>
                <a:lnTo>
                  <a:pt x="34160" y="71880"/>
                </a:lnTo>
                <a:lnTo>
                  <a:pt x="34160" y="71890"/>
                </a:lnTo>
                <a:lnTo>
                  <a:pt x="34170" y="71900"/>
                </a:lnTo>
                <a:lnTo>
                  <a:pt x="34170" y="71920"/>
                </a:lnTo>
                <a:lnTo>
                  <a:pt x="34160" y="71930"/>
                </a:lnTo>
                <a:lnTo>
                  <a:pt x="34150" y="71940"/>
                </a:lnTo>
                <a:lnTo>
                  <a:pt x="34130" y="71950"/>
                </a:lnTo>
                <a:lnTo>
                  <a:pt x="34110" y="71970"/>
                </a:lnTo>
                <a:lnTo>
                  <a:pt x="34090" y="71980"/>
                </a:lnTo>
                <a:lnTo>
                  <a:pt x="34080" y="71990"/>
                </a:lnTo>
                <a:lnTo>
                  <a:pt x="34070" y="72010"/>
                </a:lnTo>
                <a:lnTo>
                  <a:pt x="34070" y="72040"/>
                </a:lnTo>
                <a:lnTo>
                  <a:pt x="34070" y="72070"/>
                </a:lnTo>
                <a:lnTo>
                  <a:pt x="34080" y="72090"/>
                </a:lnTo>
                <a:lnTo>
                  <a:pt x="34090" y="72100"/>
                </a:lnTo>
                <a:lnTo>
                  <a:pt x="34090" y="72110"/>
                </a:lnTo>
                <a:lnTo>
                  <a:pt x="34100" y="72110"/>
                </a:lnTo>
                <a:lnTo>
                  <a:pt x="34120" y="72090"/>
                </a:lnTo>
                <a:lnTo>
                  <a:pt x="34150" y="72080"/>
                </a:lnTo>
                <a:lnTo>
                  <a:pt x="34190" y="72070"/>
                </a:lnTo>
                <a:lnTo>
                  <a:pt x="34220" y="72070"/>
                </a:lnTo>
                <a:lnTo>
                  <a:pt x="34240" y="72060"/>
                </a:lnTo>
                <a:lnTo>
                  <a:pt x="34260" y="72050"/>
                </a:lnTo>
                <a:lnTo>
                  <a:pt x="34280" y="72050"/>
                </a:lnTo>
                <a:lnTo>
                  <a:pt x="34310" y="72040"/>
                </a:lnTo>
                <a:lnTo>
                  <a:pt x="34340" y="72010"/>
                </a:lnTo>
                <a:lnTo>
                  <a:pt x="34340" y="71990"/>
                </a:lnTo>
                <a:lnTo>
                  <a:pt x="34350" y="71970"/>
                </a:lnTo>
                <a:lnTo>
                  <a:pt x="34350" y="71940"/>
                </a:lnTo>
                <a:lnTo>
                  <a:pt x="34360" y="71930"/>
                </a:lnTo>
                <a:lnTo>
                  <a:pt x="34360" y="71910"/>
                </a:lnTo>
                <a:lnTo>
                  <a:pt x="34380" y="71910"/>
                </a:lnTo>
                <a:lnTo>
                  <a:pt x="34400" y="71920"/>
                </a:lnTo>
                <a:lnTo>
                  <a:pt x="34430" y="71930"/>
                </a:lnTo>
                <a:lnTo>
                  <a:pt x="34460" y="71930"/>
                </a:lnTo>
                <a:lnTo>
                  <a:pt x="34480" y="71940"/>
                </a:lnTo>
                <a:lnTo>
                  <a:pt x="34490" y="71940"/>
                </a:lnTo>
                <a:lnTo>
                  <a:pt x="34500" y="71950"/>
                </a:lnTo>
                <a:lnTo>
                  <a:pt x="34520" y="71950"/>
                </a:lnTo>
                <a:lnTo>
                  <a:pt x="34550" y="71960"/>
                </a:lnTo>
                <a:lnTo>
                  <a:pt x="34570" y="71970"/>
                </a:lnTo>
                <a:lnTo>
                  <a:pt x="34590" y="71970"/>
                </a:lnTo>
                <a:lnTo>
                  <a:pt x="34600" y="71980"/>
                </a:lnTo>
                <a:lnTo>
                  <a:pt x="34620" y="71990"/>
                </a:lnTo>
                <a:lnTo>
                  <a:pt x="34620" y="72000"/>
                </a:lnTo>
                <a:lnTo>
                  <a:pt x="34620" y="72020"/>
                </a:lnTo>
                <a:lnTo>
                  <a:pt x="34610" y="72030"/>
                </a:lnTo>
                <a:lnTo>
                  <a:pt x="34580" y="72040"/>
                </a:lnTo>
                <a:lnTo>
                  <a:pt x="34560" y="72060"/>
                </a:lnTo>
                <a:lnTo>
                  <a:pt x="34530" y="72070"/>
                </a:lnTo>
                <a:lnTo>
                  <a:pt x="34510" y="72080"/>
                </a:lnTo>
                <a:lnTo>
                  <a:pt x="34500" y="72090"/>
                </a:lnTo>
                <a:lnTo>
                  <a:pt x="34490" y="72110"/>
                </a:lnTo>
                <a:lnTo>
                  <a:pt x="34480" y="72140"/>
                </a:lnTo>
                <a:lnTo>
                  <a:pt x="34480" y="72170"/>
                </a:lnTo>
                <a:lnTo>
                  <a:pt x="34470" y="72200"/>
                </a:lnTo>
                <a:lnTo>
                  <a:pt x="34470" y="72230"/>
                </a:lnTo>
                <a:lnTo>
                  <a:pt x="34470" y="72270"/>
                </a:lnTo>
                <a:lnTo>
                  <a:pt x="34470" y="72310"/>
                </a:lnTo>
                <a:lnTo>
                  <a:pt x="34460" y="72330"/>
                </a:lnTo>
                <a:lnTo>
                  <a:pt x="34440" y="72360"/>
                </a:lnTo>
                <a:lnTo>
                  <a:pt x="34420" y="72370"/>
                </a:lnTo>
                <a:lnTo>
                  <a:pt x="34400" y="72370"/>
                </a:lnTo>
                <a:lnTo>
                  <a:pt x="34370" y="72340"/>
                </a:lnTo>
                <a:lnTo>
                  <a:pt x="34340" y="72310"/>
                </a:lnTo>
                <a:lnTo>
                  <a:pt x="34310" y="72280"/>
                </a:lnTo>
                <a:lnTo>
                  <a:pt x="34290" y="72250"/>
                </a:lnTo>
                <a:lnTo>
                  <a:pt x="34260" y="72240"/>
                </a:lnTo>
                <a:lnTo>
                  <a:pt x="34230" y="72250"/>
                </a:lnTo>
                <a:lnTo>
                  <a:pt x="34210" y="72280"/>
                </a:lnTo>
                <a:lnTo>
                  <a:pt x="34200" y="72320"/>
                </a:lnTo>
                <a:lnTo>
                  <a:pt x="34200" y="72370"/>
                </a:lnTo>
                <a:lnTo>
                  <a:pt x="34200" y="72410"/>
                </a:lnTo>
                <a:lnTo>
                  <a:pt x="34210" y="72450"/>
                </a:lnTo>
                <a:lnTo>
                  <a:pt x="34220" y="72500"/>
                </a:lnTo>
                <a:lnTo>
                  <a:pt x="34220" y="72530"/>
                </a:lnTo>
                <a:lnTo>
                  <a:pt x="34230" y="72570"/>
                </a:lnTo>
                <a:lnTo>
                  <a:pt x="34250" y="72600"/>
                </a:lnTo>
                <a:lnTo>
                  <a:pt x="34270" y="72620"/>
                </a:lnTo>
                <a:lnTo>
                  <a:pt x="34290" y="72650"/>
                </a:lnTo>
                <a:lnTo>
                  <a:pt x="34320" y="72680"/>
                </a:lnTo>
                <a:lnTo>
                  <a:pt x="34360" y="72700"/>
                </a:lnTo>
                <a:lnTo>
                  <a:pt x="34380" y="72720"/>
                </a:lnTo>
                <a:lnTo>
                  <a:pt x="34390" y="72730"/>
                </a:lnTo>
                <a:lnTo>
                  <a:pt x="34410" y="72740"/>
                </a:lnTo>
                <a:lnTo>
                  <a:pt x="34430" y="72780"/>
                </a:lnTo>
                <a:lnTo>
                  <a:pt x="34450" y="72830"/>
                </a:lnTo>
                <a:lnTo>
                  <a:pt x="34460" y="72860"/>
                </a:lnTo>
                <a:lnTo>
                  <a:pt x="34470" y="72910"/>
                </a:lnTo>
                <a:lnTo>
                  <a:pt x="34480" y="72960"/>
                </a:lnTo>
                <a:lnTo>
                  <a:pt x="34490" y="72990"/>
                </a:lnTo>
                <a:lnTo>
                  <a:pt x="34490" y="73030"/>
                </a:lnTo>
                <a:lnTo>
                  <a:pt x="34490" y="73050"/>
                </a:lnTo>
                <a:lnTo>
                  <a:pt x="34490" y="73070"/>
                </a:lnTo>
                <a:lnTo>
                  <a:pt x="34510" y="73120"/>
                </a:lnTo>
                <a:lnTo>
                  <a:pt x="34550" y="73190"/>
                </a:lnTo>
                <a:lnTo>
                  <a:pt x="34560" y="73210"/>
                </a:lnTo>
                <a:lnTo>
                  <a:pt x="34570" y="73230"/>
                </a:lnTo>
                <a:lnTo>
                  <a:pt x="34580" y="73240"/>
                </a:lnTo>
                <a:lnTo>
                  <a:pt x="34590" y="73260"/>
                </a:lnTo>
                <a:lnTo>
                  <a:pt x="34640" y="73290"/>
                </a:lnTo>
                <a:lnTo>
                  <a:pt x="34670" y="73310"/>
                </a:lnTo>
                <a:lnTo>
                  <a:pt x="34710" y="73340"/>
                </a:lnTo>
                <a:lnTo>
                  <a:pt x="34740" y="73360"/>
                </a:lnTo>
                <a:lnTo>
                  <a:pt x="34780" y="73380"/>
                </a:lnTo>
                <a:lnTo>
                  <a:pt x="34840" y="73430"/>
                </a:lnTo>
                <a:lnTo>
                  <a:pt x="34880" y="73460"/>
                </a:lnTo>
                <a:lnTo>
                  <a:pt x="34910" y="73500"/>
                </a:lnTo>
                <a:lnTo>
                  <a:pt x="34910" y="73520"/>
                </a:lnTo>
                <a:lnTo>
                  <a:pt x="34930" y="73540"/>
                </a:lnTo>
                <a:lnTo>
                  <a:pt x="34940" y="73580"/>
                </a:lnTo>
                <a:lnTo>
                  <a:pt x="34960" y="73620"/>
                </a:lnTo>
                <a:lnTo>
                  <a:pt x="34970" y="73650"/>
                </a:lnTo>
                <a:lnTo>
                  <a:pt x="34980" y="73680"/>
                </a:lnTo>
                <a:lnTo>
                  <a:pt x="34980" y="73700"/>
                </a:lnTo>
                <a:lnTo>
                  <a:pt x="34960" y="73720"/>
                </a:lnTo>
                <a:lnTo>
                  <a:pt x="34930" y="73770"/>
                </a:lnTo>
                <a:lnTo>
                  <a:pt x="34920" y="73800"/>
                </a:lnTo>
                <a:lnTo>
                  <a:pt x="34890" y="73830"/>
                </a:lnTo>
                <a:lnTo>
                  <a:pt x="34860" y="73870"/>
                </a:lnTo>
                <a:lnTo>
                  <a:pt x="34820" y="73930"/>
                </a:lnTo>
                <a:lnTo>
                  <a:pt x="34790" y="73970"/>
                </a:lnTo>
                <a:lnTo>
                  <a:pt x="34780" y="73990"/>
                </a:lnTo>
                <a:lnTo>
                  <a:pt x="34780" y="74000"/>
                </a:lnTo>
                <a:lnTo>
                  <a:pt x="34760" y="74030"/>
                </a:lnTo>
                <a:lnTo>
                  <a:pt x="34750" y="74070"/>
                </a:lnTo>
                <a:lnTo>
                  <a:pt x="34730" y="74090"/>
                </a:lnTo>
                <a:lnTo>
                  <a:pt x="34710" y="74130"/>
                </a:lnTo>
                <a:lnTo>
                  <a:pt x="34690" y="74160"/>
                </a:lnTo>
                <a:lnTo>
                  <a:pt x="34670" y="74190"/>
                </a:lnTo>
                <a:lnTo>
                  <a:pt x="34650" y="74210"/>
                </a:lnTo>
                <a:lnTo>
                  <a:pt x="34630" y="74230"/>
                </a:lnTo>
                <a:lnTo>
                  <a:pt x="34610" y="74250"/>
                </a:lnTo>
                <a:lnTo>
                  <a:pt x="34590" y="74270"/>
                </a:lnTo>
                <a:lnTo>
                  <a:pt x="34560" y="74280"/>
                </a:lnTo>
                <a:lnTo>
                  <a:pt x="34540" y="74290"/>
                </a:lnTo>
                <a:lnTo>
                  <a:pt x="34530" y="74310"/>
                </a:lnTo>
                <a:lnTo>
                  <a:pt x="34520" y="74350"/>
                </a:lnTo>
                <a:lnTo>
                  <a:pt x="34500" y="74390"/>
                </a:lnTo>
                <a:lnTo>
                  <a:pt x="34500" y="74410"/>
                </a:lnTo>
                <a:lnTo>
                  <a:pt x="34490" y="74440"/>
                </a:lnTo>
                <a:lnTo>
                  <a:pt x="34490" y="74460"/>
                </a:lnTo>
                <a:lnTo>
                  <a:pt x="34480" y="74480"/>
                </a:lnTo>
                <a:lnTo>
                  <a:pt x="34470" y="74500"/>
                </a:lnTo>
                <a:lnTo>
                  <a:pt x="34460" y="74510"/>
                </a:lnTo>
                <a:lnTo>
                  <a:pt x="34440" y="74520"/>
                </a:lnTo>
                <a:lnTo>
                  <a:pt x="34430" y="74530"/>
                </a:lnTo>
                <a:lnTo>
                  <a:pt x="34400" y="74520"/>
                </a:lnTo>
                <a:lnTo>
                  <a:pt x="34380" y="74520"/>
                </a:lnTo>
                <a:lnTo>
                  <a:pt x="34370" y="74520"/>
                </a:lnTo>
                <a:lnTo>
                  <a:pt x="34360" y="74500"/>
                </a:lnTo>
                <a:lnTo>
                  <a:pt x="34350" y="74480"/>
                </a:lnTo>
                <a:lnTo>
                  <a:pt x="34310" y="74430"/>
                </a:lnTo>
                <a:lnTo>
                  <a:pt x="34290" y="74400"/>
                </a:lnTo>
                <a:lnTo>
                  <a:pt x="34270" y="74380"/>
                </a:lnTo>
                <a:lnTo>
                  <a:pt x="34260" y="74340"/>
                </a:lnTo>
                <a:lnTo>
                  <a:pt x="34250" y="74300"/>
                </a:lnTo>
                <a:lnTo>
                  <a:pt x="34240" y="74270"/>
                </a:lnTo>
                <a:lnTo>
                  <a:pt x="34230" y="74240"/>
                </a:lnTo>
                <a:lnTo>
                  <a:pt x="34200" y="74210"/>
                </a:lnTo>
                <a:lnTo>
                  <a:pt x="34170" y="74190"/>
                </a:lnTo>
                <a:lnTo>
                  <a:pt x="34130" y="74170"/>
                </a:lnTo>
                <a:lnTo>
                  <a:pt x="34110" y="74160"/>
                </a:lnTo>
                <a:lnTo>
                  <a:pt x="34090" y="74160"/>
                </a:lnTo>
                <a:lnTo>
                  <a:pt x="34080" y="74160"/>
                </a:lnTo>
                <a:lnTo>
                  <a:pt x="34070" y="74160"/>
                </a:lnTo>
                <a:lnTo>
                  <a:pt x="34060" y="74160"/>
                </a:lnTo>
                <a:lnTo>
                  <a:pt x="34030" y="74180"/>
                </a:lnTo>
                <a:lnTo>
                  <a:pt x="34010" y="74190"/>
                </a:lnTo>
                <a:lnTo>
                  <a:pt x="33990" y="74180"/>
                </a:lnTo>
                <a:lnTo>
                  <a:pt x="33970" y="74170"/>
                </a:lnTo>
                <a:lnTo>
                  <a:pt x="33930" y="74160"/>
                </a:lnTo>
                <a:lnTo>
                  <a:pt x="33910" y="74150"/>
                </a:lnTo>
                <a:lnTo>
                  <a:pt x="33880" y="74150"/>
                </a:lnTo>
                <a:lnTo>
                  <a:pt x="33870" y="74150"/>
                </a:lnTo>
                <a:lnTo>
                  <a:pt x="33850" y="74150"/>
                </a:lnTo>
                <a:lnTo>
                  <a:pt x="33840" y="74150"/>
                </a:lnTo>
                <a:lnTo>
                  <a:pt x="33830" y="74130"/>
                </a:lnTo>
                <a:lnTo>
                  <a:pt x="33810" y="74120"/>
                </a:lnTo>
                <a:lnTo>
                  <a:pt x="33770" y="74070"/>
                </a:lnTo>
                <a:lnTo>
                  <a:pt x="33750" y="74040"/>
                </a:lnTo>
                <a:lnTo>
                  <a:pt x="33730" y="74000"/>
                </a:lnTo>
                <a:lnTo>
                  <a:pt x="33720" y="73970"/>
                </a:lnTo>
                <a:lnTo>
                  <a:pt x="33720" y="73930"/>
                </a:lnTo>
                <a:lnTo>
                  <a:pt x="33740" y="73900"/>
                </a:lnTo>
                <a:lnTo>
                  <a:pt x="33760" y="73880"/>
                </a:lnTo>
                <a:lnTo>
                  <a:pt x="33800" y="73870"/>
                </a:lnTo>
                <a:lnTo>
                  <a:pt x="33840" y="73860"/>
                </a:lnTo>
                <a:lnTo>
                  <a:pt x="33870" y="73850"/>
                </a:lnTo>
                <a:lnTo>
                  <a:pt x="33900" y="73820"/>
                </a:lnTo>
                <a:lnTo>
                  <a:pt x="33930" y="73800"/>
                </a:lnTo>
                <a:lnTo>
                  <a:pt x="33950" y="73780"/>
                </a:lnTo>
                <a:lnTo>
                  <a:pt x="33970" y="73760"/>
                </a:lnTo>
                <a:lnTo>
                  <a:pt x="33990" y="73740"/>
                </a:lnTo>
                <a:lnTo>
                  <a:pt x="34020" y="73700"/>
                </a:lnTo>
                <a:lnTo>
                  <a:pt x="34040" y="73670"/>
                </a:lnTo>
                <a:lnTo>
                  <a:pt x="34050" y="73640"/>
                </a:lnTo>
                <a:lnTo>
                  <a:pt x="34050" y="73590"/>
                </a:lnTo>
                <a:lnTo>
                  <a:pt x="34050" y="73570"/>
                </a:lnTo>
                <a:lnTo>
                  <a:pt x="34030" y="73540"/>
                </a:lnTo>
                <a:lnTo>
                  <a:pt x="34010" y="73510"/>
                </a:lnTo>
                <a:lnTo>
                  <a:pt x="34000" y="73500"/>
                </a:lnTo>
                <a:lnTo>
                  <a:pt x="33990" y="73490"/>
                </a:lnTo>
                <a:lnTo>
                  <a:pt x="33990" y="73480"/>
                </a:lnTo>
                <a:lnTo>
                  <a:pt x="33970" y="73470"/>
                </a:lnTo>
                <a:lnTo>
                  <a:pt x="33920" y="73450"/>
                </a:lnTo>
                <a:lnTo>
                  <a:pt x="33880" y="73440"/>
                </a:lnTo>
                <a:lnTo>
                  <a:pt x="33860" y="73420"/>
                </a:lnTo>
                <a:lnTo>
                  <a:pt x="33840" y="73400"/>
                </a:lnTo>
                <a:lnTo>
                  <a:pt x="33820" y="73390"/>
                </a:lnTo>
                <a:lnTo>
                  <a:pt x="33800" y="73380"/>
                </a:lnTo>
                <a:lnTo>
                  <a:pt x="33780" y="73380"/>
                </a:lnTo>
                <a:lnTo>
                  <a:pt x="33770" y="73370"/>
                </a:lnTo>
                <a:lnTo>
                  <a:pt x="33750" y="73360"/>
                </a:lnTo>
                <a:lnTo>
                  <a:pt x="33730" y="73350"/>
                </a:lnTo>
                <a:lnTo>
                  <a:pt x="33710" y="73340"/>
                </a:lnTo>
                <a:lnTo>
                  <a:pt x="33690" y="73330"/>
                </a:lnTo>
                <a:lnTo>
                  <a:pt x="33680" y="73320"/>
                </a:lnTo>
                <a:lnTo>
                  <a:pt x="33660" y="73300"/>
                </a:lnTo>
                <a:lnTo>
                  <a:pt x="33670" y="73290"/>
                </a:lnTo>
                <a:lnTo>
                  <a:pt x="33680" y="73280"/>
                </a:lnTo>
                <a:lnTo>
                  <a:pt x="33720" y="73270"/>
                </a:lnTo>
                <a:lnTo>
                  <a:pt x="33740" y="73270"/>
                </a:lnTo>
                <a:lnTo>
                  <a:pt x="33780" y="73260"/>
                </a:lnTo>
                <a:lnTo>
                  <a:pt x="33800" y="73260"/>
                </a:lnTo>
                <a:lnTo>
                  <a:pt x="33820" y="73260"/>
                </a:lnTo>
                <a:lnTo>
                  <a:pt x="33840" y="73270"/>
                </a:lnTo>
                <a:lnTo>
                  <a:pt x="33870" y="73300"/>
                </a:lnTo>
                <a:lnTo>
                  <a:pt x="33880" y="73300"/>
                </a:lnTo>
                <a:lnTo>
                  <a:pt x="33900" y="73320"/>
                </a:lnTo>
                <a:lnTo>
                  <a:pt x="33920" y="73340"/>
                </a:lnTo>
                <a:lnTo>
                  <a:pt x="33950" y="73350"/>
                </a:lnTo>
                <a:lnTo>
                  <a:pt x="33970" y="73360"/>
                </a:lnTo>
                <a:lnTo>
                  <a:pt x="34000" y="73370"/>
                </a:lnTo>
                <a:lnTo>
                  <a:pt x="34020" y="73370"/>
                </a:lnTo>
                <a:lnTo>
                  <a:pt x="34040" y="73360"/>
                </a:lnTo>
                <a:lnTo>
                  <a:pt x="34060" y="73340"/>
                </a:lnTo>
                <a:lnTo>
                  <a:pt x="34060" y="73320"/>
                </a:lnTo>
                <a:lnTo>
                  <a:pt x="34060" y="73300"/>
                </a:lnTo>
                <a:lnTo>
                  <a:pt x="34060" y="73280"/>
                </a:lnTo>
                <a:lnTo>
                  <a:pt x="34070" y="73250"/>
                </a:lnTo>
                <a:lnTo>
                  <a:pt x="34070" y="73220"/>
                </a:lnTo>
                <a:lnTo>
                  <a:pt x="34070" y="73200"/>
                </a:lnTo>
                <a:lnTo>
                  <a:pt x="34070" y="73160"/>
                </a:lnTo>
                <a:lnTo>
                  <a:pt x="34070" y="73120"/>
                </a:lnTo>
                <a:lnTo>
                  <a:pt x="34070" y="73090"/>
                </a:lnTo>
                <a:lnTo>
                  <a:pt x="34080" y="73060"/>
                </a:lnTo>
                <a:lnTo>
                  <a:pt x="34100" y="73030"/>
                </a:lnTo>
                <a:lnTo>
                  <a:pt x="34130" y="73000"/>
                </a:lnTo>
                <a:lnTo>
                  <a:pt x="34150" y="72980"/>
                </a:lnTo>
                <a:lnTo>
                  <a:pt x="34170" y="72950"/>
                </a:lnTo>
                <a:lnTo>
                  <a:pt x="34190" y="72930"/>
                </a:lnTo>
                <a:lnTo>
                  <a:pt x="34220" y="72900"/>
                </a:lnTo>
                <a:lnTo>
                  <a:pt x="34240" y="72880"/>
                </a:lnTo>
                <a:lnTo>
                  <a:pt x="34250" y="72860"/>
                </a:lnTo>
                <a:lnTo>
                  <a:pt x="34260" y="72830"/>
                </a:lnTo>
                <a:lnTo>
                  <a:pt x="34270" y="72800"/>
                </a:lnTo>
                <a:lnTo>
                  <a:pt x="34260" y="72770"/>
                </a:lnTo>
                <a:lnTo>
                  <a:pt x="34240" y="72740"/>
                </a:lnTo>
                <a:lnTo>
                  <a:pt x="34200" y="72730"/>
                </a:lnTo>
                <a:lnTo>
                  <a:pt x="34180" y="72720"/>
                </a:lnTo>
                <a:lnTo>
                  <a:pt x="34160" y="72720"/>
                </a:lnTo>
                <a:lnTo>
                  <a:pt x="34120" y="72720"/>
                </a:lnTo>
                <a:lnTo>
                  <a:pt x="34100" y="72720"/>
                </a:lnTo>
                <a:lnTo>
                  <a:pt x="34080" y="72730"/>
                </a:lnTo>
                <a:lnTo>
                  <a:pt x="34060" y="72740"/>
                </a:lnTo>
                <a:lnTo>
                  <a:pt x="34040" y="72740"/>
                </a:lnTo>
                <a:lnTo>
                  <a:pt x="34020" y="72730"/>
                </a:lnTo>
                <a:lnTo>
                  <a:pt x="33990" y="72710"/>
                </a:lnTo>
                <a:lnTo>
                  <a:pt x="33940" y="72650"/>
                </a:lnTo>
                <a:lnTo>
                  <a:pt x="33930" y="72630"/>
                </a:lnTo>
                <a:lnTo>
                  <a:pt x="33920" y="72610"/>
                </a:lnTo>
                <a:lnTo>
                  <a:pt x="33920" y="72570"/>
                </a:lnTo>
                <a:lnTo>
                  <a:pt x="33930" y="72540"/>
                </a:lnTo>
                <a:lnTo>
                  <a:pt x="33940" y="72530"/>
                </a:lnTo>
                <a:lnTo>
                  <a:pt x="33940" y="72510"/>
                </a:lnTo>
                <a:lnTo>
                  <a:pt x="33940" y="72490"/>
                </a:lnTo>
                <a:lnTo>
                  <a:pt x="33950" y="72460"/>
                </a:lnTo>
                <a:lnTo>
                  <a:pt x="33940" y="72430"/>
                </a:lnTo>
                <a:lnTo>
                  <a:pt x="33930" y="72400"/>
                </a:lnTo>
                <a:lnTo>
                  <a:pt x="33920" y="72370"/>
                </a:lnTo>
                <a:lnTo>
                  <a:pt x="33890" y="72340"/>
                </a:lnTo>
                <a:lnTo>
                  <a:pt x="33880" y="72330"/>
                </a:lnTo>
                <a:lnTo>
                  <a:pt x="33860" y="72310"/>
                </a:lnTo>
                <a:lnTo>
                  <a:pt x="33800" y="72290"/>
                </a:lnTo>
                <a:lnTo>
                  <a:pt x="33780" y="72290"/>
                </a:lnTo>
                <a:lnTo>
                  <a:pt x="33760" y="72300"/>
                </a:lnTo>
                <a:lnTo>
                  <a:pt x="33710" y="72300"/>
                </a:lnTo>
                <a:lnTo>
                  <a:pt x="33690" y="72290"/>
                </a:lnTo>
                <a:lnTo>
                  <a:pt x="33660" y="72290"/>
                </a:lnTo>
                <a:lnTo>
                  <a:pt x="33620" y="72290"/>
                </a:lnTo>
                <a:lnTo>
                  <a:pt x="33590" y="72280"/>
                </a:lnTo>
                <a:lnTo>
                  <a:pt x="33560" y="72240"/>
                </a:lnTo>
                <a:lnTo>
                  <a:pt x="33550" y="72200"/>
                </a:lnTo>
                <a:lnTo>
                  <a:pt x="33540" y="72160"/>
                </a:lnTo>
                <a:lnTo>
                  <a:pt x="33540" y="72120"/>
                </a:lnTo>
                <a:lnTo>
                  <a:pt x="33540" y="72080"/>
                </a:lnTo>
                <a:lnTo>
                  <a:pt x="33550" y="72040"/>
                </a:lnTo>
                <a:lnTo>
                  <a:pt x="33570" y="71970"/>
                </a:lnTo>
                <a:lnTo>
                  <a:pt x="33590" y="71920"/>
                </a:lnTo>
                <a:lnTo>
                  <a:pt x="33630" y="71860"/>
                </a:lnTo>
                <a:lnTo>
                  <a:pt x="33650" y="71820"/>
                </a:lnTo>
                <a:lnTo>
                  <a:pt x="33670" y="71790"/>
                </a:lnTo>
                <a:lnTo>
                  <a:pt x="33710" y="71770"/>
                </a:lnTo>
                <a:lnTo>
                  <a:pt x="33750" y="71740"/>
                </a:lnTo>
                <a:lnTo>
                  <a:pt x="33780" y="71710"/>
                </a:lnTo>
                <a:lnTo>
                  <a:pt x="33790" y="71670"/>
                </a:lnTo>
                <a:lnTo>
                  <a:pt x="33800" y="71620"/>
                </a:lnTo>
                <a:lnTo>
                  <a:pt x="33800" y="71590"/>
                </a:lnTo>
                <a:lnTo>
                  <a:pt x="33800" y="71550"/>
                </a:lnTo>
                <a:lnTo>
                  <a:pt x="33800" y="71510"/>
                </a:lnTo>
                <a:lnTo>
                  <a:pt x="33800" y="71500"/>
                </a:lnTo>
                <a:lnTo>
                  <a:pt x="33800" y="71460"/>
                </a:lnTo>
                <a:lnTo>
                  <a:pt x="33790" y="71460"/>
                </a:lnTo>
                <a:lnTo>
                  <a:pt x="33790" y="71470"/>
                </a:lnTo>
                <a:lnTo>
                  <a:pt x="33780" y="71470"/>
                </a:lnTo>
                <a:lnTo>
                  <a:pt x="33770" y="71470"/>
                </a:lnTo>
                <a:lnTo>
                  <a:pt x="33770" y="71480"/>
                </a:lnTo>
                <a:lnTo>
                  <a:pt x="33780" y="71510"/>
                </a:lnTo>
                <a:lnTo>
                  <a:pt x="33780" y="71530"/>
                </a:lnTo>
                <a:lnTo>
                  <a:pt x="33780" y="71540"/>
                </a:lnTo>
                <a:lnTo>
                  <a:pt x="33780" y="71550"/>
                </a:lnTo>
                <a:lnTo>
                  <a:pt x="33780" y="71560"/>
                </a:lnTo>
                <a:lnTo>
                  <a:pt x="33780" y="71580"/>
                </a:lnTo>
                <a:lnTo>
                  <a:pt x="33780" y="71590"/>
                </a:lnTo>
                <a:lnTo>
                  <a:pt x="33780" y="71630"/>
                </a:lnTo>
                <a:lnTo>
                  <a:pt x="33770" y="71660"/>
                </a:lnTo>
                <a:lnTo>
                  <a:pt x="33760" y="71700"/>
                </a:lnTo>
                <a:lnTo>
                  <a:pt x="33750" y="71710"/>
                </a:lnTo>
                <a:lnTo>
                  <a:pt x="33740" y="71720"/>
                </a:lnTo>
                <a:lnTo>
                  <a:pt x="33730" y="71730"/>
                </a:lnTo>
                <a:lnTo>
                  <a:pt x="33710" y="71750"/>
                </a:lnTo>
                <a:lnTo>
                  <a:pt x="33680" y="71770"/>
                </a:lnTo>
                <a:lnTo>
                  <a:pt x="33670" y="71780"/>
                </a:lnTo>
                <a:lnTo>
                  <a:pt x="33650" y="71790"/>
                </a:lnTo>
                <a:lnTo>
                  <a:pt x="33640" y="71800"/>
                </a:lnTo>
                <a:lnTo>
                  <a:pt x="33620" y="71810"/>
                </a:lnTo>
                <a:lnTo>
                  <a:pt x="33610" y="71840"/>
                </a:lnTo>
                <a:lnTo>
                  <a:pt x="33600" y="71850"/>
                </a:lnTo>
                <a:lnTo>
                  <a:pt x="33590" y="71860"/>
                </a:lnTo>
                <a:lnTo>
                  <a:pt x="33590" y="71880"/>
                </a:lnTo>
                <a:lnTo>
                  <a:pt x="33580" y="71900"/>
                </a:lnTo>
                <a:lnTo>
                  <a:pt x="33570" y="71920"/>
                </a:lnTo>
                <a:lnTo>
                  <a:pt x="33570" y="71930"/>
                </a:lnTo>
                <a:lnTo>
                  <a:pt x="33560" y="71950"/>
                </a:lnTo>
                <a:lnTo>
                  <a:pt x="33560" y="71960"/>
                </a:lnTo>
                <a:lnTo>
                  <a:pt x="33540" y="71990"/>
                </a:lnTo>
                <a:lnTo>
                  <a:pt x="33530" y="72030"/>
                </a:lnTo>
                <a:lnTo>
                  <a:pt x="33530" y="72040"/>
                </a:lnTo>
                <a:lnTo>
                  <a:pt x="33520" y="72060"/>
                </a:lnTo>
                <a:lnTo>
                  <a:pt x="33520" y="72080"/>
                </a:lnTo>
                <a:lnTo>
                  <a:pt x="33520" y="72090"/>
                </a:lnTo>
                <a:lnTo>
                  <a:pt x="33510" y="72100"/>
                </a:lnTo>
                <a:lnTo>
                  <a:pt x="33510" y="72110"/>
                </a:lnTo>
                <a:lnTo>
                  <a:pt x="33500" y="72110"/>
                </a:lnTo>
                <a:lnTo>
                  <a:pt x="33510" y="72120"/>
                </a:lnTo>
                <a:lnTo>
                  <a:pt x="33520" y="72130"/>
                </a:lnTo>
                <a:lnTo>
                  <a:pt x="33520" y="72140"/>
                </a:lnTo>
                <a:lnTo>
                  <a:pt x="33520" y="72160"/>
                </a:lnTo>
                <a:lnTo>
                  <a:pt x="33530" y="72170"/>
                </a:lnTo>
                <a:lnTo>
                  <a:pt x="33530" y="72190"/>
                </a:lnTo>
                <a:lnTo>
                  <a:pt x="33530" y="72200"/>
                </a:lnTo>
                <a:lnTo>
                  <a:pt x="33540" y="72240"/>
                </a:lnTo>
                <a:lnTo>
                  <a:pt x="33550" y="72260"/>
                </a:lnTo>
                <a:lnTo>
                  <a:pt x="33550" y="72280"/>
                </a:lnTo>
                <a:lnTo>
                  <a:pt x="33560" y="72290"/>
                </a:lnTo>
                <a:lnTo>
                  <a:pt x="33570" y="72300"/>
                </a:lnTo>
                <a:lnTo>
                  <a:pt x="33580" y="72300"/>
                </a:lnTo>
                <a:lnTo>
                  <a:pt x="33590" y="72310"/>
                </a:lnTo>
                <a:lnTo>
                  <a:pt x="33610" y="72310"/>
                </a:lnTo>
                <a:lnTo>
                  <a:pt x="33620" y="72310"/>
                </a:lnTo>
                <a:lnTo>
                  <a:pt x="33630" y="72310"/>
                </a:lnTo>
                <a:lnTo>
                  <a:pt x="33640" y="72310"/>
                </a:lnTo>
                <a:lnTo>
                  <a:pt x="33660" y="72310"/>
                </a:lnTo>
                <a:lnTo>
                  <a:pt x="33680" y="72310"/>
                </a:lnTo>
                <a:lnTo>
                  <a:pt x="33690" y="72320"/>
                </a:lnTo>
                <a:lnTo>
                  <a:pt x="33710" y="72320"/>
                </a:lnTo>
                <a:lnTo>
                  <a:pt x="33720" y="72320"/>
                </a:lnTo>
                <a:lnTo>
                  <a:pt x="33750" y="72320"/>
                </a:lnTo>
                <a:lnTo>
                  <a:pt x="33760" y="72320"/>
                </a:lnTo>
                <a:lnTo>
                  <a:pt x="33780" y="72310"/>
                </a:lnTo>
                <a:lnTo>
                  <a:pt x="33790" y="72320"/>
                </a:lnTo>
                <a:lnTo>
                  <a:pt x="33810" y="72320"/>
                </a:lnTo>
                <a:lnTo>
                  <a:pt x="33830" y="72320"/>
                </a:lnTo>
                <a:lnTo>
                  <a:pt x="33840" y="72330"/>
                </a:lnTo>
                <a:lnTo>
                  <a:pt x="33850" y="72340"/>
                </a:lnTo>
                <a:lnTo>
                  <a:pt x="33860" y="72350"/>
                </a:lnTo>
                <a:lnTo>
                  <a:pt x="33880" y="72370"/>
                </a:lnTo>
                <a:lnTo>
                  <a:pt x="33890" y="72380"/>
                </a:lnTo>
                <a:lnTo>
                  <a:pt x="33890" y="72390"/>
                </a:lnTo>
                <a:lnTo>
                  <a:pt x="33910" y="72410"/>
                </a:lnTo>
                <a:lnTo>
                  <a:pt x="33920" y="72430"/>
                </a:lnTo>
                <a:lnTo>
                  <a:pt x="33920" y="72440"/>
                </a:lnTo>
                <a:lnTo>
                  <a:pt x="33930" y="72450"/>
                </a:lnTo>
                <a:lnTo>
                  <a:pt x="33930" y="72460"/>
                </a:lnTo>
                <a:lnTo>
                  <a:pt x="33930" y="72470"/>
                </a:lnTo>
                <a:lnTo>
                  <a:pt x="33930" y="72480"/>
                </a:lnTo>
                <a:lnTo>
                  <a:pt x="33930" y="72490"/>
                </a:lnTo>
                <a:lnTo>
                  <a:pt x="33920" y="72500"/>
                </a:lnTo>
                <a:lnTo>
                  <a:pt x="33920" y="72510"/>
                </a:lnTo>
                <a:lnTo>
                  <a:pt x="33910" y="72530"/>
                </a:lnTo>
                <a:lnTo>
                  <a:pt x="33900" y="72560"/>
                </a:lnTo>
                <a:lnTo>
                  <a:pt x="33890" y="72580"/>
                </a:lnTo>
                <a:lnTo>
                  <a:pt x="33890" y="72600"/>
                </a:lnTo>
                <a:lnTo>
                  <a:pt x="33890" y="72610"/>
                </a:lnTo>
                <a:lnTo>
                  <a:pt x="33890" y="72630"/>
                </a:lnTo>
                <a:lnTo>
                  <a:pt x="33900" y="72640"/>
                </a:lnTo>
                <a:lnTo>
                  <a:pt x="33900" y="72650"/>
                </a:lnTo>
                <a:lnTo>
                  <a:pt x="33910" y="72660"/>
                </a:lnTo>
                <a:lnTo>
                  <a:pt x="33920" y="72670"/>
                </a:lnTo>
                <a:lnTo>
                  <a:pt x="33940" y="72700"/>
                </a:lnTo>
                <a:lnTo>
                  <a:pt x="33960" y="72720"/>
                </a:lnTo>
                <a:lnTo>
                  <a:pt x="33970" y="72730"/>
                </a:lnTo>
                <a:lnTo>
                  <a:pt x="34010" y="72750"/>
                </a:lnTo>
                <a:lnTo>
                  <a:pt x="34020" y="72750"/>
                </a:lnTo>
                <a:lnTo>
                  <a:pt x="34040" y="72760"/>
                </a:lnTo>
                <a:lnTo>
                  <a:pt x="34070" y="72760"/>
                </a:lnTo>
                <a:lnTo>
                  <a:pt x="34090" y="72760"/>
                </a:lnTo>
                <a:lnTo>
                  <a:pt x="34110" y="72750"/>
                </a:lnTo>
                <a:lnTo>
                  <a:pt x="34130" y="72750"/>
                </a:lnTo>
                <a:lnTo>
                  <a:pt x="34140" y="72750"/>
                </a:lnTo>
                <a:lnTo>
                  <a:pt x="34160" y="72740"/>
                </a:lnTo>
                <a:lnTo>
                  <a:pt x="34180" y="72740"/>
                </a:lnTo>
                <a:lnTo>
                  <a:pt x="34210" y="72750"/>
                </a:lnTo>
                <a:lnTo>
                  <a:pt x="34220" y="72750"/>
                </a:lnTo>
                <a:lnTo>
                  <a:pt x="34220" y="72760"/>
                </a:lnTo>
                <a:lnTo>
                  <a:pt x="34240" y="72770"/>
                </a:lnTo>
                <a:lnTo>
                  <a:pt x="34240" y="72790"/>
                </a:lnTo>
                <a:lnTo>
                  <a:pt x="34240" y="72800"/>
                </a:lnTo>
                <a:lnTo>
                  <a:pt x="34240" y="72830"/>
                </a:lnTo>
                <a:lnTo>
                  <a:pt x="34230" y="72840"/>
                </a:lnTo>
                <a:lnTo>
                  <a:pt x="34220" y="72860"/>
                </a:lnTo>
                <a:lnTo>
                  <a:pt x="34210" y="72870"/>
                </a:lnTo>
                <a:lnTo>
                  <a:pt x="34200" y="72880"/>
                </a:lnTo>
                <a:lnTo>
                  <a:pt x="34190" y="72900"/>
                </a:lnTo>
                <a:lnTo>
                  <a:pt x="34180" y="72910"/>
                </a:lnTo>
                <a:lnTo>
                  <a:pt x="34170" y="72920"/>
                </a:lnTo>
                <a:lnTo>
                  <a:pt x="34140" y="72950"/>
                </a:lnTo>
                <a:lnTo>
                  <a:pt x="34130" y="72960"/>
                </a:lnTo>
                <a:lnTo>
                  <a:pt x="34100" y="72990"/>
                </a:lnTo>
                <a:lnTo>
                  <a:pt x="34090" y="73000"/>
                </a:lnTo>
                <a:lnTo>
                  <a:pt x="34080" y="73010"/>
                </a:lnTo>
                <a:lnTo>
                  <a:pt x="34060" y="73040"/>
                </a:lnTo>
                <a:lnTo>
                  <a:pt x="34050" y="73050"/>
                </a:lnTo>
                <a:lnTo>
                  <a:pt x="34050" y="73070"/>
                </a:lnTo>
                <a:lnTo>
                  <a:pt x="34050" y="73090"/>
                </a:lnTo>
                <a:lnTo>
                  <a:pt x="34040" y="73110"/>
                </a:lnTo>
                <a:lnTo>
                  <a:pt x="34040" y="73120"/>
                </a:lnTo>
                <a:lnTo>
                  <a:pt x="34040" y="73140"/>
                </a:lnTo>
                <a:lnTo>
                  <a:pt x="34040" y="73160"/>
                </a:lnTo>
                <a:lnTo>
                  <a:pt x="34040" y="73190"/>
                </a:lnTo>
                <a:lnTo>
                  <a:pt x="34040" y="73230"/>
                </a:lnTo>
                <a:lnTo>
                  <a:pt x="34040" y="73240"/>
                </a:lnTo>
                <a:lnTo>
                  <a:pt x="34040" y="73270"/>
                </a:lnTo>
                <a:lnTo>
                  <a:pt x="34030" y="73300"/>
                </a:lnTo>
                <a:lnTo>
                  <a:pt x="34020" y="73330"/>
                </a:lnTo>
                <a:lnTo>
                  <a:pt x="34000" y="73340"/>
                </a:lnTo>
                <a:lnTo>
                  <a:pt x="33990" y="73340"/>
                </a:lnTo>
                <a:lnTo>
                  <a:pt x="33980" y="73340"/>
                </a:lnTo>
                <a:lnTo>
                  <a:pt x="33940" y="73310"/>
                </a:lnTo>
                <a:lnTo>
                  <a:pt x="33910" y="73280"/>
                </a:lnTo>
                <a:lnTo>
                  <a:pt x="33890" y="73270"/>
                </a:lnTo>
                <a:lnTo>
                  <a:pt x="33880" y="73260"/>
                </a:lnTo>
                <a:lnTo>
                  <a:pt x="33850" y="73250"/>
                </a:lnTo>
                <a:lnTo>
                  <a:pt x="33840" y="73240"/>
                </a:lnTo>
                <a:lnTo>
                  <a:pt x="33820" y="73240"/>
                </a:lnTo>
                <a:lnTo>
                  <a:pt x="33810" y="73230"/>
                </a:lnTo>
                <a:lnTo>
                  <a:pt x="33790" y="73230"/>
                </a:lnTo>
                <a:lnTo>
                  <a:pt x="33760" y="73230"/>
                </a:lnTo>
                <a:lnTo>
                  <a:pt x="33740" y="73230"/>
                </a:lnTo>
                <a:lnTo>
                  <a:pt x="33710" y="73230"/>
                </a:lnTo>
                <a:lnTo>
                  <a:pt x="33680" y="73240"/>
                </a:lnTo>
                <a:lnTo>
                  <a:pt x="33650" y="73250"/>
                </a:lnTo>
                <a:lnTo>
                  <a:pt x="33640" y="73260"/>
                </a:lnTo>
                <a:lnTo>
                  <a:pt x="33630" y="73270"/>
                </a:lnTo>
                <a:lnTo>
                  <a:pt x="33630" y="73260"/>
                </a:lnTo>
                <a:lnTo>
                  <a:pt x="33620" y="73250"/>
                </a:lnTo>
                <a:lnTo>
                  <a:pt x="33610" y="73230"/>
                </a:lnTo>
                <a:lnTo>
                  <a:pt x="33610" y="73220"/>
                </a:lnTo>
                <a:lnTo>
                  <a:pt x="33600" y="73210"/>
                </a:lnTo>
                <a:lnTo>
                  <a:pt x="33590" y="73200"/>
                </a:lnTo>
                <a:lnTo>
                  <a:pt x="33580" y="73190"/>
                </a:lnTo>
                <a:lnTo>
                  <a:pt x="33560" y="73170"/>
                </a:lnTo>
                <a:lnTo>
                  <a:pt x="33550" y="73160"/>
                </a:lnTo>
                <a:lnTo>
                  <a:pt x="33540" y="73150"/>
                </a:lnTo>
                <a:lnTo>
                  <a:pt x="33530" y="73140"/>
                </a:lnTo>
                <a:lnTo>
                  <a:pt x="33520" y="73130"/>
                </a:lnTo>
                <a:lnTo>
                  <a:pt x="33500" y="73130"/>
                </a:lnTo>
                <a:lnTo>
                  <a:pt x="33480" y="73110"/>
                </a:lnTo>
                <a:lnTo>
                  <a:pt x="33460" y="73090"/>
                </a:lnTo>
                <a:lnTo>
                  <a:pt x="33440" y="73080"/>
                </a:lnTo>
                <a:lnTo>
                  <a:pt x="33420" y="73060"/>
                </a:lnTo>
                <a:lnTo>
                  <a:pt x="33410" y="73060"/>
                </a:lnTo>
                <a:lnTo>
                  <a:pt x="33400" y="73050"/>
                </a:lnTo>
                <a:lnTo>
                  <a:pt x="33390" y="73040"/>
                </a:lnTo>
                <a:lnTo>
                  <a:pt x="33380" y="73020"/>
                </a:lnTo>
                <a:lnTo>
                  <a:pt x="33370" y="73000"/>
                </a:lnTo>
                <a:lnTo>
                  <a:pt x="33360" y="72990"/>
                </a:lnTo>
                <a:lnTo>
                  <a:pt x="33360" y="72970"/>
                </a:lnTo>
                <a:lnTo>
                  <a:pt x="33350" y="72950"/>
                </a:lnTo>
                <a:lnTo>
                  <a:pt x="33340" y="72940"/>
                </a:lnTo>
                <a:lnTo>
                  <a:pt x="33320" y="72900"/>
                </a:lnTo>
                <a:lnTo>
                  <a:pt x="33310" y="72870"/>
                </a:lnTo>
                <a:lnTo>
                  <a:pt x="33300" y="72860"/>
                </a:lnTo>
                <a:lnTo>
                  <a:pt x="33290" y="72840"/>
                </a:lnTo>
                <a:lnTo>
                  <a:pt x="33290" y="72830"/>
                </a:lnTo>
                <a:lnTo>
                  <a:pt x="33280" y="72820"/>
                </a:lnTo>
                <a:lnTo>
                  <a:pt x="33270" y="72800"/>
                </a:lnTo>
                <a:lnTo>
                  <a:pt x="33260" y="72760"/>
                </a:lnTo>
                <a:lnTo>
                  <a:pt x="33240" y="72740"/>
                </a:lnTo>
                <a:lnTo>
                  <a:pt x="33230" y="72710"/>
                </a:lnTo>
                <a:lnTo>
                  <a:pt x="33230" y="72700"/>
                </a:lnTo>
                <a:lnTo>
                  <a:pt x="33230" y="72690"/>
                </a:lnTo>
                <a:lnTo>
                  <a:pt x="33240" y="72680"/>
                </a:lnTo>
                <a:lnTo>
                  <a:pt x="33250" y="72670"/>
                </a:lnTo>
                <a:lnTo>
                  <a:pt x="33270" y="72670"/>
                </a:lnTo>
                <a:lnTo>
                  <a:pt x="33280" y="72670"/>
                </a:lnTo>
                <a:lnTo>
                  <a:pt x="33290" y="72670"/>
                </a:lnTo>
                <a:lnTo>
                  <a:pt x="33320" y="72670"/>
                </a:lnTo>
                <a:lnTo>
                  <a:pt x="33340" y="72680"/>
                </a:lnTo>
                <a:lnTo>
                  <a:pt x="33360" y="72690"/>
                </a:lnTo>
                <a:lnTo>
                  <a:pt x="33390" y="72690"/>
                </a:lnTo>
                <a:lnTo>
                  <a:pt x="33420" y="72710"/>
                </a:lnTo>
                <a:lnTo>
                  <a:pt x="33450" y="72710"/>
                </a:lnTo>
                <a:lnTo>
                  <a:pt x="33460" y="72710"/>
                </a:lnTo>
                <a:lnTo>
                  <a:pt x="33490" y="72720"/>
                </a:lnTo>
                <a:lnTo>
                  <a:pt x="33520" y="72710"/>
                </a:lnTo>
                <a:lnTo>
                  <a:pt x="33530" y="72700"/>
                </a:lnTo>
                <a:lnTo>
                  <a:pt x="33550" y="72690"/>
                </a:lnTo>
                <a:lnTo>
                  <a:pt x="33570" y="72680"/>
                </a:lnTo>
                <a:lnTo>
                  <a:pt x="33580" y="72660"/>
                </a:lnTo>
                <a:lnTo>
                  <a:pt x="33580" y="72650"/>
                </a:lnTo>
                <a:lnTo>
                  <a:pt x="33580" y="72640"/>
                </a:lnTo>
                <a:lnTo>
                  <a:pt x="33570" y="72630"/>
                </a:lnTo>
                <a:lnTo>
                  <a:pt x="33570" y="72620"/>
                </a:lnTo>
                <a:lnTo>
                  <a:pt x="33570" y="72610"/>
                </a:lnTo>
                <a:lnTo>
                  <a:pt x="33560" y="72600"/>
                </a:lnTo>
                <a:lnTo>
                  <a:pt x="33550" y="72600"/>
                </a:lnTo>
                <a:lnTo>
                  <a:pt x="33550" y="72590"/>
                </a:lnTo>
                <a:lnTo>
                  <a:pt x="33540" y="72590"/>
                </a:lnTo>
                <a:lnTo>
                  <a:pt x="33530" y="72570"/>
                </a:lnTo>
                <a:lnTo>
                  <a:pt x="33520" y="72560"/>
                </a:lnTo>
                <a:lnTo>
                  <a:pt x="33500" y="72560"/>
                </a:lnTo>
                <a:lnTo>
                  <a:pt x="33490" y="72550"/>
                </a:lnTo>
                <a:lnTo>
                  <a:pt x="33480" y="72550"/>
                </a:lnTo>
                <a:lnTo>
                  <a:pt x="33470" y="72540"/>
                </a:lnTo>
                <a:lnTo>
                  <a:pt x="33460" y="72540"/>
                </a:lnTo>
                <a:lnTo>
                  <a:pt x="33450" y="72540"/>
                </a:lnTo>
                <a:lnTo>
                  <a:pt x="33440" y="72530"/>
                </a:lnTo>
                <a:lnTo>
                  <a:pt x="33430" y="72530"/>
                </a:lnTo>
                <a:lnTo>
                  <a:pt x="33420" y="72530"/>
                </a:lnTo>
                <a:lnTo>
                  <a:pt x="33420" y="72520"/>
                </a:lnTo>
                <a:lnTo>
                  <a:pt x="33410" y="72520"/>
                </a:lnTo>
                <a:lnTo>
                  <a:pt x="33410" y="72510"/>
                </a:lnTo>
                <a:lnTo>
                  <a:pt x="33400" y="72500"/>
                </a:lnTo>
                <a:lnTo>
                  <a:pt x="33400" y="72480"/>
                </a:lnTo>
                <a:lnTo>
                  <a:pt x="33400" y="72470"/>
                </a:lnTo>
                <a:lnTo>
                  <a:pt x="33400" y="72430"/>
                </a:lnTo>
                <a:lnTo>
                  <a:pt x="33400" y="72420"/>
                </a:lnTo>
                <a:lnTo>
                  <a:pt x="33400" y="72410"/>
                </a:lnTo>
                <a:lnTo>
                  <a:pt x="33400" y="72400"/>
                </a:lnTo>
                <a:lnTo>
                  <a:pt x="33390" y="72380"/>
                </a:lnTo>
                <a:lnTo>
                  <a:pt x="33390" y="72370"/>
                </a:lnTo>
                <a:lnTo>
                  <a:pt x="33380" y="72350"/>
                </a:lnTo>
                <a:lnTo>
                  <a:pt x="33380" y="72330"/>
                </a:lnTo>
                <a:lnTo>
                  <a:pt x="33370" y="72300"/>
                </a:lnTo>
                <a:lnTo>
                  <a:pt x="33360" y="72300"/>
                </a:lnTo>
                <a:lnTo>
                  <a:pt x="33350" y="72290"/>
                </a:lnTo>
                <a:lnTo>
                  <a:pt x="33340" y="72270"/>
                </a:lnTo>
                <a:lnTo>
                  <a:pt x="33330" y="72260"/>
                </a:lnTo>
                <a:lnTo>
                  <a:pt x="33320" y="72260"/>
                </a:lnTo>
                <a:lnTo>
                  <a:pt x="33310" y="72250"/>
                </a:lnTo>
                <a:lnTo>
                  <a:pt x="33290" y="72250"/>
                </a:lnTo>
                <a:lnTo>
                  <a:pt x="33270" y="72240"/>
                </a:lnTo>
                <a:lnTo>
                  <a:pt x="33260" y="72230"/>
                </a:lnTo>
                <a:lnTo>
                  <a:pt x="33230" y="72230"/>
                </a:lnTo>
                <a:lnTo>
                  <a:pt x="33210" y="72220"/>
                </a:lnTo>
                <a:lnTo>
                  <a:pt x="33200" y="72220"/>
                </a:lnTo>
                <a:lnTo>
                  <a:pt x="33180" y="72220"/>
                </a:lnTo>
                <a:lnTo>
                  <a:pt x="33170" y="72220"/>
                </a:lnTo>
                <a:lnTo>
                  <a:pt x="33160" y="72220"/>
                </a:lnTo>
                <a:lnTo>
                  <a:pt x="33150" y="72220"/>
                </a:lnTo>
                <a:lnTo>
                  <a:pt x="33140" y="72220"/>
                </a:lnTo>
                <a:lnTo>
                  <a:pt x="33130" y="72220"/>
                </a:lnTo>
                <a:lnTo>
                  <a:pt x="33120" y="72210"/>
                </a:lnTo>
                <a:lnTo>
                  <a:pt x="33110" y="72210"/>
                </a:lnTo>
                <a:lnTo>
                  <a:pt x="33100" y="72210"/>
                </a:lnTo>
                <a:lnTo>
                  <a:pt x="33090" y="72200"/>
                </a:lnTo>
                <a:lnTo>
                  <a:pt x="33080" y="72190"/>
                </a:lnTo>
                <a:lnTo>
                  <a:pt x="33080" y="72180"/>
                </a:lnTo>
                <a:lnTo>
                  <a:pt x="33070" y="72170"/>
                </a:lnTo>
                <a:lnTo>
                  <a:pt x="33060" y="72160"/>
                </a:lnTo>
                <a:lnTo>
                  <a:pt x="33050" y="72150"/>
                </a:lnTo>
                <a:lnTo>
                  <a:pt x="33040" y="72130"/>
                </a:lnTo>
                <a:lnTo>
                  <a:pt x="33030" y="72110"/>
                </a:lnTo>
                <a:lnTo>
                  <a:pt x="33030" y="72100"/>
                </a:lnTo>
                <a:lnTo>
                  <a:pt x="33030" y="72090"/>
                </a:lnTo>
                <a:lnTo>
                  <a:pt x="33020" y="72080"/>
                </a:lnTo>
                <a:lnTo>
                  <a:pt x="33020" y="72070"/>
                </a:lnTo>
                <a:lnTo>
                  <a:pt x="33010" y="72060"/>
                </a:lnTo>
                <a:lnTo>
                  <a:pt x="33010" y="72050"/>
                </a:lnTo>
                <a:lnTo>
                  <a:pt x="33000" y="72040"/>
                </a:lnTo>
                <a:lnTo>
                  <a:pt x="32990" y="72040"/>
                </a:lnTo>
                <a:lnTo>
                  <a:pt x="32980" y="72020"/>
                </a:lnTo>
                <a:lnTo>
                  <a:pt x="32970" y="72020"/>
                </a:lnTo>
                <a:lnTo>
                  <a:pt x="32950" y="72000"/>
                </a:lnTo>
                <a:lnTo>
                  <a:pt x="32940" y="71990"/>
                </a:lnTo>
                <a:lnTo>
                  <a:pt x="32930" y="71980"/>
                </a:lnTo>
                <a:lnTo>
                  <a:pt x="32920" y="71970"/>
                </a:lnTo>
                <a:lnTo>
                  <a:pt x="32910" y="71970"/>
                </a:lnTo>
                <a:lnTo>
                  <a:pt x="32910" y="71960"/>
                </a:lnTo>
                <a:lnTo>
                  <a:pt x="32900" y="71950"/>
                </a:lnTo>
                <a:lnTo>
                  <a:pt x="32890" y="71950"/>
                </a:lnTo>
                <a:lnTo>
                  <a:pt x="32870" y="71940"/>
                </a:lnTo>
                <a:lnTo>
                  <a:pt x="32860" y="71930"/>
                </a:lnTo>
                <a:lnTo>
                  <a:pt x="32850" y="71930"/>
                </a:lnTo>
                <a:lnTo>
                  <a:pt x="32840" y="71920"/>
                </a:lnTo>
                <a:lnTo>
                  <a:pt x="32830" y="71920"/>
                </a:lnTo>
                <a:lnTo>
                  <a:pt x="32830" y="71910"/>
                </a:lnTo>
                <a:lnTo>
                  <a:pt x="32790" y="71870"/>
                </a:lnTo>
                <a:lnTo>
                  <a:pt x="32790" y="71880"/>
                </a:lnTo>
                <a:lnTo>
                  <a:pt x="32780" y="71880"/>
                </a:lnTo>
                <a:lnTo>
                  <a:pt x="32780" y="71870"/>
                </a:lnTo>
                <a:lnTo>
                  <a:pt x="32770" y="71870"/>
                </a:lnTo>
                <a:lnTo>
                  <a:pt x="32760" y="71870"/>
                </a:lnTo>
                <a:lnTo>
                  <a:pt x="32790" y="71930"/>
                </a:lnTo>
                <a:lnTo>
                  <a:pt x="32810" y="71940"/>
                </a:lnTo>
                <a:lnTo>
                  <a:pt x="32820" y="71950"/>
                </a:lnTo>
                <a:lnTo>
                  <a:pt x="32830" y="71960"/>
                </a:lnTo>
                <a:lnTo>
                  <a:pt x="32850" y="71970"/>
                </a:lnTo>
                <a:lnTo>
                  <a:pt x="32860" y="71970"/>
                </a:lnTo>
                <a:lnTo>
                  <a:pt x="32880" y="71990"/>
                </a:lnTo>
                <a:lnTo>
                  <a:pt x="32890" y="72000"/>
                </a:lnTo>
                <a:lnTo>
                  <a:pt x="32900" y="72000"/>
                </a:lnTo>
                <a:lnTo>
                  <a:pt x="32910" y="72010"/>
                </a:lnTo>
                <a:lnTo>
                  <a:pt x="32910" y="72020"/>
                </a:lnTo>
                <a:lnTo>
                  <a:pt x="32920" y="72020"/>
                </a:lnTo>
                <a:lnTo>
                  <a:pt x="32920" y="72030"/>
                </a:lnTo>
                <a:lnTo>
                  <a:pt x="32930" y="72030"/>
                </a:lnTo>
                <a:lnTo>
                  <a:pt x="32940" y="72050"/>
                </a:lnTo>
                <a:lnTo>
                  <a:pt x="32970" y="72070"/>
                </a:lnTo>
                <a:lnTo>
                  <a:pt x="32980" y="72080"/>
                </a:lnTo>
                <a:lnTo>
                  <a:pt x="32990" y="72090"/>
                </a:lnTo>
                <a:lnTo>
                  <a:pt x="32990" y="72100"/>
                </a:lnTo>
                <a:lnTo>
                  <a:pt x="33000" y="72110"/>
                </a:lnTo>
                <a:lnTo>
                  <a:pt x="33010" y="72120"/>
                </a:lnTo>
                <a:lnTo>
                  <a:pt x="33010" y="72130"/>
                </a:lnTo>
                <a:lnTo>
                  <a:pt x="33020" y="72140"/>
                </a:lnTo>
                <a:lnTo>
                  <a:pt x="33020" y="72150"/>
                </a:lnTo>
                <a:lnTo>
                  <a:pt x="33020" y="72160"/>
                </a:lnTo>
                <a:lnTo>
                  <a:pt x="33020" y="72170"/>
                </a:lnTo>
                <a:lnTo>
                  <a:pt x="33030" y="72180"/>
                </a:lnTo>
                <a:lnTo>
                  <a:pt x="33030" y="72190"/>
                </a:lnTo>
                <a:lnTo>
                  <a:pt x="33040" y="72200"/>
                </a:lnTo>
                <a:lnTo>
                  <a:pt x="33040" y="72210"/>
                </a:lnTo>
                <a:lnTo>
                  <a:pt x="33050" y="72220"/>
                </a:lnTo>
                <a:lnTo>
                  <a:pt x="33060" y="72230"/>
                </a:lnTo>
                <a:lnTo>
                  <a:pt x="33080" y="72240"/>
                </a:lnTo>
                <a:lnTo>
                  <a:pt x="33090" y="72240"/>
                </a:lnTo>
                <a:lnTo>
                  <a:pt x="33100" y="72250"/>
                </a:lnTo>
                <a:lnTo>
                  <a:pt x="33110" y="72250"/>
                </a:lnTo>
                <a:lnTo>
                  <a:pt x="33120" y="72250"/>
                </a:lnTo>
                <a:lnTo>
                  <a:pt x="33130" y="72260"/>
                </a:lnTo>
                <a:lnTo>
                  <a:pt x="33140" y="72260"/>
                </a:lnTo>
                <a:lnTo>
                  <a:pt x="33150" y="72260"/>
                </a:lnTo>
                <a:lnTo>
                  <a:pt x="33180" y="72260"/>
                </a:lnTo>
                <a:lnTo>
                  <a:pt x="33200" y="72270"/>
                </a:lnTo>
                <a:lnTo>
                  <a:pt x="33210" y="72270"/>
                </a:lnTo>
                <a:lnTo>
                  <a:pt x="33220" y="72270"/>
                </a:lnTo>
                <a:lnTo>
                  <a:pt x="33220" y="72280"/>
                </a:lnTo>
                <a:lnTo>
                  <a:pt x="33230" y="72280"/>
                </a:lnTo>
                <a:lnTo>
                  <a:pt x="33240" y="72280"/>
                </a:lnTo>
                <a:lnTo>
                  <a:pt x="33250" y="72280"/>
                </a:lnTo>
                <a:lnTo>
                  <a:pt x="33270" y="72280"/>
                </a:lnTo>
                <a:lnTo>
                  <a:pt x="33280" y="72280"/>
                </a:lnTo>
                <a:lnTo>
                  <a:pt x="33290" y="72290"/>
                </a:lnTo>
                <a:lnTo>
                  <a:pt x="33300" y="72290"/>
                </a:lnTo>
                <a:lnTo>
                  <a:pt x="33310" y="72300"/>
                </a:lnTo>
                <a:lnTo>
                  <a:pt x="33320" y="72300"/>
                </a:lnTo>
                <a:lnTo>
                  <a:pt x="33320" y="72310"/>
                </a:lnTo>
                <a:lnTo>
                  <a:pt x="33330" y="72310"/>
                </a:lnTo>
                <a:lnTo>
                  <a:pt x="33330" y="72320"/>
                </a:lnTo>
                <a:lnTo>
                  <a:pt x="33330" y="72330"/>
                </a:lnTo>
                <a:lnTo>
                  <a:pt x="33340" y="72340"/>
                </a:lnTo>
                <a:lnTo>
                  <a:pt x="33340" y="72350"/>
                </a:lnTo>
                <a:lnTo>
                  <a:pt x="33340" y="72360"/>
                </a:lnTo>
                <a:lnTo>
                  <a:pt x="33350" y="72370"/>
                </a:lnTo>
                <a:lnTo>
                  <a:pt x="33350" y="72380"/>
                </a:lnTo>
                <a:lnTo>
                  <a:pt x="33350" y="72390"/>
                </a:lnTo>
                <a:lnTo>
                  <a:pt x="33350" y="72410"/>
                </a:lnTo>
                <a:lnTo>
                  <a:pt x="33360" y="72410"/>
                </a:lnTo>
                <a:lnTo>
                  <a:pt x="33360" y="72420"/>
                </a:lnTo>
                <a:lnTo>
                  <a:pt x="33350" y="72430"/>
                </a:lnTo>
                <a:lnTo>
                  <a:pt x="33350" y="72460"/>
                </a:lnTo>
                <a:lnTo>
                  <a:pt x="33360" y="72480"/>
                </a:lnTo>
                <a:lnTo>
                  <a:pt x="33360" y="72490"/>
                </a:lnTo>
                <a:lnTo>
                  <a:pt x="33360" y="72500"/>
                </a:lnTo>
                <a:lnTo>
                  <a:pt x="33370" y="72510"/>
                </a:lnTo>
                <a:lnTo>
                  <a:pt x="33370" y="72530"/>
                </a:lnTo>
                <a:lnTo>
                  <a:pt x="33380" y="72540"/>
                </a:lnTo>
                <a:lnTo>
                  <a:pt x="33390" y="72550"/>
                </a:lnTo>
                <a:lnTo>
                  <a:pt x="33400" y="72560"/>
                </a:lnTo>
                <a:lnTo>
                  <a:pt x="33420" y="72570"/>
                </a:lnTo>
                <a:lnTo>
                  <a:pt x="33430" y="72570"/>
                </a:lnTo>
                <a:lnTo>
                  <a:pt x="33440" y="72580"/>
                </a:lnTo>
                <a:lnTo>
                  <a:pt x="33450" y="72580"/>
                </a:lnTo>
                <a:lnTo>
                  <a:pt x="33450" y="72590"/>
                </a:lnTo>
                <a:lnTo>
                  <a:pt x="33470" y="72590"/>
                </a:lnTo>
                <a:lnTo>
                  <a:pt x="33480" y="72600"/>
                </a:lnTo>
                <a:lnTo>
                  <a:pt x="33490" y="72610"/>
                </a:lnTo>
                <a:lnTo>
                  <a:pt x="33500" y="72610"/>
                </a:lnTo>
                <a:lnTo>
                  <a:pt x="33510" y="72610"/>
                </a:lnTo>
                <a:lnTo>
                  <a:pt x="33520" y="72620"/>
                </a:lnTo>
                <a:lnTo>
                  <a:pt x="33520" y="72630"/>
                </a:lnTo>
                <a:lnTo>
                  <a:pt x="33530" y="72630"/>
                </a:lnTo>
                <a:lnTo>
                  <a:pt x="33530" y="72640"/>
                </a:lnTo>
                <a:lnTo>
                  <a:pt x="33530" y="72650"/>
                </a:lnTo>
                <a:lnTo>
                  <a:pt x="33530" y="72660"/>
                </a:lnTo>
                <a:lnTo>
                  <a:pt x="33520" y="72660"/>
                </a:lnTo>
                <a:lnTo>
                  <a:pt x="33510" y="72670"/>
                </a:lnTo>
                <a:lnTo>
                  <a:pt x="33500" y="72670"/>
                </a:lnTo>
                <a:lnTo>
                  <a:pt x="33500" y="72660"/>
                </a:lnTo>
                <a:lnTo>
                  <a:pt x="33490" y="72660"/>
                </a:lnTo>
                <a:lnTo>
                  <a:pt x="33480" y="72670"/>
                </a:lnTo>
                <a:lnTo>
                  <a:pt x="33460" y="72660"/>
                </a:lnTo>
                <a:lnTo>
                  <a:pt x="33450" y="72660"/>
                </a:lnTo>
                <a:lnTo>
                  <a:pt x="33440" y="72650"/>
                </a:lnTo>
                <a:lnTo>
                  <a:pt x="33430" y="72650"/>
                </a:lnTo>
                <a:lnTo>
                  <a:pt x="33420" y="72650"/>
                </a:lnTo>
                <a:lnTo>
                  <a:pt x="33410" y="72650"/>
                </a:lnTo>
                <a:lnTo>
                  <a:pt x="33400" y="72640"/>
                </a:lnTo>
                <a:lnTo>
                  <a:pt x="33380" y="72630"/>
                </a:lnTo>
                <a:lnTo>
                  <a:pt x="33370" y="72630"/>
                </a:lnTo>
                <a:lnTo>
                  <a:pt x="33360" y="72630"/>
                </a:lnTo>
                <a:lnTo>
                  <a:pt x="33320" y="72620"/>
                </a:lnTo>
                <a:lnTo>
                  <a:pt x="33290" y="72620"/>
                </a:lnTo>
                <a:lnTo>
                  <a:pt x="33270" y="72620"/>
                </a:lnTo>
                <a:lnTo>
                  <a:pt x="33240" y="72630"/>
                </a:lnTo>
                <a:lnTo>
                  <a:pt x="33230" y="72630"/>
                </a:lnTo>
                <a:lnTo>
                  <a:pt x="33220" y="72640"/>
                </a:lnTo>
                <a:lnTo>
                  <a:pt x="33210" y="72640"/>
                </a:lnTo>
                <a:lnTo>
                  <a:pt x="33200" y="72650"/>
                </a:lnTo>
                <a:lnTo>
                  <a:pt x="33200" y="72660"/>
                </a:lnTo>
                <a:lnTo>
                  <a:pt x="33190" y="72670"/>
                </a:lnTo>
                <a:lnTo>
                  <a:pt x="33180" y="72700"/>
                </a:lnTo>
                <a:lnTo>
                  <a:pt x="33180" y="72710"/>
                </a:lnTo>
                <a:lnTo>
                  <a:pt x="33180" y="72730"/>
                </a:lnTo>
                <a:lnTo>
                  <a:pt x="33180" y="72740"/>
                </a:lnTo>
                <a:lnTo>
                  <a:pt x="33180" y="72750"/>
                </a:lnTo>
                <a:lnTo>
                  <a:pt x="33190" y="72770"/>
                </a:lnTo>
                <a:lnTo>
                  <a:pt x="33190" y="72780"/>
                </a:lnTo>
                <a:lnTo>
                  <a:pt x="33200" y="72790"/>
                </a:lnTo>
                <a:lnTo>
                  <a:pt x="33200" y="72800"/>
                </a:lnTo>
                <a:lnTo>
                  <a:pt x="33210" y="72810"/>
                </a:lnTo>
                <a:lnTo>
                  <a:pt x="33210" y="72820"/>
                </a:lnTo>
                <a:lnTo>
                  <a:pt x="33230" y="72850"/>
                </a:lnTo>
                <a:lnTo>
                  <a:pt x="33250" y="72890"/>
                </a:lnTo>
                <a:lnTo>
                  <a:pt x="33270" y="72920"/>
                </a:lnTo>
                <a:lnTo>
                  <a:pt x="33280" y="72940"/>
                </a:lnTo>
                <a:lnTo>
                  <a:pt x="33280" y="72960"/>
                </a:lnTo>
                <a:lnTo>
                  <a:pt x="33290" y="72970"/>
                </a:lnTo>
                <a:lnTo>
                  <a:pt x="33310" y="73010"/>
                </a:lnTo>
                <a:lnTo>
                  <a:pt x="33310" y="73030"/>
                </a:lnTo>
                <a:lnTo>
                  <a:pt x="33320" y="73040"/>
                </a:lnTo>
                <a:lnTo>
                  <a:pt x="33350" y="73080"/>
                </a:lnTo>
                <a:lnTo>
                  <a:pt x="33370" y="73110"/>
                </a:lnTo>
                <a:lnTo>
                  <a:pt x="33400" y="73130"/>
                </a:lnTo>
                <a:lnTo>
                  <a:pt x="33420" y="73150"/>
                </a:lnTo>
                <a:lnTo>
                  <a:pt x="33430" y="73160"/>
                </a:lnTo>
                <a:lnTo>
                  <a:pt x="33440" y="73170"/>
                </a:lnTo>
                <a:lnTo>
                  <a:pt x="33450" y="73180"/>
                </a:lnTo>
                <a:lnTo>
                  <a:pt x="33470" y="73190"/>
                </a:lnTo>
                <a:lnTo>
                  <a:pt x="33490" y="73210"/>
                </a:lnTo>
                <a:lnTo>
                  <a:pt x="33500" y="73230"/>
                </a:lnTo>
                <a:lnTo>
                  <a:pt x="33510" y="73230"/>
                </a:lnTo>
                <a:lnTo>
                  <a:pt x="33530" y="73250"/>
                </a:lnTo>
                <a:lnTo>
                  <a:pt x="33540" y="73260"/>
                </a:lnTo>
                <a:lnTo>
                  <a:pt x="33560" y="73280"/>
                </a:lnTo>
                <a:lnTo>
                  <a:pt x="33580" y="73290"/>
                </a:lnTo>
                <a:lnTo>
                  <a:pt x="33600" y="73320"/>
                </a:lnTo>
                <a:lnTo>
                  <a:pt x="33600" y="73330"/>
                </a:lnTo>
                <a:lnTo>
                  <a:pt x="33610" y="73340"/>
                </a:lnTo>
                <a:lnTo>
                  <a:pt x="33620" y="73350"/>
                </a:lnTo>
                <a:lnTo>
                  <a:pt x="33620" y="73380"/>
                </a:lnTo>
                <a:lnTo>
                  <a:pt x="33630" y="73390"/>
                </a:lnTo>
                <a:lnTo>
                  <a:pt x="33630" y="73400"/>
                </a:lnTo>
                <a:lnTo>
                  <a:pt x="33620" y="73410"/>
                </a:lnTo>
                <a:lnTo>
                  <a:pt x="33610" y="73420"/>
                </a:lnTo>
                <a:lnTo>
                  <a:pt x="33590" y="73430"/>
                </a:lnTo>
                <a:lnTo>
                  <a:pt x="33570" y="73460"/>
                </a:lnTo>
                <a:lnTo>
                  <a:pt x="33550" y="73480"/>
                </a:lnTo>
                <a:lnTo>
                  <a:pt x="33540" y="73500"/>
                </a:lnTo>
                <a:lnTo>
                  <a:pt x="33530" y="73510"/>
                </a:lnTo>
                <a:lnTo>
                  <a:pt x="33520" y="73530"/>
                </a:lnTo>
                <a:lnTo>
                  <a:pt x="33510" y="73540"/>
                </a:lnTo>
                <a:lnTo>
                  <a:pt x="33510" y="73550"/>
                </a:lnTo>
                <a:lnTo>
                  <a:pt x="33500" y="73550"/>
                </a:lnTo>
                <a:lnTo>
                  <a:pt x="33490" y="73540"/>
                </a:lnTo>
                <a:lnTo>
                  <a:pt x="33490" y="73550"/>
                </a:lnTo>
                <a:lnTo>
                  <a:pt x="33480" y="73540"/>
                </a:lnTo>
                <a:lnTo>
                  <a:pt x="33480" y="73530"/>
                </a:lnTo>
                <a:lnTo>
                  <a:pt x="33470" y="73510"/>
                </a:lnTo>
                <a:lnTo>
                  <a:pt x="33460" y="73500"/>
                </a:lnTo>
                <a:lnTo>
                  <a:pt x="33450" y="73490"/>
                </a:lnTo>
                <a:lnTo>
                  <a:pt x="33440" y="73490"/>
                </a:lnTo>
                <a:lnTo>
                  <a:pt x="33430" y="73480"/>
                </a:lnTo>
                <a:lnTo>
                  <a:pt x="33390" y="73470"/>
                </a:lnTo>
                <a:lnTo>
                  <a:pt x="33370" y="73460"/>
                </a:lnTo>
                <a:lnTo>
                  <a:pt x="33330" y="73460"/>
                </a:lnTo>
                <a:lnTo>
                  <a:pt x="33310" y="73470"/>
                </a:lnTo>
                <a:lnTo>
                  <a:pt x="33290" y="73480"/>
                </a:lnTo>
                <a:lnTo>
                  <a:pt x="33270" y="73500"/>
                </a:lnTo>
                <a:lnTo>
                  <a:pt x="33250" y="73510"/>
                </a:lnTo>
                <a:lnTo>
                  <a:pt x="33240" y="73510"/>
                </a:lnTo>
                <a:lnTo>
                  <a:pt x="33230" y="73520"/>
                </a:lnTo>
                <a:lnTo>
                  <a:pt x="33220" y="73560"/>
                </a:lnTo>
                <a:lnTo>
                  <a:pt x="33220" y="73570"/>
                </a:lnTo>
                <a:lnTo>
                  <a:pt x="33210" y="73580"/>
                </a:lnTo>
                <a:lnTo>
                  <a:pt x="33190" y="73590"/>
                </a:lnTo>
                <a:lnTo>
                  <a:pt x="33170" y="73610"/>
                </a:lnTo>
                <a:lnTo>
                  <a:pt x="33170" y="73630"/>
                </a:lnTo>
                <a:lnTo>
                  <a:pt x="33150" y="73660"/>
                </a:lnTo>
                <a:lnTo>
                  <a:pt x="33150" y="73670"/>
                </a:lnTo>
                <a:lnTo>
                  <a:pt x="33140" y="73690"/>
                </a:lnTo>
                <a:lnTo>
                  <a:pt x="33130" y="73710"/>
                </a:lnTo>
                <a:lnTo>
                  <a:pt x="33130" y="73730"/>
                </a:lnTo>
                <a:lnTo>
                  <a:pt x="33120" y="73740"/>
                </a:lnTo>
                <a:lnTo>
                  <a:pt x="33120" y="73750"/>
                </a:lnTo>
                <a:lnTo>
                  <a:pt x="33100" y="73760"/>
                </a:lnTo>
                <a:lnTo>
                  <a:pt x="33080" y="73770"/>
                </a:lnTo>
                <a:lnTo>
                  <a:pt x="33060" y="73770"/>
                </a:lnTo>
                <a:lnTo>
                  <a:pt x="33040" y="73780"/>
                </a:lnTo>
                <a:lnTo>
                  <a:pt x="33040" y="73790"/>
                </a:lnTo>
                <a:lnTo>
                  <a:pt x="33030" y="73800"/>
                </a:lnTo>
                <a:lnTo>
                  <a:pt x="33030" y="73810"/>
                </a:lnTo>
                <a:lnTo>
                  <a:pt x="33030" y="73820"/>
                </a:lnTo>
                <a:lnTo>
                  <a:pt x="33030" y="73840"/>
                </a:lnTo>
                <a:lnTo>
                  <a:pt x="33020" y="73850"/>
                </a:lnTo>
                <a:lnTo>
                  <a:pt x="33020" y="73860"/>
                </a:lnTo>
                <a:lnTo>
                  <a:pt x="33010" y="73860"/>
                </a:lnTo>
                <a:lnTo>
                  <a:pt x="33000" y="73850"/>
                </a:lnTo>
                <a:lnTo>
                  <a:pt x="32970" y="73830"/>
                </a:lnTo>
                <a:lnTo>
                  <a:pt x="32960" y="73820"/>
                </a:lnTo>
                <a:lnTo>
                  <a:pt x="32940" y="73800"/>
                </a:lnTo>
                <a:lnTo>
                  <a:pt x="32920" y="73790"/>
                </a:lnTo>
                <a:lnTo>
                  <a:pt x="32900" y="73800"/>
                </a:lnTo>
                <a:lnTo>
                  <a:pt x="32880" y="73810"/>
                </a:lnTo>
                <a:lnTo>
                  <a:pt x="32880" y="73830"/>
                </a:lnTo>
                <a:lnTo>
                  <a:pt x="32880" y="73850"/>
                </a:lnTo>
                <a:lnTo>
                  <a:pt x="32880" y="73870"/>
                </a:lnTo>
                <a:lnTo>
                  <a:pt x="32880" y="73890"/>
                </a:lnTo>
                <a:lnTo>
                  <a:pt x="32880" y="73910"/>
                </a:lnTo>
                <a:lnTo>
                  <a:pt x="32870" y="73940"/>
                </a:lnTo>
                <a:lnTo>
                  <a:pt x="32860" y="73960"/>
                </a:lnTo>
                <a:lnTo>
                  <a:pt x="32850" y="73970"/>
                </a:lnTo>
                <a:lnTo>
                  <a:pt x="32850" y="73990"/>
                </a:lnTo>
                <a:lnTo>
                  <a:pt x="32850" y="74010"/>
                </a:lnTo>
                <a:lnTo>
                  <a:pt x="32860" y="74030"/>
                </a:lnTo>
                <a:lnTo>
                  <a:pt x="32860" y="74050"/>
                </a:lnTo>
                <a:lnTo>
                  <a:pt x="32870" y="74070"/>
                </a:lnTo>
                <a:lnTo>
                  <a:pt x="32880" y="74090"/>
                </a:lnTo>
                <a:lnTo>
                  <a:pt x="32880" y="74130"/>
                </a:lnTo>
                <a:lnTo>
                  <a:pt x="32890" y="74150"/>
                </a:lnTo>
                <a:lnTo>
                  <a:pt x="32890" y="74180"/>
                </a:lnTo>
                <a:lnTo>
                  <a:pt x="32890" y="74190"/>
                </a:lnTo>
                <a:lnTo>
                  <a:pt x="32880" y="74220"/>
                </a:lnTo>
                <a:lnTo>
                  <a:pt x="32880" y="74240"/>
                </a:lnTo>
                <a:lnTo>
                  <a:pt x="32880" y="74260"/>
                </a:lnTo>
                <a:lnTo>
                  <a:pt x="32870" y="74270"/>
                </a:lnTo>
                <a:lnTo>
                  <a:pt x="32850" y="74280"/>
                </a:lnTo>
                <a:lnTo>
                  <a:pt x="32830" y="74290"/>
                </a:lnTo>
                <a:lnTo>
                  <a:pt x="32820" y="74280"/>
                </a:lnTo>
                <a:lnTo>
                  <a:pt x="32830" y="74280"/>
                </a:lnTo>
                <a:lnTo>
                  <a:pt x="32820" y="74280"/>
                </a:lnTo>
                <a:lnTo>
                  <a:pt x="32820" y="74270"/>
                </a:lnTo>
                <a:lnTo>
                  <a:pt x="32820" y="74260"/>
                </a:lnTo>
                <a:lnTo>
                  <a:pt x="32810" y="74250"/>
                </a:lnTo>
                <a:lnTo>
                  <a:pt x="32810" y="74240"/>
                </a:lnTo>
                <a:lnTo>
                  <a:pt x="32800" y="74220"/>
                </a:lnTo>
                <a:lnTo>
                  <a:pt x="32790" y="74190"/>
                </a:lnTo>
                <a:lnTo>
                  <a:pt x="32770" y="74170"/>
                </a:lnTo>
                <a:lnTo>
                  <a:pt x="32760" y="74160"/>
                </a:lnTo>
                <a:lnTo>
                  <a:pt x="32760" y="74150"/>
                </a:lnTo>
                <a:lnTo>
                  <a:pt x="32740" y="74120"/>
                </a:lnTo>
                <a:lnTo>
                  <a:pt x="32730" y="74110"/>
                </a:lnTo>
                <a:lnTo>
                  <a:pt x="32720" y="74090"/>
                </a:lnTo>
                <a:lnTo>
                  <a:pt x="32710" y="74080"/>
                </a:lnTo>
                <a:lnTo>
                  <a:pt x="32700" y="74060"/>
                </a:lnTo>
                <a:lnTo>
                  <a:pt x="32690" y="74040"/>
                </a:lnTo>
                <a:lnTo>
                  <a:pt x="32680" y="74020"/>
                </a:lnTo>
                <a:lnTo>
                  <a:pt x="32660" y="74000"/>
                </a:lnTo>
                <a:lnTo>
                  <a:pt x="32650" y="73980"/>
                </a:lnTo>
                <a:lnTo>
                  <a:pt x="32650" y="73970"/>
                </a:lnTo>
                <a:lnTo>
                  <a:pt x="32630" y="73960"/>
                </a:lnTo>
                <a:lnTo>
                  <a:pt x="32630" y="73940"/>
                </a:lnTo>
                <a:lnTo>
                  <a:pt x="32610" y="73920"/>
                </a:lnTo>
                <a:lnTo>
                  <a:pt x="32610" y="73910"/>
                </a:lnTo>
                <a:lnTo>
                  <a:pt x="32600" y="73900"/>
                </a:lnTo>
                <a:lnTo>
                  <a:pt x="32580" y="73870"/>
                </a:lnTo>
                <a:lnTo>
                  <a:pt x="32570" y="73860"/>
                </a:lnTo>
                <a:lnTo>
                  <a:pt x="32560" y="73830"/>
                </a:lnTo>
                <a:lnTo>
                  <a:pt x="32550" y="73820"/>
                </a:lnTo>
                <a:lnTo>
                  <a:pt x="32550" y="73800"/>
                </a:lnTo>
                <a:lnTo>
                  <a:pt x="32530" y="73780"/>
                </a:lnTo>
                <a:lnTo>
                  <a:pt x="32520" y="73760"/>
                </a:lnTo>
                <a:lnTo>
                  <a:pt x="32520" y="73750"/>
                </a:lnTo>
                <a:lnTo>
                  <a:pt x="32520" y="73740"/>
                </a:lnTo>
                <a:lnTo>
                  <a:pt x="32530" y="73740"/>
                </a:lnTo>
                <a:lnTo>
                  <a:pt x="32540" y="73730"/>
                </a:lnTo>
                <a:lnTo>
                  <a:pt x="32550" y="73730"/>
                </a:lnTo>
                <a:lnTo>
                  <a:pt x="32560" y="73730"/>
                </a:lnTo>
                <a:lnTo>
                  <a:pt x="32570" y="73730"/>
                </a:lnTo>
                <a:lnTo>
                  <a:pt x="32580" y="73730"/>
                </a:lnTo>
                <a:lnTo>
                  <a:pt x="32600" y="73730"/>
                </a:lnTo>
                <a:lnTo>
                  <a:pt x="32600" y="73720"/>
                </a:lnTo>
                <a:lnTo>
                  <a:pt x="32620" y="73720"/>
                </a:lnTo>
                <a:lnTo>
                  <a:pt x="32640" y="73720"/>
                </a:lnTo>
                <a:lnTo>
                  <a:pt x="32680" y="73730"/>
                </a:lnTo>
                <a:lnTo>
                  <a:pt x="32690" y="73730"/>
                </a:lnTo>
                <a:lnTo>
                  <a:pt x="32700" y="73730"/>
                </a:lnTo>
                <a:lnTo>
                  <a:pt x="32720" y="73740"/>
                </a:lnTo>
                <a:lnTo>
                  <a:pt x="32750" y="73750"/>
                </a:lnTo>
                <a:lnTo>
                  <a:pt x="32760" y="73750"/>
                </a:lnTo>
                <a:lnTo>
                  <a:pt x="32770" y="73750"/>
                </a:lnTo>
                <a:lnTo>
                  <a:pt x="32790" y="73750"/>
                </a:lnTo>
                <a:lnTo>
                  <a:pt x="32810" y="73740"/>
                </a:lnTo>
                <a:lnTo>
                  <a:pt x="32820" y="73730"/>
                </a:lnTo>
                <a:lnTo>
                  <a:pt x="32830" y="73710"/>
                </a:lnTo>
                <a:lnTo>
                  <a:pt x="32840" y="73680"/>
                </a:lnTo>
                <a:lnTo>
                  <a:pt x="32850" y="73660"/>
                </a:lnTo>
                <a:lnTo>
                  <a:pt x="32860" y="73630"/>
                </a:lnTo>
                <a:lnTo>
                  <a:pt x="32860" y="73600"/>
                </a:lnTo>
                <a:lnTo>
                  <a:pt x="32870" y="73590"/>
                </a:lnTo>
                <a:lnTo>
                  <a:pt x="32870" y="73570"/>
                </a:lnTo>
                <a:lnTo>
                  <a:pt x="32870" y="73550"/>
                </a:lnTo>
                <a:lnTo>
                  <a:pt x="32880" y="73510"/>
                </a:lnTo>
                <a:lnTo>
                  <a:pt x="32880" y="73490"/>
                </a:lnTo>
                <a:lnTo>
                  <a:pt x="32890" y="73460"/>
                </a:lnTo>
                <a:lnTo>
                  <a:pt x="32890" y="73420"/>
                </a:lnTo>
                <a:lnTo>
                  <a:pt x="32890" y="73410"/>
                </a:lnTo>
                <a:lnTo>
                  <a:pt x="32890" y="73400"/>
                </a:lnTo>
                <a:lnTo>
                  <a:pt x="32890" y="73380"/>
                </a:lnTo>
                <a:lnTo>
                  <a:pt x="32890" y="73370"/>
                </a:lnTo>
                <a:lnTo>
                  <a:pt x="32900" y="73360"/>
                </a:lnTo>
                <a:lnTo>
                  <a:pt x="32900" y="73350"/>
                </a:lnTo>
                <a:lnTo>
                  <a:pt x="32900" y="73340"/>
                </a:lnTo>
                <a:lnTo>
                  <a:pt x="32900" y="73330"/>
                </a:lnTo>
                <a:lnTo>
                  <a:pt x="32900" y="73320"/>
                </a:lnTo>
                <a:lnTo>
                  <a:pt x="32910" y="73310"/>
                </a:lnTo>
                <a:lnTo>
                  <a:pt x="32910" y="73300"/>
                </a:lnTo>
                <a:lnTo>
                  <a:pt x="32910" y="73290"/>
                </a:lnTo>
                <a:lnTo>
                  <a:pt x="32910" y="73280"/>
                </a:lnTo>
                <a:lnTo>
                  <a:pt x="32920" y="73270"/>
                </a:lnTo>
                <a:lnTo>
                  <a:pt x="32920" y="73250"/>
                </a:lnTo>
                <a:lnTo>
                  <a:pt x="32930" y="73230"/>
                </a:lnTo>
                <a:lnTo>
                  <a:pt x="32930" y="73210"/>
                </a:lnTo>
                <a:lnTo>
                  <a:pt x="32940" y="73180"/>
                </a:lnTo>
                <a:lnTo>
                  <a:pt x="32940" y="73160"/>
                </a:lnTo>
                <a:lnTo>
                  <a:pt x="32930" y="73130"/>
                </a:lnTo>
                <a:lnTo>
                  <a:pt x="32920" y="73130"/>
                </a:lnTo>
                <a:lnTo>
                  <a:pt x="32910" y="73120"/>
                </a:lnTo>
                <a:lnTo>
                  <a:pt x="32880" y="73110"/>
                </a:lnTo>
                <a:lnTo>
                  <a:pt x="32860" y="73110"/>
                </a:lnTo>
                <a:lnTo>
                  <a:pt x="32850" y="73110"/>
                </a:lnTo>
                <a:lnTo>
                  <a:pt x="32830" y="73100"/>
                </a:lnTo>
                <a:lnTo>
                  <a:pt x="32800" y="73100"/>
                </a:lnTo>
                <a:lnTo>
                  <a:pt x="32770" y="73100"/>
                </a:lnTo>
                <a:lnTo>
                  <a:pt x="32760" y="73090"/>
                </a:lnTo>
                <a:lnTo>
                  <a:pt x="32750" y="73090"/>
                </a:lnTo>
                <a:lnTo>
                  <a:pt x="32730" y="73090"/>
                </a:lnTo>
                <a:lnTo>
                  <a:pt x="32710" y="73090"/>
                </a:lnTo>
                <a:lnTo>
                  <a:pt x="32690" y="73080"/>
                </a:lnTo>
                <a:lnTo>
                  <a:pt x="32670" y="73070"/>
                </a:lnTo>
                <a:lnTo>
                  <a:pt x="32660" y="73070"/>
                </a:lnTo>
                <a:lnTo>
                  <a:pt x="32650" y="73050"/>
                </a:lnTo>
                <a:lnTo>
                  <a:pt x="32650" y="73040"/>
                </a:lnTo>
                <a:lnTo>
                  <a:pt x="32660" y="73030"/>
                </a:lnTo>
                <a:lnTo>
                  <a:pt x="32670" y="73010"/>
                </a:lnTo>
                <a:lnTo>
                  <a:pt x="32680" y="73000"/>
                </a:lnTo>
                <a:lnTo>
                  <a:pt x="32690" y="72990"/>
                </a:lnTo>
                <a:lnTo>
                  <a:pt x="32700" y="72970"/>
                </a:lnTo>
                <a:lnTo>
                  <a:pt x="32720" y="72950"/>
                </a:lnTo>
                <a:lnTo>
                  <a:pt x="32730" y="72940"/>
                </a:lnTo>
                <a:lnTo>
                  <a:pt x="32730" y="72920"/>
                </a:lnTo>
                <a:lnTo>
                  <a:pt x="32730" y="72890"/>
                </a:lnTo>
                <a:lnTo>
                  <a:pt x="32730" y="72880"/>
                </a:lnTo>
                <a:lnTo>
                  <a:pt x="32740" y="72880"/>
                </a:lnTo>
                <a:lnTo>
                  <a:pt x="32750" y="72880"/>
                </a:lnTo>
                <a:lnTo>
                  <a:pt x="32760" y="72890"/>
                </a:lnTo>
                <a:lnTo>
                  <a:pt x="32780" y="72900"/>
                </a:lnTo>
                <a:lnTo>
                  <a:pt x="32800" y="72910"/>
                </a:lnTo>
                <a:lnTo>
                  <a:pt x="32820" y="72920"/>
                </a:lnTo>
                <a:lnTo>
                  <a:pt x="32830" y="72920"/>
                </a:lnTo>
                <a:lnTo>
                  <a:pt x="32850" y="72920"/>
                </a:lnTo>
                <a:lnTo>
                  <a:pt x="32880" y="72920"/>
                </a:lnTo>
                <a:lnTo>
                  <a:pt x="32890" y="72920"/>
                </a:lnTo>
                <a:lnTo>
                  <a:pt x="32900" y="72910"/>
                </a:lnTo>
                <a:lnTo>
                  <a:pt x="32910" y="72900"/>
                </a:lnTo>
                <a:lnTo>
                  <a:pt x="32910" y="72890"/>
                </a:lnTo>
                <a:lnTo>
                  <a:pt x="32900" y="72870"/>
                </a:lnTo>
                <a:lnTo>
                  <a:pt x="32900" y="72860"/>
                </a:lnTo>
                <a:lnTo>
                  <a:pt x="32900" y="72850"/>
                </a:lnTo>
                <a:lnTo>
                  <a:pt x="32900" y="72840"/>
                </a:lnTo>
                <a:lnTo>
                  <a:pt x="32900" y="72820"/>
                </a:lnTo>
                <a:lnTo>
                  <a:pt x="32900" y="72800"/>
                </a:lnTo>
                <a:lnTo>
                  <a:pt x="32900" y="72780"/>
                </a:lnTo>
                <a:lnTo>
                  <a:pt x="32890" y="72770"/>
                </a:lnTo>
                <a:lnTo>
                  <a:pt x="32870" y="72770"/>
                </a:lnTo>
                <a:lnTo>
                  <a:pt x="32860" y="72770"/>
                </a:lnTo>
                <a:lnTo>
                  <a:pt x="32850" y="72770"/>
                </a:lnTo>
                <a:lnTo>
                  <a:pt x="32830" y="72780"/>
                </a:lnTo>
                <a:lnTo>
                  <a:pt x="32810" y="72780"/>
                </a:lnTo>
                <a:lnTo>
                  <a:pt x="32800" y="72790"/>
                </a:lnTo>
                <a:lnTo>
                  <a:pt x="32790" y="72790"/>
                </a:lnTo>
                <a:lnTo>
                  <a:pt x="32780" y="72780"/>
                </a:lnTo>
                <a:lnTo>
                  <a:pt x="32780" y="72770"/>
                </a:lnTo>
                <a:lnTo>
                  <a:pt x="32770" y="72760"/>
                </a:lnTo>
                <a:lnTo>
                  <a:pt x="32760" y="72750"/>
                </a:lnTo>
                <a:lnTo>
                  <a:pt x="32760" y="72740"/>
                </a:lnTo>
                <a:lnTo>
                  <a:pt x="32760" y="72730"/>
                </a:lnTo>
                <a:lnTo>
                  <a:pt x="32760" y="72720"/>
                </a:lnTo>
                <a:lnTo>
                  <a:pt x="32760" y="72710"/>
                </a:lnTo>
                <a:lnTo>
                  <a:pt x="32780" y="72710"/>
                </a:lnTo>
                <a:lnTo>
                  <a:pt x="32790" y="72700"/>
                </a:lnTo>
                <a:lnTo>
                  <a:pt x="32800" y="72700"/>
                </a:lnTo>
                <a:lnTo>
                  <a:pt x="32810" y="72700"/>
                </a:lnTo>
                <a:lnTo>
                  <a:pt x="32820" y="72700"/>
                </a:lnTo>
                <a:lnTo>
                  <a:pt x="32840" y="72710"/>
                </a:lnTo>
                <a:lnTo>
                  <a:pt x="32850" y="72710"/>
                </a:lnTo>
                <a:lnTo>
                  <a:pt x="32860" y="72710"/>
                </a:lnTo>
                <a:lnTo>
                  <a:pt x="32860" y="72700"/>
                </a:lnTo>
                <a:lnTo>
                  <a:pt x="32860" y="72690"/>
                </a:lnTo>
                <a:lnTo>
                  <a:pt x="32860" y="72680"/>
                </a:lnTo>
                <a:lnTo>
                  <a:pt x="32860" y="72690"/>
                </a:lnTo>
                <a:lnTo>
                  <a:pt x="32850" y="72700"/>
                </a:lnTo>
                <a:lnTo>
                  <a:pt x="32840" y="72700"/>
                </a:lnTo>
                <a:lnTo>
                  <a:pt x="32830" y="72690"/>
                </a:lnTo>
                <a:lnTo>
                  <a:pt x="32820" y="72690"/>
                </a:lnTo>
                <a:lnTo>
                  <a:pt x="32810" y="72690"/>
                </a:lnTo>
                <a:lnTo>
                  <a:pt x="32800" y="72690"/>
                </a:lnTo>
                <a:lnTo>
                  <a:pt x="32790" y="72690"/>
                </a:lnTo>
                <a:lnTo>
                  <a:pt x="32780" y="72690"/>
                </a:lnTo>
                <a:lnTo>
                  <a:pt x="32780" y="72700"/>
                </a:lnTo>
                <a:lnTo>
                  <a:pt x="32770" y="72700"/>
                </a:lnTo>
                <a:lnTo>
                  <a:pt x="32760" y="72700"/>
                </a:lnTo>
                <a:lnTo>
                  <a:pt x="32760" y="72710"/>
                </a:lnTo>
                <a:lnTo>
                  <a:pt x="32750" y="72720"/>
                </a:lnTo>
                <a:lnTo>
                  <a:pt x="32750" y="72730"/>
                </a:lnTo>
                <a:lnTo>
                  <a:pt x="32750" y="72740"/>
                </a:lnTo>
                <a:lnTo>
                  <a:pt x="32750" y="72750"/>
                </a:lnTo>
                <a:lnTo>
                  <a:pt x="32760" y="72770"/>
                </a:lnTo>
                <a:lnTo>
                  <a:pt x="32760" y="72780"/>
                </a:lnTo>
                <a:lnTo>
                  <a:pt x="32770" y="72790"/>
                </a:lnTo>
                <a:lnTo>
                  <a:pt x="32780" y="72800"/>
                </a:lnTo>
                <a:lnTo>
                  <a:pt x="32790" y="72800"/>
                </a:lnTo>
                <a:lnTo>
                  <a:pt x="32800" y="72800"/>
                </a:lnTo>
                <a:lnTo>
                  <a:pt x="32810" y="72800"/>
                </a:lnTo>
                <a:lnTo>
                  <a:pt x="32820" y="72790"/>
                </a:lnTo>
                <a:lnTo>
                  <a:pt x="32830" y="72790"/>
                </a:lnTo>
                <a:lnTo>
                  <a:pt x="32840" y="72790"/>
                </a:lnTo>
                <a:lnTo>
                  <a:pt x="32840" y="72780"/>
                </a:lnTo>
                <a:lnTo>
                  <a:pt x="32860" y="72780"/>
                </a:lnTo>
                <a:lnTo>
                  <a:pt x="32870" y="72780"/>
                </a:lnTo>
                <a:lnTo>
                  <a:pt x="32880" y="72780"/>
                </a:lnTo>
                <a:lnTo>
                  <a:pt x="32890" y="72790"/>
                </a:lnTo>
                <a:lnTo>
                  <a:pt x="32890" y="72800"/>
                </a:lnTo>
                <a:lnTo>
                  <a:pt x="32890" y="72810"/>
                </a:lnTo>
                <a:lnTo>
                  <a:pt x="32890" y="72820"/>
                </a:lnTo>
                <a:lnTo>
                  <a:pt x="32890" y="72830"/>
                </a:lnTo>
                <a:lnTo>
                  <a:pt x="32880" y="72830"/>
                </a:lnTo>
                <a:lnTo>
                  <a:pt x="32880" y="72840"/>
                </a:lnTo>
                <a:lnTo>
                  <a:pt x="32880" y="72850"/>
                </a:lnTo>
                <a:lnTo>
                  <a:pt x="32880" y="72860"/>
                </a:lnTo>
                <a:lnTo>
                  <a:pt x="32890" y="72870"/>
                </a:lnTo>
                <a:lnTo>
                  <a:pt x="32890" y="72880"/>
                </a:lnTo>
                <a:lnTo>
                  <a:pt x="32890" y="72890"/>
                </a:lnTo>
                <a:lnTo>
                  <a:pt x="32890" y="72900"/>
                </a:lnTo>
                <a:lnTo>
                  <a:pt x="32880" y="72910"/>
                </a:lnTo>
                <a:lnTo>
                  <a:pt x="32860" y="72910"/>
                </a:lnTo>
                <a:lnTo>
                  <a:pt x="32840" y="72910"/>
                </a:lnTo>
                <a:lnTo>
                  <a:pt x="32830" y="72900"/>
                </a:lnTo>
                <a:lnTo>
                  <a:pt x="32810" y="72900"/>
                </a:lnTo>
                <a:lnTo>
                  <a:pt x="32800" y="72890"/>
                </a:lnTo>
                <a:lnTo>
                  <a:pt x="32790" y="72890"/>
                </a:lnTo>
                <a:lnTo>
                  <a:pt x="32780" y="72880"/>
                </a:lnTo>
                <a:lnTo>
                  <a:pt x="32770" y="72870"/>
                </a:lnTo>
                <a:lnTo>
                  <a:pt x="32750" y="72860"/>
                </a:lnTo>
                <a:lnTo>
                  <a:pt x="32740" y="72860"/>
                </a:lnTo>
                <a:lnTo>
                  <a:pt x="32730" y="72860"/>
                </a:lnTo>
                <a:lnTo>
                  <a:pt x="32720" y="72860"/>
                </a:lnTo>
                <a:lnTo>
                  <a:pt x="32710" y="72870"/>
                </a:lnTo>
                <a:lnTo>
                  <a:pt x="32710" y="72880"/>
                </a:lnTo>
                <a:lnTo>
                  <a:pt x="32710" y="72890"/>
                </a:lnTo>
                <a:lnTo>
                  <a:pt x="32720" y="72910"/>
                </a:lnTo>
                <a:lnTo>
                  <a:pt x="32720" y="72920"/>
                </a:lnTo>
                <a:lnTo>
                  <a:pt x="32710" y="72930"/>
                </a:lnTo>
                <a:lnTo>
                  <a:pt x="32710" y="72940"/>
                </a:lnTo>
                <a:lnTo>
                  <a:pt x="32710" y="72950"/>
                </a:lnTo>
                <a:lnTo>
                  <a:pt x="32700" y="72960"/>
                </a:lnTo>
                <a:lnTo>
                  <a:pt x="32690" y="72970"/>
                </a:lnTo>
                <a:lnTo>
                  <a:pt x="32680" y="72980"/>
                </a:lnTo>
                <a:lnTo>
                  <a:pt x="32670" y="72990"/>
                </a:lnTo>
                <a:lnTo>
                  <a:pt x="32660" y="72990"/>
                </a:lnTo>
                <a:lnTo>
                  <a:pt x="32650" y="73000"/>
                </a:lnTo>
                <a:lnTo>
                  <a:pt x="32650" y="73010"/>
                </a:lnTo>
                <a:lnTo>
                  <a:pt x="32650" y="73020"/>
                </a:lnTo>
                <a:lnTo>
                  <a:pt x="32640" y="73040"/>
                </a:lnTo>
                <a:lnTo>
                  <a:pt x="32650" y="73060"/>
                </a:lnTo>
                <a:lnTo>
                  <a:pt x="32650" y="73070"/>
                </a:lnTo>
                <a:lnTo>
                  <a:pt x="32660" y="73070"/>
                </a:lnTo>
                <a:lnTo>
                  <a:pt x="32660" y="73080"/>
                </a:lnTo>
                <a:lnTo>
                  <a:pt x="32670" y="73090"/>
                </a:lnTo>
                <a:lnTo>
                  <a:pt x="32680" y="73100"/>
                </a:lnTo>
                <a:lnTo>
                  <a:pt x="32690" y="73100"/>
                </a:lnTo>
                <a:lnTo>
                  <a:pt x="32700" y="73110"/>
                </a:lnTo>
                <a:lnTo>
                  <a:pt x="32710" y="73110"/>
                </a:lnTo>
                <a:lnTo>
                  <a:pt x="32720" y="73110"/>
                </a:lnTo>
                <a:lnTo>
                  <a:pt x="32730" y="73110"/>
                </a:lnTo>
                <a:lnTo>
                  <a:pt x="32750" y="73110"/>
                </a:lnTo>
                <a:lnTo>
                  <a:pt x="32760" y="73110"/>
                </a:lnTo>
                <a:lnTo>
                  <a:pt x="32770" y="73110"/>
                </a:lnTo>
                <a:lnTo>
                  <a:pt x="32790" y="73120"/>
                </a:lnTo>
                <a:lnTo>
                  <a:pt x="32810" y="73120"/>
                </a:lnTo>
                <a:lnTo>
                  <a:pt x="32830" y="73130"/>
                </a:lnTo>
                <a:lnTo>
                  <a:pt x="32840" y="73130"/>
                </a:lnTo>
                <a:lnTo>
                  <a:pt x="32860" y="73130"/>
                </a:lnTo>
                <a:lnTo>
                  <a:pt x="32870" y="73140"/>
                </a:lnTo>
                <a:lnTo>
                  <a:pt x="32880" y="73140"/>
                </a:lnTo>
                <a:lnTo>
                  <a:pt x="32890" y="73140"/>
                </a:lnTo>
                <a:lnTo>
                  <a:pt x="32900" y="73140"/>
                </a:lnTo>
                <a:lnTo>
                  <a:pt x="32920" y="73150"/>
                </a:lnTo>
                <a:lnTo>
                  <a:pt x="32930" y="73160"/>
                </a:lnTo>
                <a:lnTo>
                  <a:pt x="32930" y="73170"/>
                </a:lnTo>
                <a:lnTo>
                  <a:pt x="32920" y="73170"/>
                </a:lnTo>
                <a:lnTo>
                  <a:pt x="32920" y="73180"/>
                </a:lnTo>
                <a:lnTo>
                  <a:pt x="32910" y="73200"/>
                </a:lnTo>
                <a:lnTo>
                  <a:pt x="32900" y="73220"/>
                </a:lnTo>
                <a:lnTo>
                  <a:pt x="32900" y="73230"/>
                </a:lnTo>
                <a:lnTo>
                  <a:pt x="32900" y="73250"/>
                </a:lnTo>
                <a:lnTo>
                  <a:pt x="32890" y="73270"/>
                </a:lnTo>
                <a:lnTo>
                  <a:pt x="32890" y="73280"/>
                </a:lnTo>
                <a:lnTo>
                  <a:pt x="32890" y="73290"/>
                </a:lnTo>
                <a:lnTo>
                  <a:pt x="32890" y="73300"/>
                </a:lnTo>
                <a:lnTo>
                  <a:pt x="32880" y="73340"/>
                </a:lnTo>
                <a:lnTo>
                  <a:pt x="32880" y="73350"/>
                </a:lnTo>
                <a:lnTo>
                  <a:pt x="32870" y="73370"/>
                </a:lnTo>
                <a:lnTo>
                  <a:pt x="32870" y="73380"/>
                </a:lnTo>
                <a:lnTo>
                  <a:pt x="32870" y="73390"/>
                </a:lnTo>
                <a:lnTo>
                  <a:pt x="32870" y="73420"/>
                </a:lnTo>
                <a:lnTo>
                  <a:pt x="32870" y="73450"/>
                </a:lnTo>
                <a:lnTo>
                  <a:pt x="32870" y="73470"/>
                </a:lnTo>
                <a:lnTo>
                  <a:pt x="32860" y="73480"/>
                </a:lnTo>
                <a:lnTo>
                  <a:pt x="32860" y="73500"/>
                </a:lnTo>
                <a:lnTo>
                  <a:pt x="32850" y="73520"/>
                </a:lnTo>
                <a:lnTo>
                  <a:pt x="32850" y="73550"/>
                </a:lnTo>
                <a:lnTo>
                  <a:pt x="32840" y="73560"/>
                </a:lnTo>
                <a:lnTo>
                  <a:pt x="32840" y="73570"/>
                </a:lnTo>
                <a:lnTo>
                  <a:pt x="32840" y="73590"/>
                </a:lnTo>
                <a:lnTo>
                  <a:pt x="32840" y="73600"/>
                </a:lnTo>
                <a:lnTo>
                  <a:pt x="32840" y="73620"/>
                </a:lnTo>
                <a:lnTo>
                  <a:pt x="32830" y="73630"/>
                </a:lnTo>
                <a:lnTo>
                  <a:pt x="32830" y="73640"/>
                </a:lnTo>
                <a:lnTo>
                  <a:pt x="32830" y="73650"/>
                </a:lnTo>
                <a:lnTo>
                  <a:pt x="32820" y="73660"/>
                </a:lnTo>
                <a:lnTo>
                  <a:pt x="32820" y="73670"/>
                </a:lnTo>
                <a:lnTo>
                  <a:pt x="32810" y="73690"/>
                </a:lnTo>
                <a:lnTo>
                  <a:pt x="32810" y="73710"/>
                </a:lnTo>
                <a:lnTo>
                  <a:pt x="32800" y="73720"/>
                </a:lnTo>
                <a:lnTo>
                  <a:pt x="32790" y="73730"/>
                </a:lnTo>
                <a:lnTo>
                  <a:pt x="32780" y="73740"/>
                </a:lnTo>
                <a:lnTo>
                  <a:pt x="32770" y="73730"/>
                </a:lnTo>
                <a:lnTo>
                  <a:pt x="32760" y="73730"/>
                </a:lnTo>
                <a:lnTo>
                  <a:pt x="32750" y="73730"/>
                </a:lnTo>
                <a:lnTo>
                  <a:pt x="32740" y="73730"/>
                </a:lnTo>
                <a:lnTo>
                  <a:pt x="32720" y="73710"/>
                </a:lnTo>
                <a:lnTo>
                  <a:pt x="32680" y="73710"/>
                </a:lnTo>
                <a:lnTo>
                  <a:pt x="32670" y="73710"/>
                </a:lnTo>
                <a:lnTo>
                  <a:pt x="32640" y="73700"/>
                </a:lnTo>
                <a:lnTo>
                  <a:pt x="32630" y="73700"/>
                </a:lnTo>
                <a:lnTo>
                  <a:pt x="32600" y="73700"/>
                </a:lnTo>
                <a:lnTo>
                  <a:pt x="32580" y="73690"/>
                </a:lnTo>
                <a:lnTo>
                  <a:pt x="32570" y="73690"/>
                </a:lnTo>
                <a:lnTo>
                  <a:pt x="32560" y="73690"/>
                </a:lnTo>
                <a:lnTo>
                  <a:pt x="32530" y="73700"/>
                </a:lnTo>
                <a:lnTo>
                  <a:pt x="32500" y="73700"/>
                </a:lnTo>
                <a:lnTo>
                  <a:pt x="32490" y="73690"/>
                </a:lnTo>
                <a:lnTo>
                  <a:pt x="32470" y="73690"/>
                </a:lnTo>
                <a:lnTo>
                  <a:pt x="32450" y="73680"/>
                </a:lnTo>
                <a:lnTo>
                  <a:pt x="32430" y="73660"/>
                </a:lnTo>
                <a:lnTo>
                  <a:pt x="32410" y="73640"/>
                </a:lnTo>
                <a:lnTo>
                  <a:pt x="32390" y="73630"/>
                </a:lnTo>
                <a:lnTo>
                  <a:pt x="32380" y="73620"/>
                </a:lnTo>
                <a:lnTo>
                  <a:pt x="32360" y="73600"/>
                </a:lnTo>
                <a:lnTo>
                  <a:pt x="32340" y="73570"/>
                </a:lnTo>
                <a:lnTo>
                  <a:pt x="32330" y="73530"/>
                </a:lnTo>
                <a:lnTo>
                  <a:pt x="32320" y="73510"/>
                </a:lnTo>
                <a:lnTo>
                  <a:pt x="32320" y="73480"/>
                </a:lnTo>
                <a:lnTo>
                  <a:pt x="32320" y="73460"/>
                </a:lnTo>
                <a:lnTo>
                  <a:pt x="32320" y="73440"/>
                </a:lnTo>
                <a:lnTo>
                  <a:pt x="32320" y="73410"/>
                </a:lnTo>
                <a:lnTo>
                  <a:pt x="32320" y="73400"/>
                </a:lnTo>
                <a:lnTo>
                  <a:pt x="32320" y="73390"/>
                </a:lnTo>
                <a:lnTo>
                  <a:pt x="32310" y="73370"/>
                </a:lnTo>
                <a:lnTo>
                  <a:pt x="32310" y="73340"/>
                </a:lnTo>
                <a:lnTo>
                  <a:pt x="32300" y="73330"/>
                </a:lnTo>
                <a:lnTo>
                  <a:pt x="32300" y="73320"/>
                </a:lnTo>
                <a:lnTo>
                  <a:pt x="32290" y="73290"/>
                </a:lnTo>
                <a:lnTo>
                  <a:pt x="32290" y="73260"/>
                </a:lnTo>
                <a:lnTo>
                  <a:pt x="32280" y="73250"/>
                </a:lnTo>
                <a:lnTo>
                  <a:pt x="32270" y="73220"/>
                </a:lnTo>
                <a:lnTo>
                  <a:pt x="32270" y="73210"/>
                </a:lnTo>
                <a:lnTo>
                  <a:pt x="32270" y="73200"/>
                </a:lnTo>
                <a:lnTo>
                  <a:pt x="32260" y="73180"/>
                </a:lnTo>
                <a:lnTo>
                  <a:pt x="32260" y="73170"/>
                </a:lnTo>
                <a:lnTo>
                  <a:pt x="32250" y="73160"/>
                </a:lnTo>
                <a:lnTo>
                  <a:pt x="32250" y="73150"/>
                </a:lnTo>
                <a:lnTo>
                  <a:pt x="32250" y="73140"/>
                </a:lnTo>
                <a:lnTo>
                  <a:pt x="32250" y="73130"/>
                </a:lnTo>
                <a:lnTo>
                  <a:pt x="32250" y="73120"/>
                </a:lnTo>
                <a:lnTo>
                  <a:pt x="32250" y="73110"/>
                </a:lnTo>
                <a:lnTo>
                  <a:pt x="32250" y="73100"/>
                </a:lnTo>
                <a:lnTo>
                  <a:pt x="32260" y="73090"/>
                </a:lnTo>
                <a:lnTo>
                  <a:pt x="32260" y="73080"/>
                </a:lnTo>
                <a:lnTo>
                  <a:pt x="32270" y="73070"/>
                </a:lnTo>
                <a:lnTo>
                  <a:pt x="32280" y="73060"/>
                </a:lnTo>
                <a:lnTo>
                  <a:pt x="32280" y="73050"/>
                </a:lnTo>
                <a:lnTo>
                  <a:pt x="32290" y="73040"/>
                </a:lnTo>
                <a:lnTo>
                  <a:pt x="32300" y="73030"/>
                </a:lnTo>
                <a:lnTo>
                  <a:pt x="32300" y="73020"/>
                </a:lnTo>
                <a:lnTo>
                  <a:pt x="32310" y="73020"/>
                </a:lnTo>
                <a:lnTo>
                  <a:pt x="32320" y="73000"/>
                </a:lnTo>
                <a:lnTo>
                  <a:pt x="32330" y="72990"/>
                </a:lnTo>
                <a:lnTo>
                  <a:pt x="32340" y="72980"/>
                </a:lnTo>
                <a:lnTo>
                  <a:pt x="32340" y="72970"/>
                </a:lnTo>
                <a:lnTo>
                  <a:pt x="32350" y="72960"/>
                </a:lnTo>
                <a:lnTo>
                  <a:pt x="32350" y="72950"/>
                </a:lnTo>
                <a:lnTo>
                  <a:pt x="32360" y="72940"/>
                </a:lnTo>
                <a:lnTo>
                  <a:pt x="32360" y="72930"/>
                </a:lnTo>
                <a:lnTo>
                  <a:pt x="32370" y="72930"/>
                </a:lnTo>
                <a:lnTo>
                  <a:pt x="32380" y="72920"/>
                </a:lnTo>
                <a:lnTo>
                  <a:pt x="32380" y="72910"/>
                </a:lnTo>
                <a:lnTo>
                  <a:pt x="32390" y="72900"/>
                </a:lnTo>
                <a:lnTo>
                  <a:pt x="32400" y="72890"/>
                </a:lnTo>
                <a:lnTo>
                  <a:pt x="32410" y="72890"/>
                </a:lnTo>
                <a:lnTo>
                  <a:pt x="32420" y="72880"/>
                </a:lnTo>
                <a:lnTo>
                  <a:pt x="32430" y="72860"/>
                </a:lnTo>
                <a:lnTo>
                  <a:pt x="32440" y="72850"/>
                </a:lnTo>
                <a:lnTo>
                  <a:pt x="32450" y="72850"/>
                </a:lnTo>
                <a:lnTo>
                  <a:pt x="32460" y="72840"/>
                </a:lnTo>
                <a:lnTo>
                  <a:pt x="32470" y="72830"/>
                </a:lnTo>
                <a:lnTo>
                  <a:pt x="32480" y="72810"/>
                </a:lnTo>
                <a:lnTo>
                  <a:pt x="32490" y="72810"/>
                </a:lnTo>
                <a:lnTo>
                  <a:pt x="32510" y="72790"/>
                </a:lnTo>
                <a:lnTo>
                  <a:pt x="32520" y="72780"/>
                </a:lnTo>
                <a:lnTo>
                  <a:pt x="32530" y="72770"/>
                </a:lnTo>
                <a:lnTo>
                  <a:pt x="32550" y="72750"/>
                </a:lnTo>
                <a:lnTo>
                  <a:pt x="32570" y="72730"/>
                </a:lnTo>
                <a:lnTo>
                  <a:pt x="32580" y="72710"/>
                </a:lnTo>
                <a:lnTo>
                  <a:pt x="32600" y="72700"/>
                </a:lnTo>
                <a:lnTo>
                  <a:pt x="32620" y="72680"/>
                </a:lnTo>
                <a:lnTo>
                  <a:pt x="32640" y="72660"/>
                </a:lnTo>
                <a:lnTo>
                  <a:pt x="32660" y="72640"/>
                </a:lnTo>
                <a:lnTo>
                  <a:pt x="32670" y="72630"/>
                </a:lnTo>
                <a:lnTo>
                  <a:pt x="32690" y="72610"/>
                </a:lnTo>
                <a:lnTo>
                  <a:pt x="32700" y="72590"/>
                </a:lnTo>
                <a:lnTo>
                  <a:pt x="32720" y="72580"/>
                </a:lnTo>
                <a:lnTo>
                  <a:pt x="32730" y="72570"/>
                </a:lnTo>
                <a:lnTo>
                  <a:pt x="32740" y="72560"/>
                </a:lnTo>
                <a:lnTo>
                  <a:pt x="32770" y="72550"/>
                </a:lnTo>
                <a:lnTo>
                  <a:pt x="32820" y="72520"/>
                </a:lnTo>
                <a:lnTo>
                  <a:pt x="32840" y="72510"/>
                </a:lnTo>
                <a:lnTo>
                  <a:pt x="32860" y="72500"/>
                </a:lnTo>
                <a:lnTo>
                  <a:pt x="32890" y="72480"/>
                </a:lnTo>
                <a:lnTo>
                  <a:pt x="32900" y="72470"/>
                </a:lnTo>
                <a:lnTo>
                  <a:pt x="32930" y="72440"/>
                </a:lnTo>
                <a:lnTo>
                  <a:pt x="32950" y="72430"/>
                </a:lnTo>
                <a:lnTo>
                  <a:pt x="32970" y="72400"/>
                </a:lnTo>
                <a:lnTo>
                  <a:pt x="32990" y="72370"/>
                </a:lnTo>
                <a:lnTo>
                  <a:pt x="33000" y="72350"/>
                </a:lnTo>
                <a:lnTo>
                  <a:pt x="33000" y="72330"/>
                </a:lnTo>
                <a:lnTo>
                  <a:pt x="33000" y="72320"/>
                </a:lnTo>
                <a:lnTo>
                  <a:pt x="33000" y="72290"/>
                </a:lnTo>
                <a:lnTo>
                  <a:pt x="33000" y="72270"/>
                </a:lnTo>
                <a:lnTo>
                  <a:pt x="33000" y="72250"/>
                </a:lnTo>
                <a:lnTo>
                  <a:pt x="32990" y="72230"/>
                </a:lnTo>
                <a:lnTo>
                  <a:pt x="32990" y="72220"/>
                </a:lnTo>
                <a:lnTo>
                  <a:pt x="32980" y="72200"/>
                </a:lnTo>
                <a:lnTo>
                  <a:pt x="32970" y="72190"/>
                </a:lnTo>
                <a:lnTo>
                  <a:pt x="32960" y="72180"/>
                </a:lnTo>
                <a:lnTo>
                  <a:pt x="32950" y="72170"/>
                </a:lnTo>
                <a:lnTo>
                  <a:pt x="32920" y="72150"/>
                </a:lnTo>
                <a:lnTo>
                  <a:pt x="32890" y="72140"/>
                </a:lnTo>
                <a:lnTo>
                  <a:pt x="32870" y="72140"/>
                </a:lnTo>
                <a:lnTo>
                  <a:pt x="32850" y="72140"/>
                </a:lnTo>
                <a:lnTo>
                  <a:pt x="32820" y="72140"/>
                </a:lnTo>
                <a:lnTo>
                  <a:pt x="32790" y="72160"/>
                </a:lnTo>
                <a:lnTo>
                  <a:pt x="32760" y="72180"/>
                </a:lnTo>
                <a:lnTo>
                  <a:pt x="32740" y="72200"/>
                </a:lnTo>
                <a:lnTo>
                  <a:pt x="32720" y="72220"/>
                </a:lnTo>
                <a:lnTo>
                  <a:pt x="32710" y="72230"/>
                </a:lnTo>
                <a:lnTo>
                  <a:pt x="32710" y="72240"/>
                </a:lnTo>
                <a:lnTo>
                  <a:pt x="32690" y="72270"/>
                </a:lnTo>
                <a:lnTo>
                  <a:pt x="32680" y="72290"/>
                </a:lnTo>
                <a:lnTo>
                  <a:pt x="32670" y="72310"/>
                </a:lnTo>
                <a:lnTo>
                  <a:pt x="32640" y="71950"/>
                </a:lnTo>
                <a:lnTo>
                  <a:pt x="32610" y="71840"/>
                </a:lnTo>
                <a:lnTo>
                  <a:pt x="32560" y="71660"/>
                </a:lnTo>
                <a:lnTo>
                  <a:pt x="32530" y="71590"/>
                </a:lnTo>
                <a:lnTo>
                  <a:pt x="32450" y="71410"/>
                </a:lnTo>
                <a:lnTo>
                  <a:pt x="32080" y="70930"/>
                </a:lnTo>
                <a:lnTo>
                  <a:pt x="31930" y="70730"/>
                </a:lnTo>
                <a:lnTo>
                  <a:pt x="31860" y="70630"/>
                </a:lnTo>
                <a:lnTo>
                  <a:pt x="31840" y="70610"/>
                </a:lnTo>
                <a:lnTo>
                  <a:pt x="31800" y="70500"/>
                </a:lnTo>
                <a:lnTo>
                  <a:pt x="31710" y="70300"/>
                </a:lnTo>
                <a:lnTo>
                  <a:pt x="31880" y="70190"/>
                </a:lnTo>
                <a:lnTo>
                  <a:pt x="31910" y="70170"/>
                </a:lnTo>
                <a:lnTo>
                  <a:pt x="31740" y="69860"/>
                </a:lnTo>
                <a:lnTo>
                  <a:pt x="31680" y="69770"/>
                </a:lnTo>
                <a:lnTo>
                  <a:pt x="31610" y="69590"/>
                </a:lnTo>
                <a:lnTo>
                  <a:pt x="31440" y="68790"/>
                </a:lnTo>
                <a:lnTo>
                  <a:pt x="31440" y="68700"/>
                </a:lnTo>
                <a:lnTo>
                  <a:pt x="31440" y="68640"/>
                </a:lnTo>
                <a:lnTo>
                  <a:pt x="31480" y="68490"/>
                </a:lnTo>
                <a:lnTo>
                  <a:pt x="31600" y="68290"/>
                </a:lnTo>
                <a:lnTo>
                  <a:pt x="31620" y="68180"/>
                </a:lnTo>
                <a:lnTo>
                  <a:pt x="31620" y="68160"/>
                </a:lnTo>
                <a:lnTo>
                  <a:pt x="31610" y="68130"/>
                </a:lnTo>
                <a:lnTo>
                  <a:pt x="31560" y="67830"/>
                </a:lnTo>
                <a:lnTo>
                  <a:pt x="31530" y="67750"/>
                </a:lnTo>
                <a:lnTo>
                  <a:pt x="31370" y="67390"/>
                </a:lnTo>
                <a:lnTo>
                  <a:pt x="31310" y="67240"/>
                </a:lnTo>
                <a:lnTo>
                  <a:pt x="31190" y="66680"/>
                </a:lnTo>
                <a:lnTo>
                  <a:pt x="31160" y="66660"/>
                </a:lnTo>
                <a:lnTo>
                  <a:pt x="31160" y="66650"/>
                </a:lnTo>
                <a:lnTo>
                  <a:pt x="31160" y="66640"/>
                </a:lnTo>
                <a:lnTo>
                  <a:pt x="31160" y="66630"/>
                </a:lnTo>
                <a:lnTo>
                  <a:pt x="31150" y="66620"/>
                </a:lnTo>
                <a:lnTo>
                  <a:pt x="31150" y="66610"/>
                </a:lnTo>
                <a:lnTo>
                  <a:pt x="31150" y="66600"/>
                </a:lnTo>
                <a:lnTo>
                  <a:pt x="31150" y="66590"/>
                </a:lnTo>
                <a:lnTo>
                  <a:pt x="31150" y="66580"/>
                </a:lnTo>
                <a:lnTo>
                  <a:pt x="31140" y="66580"/>
                </a:lnTo>
                <a:lnTo>
                  <a:pt x="31140" y="66570"/>
                </a:lnTo>
                <a:lnTo>
                  <a:pt x="31140" y="66560"/>
                </a:lnTo>
                <a:lnTo>
                  <a:pt x="31140" y="66550"/>
                </a:lnTo>
                <a:lnTo>
                  <a:pt x="31140" y="66540"/>
                </a:lnTo>
                <a:lnTo>
                  <a:pt x="31130" y="66540"/>
                </a:lnTo>
                <a:lnTo>
                  <a:pt x="31130" y="66530"/>
                </a:lnTo>
                <a:lnTo>
                  <a:pt x="31130" y="66520"/>
                </a:lnTo>
                <a:lnTo>
                  <a:pt x="31120" y="66510"/>
                </a:lnTo>
                <a:lnTo>
                  <a:pt x="31120" y="66500"/>
                </a:lnTo>
                <a:lnTo>
                  <a:pt x="31120" y="66490"/>
                </a:lnTo>
                <a:lnTo>
                  <a:pt x="31110" y="66480"/>
                </a:lnTo>
                <a:lnTo>
                  <a:pt x="31100" y="66460"/>
                </a:lnTo>
                <a:lnTo>
                  <a:pt x="31100" y="66450"/>
                </a:lnTo>
                <a:lnTo>
                  <a:pt x="31090" y="66440"/>
                </a:lnTo>
                <a:lnTo>
                  <a:pt x="31090" y="66420"/>
                </a:lnTo>
                <a:lnTo>
                  <a:pt x="31080" y="66410"/>
                </a:lnTo>
                <a:lnTo>
                  <a:pt x="31080" y="66400"/>
                </a:lnTo>
                <a:lnTo>
                  <a:pt x="31070" y="66390"/>
                </a:lnTo>
                <a:lnTo>
                  <a:pt x="31070" y="66380"/>
                </a:lnTo>
                <a:lnTo>
                  <a:pt x="31070" y="66370"/>
                </a:lnTo>
                <a:lnTo>
                  <a:pt x="31060" y="66370"/>
                </a:lnTo>
                <a:lnTo>
                  <a:pt x="31060" y="66360"/>
                </a:lnTo>
                <a:lnTo>
                  <a:pt x="31060" y="66350"/>
                </a:lnTo>
                <a:lnTo>
                  <a:pt x="31050" y="66350"/>
                </a:lnTo>
                <a:lnTo>
                  <a:pt x="31050" y="66340"/>
                </a:lnTo>
                <a:lnTo>
                  <a:pt x="31040" y="66340"/>
                </a:lnTo>
                <a:lnTo>
                  <a:pt x="31040" y="66330"/>
                </a:lnTo>
                <a:lnTo>
                  <a:pt x="31030" y="66330"/>
                </a:lnTo>
                <a:lnTo>
                  <a:pt x="31030" y="66320"/>
                </a:lnTo>
                <a:lnTo>
                  <a:pt x="31020" y="66320"/>
                </a:lnTo>
                <a:lnTo>
                  <a:pt x="31010" y="66320"/>
                </a:lnTo>
                <a:lnTo>
                  <a:pt x="31010" y="66310"/>
                </a:lnTo>
                <a:lnTo>
                  <a:pt x="31000" y="66310"/>
                </a:lnTo>
                <a:lnTo>
                  <a:pt x="30990" y="66310"/>
                </a:lnTo>
                <a:lnTo>
                  <a:pt x="30980" y="66310"/>
                </a:lnTo>
                <a:lnTo>
                  <a:pt x="30970" y="66300"/>
                </a:lnTo>
                <a:lnTo>
                  <a:pt x="30960" y="66300"/>
                </a:lnTo>
                <a:lnTo>
                  <a:pt x="30950" y="66300"/>
                </a:lnTo>
                <a:lnTo>
                  <a:pt x="30940" y="66300"/>
                </a:lnTo>
                <a:lnTo>
                  <a:pt x="30930" y="66300"/>
                </a:lnTo>
                <a:lnTo>
                  <a:pt x="30930" y="66290"/>
                </a:lnTo>
                <a:lnTo>
                  <a:pt x="30920" y="66290"/>
                </a:lnTo>
                <a:lnTo>
                  <a:pt x="30910" y="66290"/>
                </a:lnTo>
                <a:lnTo>
                  <a:pt x="30900" y="66290"/>
                </a:lnTo>
                <a:lnTo>
                  <a:pt x="30890" y="66280"/>
                </a:lnTo>
                <a:lnTo>
                  <a:pt x="30880" y="66280"/>
                </a:lnTo>
                <a:lnTo>
                  <a:pt x="30860" y="66280"/>
                </a:lnTo>
                <a:lnTo>
                  <a:pt x="30860" y="66270"/>
                </a:lnTo>
                <a:lnTo>
                  <a:pt x="30850" y="66270"/>
                </a:lnTo>
                <a:lnTo>
                  <a:pt x="30840" y="66270"/>
                </a:lnTo>
                <a:lnTo>
                  <a:pt x="30830" y="66270"/>
                </a:lnTo>
                <a:lnTo>
                  <a:pt x="30820" y="66270"/>
                </a:lnTo>
                <a:lnTo>
                  <a:pt x="30820" y="66260"/>
                </a:lnTo>
                <a:lnTo>
                  <a:pt x="30810" y="66260"/>
                </a:lnTo>
                <a:lnTo>
                  <a:pt x="30800" y="66260"/>
                </a:lnTo>
                <a:lnTo>
                  <a:pt x="30790" y="66250"/>
                </a:lnTo>
                <a:lnTo>
                  <a:pt x="30780" y="66250"/>
                </a:lnTo>
                <a:lnTo>
                  <a:pt x="30900" y="66170"/>
                </a:lnTo>
                <a:lnTo>
                  <a:pt x="30980" y="65830"/>
                </a:lnTo>
                <a:lnTo>
                  <a:pt x="30940" y="65560"/>
                </a:lnTo>
                <a:lnTo>
                  <a:pt x="30950" y="65550"/>
                </a:lnTo>
                <a:lnTo>
                  <a:pt x="30960" y="65540"/>
                </a:lnTo>
                <a:lnTo>
                  <a:pt x="30960" y="65530"/>
                </a:lnTo>
                <a:lnTo>
                  <a:pt x="30970" y="65530"/>
                </a:lnTo>
                <a:lnTo>
                  <a:pt x="30970" y="65520"/>
                </a:lnTo>
                <a:lnTo>
                  <a:pt x="30980" y="65520"/>
                </a:lnTo>
                <a:lnTo>
                  <a:pt x="30980" y="65510"/>
                </a:lnTo>
                <a:lnTo>
                  <a:pt x="30990" y="65510"/>
                </a:lnTo>
                <a:lnTo>
                  <a:pt x="30990" y="65500"/>
                </a:lnTo>
                <a:lnTo>
                  <a:pt x="31000" y="65500"/>
                </a:lnTo>
                <a:lnTo>
                  <a:pt x="31000" y="65490"/>
                </a:lnTo>
                <a:lnTo>
                  <a:pt x="31000" y="65480"/>
                </a:lnTo>
                <a:lnTo>
                  <a:pt x="31010" y="65480"/>
                </a:lnTo>
                <a:lnTo>
                  <a:pt x="31010" y="65470"/>
                </a:lnTo>
                <a:lnTo>
                  <a:pt x="31020" y="65460"/>
                </a:lnTo>
                <a:lnTo>
                  <a:pt x="31020" y="65450"/>
                </a:lnTo>
                <a:lnTo>
                  <a:pt x="31020" y="65440"/>
                </a:lnTo>
                <a:lnTo>
                  <a:pt x="31030" y="65430"/>
                </a:lnTo>
                <a:lnTo>
                  <a:pt x="31030" y="65420"/>
                </a:lnTo>
                <a:lnTo>
                  <a:pt x="31030" y="65410"/>
                </a:lnTo>
                <a:lnTo>
                  <a:pt x="31040" y="65410"/>
                </a:lnTo>
                <a:lnTo>
                  <a:pt x="31040" y="65400"/>
                </a:lnTo>
                <a:lnTo>
                  <a:pt x="31040" y="65390"/>
                </a:lnTo>
                <a:lnTo>
                  <a:pt x="31040" y="65380"/>
                </a:lnTo>
                <a:lnTo>
                  <a:pt x="31040" y="65370"/>
                </a:lnTo>
                <a:lnTo>
                  <a:pt x="31040" y="65360"/>
                </a:lnTo>
                <a:lnTo>
                  <a:pt x="31040" y="65350"/>
                </a:lnTo>
                <a:lnTo>
                  <a:pt x="31040" y="65340"/>
                </a:lnTo>
                <a:lnTo>
                  <a:pt x="31040" y="65330"/>
                </a:lnTo>
                <a:lnTo>
                  <a:pt x="31030" y="65330"/>
                </a:lnTo>
                <a:lnTo>
                  <a:pt x="31030" y="65320"/>
                </a:lnTo>
                <a:lnTo>
                  <a:pt x="31020" y="65320"/>
                </a:lnTo>
                <a:lnTo>
                  <a:pt x="31020" y="65310"/>
                </a:lnTo>
                <a:lnTo>
                  <a:pt x="31010" y="65310"/>
                </a:lnTo>
                <a:lnTo>
                  <a:pt x="31000" y="65310"/>
                </a:lnTo>
                <a:lnTo>
                  <a:pt x="31000" y="65300"/>
                </a:lnTo>
                <a:lnTo>
                  <a:pt x="30990" y="65300"/>
                </a:lnTo>
                <a:lnTo>
                  <a:pt x="30980" y="65300"/>
                </a:lnTo>
                <a:lnTo>
                  <a:pt x="30970" y="65290"/>
                </a:lnTo>
                <a:lnTo>
                  <a:pt x="30960" y="65290"/>
                </a:lnTo>
                <a:lnTo>
                  <a:pt x="30950" y="65290"/>
                </a:lnTo>
                <a:lnTo>
                  <a:pt x="30940" y="65290"/>
                </a:lnTo>
                <a:lnTo>
                  <a:pt x="30930" y="65290"/>
                </a:lnTo>
                <a:lnTo>
                  <a:pt x="30920" y="65290"/>
                </a:lnTo>
                <a:lnTo>
                  <a:pt x="30910" y="65290"/>
                </a:lnTo>
                <a:lnTo>
                  <a:pt x="30910" y="65300"/>
                </a:lnTo>
                <a:lnTo>
                  <a:pt x="30900" y="65300"/>
                </a:lnTo>
                <a:lnTo>
                  <a:pt x="30890" y="65300"/>
                </a:lnTo>
                <a:lnTo>
                  <a:pt x="30880" y="65300"/>
                </a:lnTo>
                <a:lnTo>
                  <a:pt x="30790" y="65040"/>
                </a:lnTo>
                <a:lnTo>
                  <a:pt x="30660" y="64810"/>
                </a:lnTo>
                <a:lnTo>
                  <a:pt x="30670" y="64800"/>
                </a:lnTo>
                <a:lnTo>
                  <a:pt x="30680" y="64790"/>
                </a:lnTo>
                <a:lnTo>
                  <a:pt x="30690" y="64790"/>
                </a:lnTo>
                <a:lnTo>
                  <a:pt x="30690" y="64780"/>
                </a:lnTo>
                <a:lnTo>
                  <a:pt x="30700" y="64770"/>
                </a:lnTo>
                <a:lnTo>
                  <a:pt x="30690" y="64760"/>
                </a:lnTo>
                <a:lnTo>
                  <a:pt x="30690" y="64740"/>
                </a:lnTo>
                <a:lnTo>
                  <a:pt x="30690" y="64730"/>
                </a:lnTo>
                <a:lnTo>
                  <a:pt x="30690" y="64720"/>
                </a:lnTo>
                <a:lnTo>
                  <a:pt x="30700" y="64720"/>
                </a:lnTo>
                <a:lnTo>
                  <a:pt x="30710" y="64710"/>
                </a:lnTo>
                <a:lnTo>
                  <a:pt x="30720" y="64710"/>
                </a:lnTo>
                <a:lnTo>
                  <a:pt x="30730" y="64700"/>
                </a:lnTo>
                <a:lnTo>
                  <a:pt x="30740" y="64700"/>
                </a:lnTo>
                <a:lnTo>
                  <a:pt x="30750" y="64700"/>
                </a:lnTo>
                <a:lnTo>
                  <a:pt x="30760" y="64700"/>
                </a:lnTo>
                <a:lnTo>
                  <a:pt x="30770" y="64710"/>
                </a:lnTo>
                <a:lnTo>
                  <a:pt x="30780" y="64710"/>
                </a:lnTo>
                <a:lnTo>
                  <a:pt x="30790" y="64710"/>
                </a:lnTo>
                <a:lnTo>
                  <a:pt x="30790" y="64700"/>
                </a:lnTo>
                <a:lnTo>
                  <a:pt x="30800" y="64700"/>
                </a:lnTo>
                <a:lnTo>
                  <a:pt x="30800" y="64690"/>
                </a:lnTo>
                <a:lnTo>
                  <a:pt x="30800" y="64680"/>
                </a:lnTo>
                <a:lnTo>
                  <a:pt x="30800" y="64670"/>
                </a:lnTo>
                <a:lnTo>
                  <a:pt x="30810" y="64670"/>
                </a:lnTo>
                <a:lnTo>
                  <a:pt x="30820" y="64670"/>
                </a:lnTo>
                <a:lnTo>
                  <a:pt x="30830" y="64670"/>
                </a:lnTo>
                <a:lnTo>
                  <a:pt x="30830" y="64660"/>
                </a:lnTo>
                <a:lnTo>
                  <a:pt x="30830" y="64650"/>
                </a:lnTo>
                <a:lnTo>
                  <a:pt x="30830" y="64640"/>
                </a:lnTo>
                <a:lnTo>
                  <a:pt x="30830" y="64630"/>
                </a:lnTo>
                <a:lnTo>
                  <a:pt x="30840" y="64630"/>
                </a:lnTo>
                <a:lnTo>
                  <a:pt x="30840" y="64620"/>
                </a:lnTo>
                <a:lnTo>
                  <a:pt x="30840" y="64610"/>
                </a:lnTo>
                <a:lnTo>
                  <a:pt x="30840" y="64600"/>
                </a:lnTo>
                <a:lnTo>
                  <a:pt x="30840" y="64590"/>
                </a:lnTo>
                <a:lnTo>
                  <a:pt x="30840" y="64580"/>
                </a:lnTo>
                <a:lnTo>
                  <a:pt x="30850" y="64570"/>
                </a:lnTo>
                <a:lnTo>
                  <a:pt x="30850" y="64560"/>
                </a:lnTo>
                <a:lnTo>
                  <a:pt x="30850" y="64550"/>
                </a:lnTo>
                <a:lnTo>
                  <a:pt x="30860" y="64550"/>
                </a:lnTo>
                <a:lnTo>
                  <a:pt x="30860" y="64540"/>
                </a:lnTo>
                <a:lnTo>
                  <a:pt x="30860" y="64530"/>
                </a:lnTo>
                <a:lnTo>
                  <a:pt x="30860" y="64520"/>
                </a:lnTo>
                <a:lnTo>
                  <a:pt x="30860" y="64510"/>
                </a:lnTo>
                <a:lnTo>
                  <a:pt x="30870" y="64500"/>
                </a:lnTo>
                <a:lnTo>
                  <a:pt x="30870" y="64490"/>
                </a:lnTo>
                <a:lnTo>
                  <a:pt x="30870" y="64480"/>
                </a:lnTo>
                <a:lnTo>
                  <a:pt x="30870" y="64470"/>
                </a:lnTo>
                <a:lnTo>
                  <a:pt x="30870" y="64460"/>
                </a:lnTo>
                <a:lnTo>
                  <a:pt x="30860" y="64450"/>
                </a:lnTo>
                <a:lnTo>
                  <a:pt x="30870" y="64450"/>
                </a:lnTo>
                <a:lnTo>
                  <a:pt x="30870" y="64440"/>
                </a:lnTo>
                <a:lnTo>
                  <a:pt x="30870" y="64430"/>
                </a:lnTo>
                <a:lnTo>
                  <a:pt x="30880" y="64430"/>
                </a:lnTo>
                <a:lnTo>
                  <a:pt x="30880" y="64420"/>
                </a:lnTo>
                <a:lnTo>
                  <a:pt x="30880" y="64410"/>
                </a:lnTo>
                <a:lnTo>
                  <a:pt x="30890" y="64410"/>
                </a:lnTo>
                <a:lnTo>
                  <a:pt x="30890" y="64400"/>
                </a:lnTo>
                <a:lnTo>
                  <a:pt x="30900" y="64400"/>
                </a:lnTo>
                <a:lnTo>
                  <a:pt x="30910" y="64400"/>
                </a:lnTo>
                <a:lnTo>
                  <a:pt x="30910" y="64390"/>
                </a:lnTo>
                <a:lnTo>
                  <a:pt x="30920" y="64390"/>
                </a:lnTo>
                <a:lnTo>
                  <a:pt x="30920" y="64380"/>
                </a:lnTo>
                <a:lnTo>
                  <a:pt x="30930" y="64370"/>
                </a:lnTo>
                <a:lnTo>
                  <a:pt x="30940" y="64360"/>
                </a:lnTo>
                <a:lnTo>
                  <a:pt x="30940" y="64350"/>
                </a:lnTo>
                <a:lnTo>
                  <a:pt x="30950" y="64340"/>
                </a:lnTo>
                <a:lnTo>
                  <a:pt x="30950" y="64330"/>
                </a:lnTo>
                <a:lnTo>
                  <a:pt x="30960" y="64330"/>
                </a:lnTo>
                <a:lnTo>
                  <a:pt x="30960" y="64320"/>
                </a:lnTo>
                <a:lnTo>
                  <a:pt x="30970" y="64320"/>
                </a:lnTo>
                <a:lnTo>
                  <a:pt x="30980" y="64320"/>
                </a:lnTo>
                <a:lnTo>
                  <a:pt x="30980" y="64330"/>
                </a:lnTo>
                <a:lnTo>
                  <a:pt x="30990" y="64330"/>
                </a:lnTo>
                <a:lnTo>
                  <a:pt x="31000" y="64330"/>
                </a:lnTo>
                <a:lnTo>
                  <a:pt x="31010" y="64330"/>
                </a:lnTo>
                <a:lnTo>
                  <a:pt x="31040" y="64330"/>
                </a:lnTo>
                <a:lnTo>
                  <a:pt x="31060" y="64330"/>
                </a:lnTo>
                <a:lnTo>
                  <a:pt x="31060" y="64320"/>
                </a:lnTo>
                <a:lnTo>
                  <a:pt x="31050" y="64310"/>
                </a:lnTo>
                <a:lnTo>
                  <a:pt x="31040" y="64300"/>
                </a:lnTo>
                <a:lnTo>
                  <a:pt x="31050" y="64280"/>
                </a:lnTo>
                <a:lnTo>
                  <a:pt x="31050" y="64270"/>
                </a:lnTo>
                <a:lnTo>
                  <a:pt x="31060" y="64260"/>
                </a:lnTo>
                <a:lnTo>
                  <a:pt x="31060" y="64250"/>
                </a:lnTo>
                <a:lnTo>
                  <a:pt x="31060" y="64240"/>
                </a:lnTo>
                <a:lnTo>
                  <a:pt x="31060" y="64230"/>
                </a:lnTo>
                <a:lnTo>
                  <a:pt x="31060" y="64220"/>
                </a:lnTo>
                <a:lnTo>
                  <a:pt x="31060" y="64210"/>
                </a:lnTo>
                <a:lnTo>
                  <a:pt x="31070" y="64200"/>
                </a:lnTo>
                <a:lnTo>
                  <a:pt x="31070" y="64190"/>
                </a:lnTo>
                <a:lnTo>
                  <a:pt x="31060" y="64180"/>
                </a:lnTo>
                <a:lnTo>
                  <a:pt x="31070" y="64180"/>
                </a:lnTo>
                <a:lnTo>
                  <a:pt x="31060" y="64170"/>
                </a:lnTo>
                <a:lnTo>
                  <a:pt x="31050" y="64170"/>
                </a:lnTo>
                <a:lnTo>
                  <a:pt x="31040" y="64150"/>
                </a:lnTo>
                <a:lnTo>
                  <a:pt x="31040" y="64140"/>
                </a:lnTo>
                <a:lnTo>
                  <a:pt x="31010" y="64110"/>
                </a:lnTo>
                <a:lnTo>
                  <a:pt x="31010" y="64100"/>
                </a:lnTo>
                <a:lnTo>
                  <a:pt x="31010" y="64090"/>
                </a:lnTo>
                <a:lnTo>
                  <a:pt x="31000" y="64090"/>
                </a:lnTo>
                <a:lnTo>
                  <a:pt x="30990" y="64070"/>
                </a:lnTo>
                <a:lnTo>
                  <a:pt x="30990" y="64060"/>
                </a:lnTo>
                <a:lnTo>
                  <a:pt x="30980" y="64050"/>
                </a:lnTo>
                <a:lnTo>
                  <a:pt x="30950" y="64030"/>
                </a:lnTo>
                <a:lnTo>
                  <a:pt x="30930" y="64020"/>
                </a:lnTo>
                <a:lnTo>
                  <a:pt x="30910" y="64000"/>
                </a:lnTo>
                <a:lnTo>
                  <a:pt x="30900" y="64010"/>
                </a:lnTo>
                <a:lnTo>
                  <a:pt x="30890" y="64010"/>
                </a:lnTo>
                <a:lnTo>
                  <a:pt x="30880" y="64020"/>
                </a:lnTo>
                <a:lnTo>
                  <a:pt x="30880" y="64030"/>
                </a:lnTo>
                <a:lnTo>
                  <a:pt x="30870" y="64030"/>
                </a:lnTo>
                <a:lnTo>
                  <a:pt x="30870" y="64020"/>
                </a:lnTo>
                <a:lnTo>
                  <a:pt x="30860" y="64010"/>
                </a:lnTo>
                <a:lnTo>
                  <a:pt x="30850" y="64000"/>
                </a:lnTo>
                <a:lnTo>
                  <a:pt x="30810" y="63980"/>
                </a:lnTo>
                <a:lnTo>
                  <a:pt x="30790" y="63960"/>
                </a:lnTo>
                <a:lnTo>
                  <a:pt x="30770" y="63940"/>
                </a:lnTo>
                <a:lnTo>
                  <a:pt x="30730" y="63920"/>
                </a:lnTo>
                <a:lnTo>
                  <a:pt x="30710" y="63910"/>
                </a:lnTo>
                <a:lnTo>
                  <a:pt x="30680" y="63890"/>
                </a:lnTo>
                <a:lnTo>
                  <a:pt x="30660" y="63870"/>
                </a:lnTo>
                <a:lnTo>
                  <a:pt x="30640" y="63860"/>
                </a:lnTo>
                <a:lnTo>
                  <a:pt x="30630" y="63850"/>
                </a:lnTo>
                <a:lnTo>
                  <a:pt x="30610" y="63840"/>
                </a:lnTo>
                <a:lnTo>
                  <a:pt x="30600" y="63840"/>
                </a:lnTo>
                <a:lnTo>
                  <a:pt x="30590" y="63840"/>
                </a:lnTo>
                <a:lnTo>
                  <a:pt x="30590" y="63830"/>
                </a:lnTo>
                <a:lnTo>
                  <a:pt x="30590" y="63820"/>
                </a:lnTo>
                <a:lnTo>
                  <a:pt x="30590" y="63810"/>
                </a:lnTo>
                <a:lnTo>
                  <a:pt x="30590" y="63800"/>
                </a:lnTo>
                <a:lnTo>
                  <a:pt x="30580" y="63800"/>
                </a:lnTo>
                <a:lnTo>
                  <a:pt x="30580" y="63780"/>
                </a:lnTo>
                <a:lnTo>
                  <a:pt x="30570" y="63770"/>
                </a:lnTo>
                <a:lnTo>
                  <a:pt x="30560" y="63750"/>
                </a:lnTo>
                <a:lnTo>
                  <a:pt x="30560" y="63740"/>
                </a:lnTo>
                <a:lnTo>
                  <a:pt x="30560" y="63720"/>
                </a:lnTo>
                <a:lnTo>
                  <a:pt x="30550" y="63690"/>
                </a:lnTo>
                <a:lnTo>
                  <a:pt x="30540" y="63690"/>
                </a:lnTo>
                <a:lnTo>
                  <a:pt x="30530" y="63680"/>
                </a:lnTo>
                <a:lnTo>
                  <a:pt x="30530" y="63670"/>
                </a:lnTo>
                <a:lnTo>
                  <a:pt x="30520" y="63670"/>
                </a:lnTo>
                <a:lnTo>
                  <a:pt x="30510" y="63660"/>
                </a:lnTo>
                <a:lnTo>
                  <a:pt x="30500" y="63660"/>
                </a:lnTo>
                <a:lnTo>
                  <a:pt x="30490" y="63660"/>
                </a:lnTo>
                <a:lnTo>
                  <a:pt x="30490" y="63650"/>
                </a:lnTo>
                <a:lnTo>
                  <a:pt x="30480" y="63650"/>
                </a:lnTo>
                <a:lnTo>
                  <a:pt x="30470" y="63650"/>
                </a:lnTo>
                <a:lnTo>
                  <a:pt x="30460" y="63650"/>
                </a:lnTo>
                <a:lnTo>
                  <a:pt x="30450" y="63640"/>
                </a:lnTo>
                <a:lnTo>
                  <a:pt x="30450" y="63630"/>
                </a:lnTo>
                <a:lnTo>
                  <a:pt x="30450" y="63620"/>
                </a:lnTo>
                <a:lnTo>
                  <a:pt x="30440" y="63610"/>
                </a:lnTo>
                <a:lnTo>
                  <a:pt x="30440" y="63600"/>
                </a:lnTo>
                <a:lnTo>
                  <a:pt x="30430" y="63600"/>
                </a:lnTo>
                <a:lnTo>
                  <a:pt x="30430" y="63590"/>
                </a:lnTo>
                <a:lnTo>
                  <a:pt x="30430" y="63580"/>
                </a:lnTo>
                <a:lnTo>
                  <a:pt x="30420" y="63570"/>
                </a:lnTo>
                <a:lnTo>
                  <a:pt x="30420" y="63560"/>
                </a:lnTo>
                <a:lnTo>
                  <a:pt x="30420" y="63550"/>
                </a:lnTo>
                <a:lnTo>
                  <a:pt x="30430" y="63530"/>
                </a:lnTo>
                <a:lnTo>
                  <a:pt x="30420" y="63520"/>
                </a:lnTo>
                <a:lnTo>
                  <a:pt x="30420" y="63510"/>
                </a:lnTo>
                <a:lnTo>
                  <a:pt x="30430" y="63500"/>
                </a:lnTo>
                <a:lnTo>
                  <a:pt x="30430" y="63490"/>
                </a:lnTo>
                <a:lnTo>
                  <a:pt x="30440" y="63480"/>
                </a:lnTo>
                <a:lnTo>
                  <a:pt x="30430" y="63460"/>
                </a:lnTo>
                <a:lnTo>
                  <a:pt x="30430" y="63450"/>
                </a:lnTo>
                <a:lnTo>
                  <a:pt x="30440" y="63440"/>
                </a:lnTo>
                <a:lnTo>
                  <a:pt x="30450" y="63430"/>
                </a:lnTo>
                <a:lnTo>
                  <a:pt x="30450" y="63420"/>
                </a:lnTo>
                <a:lnTo>
                  <a:pt x="30450" y="63410"/>
                </a:lnTo>
                <a:lnTo>
                  <a:pt x="30460" y="63390"/>
                </a:lnTo>
                <a:lnTo>
                  <a:pt x="30470" y="63380"/>
                </a:lnTo>
                <a:lnTo>
                  <a:pt x="30480" y="63380"/>
                </a:lnTo>
                <a:lnTo>
                  <a:pt x="30490" y="63380"/>
                </a:lnTo>
                <a:lnTo>
                  <a:pt x="30490" y="63370"/>
                </a:lnTo>
                <a:lnTo>
                  <a:pt x="30500" y="63360"/>
                </a:lnTo>
                <a:lnTo>
                  <a:pt x="30490" y="63340"/>
                </a:lnTo>
                <a:lnTo>
                  <a:pt x="30490" y="63330"/>
                </a:lnTo>
                <a:lnTo>
                  <a:pt x="30490" y="63320"/>
                </a:lnTo>
                <a:lnTo>
                  <a:pt x="30480" y="63300"/>
                </a:lnTo>
                <a:lnTo>
                  <a:pt x="30460" y="63290"/>
                </a:lnTo>
                <a:lnTo>
                  <a:pt x="30450" y="63280"/>
                </a:lnTo>
                <a:lnTo>
                  <a:pt x="30430" y="63280"/>
                </a:lnTo>
                <a:lnTo>
                  <a:pt x="30420" y="63290"/>
                </a:lnTo>
                <a:lnTo>
                  <a:pt x="30570" y="63100"/>
                </a:lnTo>
                <a:lnTo>
                  <a:pt x="30710" y="62870"/>
                </a:lnTo>
                <a:lnTo>
                  <a:pt x="30760" y="62740"/>
                </a:lnTo>
                <a:lnTo>
                  <a:pt x="30770" y="62750"/>
                </a:lnTo>
                <a:lnTo>
                  <a:pt x="30780" y="62750"/>
                </a:lnTo>
                <a:lnTo>
                  <a:pt x="30790" y="62750"/>
                </a:lnTo>
                <a:lnTo>
                  <a:pt x="30800" y="62740"/>
                </a:lnTo>
                <a:lnTo>
                  <a:pt x="30810" y="62740"/>
                </a:lnTo>
                <a:lnTo>
                  <a:pt x="30820" y="62730"/>
                </a:lnTo>
                <a:lnTo>
                  <a:pt x="30830" y="62710"/>
                </a:lnTo>
                <a:lnTo>
                  <a:pt x="30860" y="62690"/>
                </a:lnTo>
                <a:lnTo>
                  <a:pt x="30870" y="62670"/>
                </a:lnTo>
                <a:lnTo>
                  <a:pt x="30880" y="62660"/>
                </a:lnTo>
                <a:lnTo>
                  <a:pt x="30880" y="62650"/>
                </a:lnTo>
                <a:lnTo>
                  <a:pt x="30890" y="62650"/>
                </a:lnTo>
                <a:lnTo>
                  <a:pt x="30900" y="62650"/>
                </a:lnTo>
                <a:lnTo>
                  <a:pt x="30910" y="62660"/>
                </a:lnTo>
                <a:lnTo>
                  <a:pt x="30920" y="62660"/>
                </a:lnTo>
                <a:lnTo>
                  <a:pt x="30930" y="62670"/>
                </a:lnTo>
                <a:lnTo>
                  <a:pt x="30940" y="62650"/>
                </a:lnTo>
                <a:lnTo>
                  <a:pt x="30950" y="62650"/>
                </a:lnTo>
                <a:lnTo>
                  <a:pt x="30970" y="62660"/>
                </a:lnTo>
                <a:lnTo>
                  <a:pt x="30990" y="62660"/>
                </a:lnTo>
                <a:lnTo>
                  <a:pt x="31000" y="62670"/>
                </a:lnTo>
                <a:lnTo>
                  <a:pt x="31010" y="62660"/>
                </a:lnTo>
                <a:lnTo>
                  <a:pt x="31010" y="62650"/>
                </a:lnTo>
                <a:lnTo>
                  <a:pt x="31020" y="62650"/>
                </a:lnTo>
                <a:lnTo>
                  <a:pt x="31020" y="62640"/>
                </a:lnTo>
                <a:lnTo>
                  <a:pt x="31010" y="62610"/>
                </a:lnTo>
                <a:lnTo>
                  <a:pt x="31010" y="62550"/>
                </a:lnTo>
                <a:lnTo>
                  <a:pt x="31020" y="62520"/>
                </a:lnTo>
                <a:lnTo>
                  <a:pt x="31030" y="62490"/>
                </a:lnTo>
                <a:lnTo>
                  <a:pt x="31020" y="62490"/>
                </a:lnTo>
                <a:lnTo>
                  <a:pt x="31000" y="62480"/>
                </a:lnTo>
                <a:lnTo>
                  <a:pt x="30970" y="62480"/>
                </a:lnTo>
                <a:lnTo>
                  <a:pt x="30970" y="62470"/>
                </a:lnTo>
                <a:lnTo>
                  <a:pt x="30970" y="62460"/>
                </a:lnTo>
                <a:lnTo>
                  <a:pt x="30970" y="62440"/>
                </a:lnTo>
                <a:lnTo>
                  <a:pt x="30970" y="62430"/>
                </a:lnTo>
                <a:lnTo>
                  <a:pt x="31010" y="62410"/>
                </a:lnTo>
                <a:lnTo>
                  <a:pt x="31020" y="62400"/>
                </a:lnTo>
                <a:lnTo>
                  <a:pt x="31040" y="62380"/>
                </a:lnTo>
                <a:lnTo>
                  <a:pt x="31060" y="62360"/>
                </a:lnTo>
                <a:lnTo>
                  <a:pt x="31070" y="62340"/>
                </a:lnTo>
                <a:lnTo>
                  <a:pt x="31070" y="62330"/>
                </a:lnTo>
                <a:lnTo>
                  <a:pt x="31080" y="62280"/>
                </a:lnTo>
                <a:lnTo>
                  <a:pt x="31080" y="62260"/>
                </a:lnTo>
                <a:lnTo>
                  <a:pt x="31090" y="62230"/>
                </a:lnTo>
                <a:lnTo>
                  <a:pt x="31090" y="62170"/>
                </a:lnTo>
                <a:lnTo>
                  <a:pt x="31090" y="62160"/>
                </a:lnTo>
                <a:lnTo>
                  <a:pt x="31100" y="62130"/>
                </a:lnTo>
                <a:lnTo>
                  <a:pt x="31120" y="62090"/>
                </a:lnTo>
                <a:lnTo>
                  <a:pt x="31130" y="62040"/>
                </a:lnTo>
                <a:lnTo>
                  <a:pt x="31140" y="62000"/>
                </a:lnTo>
                <a:lnTo>
                  <a:pt x="31140" y="61990"/>
                </a:lnTo>
                <a:lnTo>
                  <a:pt x="31150" y="61960"/>
                </a:lnTo>
                <a:lnTo>
                  <a:pt x="31150" y="61950"/>
                </a:lnTo>
                <a:lnTo>
                  <a:pt x="31150" y="61930"/>
                </a:lnTo>
                <a:lnTo>
                  <a:pt x="31120" y="61890"/>
                </a:lnTo>
                <a:lnTo>
                  <a:pt x="31090" y="61840"/>
                </a:lnTo>
                <a:lnTo>
                  <a:pt x="31050" y="61790"/>
                </a:lnTo>
                <a:lnTo>
                  <a:pt x="31040" y="61780"/>
                </a:lnTo>
                <a:lnTo>
                  <a:pt x="31010" y="61770"/>
                </a:lnTo>
                <a:lnTo>
                  <a:pt x="31000" y="61760"/>
                </a:lnTo>
                <a:lnTo>
                  <a:pt x="31010" y="61760"/>
                </a:lnTo>
                <a:lnTo>
                  <a:pt x="31010" y="61750"/>
                </a:lnTo>
                <a:lnTo>
                  <a:pt x="31010" y="61740"/>
                </a:lnTo>
                <a:lnTo>
                  <a:pt x="31020" y="61720"/>
                </a:lnTo>
                <a:lnTo>
                  <a:pt x="31020" y="61710"/>
                </a:lnTo>
                <a:lnTo>
                  <a:pt x="31010" y="61700"/>
                </a:lnTo>
                <a:lnTo>
                  <a:pt x="31000" y="61680"/>
                </a:lnTo>
                <a:lnTo>
                  <a:pt x="31000" y="61670"/>
                </a:lnTo>
                <a:lnTo>
                  <a:pt x="30980" y="61660"/>
                </a:lnTo>
                <a:lnTo>
                  <a:pt x="30970" y="61650"/>
                </a:lnTo>
                <a:lnTo>
                  <a:pt x="30960" y="61650"/>
                </a:lnTo>
                <a:lnTo>
                  <a:pt x="30950" y="61650"/>
                </a:lnTo>
                <a:lnTo>
                  <a:pt x="30940" y="61650"/>
                </a:lnTo>
                <a:lnTo>
                  <a:pt x="30940" y="61640"/>
                </a:lnTo>
                <a:lnTo>
                  <a:pt x="30940" y="61630"/>
                </a:lnTo>
                <a:lnTo>
                  <a:pt x="30950" y="61620"/>
                </a:lnTo>
                <a:lnTo>
                  <a:pt x="30950" y="61610"/>
                </a:lnTo>
                <a:lnTo>
                  <a:pt x="30940" y="61600"/>
                </a:lnTo>
                <a:lnTo>
                  <a:pt x="30940" y="61590"/>
                </a:lnTo>
                <a:lnTo>
                  <a:pt x="30940" y="61580"/>
                </a:lnTo>
                <a:lnTo>
                  <a:pt x="30940" y="61570"/>
                </a:lnTo>
                <a:lnTo>
                  <a:pt x="30930" y="61560"/>
                </a:lnTo>
                <a:lnTo>
                  <a:pt x="30920" y="61550"/>
                </a:lnTo>
                <a:lnTo>
                  <a:pt x="30920" y="61530"/>
                </a:lnTo>
                <a:lnTo>
                  <a:pt x="30910" y="61530"/>
                </a:lnTo>
                <a:lnTo>
                  <a:pt x="30900" y="61530"/>
                </a:lnTo>
                <a:lnTo>
                  <a:pt x="30890" y="61520"/>
                </a:lnTo>
                <a:lnTo>
                  <a:pt x="30890" y="61510"/>
                </a:lnTo>
                <a:lnTo>
                  <a:pt x="30890" y="61490"/>
                </a:lnTo>
                <a:lnTo>
                  <a:pt x="30890" y="61470"/>
                </a:lnTo>
                <a:lnTo>
                  <a:pt x="30890" y="61450"/>
                </a:lnTo>
                <a:lnTo>
                  <a:pt x="30880" y="61440"/>
                </a:lnTo>
                <a:lnTo>
                  <a:pt x="30860" y="61440"/>
                </a:lnTo>
                <a:lnTo>
                  <a:pt x="30850" y="61430"/>
                </a:lnTo>
                <a:lnTo>
                  <a:pt x="30840" y="61410"/>
                </a:lnTo>
                <a:lnTo>
                  <a:pt x="30830" y="61400"/>
                </a:lnTo>
                <a:lnTo>
                  <a:pt x="30820" y="61400"/>
                </a:lnTo>
                <a:lnTo>
                  <a:pt x="30800" y="61410"/>
                </a:lnTo>
                <a:lnTo>
                  <a:pt x="30780" y="61410"/>
                </a:lnTo>
                <a:lnTo>
                  <a:pt x="30780" y="61440"/>
                </a:lnTo>
                <a:lnTo>
                  <a:pt x="30770" y="61450"/>
                </a:lnTo>
                <a:lnTo>
                  <a:pt x="30770" y="61470"/>
                </a:lnTo>
                <a:lnTo>
                  <a:pt x="30760" y="61470"/>
                </a:lnTo>
                <a:lnTo>
                  <a:pt x="30760" y="61490"/>
                </a:lnTo>
                <a:lnTo>
                  <a:pt x="30720" y="61500"/>
                </a:lnTo>
                <a:lnTo>
                  <a:pt x="30670" y="61500"/>
                </a:lnTo>
                <a:lnTo>
                  <a:pt x="30630" y="61510"/>
                </a:lnTo>
                <a:lnTo>
                  <a:pt x="30590" y="61520"/>
                </a:lnTo>
                <a:lnTo>
                  <a:pt x="30570" y="61480"/>
                </a:lnTo>
                <a:lnTo>
                  <a:pt x="30540" y="61460"/>
                </a:lnTo>
                <a:lnTo>
                  <a:pt x="30530" y="61450"/>
                </a:lnTo>
                <a:lnTo>
                  <a:pt x="30520" y="61420"/>
                </a:lnTo>
                <a:lnTo>
                  <a:pt x="30520" y="61410"/>
                </a:lnTo>
                <a:lnTo>
                  <a:pt x="30500" y="61420"/>
                </a:lnTo>
                <a:lnTo>
                  <a:pt x="30470" y="61450"/>
                </a:lnTo>
                <a:lnTo>
                  <a:pt x="30460" y="61450"/>
                </a:lnTo>
                <a:lnTo>
                  <a:pt x="30450" y="61450"/>
                </a:lnTo>
                <a:lnTo>
                  <a:pt x="30450" y="61430"/>
                </a:lnTo>
                <a:lnTo>
                  <a:pt x="30430" y="61430"/>
                </a:lnTo>
                <a:lnTo>
                  <a:pt x="30420" y="61420"/>
                </a:lnTo>
                <a:lnTo>
                  <a:pt x="30410" y="61420"/>
                </a:lnTo>
                <a:lnTo>
                  <a:pt x="30390" y="61410"/>
                </a:lnTo>
                <a:lnTo>
                  <a:pt x="30390" y="61420"/>
                </a:lnTo>
                <a:lnTo>
                  <a:pt x="30390" y="61440"/>
                </a:lnTo>
                <a:lnTo>
                  <a:pt x="30380" y="61430"/>
                </a:lnTo>
                <a:lnTo>
                  <a:pt x="30370" y="61430"/>
                </a:lnTo>
                <a:lnTo>
                  <a:pt x="30340" y="61410"/>
                </a:lnTo>
                <a:lnTo>
                  <a:pt x="30340" y="61400"/>
                </a:lnTo>
                <a:lnTo>
                  <a:pt x="30350" y="61400"/>
                </a:lnTo>
                <a:lnTo>
                  <a:pt x="30360" y="61400"/>
                </a:lnTo>
                <a:lnTo>
                  <a:pt x="30370" y="61400"/>
                </a:lnTo>
                <a:lnTo>
                  <a:pt x="30370" y="61390"/>
                </a:lnTo>
                <a:lnTo>
                  <a:pt x="30380" y="61390"/>
                </a:lnTo>
                <a:lnTo>
                  <a:pt x="30370" y="61380"/>
                </a:lnTo>
                <a:lnTo>
                  <a:pt x="30330" y="61390"/>
                </a:lnTo>
                <a:lnTo>
                  <a:pt x="30340" y="61340"/>
                </a:lnTo>
                <a:lnTo>
                  <a:pt x="30330" y="61330"/>
                </a:lnTo>
                <a:lnTo>
                  <a:pt x="30280" y="61320"/>
                </a:lnTo>
                <a:lnTo>
                  <a:pt x="30310" y="61310"/>
                </a:lnTo>
                <a:lnTo>
                  <a:pt x="30320" y="61300"/>
                </a:lnTo>
                <a:lnTo>
                  <a:pt x="30310" y="61300"/>
                </a:lnTo>
                <a:lnTo>
                  <a:pt x="30300" y="61300"/>
                </a:lnTo>
                <a:lnTo>
                  <a:pt x="30290" y="61300"/>
                </a:lnTo>
                <a:lnTo>
                  <a:pt x="30290" y="61290"/>
                </a:lnTo>
                <a:lnTo>
                  <a:pt x="30280" y="61290"/>
                </a:lnTo>
                <a:lnTo>
                  <a:pt x="30280" y="61280"/>
                </a:lnTo>
                <a:lnTo>
                  <a:pt x="30280" y="61270"/>
                </a:lnTo>
                <a:lnTo>
                  <a:pt x="30280" y="61260"/>
                </a:lnTo>
                <a:lnTo>
                  <a:pt x="30280" y="61220"/>
                </a:lnTo>
                <a:lnTo>
                  <a:pt x="30290" y="61220"/>
                </a:lnTo>
                <a:lnTo>
                  <a:pt x="30310" y="61210"/>
                </a:lnTo>
                <a:lnTo>
                  <a:pt x="30290" y="61200"/>
                </a:lnTo>
                <a:lnTo>
                  <a:pt x="30280" y="61200"/>
                </a:lnTo>
                <a:lnTo>
                  <a:pt x="30270" y="61180"/>
                </a:lnTo>
                <a:lnTo>
                  <a:pt x="30270" y="61170"/>
                </a:lnTo>
                <a:lnTo>
                  <a:pt x="30240" y="61180"/>
                </a:lnTo>
                <a:lnTo>
                  <a:pt x="30220" y="61160"/>
                </a:lnTo>
                <a:lnTo>
                  <a:pt x="30200" y="61150"/>
                </a:lnTo>
                <a:lnTo>
                  <a:pt x="30190" y="61150"/>
                </a:lnTo>
                <a:lnTo>
                  <a:pt x="30180" y="61140"/>
                </a:lnTo>
                <a:lnTo>
                  <a:pt x="30190" y="61120"/>
                </a:lnTo>
                <a:lnTo>
                  <a:pt x="30210" y="61090"/>
                </a:lnTo>
                <a:lnTo>
                  <a:pt x="30210" y="61080"/>
                </a:lnTo>
                <a:lnTo>
                  <a:pt x="30220" y="61060"/>
                </a:lnTo>
                <a:lnTo>
                  <a:pt x="30220" y="61050"/>
                </a:lnTo>
                <a:lnTo>
                  <a:pt x="30220" y="61020"/>
                </a:lnTo>
                <a:lnTo>
                  <a:pt x="30220" y="61010"/>
                </a:lnTo>
                <a:lnTo>
                  <a:pt x="30210" y="61000"/>
                </a:lnTo>
                <a:lnTo>
                  <a:pt x="30190" y="60980"/>
                </a:lnTo>
                <a:lnTo>
                  <a:pt x="30170" y="60970"/>
                </a:lnTo>
                <a:lnTo>
                  <a:pt x="30160" y="60950"/>
                </a:lnTo>
                <a:lnTo>
                  <a:pt x="30150" y="60940"/>
                </a:lnTo>
                <a:lnTo>
                  <a:pt x="30140" y="60930"/>
                </a:lnTo>
                <a:lnTo>
                  <a:pt x="30140" y="60920"/>
                </a:lnTo>
                <a:lnTo>
                  <a:pt x="30140" y="60910"/>
                </a:lnTo>
                <a:lnTo>
                  <a:pt x="30140" y="60900"/>
                </a:lnTo>
                <a:lnTo>
                  <a:pt x="30150" y="60890"/>
                </a:lnTo>
                <a:lnTo>
                  <a:pt x="30160" y="60890"/>
                </a:lnTo>
                <a:lnTo>
                  <a:pt x="30180" y="60900"/>
                </a:lnTo>
                <a:lnTo>
                  <a:pt x="30200" y="60900"/>
                </a:lnTo>
                <a:lnTo>
                  <a:pt x="30250" y="60900"/>
                </a:lnTo>
                <a:lnTo>
                  <a:pt x="30260" y="60900"/>
                </a:lnTo>
                <a:lnTo>
                  <a:pt x="30280" y="60890"/>
                </a:lnTo>
                <a:lnTo>
                  <a:pt x="30290" y="60890"/>
                </a:lnTo>
                <a:lnTo>
                  <a:pt x="30300" y="60890"/>
                </a:lnTo>
                <a:lnTo>
                  <a:pt x="30310" y="60870"/>
                </a:lnTo>
                <a:lnTo>
                  <a:pt x="30320" y="60850"/>
                </a:lnTo>
                <a:lnTo>
                  <a:pt x="30320" y="60840"/>
                </a:lnTo>
                <a:lnTo>
                  <a:pt x="30320" y="60830"/>
                </a:lnTo>
                <a:lnTo>
                  <a:pt x="30320" y="60820"/>
                </a:lnTo>
                <a:lnTo>
                  <a:pt x="30320" y="60810"/>
                </a:lnTo>
                <a:lnTo>
                  <a:pt x="30310" y="60790"/>
                </a:lnTo>
                <a:lnTo>
                  <a:pt x="30300" y="60780"/>
                </a:lnTo>
                <a:lnTo>
                  <a:pt x="30280" y="60780"/>
                </a:lnTo>
                <a:lnTo>
                  <a:pt x="30260" y="60770"/>
                </a:lnTo>
                <a:lnTo>
                  <a:pt x="30210" y="60740"/>
                </a:lnTo>
                <a:lnTo>
                  <a:pt x="30180" y="60730"/>
                </a:lnTo>
                <a:lnTo>
                  <a:pt x="30140" y="60720"/>
                </a:lnTo>
                <a:lnTo>
                  <a:pt x="30120" y="60710"/>
                </a:lnTo>
                <a:lnTo>
                  <a:pt x="30090" y="60700"/>
                </a:lnTo>
                <a:lnTo>
                  <a:pt x="30080" y="60700"/>
                </a:lnTo>
                <a:lnTo>
                  <a:pt x="30070" y="60690"/>
                </a:lnTo>
                <a:lnTo>
                  <a:pt x="30060" y="60680"/>
                </a:lnTo>
                <a:lnTo>
                  <a:pt x="30040" y="60640"/>
                </a:lnTo>
                <a:lnTo>
                  <a:pt x="30030" y="60610"/>
                </a:lnTo>
                <a:lnTo>
                  <a:pt x="30020" y="60610"/>
                </a:lnTo>
                <a:lnTo>
                  <a:pt x="30020" y="60600"/>
                </a:lnTo>
                <a:lnTo>
                  <a:pt x="30020" y="60590"/>
                </a:lnTo>
                <a:lnTo>
                  <a:pt x="30030" y="60590"/>
                </a:lnTo>
                <a:lnTo>
                  <a:pt x="30040" y="60580"/>
                </a:lnTo>
                <a:lnTo>
                  <a:pt x="30060" y="60580"/>
                </a:lnTo>
                <a:lnTo>
                  <a:pt x="30070" y="60570"/>
                </a:lnTo>
                <a:lnTo>
                  <a:pt x="30090" y="60560"/>
                </a:lnTo>
                <a:lnTo>
                  <a:pt x="30100" y="60550"/>
                </a:lnTo>
                <a:lnTo>
                  <a:pt x="30110" y="60540"/>
                </a:lnTo>
                <a:lnTo>
                  <a:pt x="30110" y="60530"/>
                </a:lnTo>
                <a:lnTo>
                  <a:pt x="30110" y="60510"/>
                </a:lnTo>
                <a:lnTo>
                  <a:pt x="30100" y="60480"/>
                </a:lnTo>
                <a:lnTo>
                  <a:pt x="30100" y="60470"/>
                </a:lnTo>
                <a:lnTo>
                  <a:pt x="30100" y="60450"/>
                </a:lnTo>
                <a:lnTo>
                  <a:pt x="30100" y="60420"/>
                </a:lnTo>
                <a:lnTo>
                  <a:pt x="30100" y="60410"/>
                </a:lnTo>
                <a:lnTo>
                  <a:pt x="30110" y="60390"/>
                </a:lnTo>
                <a:lnTo>
                  <a:pt x="30110" y="60370"/>
                </a:lnTo>
                <a:lnTo>
                  <a:pt x="30120" y="60350"/>
                </a:lnTo>
                <a:lnTo>
                  <a:pt x="30130" y="60340"/>
                </a:lnTo>
                <a:lnTo>
                  <a:pt x="30130" y="60330"/>
                </a:lnTo>
                <a:lnTo>
                  <a:pt x="30120" y="60320"/>
                </a:lnTo>
                <a:lnTo>
                  <a:pt x="30110" y="60320"/>
                </a:lnTo>
                <a:lnTo>
                  <a:pt x="30090" y="60320"/>
                </a:lnTo>
                <a:lnTo>
                  <a:pt x="30020" y="60310"/>
                </a:lnTo>
                <a:lnTo>
                  <a:pt x="29990" y="60300"/>
                </a:lnTo>
                <a:lnTo>
                  <a:pt x="29940" y="60300"/>
                </a:lnTo>
                <a:lnTo>
                  <a:pt x="29920" y="60300"/>
                </a:lnTo>
                <a:lnTo>
                  <a:pt x="29910" y="60300"/>
                </a:lnTo>
                <a:lnTo>
                  <a:pt x="29910" y="60310"/>
                </a:lnTo>
                <a:lnTo>
                  <a:pt x="29900" y="60320"/>
                </a:lnTo>
                <a:lnTo>
                  <a:pt x="29900" y="60340"/>
                </a:lnTo>
                <a:lnTo>
                  <a:pt x="29900" y="60350"/>
                </a:lnTo>
                <a:lnTo>
                  <a:pt x="29890" y="60360"/>
                </a:lnTo>
                <a:lnTo>
                  <a:pt x="29880" y="60380"/>
                </a:lnTo>
                <a:lnTo>
                  <a:pt x="29870" y="60380"/>
                </a:lnTo>
                <a:lnTo>
                  <a:pt x="29870" y="60390"/>
                </a:lnTo>
                <a:lnTo>
                  <a:pt x="29860" y="60390"/>
                </a:lnTo>
                <a:lnTo>
                  <a:pt x="29850" y="60390"/>
                </a:lnTo>
                <a:lnTo>
                  <a:pt x="29840" y="60380"/>
                </a:lnTo>
                <a:lnTo>
                  <a:pt x="29820" y="60360"/>
                </a:lnTo>
                <a:lnTo>
                  <a:pt x="29810" y="60350"/>
                </a:lnTo>
                <a:lnTo>
                  <a:pt x="29780" y="60340"/>
                </a:lnTo>
                <a:lnTo>
                  <a:pt x="29770" y="60340"/>
                </a:lnTo>
                <a:lnTo>
                  <a:pt x="29750" y="60360"/>
                </a:lnTo>
                <a:lnTo>
                  <a:pt x="29720" y="60390"/>
                </a:lnTo>
                <a:lnTo>
                  <a:pt x="29700" y="60400"/>
                </a:lnTo>
                <a:lnTo>
                  <a:pt x="29680" y="60430"/>
                </a:lnTo>
                <a:lnTo>
                  <a:pt x="29670" y="60450"/>
                </a:lnTo>
                <a:lnTo>
                  <a:pt x="29670" y="60460"/>
                </a:lnTo>
                <a:lnTo>
                  <a:pt x="29630" y="60420"/>
                </a:lnTo>
                <a:lnTo>
                  <a:pt x="29630" y="60400"/>
                </a:lnTo>
                <a:lnTo>
                  <a:pt x="29610" y="60350"/>
                </a:lnTo>
                <a:lnTo>
                  <a:pt x="29600" y="60300"/>
                </a:lnTo>
                <a:lnTo>
                  <a:pt x="29590" y="60250"/>
                </a:lnTo>
                <a:lnTo>
                  <a:pt x="29580" y="60220"/>
                </a:lnTo>
                <a:lnTo>
                  <a:pt x="29580" y="60190"/>
                </a:lnTo>
                <a:lnTo>
                  <a:pt x="29590" y="60150"/>
                </a:lnTo>
                <a:lnTo>
                  <a:pt x="29600" y="60120"/>
                </a:lnTo>
                <a:lnTo>
                  <a:pt x="29610" y="60080"/>
                </a:lnTo>
                <a:lnTo>
                  <a:pt x="29620" y="60060"/>
                </a:lnTo>
                <a:lnTo>
                  <a:pt x="29630" y="60040"/>
                </a:lnTo>
                <a:lnTo>
                  <a:pt x="29650" y="60030"/>
                </a:lnTo>
                <a:lnTo>
                  <a:pt x="29660" y="60020"/>
                </a:lnTo>
                <a:lnTo>
                  <a:pt x="29700" y="60010"/>
                </a:lnTo>
                <a:lnTo>
                  <a:pt x="29720" y="60000"/>
                </a:lnTo>
                <a:lnTo>
                  <a:pt x="29740" y="59990"/>
                </a:lnTo>
                <a:lnTo>
                  <a:pt x="29780" y="59960"/>
                </a:lnTo>
                <a:lnTo>
                  <a:pt x="29800" y="59950"/>
                </a:lnTo>
                <a:lnTo>
                  <a:pt x="29800" y="59930"/>
                </a:lnTo>
                <a:lnTo>
                  <a:pt x="29810" y="59930"/>
                </a:lnTo>
                <a:lnTo>
                  <a:pt x="29800" y="59920"/>
                </a:lnTo>
                <a:lnTo>
                  <a:pt x="29770" y="59900"/>
                </a:lnTo>
                <a:lnTo>
                  <a:pt x="29760" y="59890"/>
                </a:lnTo>
                <a:lnTo>
                  <a:pt x="29750" y="59890"/>
                </a:lnTo>
                <a:lnTo>
                  <a:pt x="29740" y="59870"/>
                </a:lnTo>
                <a:lnTo>
                  <a:pt x="29730" y="59850"/>
                </a:lnTo>
                <a:lnTo>
                  <a:pt x="29720" y="59810"/>
                </a:lnTo>
                <a:lnTo>
                  <a:pt x="29710" y="59780"/>
                </a:lnTo>
                <a:lnTo>
                  <a:pt x="29710" y="59730"/>
                </a:lnTo>
                <a:lnTo>
                  <a:pt x="29710" y="59710"/>
                </a:lnTo>
                <a:lnTo>
                  <a:pt x="29710" y="59690"/>
                </a:lnTo>
                <a:lnTo>
                  <a:pt x="29710" y="59670"/>
                </a:lnTo>
                <a:lnTo>
                  <a:pt x="29720" y="59640"/>
                </a:lnTo>
                <a:lnTo>
                  <a:pt x="29730" y="59630"/>
                </a:lnTo>
                <a:lnTo>
                  <a:pt x="29730" y="59620"/>
                </a:lnTo>
                <a:lnTo>
                  <a:pt x="29730" y="59610"/>
                </a:lnTo>
                <a:lnTo>
                  <a:pt x="29720" y="59590"/>
                </a:lnTo>
                <a:lnTo>
                  <a:pt x="29700" y="59580"/>
                </a:lnTo>
                <a:lnTo>
                  <a:pt x="29680" y="59570"/>
                </a:lnTo>
                <a:lnTo>
                  <a:pt x="29660" y="59570"/>
                </a:lnTo>
                <a:lnTo>
                  <a:pt x="29630" y="59570"/>
                </a:lnTo>
                <a:lnTo>
                  <a:pt x="29600" y="59570"/>
                </a:lnTo>
                <a:lnTo>
                  <a:pt x="29570" y="59580"/>
                </a:lnTo>
                <a:lnTo>
                  <a:pt x="29550" y="59580"/>
                </a:lnTo>
                <a:lnTo>
                  <a:pt x="29540" y="59580"/>
                </a:lnTo>
                <a:lnTo>
                  <a:pt x="29520" y="59570"/>
                </a:lnTo>
                <a:lnTo>
                  <a:pt x="29480" y="59530"/>
                </a:lnTo>
                <a:lnTo>
                  <a:pt x="29450" y="59500"/>
                </a:lnTo>
                <a:lnTo>
                  <a:pt x="29450" y="59480"/>
                </a:lnTo>
                <a:lnTo>
                  <a:pt x="29450" y="59460"/>
                </a:lnTo>
                <a:lnTo>
                  <a:pt x="29450" y="59450"/>
                </a:lnTo>
                <a:lnTo>
                  <a:pt x="29460" y="59440"/>
                </a:lnTo>
                <a:lnTo>
                  <a:pt x="29470" y="59440"/>
                </a:lnTo>
                <a:lnTo>
                  <a:pt x="29470" y="59450"/>
                </a:lnTo>
                <a:lnTo>
                  <a:pt x="29510" y="59470"/>
                </a:lnTo>
                <a:lnTo>
                  <a:pt x="29520" y="59480"/>
                </a:lnTo>
                <a:lnTo>
                  <a:pt x="29540" y="59490"/>
                </a:lnTo>
                <a:lnTo>
                  <a:pt x="29570" y="59500"/>
                </a:lnTo>
                <a:lnTo>
                  <a:pt x="29620" y="59510"/>
                </a:lnTo>
                <a:lnTo>
                  <a:pt x="29670" y="59520"/>
                </a:lnTo>
                <a:lnTo>
                  <a:pt x="29710" y="59520"/>
                </a:lnTo>
                <a:lnTo>
                  <a:pt x="29750" y="59520"/>
                </a:lnTo>
                <a:lnTo>
                  <a:pt x="29770" y="59520"/>
                </a:lnTo>
                <a:lnTo>
                  <a:pt x="29790" y="59530"/>
                </a:lnTo>
                <a:lnTo>
                  <a:pt x="29820" y="59540"/>
                </a:lnTo>
                <a:lnTo>
                  <a:pt x="29880" y="59560"/>
                </a:lnTo>
                <a:lnTo>
                  <a:pt x="29890" y="59560"/>
                </a:lnTo>
                <a:lnTo>
                  <a:pt x="29900" y="59560"/>
                </a:lnTo>
                <a:lnTo>
                  <a:pt x="29910" y="59550"/>
                </a:lnTo>
                <a:lnTo>
                  <a:pt x="29920" y="59540"/>
                </a:lnTo>
                <a:lnTo>
                  <a:pt x="29930" y="59520"/>
                </a:lnTo>
                <a:lnTo>
                  <a:pt x="29930" y="59490"/>
                </a:lnTo>
                <a:lnTo>
                  <a:pt x="29930" y="59480"/>
                </a:lnTo>
                <a:lnTo>
                  <a:pt x="29930" y="59470"/>
                </a:lnTo>
                <a:lnTo>
                  <a:pt x="29910" y="59460"/>
                </a:lnTo>
                <a:lnTo>
                  <a:pt x="29880" y="59460"/>
                </a:lnTo>
                <a:lnTo>
                  <a:pt x="29850" y="59460"/>
                </a:lnTo>
                <a:lnTo>
                  <a:pt x="29850" y="59450"/>
                </a:lnTo>
                <a:lnTo>
                  <a:pt x="29850" y="59440"/>
                </a:lnTo>
                <a:lnTo>
                  <a:pt x="29850" y="59430"/>
                </a:lnTo>
                <a:lnTo>
                  <a:pt x="29850" y="59400"/>
                </a:lnTo>
                <a:lnTo>
                  <a:pt x="29850" y="59390"/>
                </a:lnTo>
                <a:lnTo>
                  <a:pt x="29840" y="59390"/>
                </a:lnTo>
                <a:lnTo>
                  <a:pt x="29840" y="59380"/>
                </a:lnTo>
                <a:lnTo>
                  <a:pt x="29830" y="59370"/>
                </a:lnTo>
                <a:lnTo>
                  <a:pt x="29820" y="59360"/>
                </a:lnTo>
                <a:lnTo>
                  <a:pt x="29820" y="59350"/>
                </a:lnTo>
                <a:lnTo>
                  <a:pt x="29830" y="59330"/>
                </a:lnTo>
                <a:lnTo>
                  <a:pt x="29830" y="59320"/>
                </a:lnTo>
                <a:lnTo>
                  <a:pt x="29840" y="59300"/>
                </a:lnTo>
                <a:lnTo>
                  <a:pt x="29860" y="59280"/>
                </a:lnTo>
                <a:lnTo>
                  <a:pt x="29870" y="59270"/>
                </a:lnTo>
                <a:lnTo>
                  <a:pt x="29890" y="59270"/>
                </a:lnTo>
                <a:lnTo>
                  <a:pt x="29890" y="59240"/>
                </a:lnTo>
                <a:lnTo>
                  <a:pt x="29890" y="59220"/>
                </a:lnTo>
                <a:lnTo>
                  <a:pt x="29900" y="59220"/>
                </a:lnTo>
                <a:lnTo>
                  <a:pt x="29910" y="59220"/>
                </a:lnTo>
                <a:lnTo>
                  <a:pt x="29910" y="59230"/>
                </a:lnTo>
                <a:lnTo>
                  <a:pt x="29900" y="59250"/>
                </a:lnTo>
                <a:lnTo>
                  <a:pt x="29910" y="59240"/>
                </a:lnTo>
                <a:lnTo>
                  <a:pt x="29920" y="59240"/>
                </a:lnTo>
                <a:lnTo>
                  <a:pt x="29910" y="59240"/>
                </a:lnTo>
                <a:lnTo>
                  <a:pt x="29920" y="59220"/>
                </a:lnTo>
                <a:lnTo>
                  <a:pt x="29930" y="59220"/>
                </a:lnTo>
                <a:lnTo>
                  <a:pt x="29920" y="59240"/>
                </a:lnTo>
                <a:lnTo>
                  <a:pt x="29930" y="59240"/>
                </a:lnTo>
                <a:lnTo>
                  <a:pt x="29940" y="59230"/>
                </a:lnTo>
                <a:lnTo>
                  <a:pt x="29940" y="59220"/>
                </a:lnTo>
                <a:lnTo>
                  <a:pt x="29930" y="59210"/>
                </a:lnTo>
                <a:lnTo>
                  <a:pt x="29940" y="59190"/>
                </a:lnTo>
                <a:lnTo>
                  <a:pt x="29940" y="59160"/>
                </a:lnTo>
                <a:lnTo>
                  <a:pt x="29930" y="59130"/>
                </a:lnTo>
                <a:lnTo>
                  <a:pt x="29940" y="59100"/>
                </a:lnTo>
                <a:lnTo>
                  <a:pt x="29950" y="59110"/>
                </a:lnTo>
                <a:lnTo>
                  <a:pt x="29950" y="59090"/>
                </a:lnTo>
                <a:lnTo>
                  <a:pt x="29960" y="59070"/>
                </a:lnTo>
                <a:lnTo>
                  <a:pt x="29960" y="59050"/>
                </a:lnTo>
                <a:lnTo>
                  <a:pt x="29970" y="59050"/>
                </a:lnTo>
                <a:lnTo>
                  <a:pt x="29980" y="59060"/>
                </a:lnTo>
                <a:lnTo>
                  <a:pt x="29990" y="59060"/>
                </a:lnTo>
                <a:lnTo>
                  <a:pt x="29990" y="59050"/>
                </a:lnTo>
                <a:lnTo>
                  <a:pt x="29980" y="59050"/>
                </a:lnTo>
                <a:lnTo>
                  <a:pt x="29990" y="59030"/>
                </a:lnTo>
                <a:lnTo>
                  <a:pt x="29980" y="59030"/>
                </a:lnTo>
                <a:lnTo>
                  <a:pt x="29990" y="59000"/>
                </a:lnTo>
                <a:lnTo>
                  <a:pt x="29980" y="59000"/>
                </a:lnTo>
                <a:lnTo>
                  <a:pt x="29970" y="59000"/>
                </a:lnTo>
                <a:lnTo>
                  <a:pt x="29950" y="59000"/>
                </a:lnTo>
                <a:lnTo>
                  <a:pt x="29930" y="58990"/>
                </a:lnTo>
                <a:lnTo>
                  <a:pt x="29910" y="58980"/>
                </a:lnTo>
                <a:lnTo>
                  <a:pt x="29900" y="58970"/>
                </a:lnTo>
                <a:lnTo>
                  <a:pt x="29890" y="58960"/>
                </a:lnTo>
                <a:lnTo>
                  <a:pt x="29870" y="58950"/>
                </a:lnTo>
                <a:lnTo>
                  <a:pt x="29860" y="58940"/>
                </a:lnTo>
                <a:lnTo>
                  <a:pt x="29860" y="58910"/>
                </a:lnTo>
                <a:lnTo>
                  <a:pt x="29850" y="58910"/>
                </a:lnTo>
                <a:lnTo>
                  <a:pt x="29850" y="58900"/>
                </a:lnTo>
                <a:lnTo>
                  <a:pt x="29850" y="58880"/>
                </a:lnTo>
                <a:lnTo>
                  <a:pt x="29860" y="58870"/>
                </a:lnTo>
                <a:lnTo>
                  <a:pt x="29860" y="58850"/>
                </a:lnTo>
                <a:lnTo>
                  <a:pt x="29850" y="58850"/>
                </a:lnTo>
                <a:lnTo>
                  <a:pt x="29850" y="58840"/>
                </a:lnTo>
                <a:lnTo>
                  <a:pt x="29850" y="58810"/>
                </a:lnTo>
                <a:lnTo>
                  <a:pt x="29860" y="58790"/>
                </a:lnTo>
                <a:lnTo>
                  <a:pt x="29860" y="58780"/>
                </a:lnTo>
                <a:lnTo>
                  <a:pt x="29850" y="58780"/>
                </a:lnTo>
                <a:lnTo>
                  <a:pt x="29850" y="58760"/>
                </a:lnTo>
                <a:lnTo>
                  <a:pt x="29850" y="58740"/>
                </a:lnTo>
                <a:lnTo>
                  <a:pt x="29850" y="58730"/>
                </a:lnTo>
                <a:lnTo>
                  <a:pt x="29860" y="58720"/>
                </a:lnTo>
                <a:lnTo>
                  <a:pt x="29860" y="58690"/>
                </a:lnTo>
                <a:lnTo>
                  <a:pt x="29860" y="58680"/>
                </a:lnTo>
                <a:lnTo>
                  <a:pt x="29850" y="58680"/>
                </a:lnTo>
                <a:lnTo>
                  <a:pt x="29840" y="58680"/>
                </a:lnTo>
                <a:lnTo>
                  <a:pt x="29840" y="58670"/>
                </a:lnTo>
                <a:lnTo>
                  <a:pt x="29840" y="58630"/>
                </a:lnTo>
                <a:lnTo>
                  <a:pt x="29840" y="58620"/>
                </a:lnTo>
                <a:lnTo>
                  <a:pt x="29830" y="58610"/>
                </a:lnTo>
                <a:lnTo>
                  <a:pt x="29800" y="58600"/>
                </a:lnTo>
                <a:lnTo>
                  <a:pt x="29790" y="58600"/>
                </a:lnTo>
                <a:lnTo>
                  <a:pt x="29780" y="58590"/>
                </a:lnTo>
                <a:lnTo>
                  <a:pt x="29770" y="58580"/>
                </a:lnTo>
                <a:lnTo>
                  <a:pt x="29770" y="58570"/>
                </a:lnTo>
                <a:lnTo>
                  <a:pt x="29760" y="58550"/>
                </a:lnTo>
                <a:lnTo>
                  <a:pt x="29750" y="58540"/>
                </a:lnTo>
                <a:lnTo>
                  <a:pt x="29750" y="58520"/>
                </a:lnTo>
                <a:lnTo>
                  <a:pt x="29760" y="58530"/>
                </a:lnTo>
                <a:lnTo>
                  <a:pt x="29770" y="58530"/>
                </a:lnTo>
                <a:lnTo>
                  <a:pt x="29770" y="58520"/>
                </a:lnTo>
                <a:lnTo>
                  <a:pt x="29760" y="58510"/>
                </a:lnTo>
                <a:lnTo>
                  <a:pt x="29750" y="58500"/>
                </a:lnTo>
                <a:lnTo>
                  <a:pt x="29740" y="58500"/>
                </a:lnTo>
                <a:lnTo>
                  <a:pt x="29690" y="58470"/>
                </a:lnTo>
                <a:lnTo>
                  <a:pt x="29700" y="58460"/>
                </a:lnTo>
                <a:lnTo>
                  <a:pt x="29670" y="58450"/>
                </a:lnTo>
                <a:lnTo>
                  <a:pt x="29670" y="58440"/>
                </a:lnTo>
                <a:lnTo>
                  <a:pt x="29670" y="58430"/>
                </a:lnTo>
                <a:lnTo>
                  <a:pt x="29690" y="58430"/>
                </a:lnTo>
                <a:lnTo>
                  <a:pt x="29700" y="58440"/>
                </a:lnTo>
                <a:lnTo>
                  <a:pt x="29720" y="58450"/>
                </a:lnTo>
                <a:lnTo>
                  <a:pt x="29730" y="58450"/>
                </a:lnTo>
                <a:lnTo>
                  <a:pt x="29730" y="58440"/>
                </a:lnTo>
                <a:lnTo>
                  <a:pt x="29720" y="58430"/>
                </a:lnTo>
                <a:lnTo>
                  <a:pt x="29710" y="58430"/>
                </a:lnTo>
                <a:lnTo>
                  <a:pt x="29700" y="58420"/>
                </a:lnTo>
                <a:lnTo>
                  <a:pt x="29710" y="58410"/>
                </a:lnTo>
                <a:lnTo>
                  <a:pt x="29720" y="58400"/>
                </a:lnTo>
                <a:lnTo>
                  <a:pt x="29740" y="58380"/>
                </a:lnTo>
                <a:lnTo>
                  <a:pt x="29740" y="58350"/>
                </a:lnTo>
                <a:lnTo>
                  <a:pt x="29740" y="58330"/>
                </a:lnTo>
                <a:lnTo>
                  <a:pt x="29740" y="58320"/>
                </a:lnTo>
                <a:lnTo>
                  <a:pt x="29750" y="58320"/>
                </a:lnTo>
                <a:lnTo>
                  <a:pt x="29760" y="58320"/>
                </a:lnTo>
                <a:lnTo>
                  <a:pt x="29770" y="58310"/>
                </a:lnTo>
                <a:lnTo>
                  <a:pt x="29790" y="58320"/>
                </a:lnTo>
                <a:lnTo>
                  <a:pt x="29800" y="58310"/>
                </a:lnTo>
                <a:lnTo>
                  <a:pt x="29810" y="58310"/>
                </a:lnTo>
                <a:lnTo>
                  <a:pt x="29810" y="58290"/>
                </a:lnTo>
                <a:lnTo>
                  <a:pt x="29800" y="58280"/>
                </a:lnTo>
                <a:lnTo>
                  <a:pt x="29810" y="58270"/>
                </a:lnTo>
                <a:lnTo>
                  <a:pt x="29820" y="58270"/>
                </a:lnTo>
                <a:lnTo>
                  <a:pt x="29830" y="58280"/>
                </a:lnTo>
                <a:lnTo>
                  <a:pt x="29830" y="58270"/>
                </a:lnTo>
                <a:lnTo>
                  <a:pt x="29840" y="58270"/>
                </a:lnTo>
                <a:lnTo>
                  <a:pt x="29850" y="58260"/>
                </a:lnTo>
                <a:lnTo>
                  <a:pt x="29850" y="58230"/>
                </a:lnTo>
                <a:lnTo>
                  <a:pt x="29860" y="58230"/>
                </a:lnTo>
                <a:lnTo>
                  <a:pt x="29850" y="58230"/>
                </a:lnTo>
                <a:lnTo>
                  <a:pt x="29840" y="58230"/>
                </a:lnTo>
                <a:lnTo>
                  <a:pt x="29840" y="58220"/>
                </a:lnTo>
                <a:lnTo>
                  <a:pt x="29840" y="58190"/>
                </a:lnTo>
                <a:lnTo>
                  <a:pt x="29840" y="58180"/>
                </a:lnTo>
                <a:lnTo>
                  <a:pt x="29820" y="58170"/>
                </a:lnTo>
                <a:lnTo>
                  <a:pt x="29820" y="58150"/>
                </a:lnTo>
                <a:lnTo>
                  <a:pt x="29780" y="58150"/>
                </a:lnTo>
                <a:lnTo>
                  <a:pt x="29790" y="58140"/>
                </a:lnTo>
                <a:lnTo>
                  <a:pt x="29780" y="58140"/>
                </a:lnTo>
                <a:lnTo>
                  <a:pt x="29780" y="58130"/>
                </a:lnTo>
                <a:lnTo>
                  <a:pt x="29780" y="58110"/>
                </a:lnTo>
                <a:lnTo>
                  <a:pt x="29760" y="58110"/>
                </a:lnTo>
                <a:lnTo>
                  <a:pt x="29770" y="58100"/>
                </a:lnTo>
                <a:lnTo>
                  <a:pt x="29770" y="58090"/>
                </a:lnTo>
                <a:lnTo>
                  <a:pt x="29780" y="58090"/>
                </a:lnTo>
                <a:lnTo>
                  <a:pt x="29790" y="58090"/>
                </a:lnTo>
                <a:lnTo>
                  <a:pt x="29810" y="58080"/>
                </a:lnTo>
                <a:lnTo>
                  <a:pt x="29820" y="58070"/>
                </a:lnTo>
                <a:lnTo>
                  <a:pt x="29850" y="58070"/>
                </a:lnTo>
                <a:lnTo>
                  <a:pt x="29860" y="58070"/>
                </a:lnTo>
                <a:lnTo>
                  <a:pt x="29860" y="58060"/>
                </a:lnTo>
                <a:lnTo>
                  <a:pt x="29890" y="58040"/>
                </a:lnTo>
                <a:lnTo>
                  <a:pt x="29900" y="58050"/>
                </a:lnTo>
                <a:lnTo>
                  <a:pt x="29900" y="58060"/>
                </a:lnTo>
                <a:lnTo>
                  <a:pt x="29920" y="58040"/>
                </a:lnTo>
                <a:lnTo>
                  <a:pt x="29950" y="58040"/>
                </a:lnTo>
                <a:lnTo>
                  <a:pt x="29980" y="58040"/>
                </a:lnTo>
                <a:lnTo>
                  <a:pt x="29960" y="58020"/>
                </a:lnTo>
                <a:lnTo>
                  <a:pt x="29950" y="58000"/>
                </a:lnTo>
                <a:lnTo>
                  <a:pt x="29950" y="57990"/>
                </a:lnTo>
                <a:lnTo>
                  <a:pt x="29950" y="57970"/>
                </a:lnTo>
                <a:lnTo>
                  <a:pt x="29950" y="57960"/>
                </a:lnTo>
                <a:lnTo>
                  <a:pt x="29950" y="57950"/>
                </a:lnTo>
                <a:lnTo>
                  <a:pt x="29960" y="57950"/>
                </a:lnTo>
                <a:lnTo>
                  <a:pt x="29970" y="57940"/>
                </a:lnTo>
                <a:lnTo>
                  <a:pt x="29980" y="57940"/>
                </a:lnTo>
                <a:lnTo>
                  <a:pt x="29990" y="57950"/>
                </a:lnTo>
                <a:lnTo>
                  <a:pt x="30010" y="57960"/>
                </a:lnTo>
                <a:lnTo>
                  <a:pt x="30020" y="57960"/>
                </a:lnTo>
                <a:lnTo>
                  <a:pt x="30040" y="57980"/>
                </a:lnTo>
                <a:lnTo>
                  <a:pt x="30050" y="57980"/>
                </a:lnTo>
                <a:lnTo>
                  <a:pt x="30060" y="57990"/>
                </a:lnTo>
                <a:lnTo>
                  <a:pt x="30080" y="57990"/>
                </a:lnTo>
                <a:lnTo>
                  <a:pt x="30090" y="57990"/>
                </a:lnTo>
                <a:lnTo>
                  <a:pt x="30100" y="57990"/>
                </a:lnTo>
                <a:lnTo>
                  <a:pt x="30110" y="57990"/>
                </a:lnTo>
                <a:lnTo>
                  <a:pt x="30120" y="57980"/>
                </a:lnTo>
                <a:lnTo>
                  <a:pt x="30120" y="57960"/>
                </a:lnTo>
                <a:lnTo>
                  <a:pt x="30130" y="57960"/>
                </a:lnTo>
                <a:lnTo>
                  <a:pt x="30140" y="57950"/>
                </a:lnTo>
                <a:lnTo>
                  <a:pt x="30150" y="57940"/>
                </a:lnTo>
                <a:lnTo>
                  <a:pt x="30160" y="57940"/>
                </a:lnTo>
                <a:lnTo>
                  <a:pt x="30170" y="57930"/>
                </a:lnTo>
                <a:lnTo>
                  <a:pt x="30180" y="57930"/>
                </a:lnTo>
                <a:lnTo>
                  <a:pt x="30190" y="57930"/>
                </a:lnTo>
                <a:lnTo>
                  <a:pt x="30200" y="57930"/>
                </a:lnTo>
                <a:lnTo>
                  <a:pt x="30200" y="57920"/>
                </a:lnTo>
                <a:lnTo>
                  <a:pt x="30210" y="57910"/>
                </a:lnTo>
                <a:lnTo>
                  <a:pt x="30210" y="57900"/>
                </a:lnTo>
                <a:lnTo>
                  <a:pt x="30220" y="57860"/>
                </a:lnTo>
                <a:lnTo>
                  <a:pt x="30230" y="57850"/>
                </a:lnTo>
                <a:lnTo>
                  <a:pt x="30240" y="57820"/>
                </a:lnTo>
                <a:lnTo>
                  <a:pt x="30250" y="57830"/>
                </a:lnTo>
                <a:lnTo>
                  <a:pt x="30260" y="57830"/>
                </a:lnTo>
                <a:lnTo>
                  <a:pt x="30260" y="57810"/>
                </a:lnTo>
                <a:lnTo>
                  <a:pt x="30280" y="57790"/>
                </a:lnTo>
                <a:lnTo>
                  <a:pt x="30280" y="57780"/>
                </a:lnTo>
                <a:lnTo>
                  <a:pt x="30280" y="57770"/>
                </a:lnTo>
                <a:lnTo>
                  <a:pt x="30290" y="57740"/>
                </a:lnTo>
                <a:lnTo>
                  <a:pt x="30290" y="57730"/>
                </a:lnTo>
                <a:lnTo>
                  <a:pt x="30310" y="57720"/>
                </a:lnTo>
                <a:lnTo>
                  <a:pt x="30320" y="57710"/>
                </a:lnTo>
                <a:lnTo>
                  <a:pt x="30330" y="57700"/>
                </a:lnTo>
                <a:lnTo>
                  <a:pt x="30340" y="57700"/>
                </a:lnTo>
                <a:lnTo>
                  <a:pt x="30350" y="57700"/>
                </a:lnTo>
                <a:lnTo>
                  <a:pt x="30350" y="57690"/>
                </a:lnTo>
                <a:lnTo>
                  <a:pt x="30350" y="57680"/>
                </a:lnTo>
                <a:lnTo>
                  <a:pt x="30350" y="57670"/>
                </a:lnTo>
                <a:lnTo>
                  <a:pt x="30350" y="57660"/>
                </a:lnTo>
                <a:lnTo>
                  <a:pt x="30360" y="57660"/>
                </a:lnTo>
                <a:lnTo>
                  <a:pt x="30370" y="57660"/>
                </a:lnTo>
                <a:lnTo>
                  <a:pt x="30380" y="57660"/>
                </a:lnTo>
                <a:lnTo>
                  <a:pt x="30430" y="57670"/>
                </a:lnTo>
                <a:lnTo>
                  <a:pt x="30440" y="57670"/>
                </a:lnTo>
                <a:lnTo>
                  <a:pt x="30450" y="57670"/>
                </a:lnTo>
                <a:lnTo>
                  <a:pt x="30460" y="57640"/>
                </a:lnTo>
                <a:lnTo>
                  <a:pt x="30460" y="57620"/>
                </a:lnTo>
                <a:lnTo>
                  <a:pt x="30460" y="57610"/>
                </a:lnTo>
                <a:lnTo>
                  <a:pt x="30480" y="57570"/>
                </a:lnTo>
                <a:lnTo>
                  <a:pt x="30480" y="57560"/>
                </a:lnTo>
                <a:lnTo>
                  <a:pt x="30470" y="57560"/>
                </a:lnTo>
                <a:lnTo>
                  <a:pt x="30480" y="57500"/>
                </a:lnTo>
                <a:lnTo>
                  <a:pt x="30480" y="57490"/>
                </a:lnTo>
                <a:lnTo>
                  <a:pt x="30480" y="57480"/>
                </a:lnTo>
                <a:lnTo>
                  <a:pt x="30490" y="57460"/>
                </a:lnTo>
                <a:lnTo>
                  <a:pt x="30510" y="57450"/>
                </a:lnTo>
                <a:lnTo>
                  <a:pt x="30520" y="57450"/>
                </a:lnTo>
                <a:lnTo>
                  <a:pt x="30520" y="57440"/>
                </a:lnTo>
                <a:lnTo>
                  <a:pt x="30530" y="57430"/>
                </a:lnTo>
                <a:lnTo>
                  <a:pt x="30540" y="57440"/>
                </a:lnTo>
                <a:lnTo>
                  <a:pt x="30560" y="57440"/>
                </a:lnTo>
                <a:lnTo>
                  <a:pt x="30580" y="57450"/>
                </a:lnTo>
                <a:lnTo>
                  <a:pt x="30600" y="57460"/>
                </a:lnTo>
                <a:lnTo>
                  <a:pt x="30620" y="57460"/>
                </a:lnTo>
                <a:lnTo>
                  <a:pt x="30630" y="57460"/>
                </a:lnTo>
                <a:lnTo>
                  <a:pt x="30630" y="57450"/>
                </a:lnTo>
                <a:lnTo>
                  <a:pt x="30630" y="57440"/>
                </a:lnTo>
                <a:lnTo>
                  <a:pt x="30630" y="57410"/>
                </a:lnTo>
                <a:lnTo>
                  <a:pt x="30640" y="57410"/>
                </a:lnTo>
                <a:lnTo>
                  <a:pt x="30640" y="57420"/>
                </a:lnTo>
                <a:lnTo>
                  <a:pt x="30640" y="57430"/>
                </a:lnTo>
                <a:lnTo>
                  <a:pt x="30650" y="57410"/>
                </a:lnTo>
                <a:lnTo>
                  <a:pt x="30650" y="57400"/>
                </a:lnTo>
                <a:lnTo>
                  <a:pt x="30650" y="57370"/>
                </a:lnTo>
                <a:lnTo>
                  <a:pt x="30650" y="57360"/>
                </a:lnTo>
                <a:lnTo>
                  <a:pt x="30650" y="57330"/>
                </a:lnTo>
                <a:lnTo>
                  <a:pt x="30650" y="57300"/>
                </a:lnTo>
                <a:lnTo>
                  <a:pt x="30650" y="57290"/>
                </a:lnTo>
                <a:lnTo>
                  <a:pt x="30650" y="57270"/>
                </a:lnTo>
                <a:lnTo>
                  <a:pt x="30640" y="57260"/>
                </a:lnTo>
                <a:lnTo>
                  <a:pt x="30630" y="57240"/>
                </a:lnTo>
                <a:lnTo>
                  <a:pt x="30640" y="57210"/>
                </a:lnTo>
                <a:lnTo>
                  <a:pt x="30620" y="57190"/>
                </a:lnTo>
                <a:lnTo>
                  <a:pt x="30600" y="57200"/>
                </a:lnTo>
                <a:lnTo>
                  <a:pt x="30620" y="57180"/>
                </a:lnTo>
                <a:lnTo>
                  <a:pt x="30630" y="57170"/>
                </a:lnTo>
                <a:lnTo>
                  <a:pt x="30670" y="57130"/>
                </a:lnTo>
                <a:lnTo>
                  <a:pt x="30840" y="56990"/>
                </a:lnTo>
                <a:lnTo>
                  <a:pt x="30940" y="56880"/>
                </a:lnTo>
                <a:lnTo>
                  <a:pt x="30950" y="56880"/>
                </a:lnTo>
                <a:lnTo>
                  <a:pt x="30960" y="56880"/>
                </a:lnTo>
                <a:lnTo>
                  <a:pt x="30980" y="56880"/>
                </a:lnTo>
                <a:lnTo>
                  <a:pt x="30990" y="56880"/>
                </a:lnTo>
                <a:lnTo>
                  <a:pt x="31000" y="56870"/>
                </a:lnTo>
                <a:lnTo>
                  <a:pt x="31000" y="56860"/>
                </a:lnTo>
                <a:lnTo>
                  <a:pt x="31000" y="56840"/>
                </a:lnTo>
                <a:lnTo>
                  <a:pt x="31000" y="56830"/>
                </a:lnTo>
                <a:lnTo>
                  <a:pt x="31000" y="56810"/>
                </a:lnTo>
                <a:lnTo>
                  <a:pt x="31010" y="56810"/>
                </a:lnTo>
                <a:lnTo>
                  <a:pt x="31010" y="56760"/>
                </a:lnTo>
                <a:lnTo>
                  <a:pt x="31030" y="56750"/>
                </a:lnTo>
                <a:lnTo>
                  <a:pt x="31040" y="56740"/>
                </a:lnTo>
                <a:lnTo>
                  <a:pt x="31050" y="56740"/>
                </a:lnTo>
                <a:lnTo>
                  <a:pt x="31060" y="56720"/>
                </a:lnTo>
                <a:lnTo>
                  <a:pt x="31060" y="56710"/>
                </a:lnTo>
                <a:lnTo>
                  <a:pt x="31090" y="56710"/>
                </a:lnTo>
                <a:lnTo>
                  <a:pt x="31120" y="56700"/>
                </a:lnTo>
                <a:lnTo>
                  <a:pt x="31180" y="56710"/>
                </a:lnTo>
                <a:lnTo>
                  <a:pt x="31230" y="56710"/>
                </a:lnTo>
                <a:lnTo>
                  <a:pt x="31250" y="56720"/>
                </a:lnTo>
                <a:lnTo>
                  <a:pt x="31240" y="56730"/>
                </a:lnTo>
                <a:lnTo>
                  <a:pt x="31240" y="56740"/>
                </a:lnTo>
                <a:lnTo>
                  <a:pt x="31240" y="56750"/>
                </a:lnTo>
                <a:lnTo>
                  <a:pt x="31240" y="56760"/>
                </a:lnTo>
                <a:lnTo>
                  <a:pt x="31250" y="56770"/>
                </a:lnTo>
                <a:lnTo>
                  <a:pt x="31250" y="56800"/>
                </a:lnTo>
                <a:lnTo>
                  <a:pt x="31240" y="56800"/>
                </a:lnTo>
                <a:lnTo>
                  <a:pt x="31240" y="56810"/>
                </a:lnTo>
                <a:lnTo>
                  <a:pt x="31250" y="56820"/>
                </a:lnTo>
                <a:lnTo>
                  <a:pt x="31250" y="56840"/>
                </a:lnTo>
                <a:lnTo>
                  <a:pt x="31250" y="56880"/>
                </a:lnTo>
                <a:lnTo>
                  <a:pt x="31260" y="56880"/>
                </a:lnTo>
                <a:lnTo>
                  <a:pt x="31270" y="56880"/>
                </a:lnTo>
                <a:lnTo>
                  <a:pt x="31280" y="56870"/>
                </a:lnTo>
                <a:lnTo>
                  <a:pt x="31280" y="56860"/>
                </a:lnTo>
                <a:lnTo>
                  <a:pt x="31290" y="56850"/>
                </a:lnTo>
                <a:lnTo>
                  <a:pt x="31290" y="56860"/>
                </a:lnTo>
                <a:lnTo>
                  <a:pt x="31300" y="56870"/>
                </a:lnTo>
                <a:lnTo>
                  <a:pt x="31320" y="56870"/>
                </a:lnTo>
                <a:lnTo>
                  <a:pt x="31310" y="56860"/>
                </a:lnTo>
                <a:lnTo>
                  <a:pt x="31290" y="56860"/>
                </a:lnTo>
                <a:lnTo>
                  <a:pt x="31290" y="56850"/>
                </a:lnTo>
                <a:lnTo>
                  <a:pt x="31290" y="56830"/>
                </a:lnTo>
                <a:lnTo>
                  <a:pt x="31290" y="56810"/>
                </a:lnTo>
                <a:lnTo>
                  <a:pt x="31300" y="56800"/>
                </a:lnTo>
                <a:lnTo>
                  <a:pt x="31290" y="56800"/>
                </a:lnTo>
                <a:lnTo>
                  <a:pt x="31290" y="56780"/>
                </a:lnTo>
                <a:lnTo>
                  <a:pt x="31300" y="56770"/>
                </a:lnTo>
                <a:lnTo>
                  <a:pt x="31310" y="56760"/>
                </a:lnTo>
                <a:lnTo>
                  <a:pt x="31310" y="56740"/>
                </a:lnTo>
                <a:lnTo>
                  <a:pt x="31310" y="56730"/>
                </a:lnTo>
                <a:lnTo>
                  <a:pt x="31320" y="56730"/>
                </a:lnTo>
                <a:lnTo>
                  <a:pt x="31330" y="56720"/>
                </a:lnTo>
                <a:lnTo>
                  <a:pt x="31310" y="56700"/>
                </a:lnTo>
                <a:lnTo>
                  <a:pt x="31340" y="56690"/>
                </a:lnTo>
                <a:lnTo>
                  <a:pt x="31340" y="56680"/>
                </a:lnTo>
                <a:lnTo>
                  <a:pt x="31330" y="56670"/>
                </a:lnTo>
                <a:lnTo>
                  <a:pt x="31340" y="56670"/>
                </a:lnTo>
                <a:lnTo>
                  <a:pt x="31350" y="56660"/>
                </a:lnTo>
                <a:lnTo>
                  <a:pt x="31350" y="56640"/>
                </a:lnTo>
                <a:lnTo>
                  <a:pt x="31370" y="56620"/>
                </a:lnTo>
                <a:lnTo>
                  <a:pt x="31380" y="56610"/>
                </a:lnTo>
                <a:lnTo>
                  <a:pt x="31370" y="56600"/>
                </a:lnTo>
                <a:lnTo>
                  <a:pt x="31380" y="56580"/>
                </a:lnTo>
                <a:lnTo>
                  <a:pt x="31390" y="56570"/>
                </a:lnTo>
                <a:lnTo>
                  <a:pt x="31410" y="56570"/>
                </a:lnTo>
                <a:lnTo>
                  <a:pt x="31420" y="56570"/>
                </a:lnTo>
                <a:lnTo>
                  <a:pt x="31410" y="56560"/>
                </a:lnTo>
                <a:lnTo>
                  <a:pt x="31390" y="56540"/>
                </a:lnTo>
                <a:lnTo>
                  <a:pt x="31410" y="56520"/>
                </a:lnTo>
                <a:lnTo>
                  <a:pt x="31400" y="56500"/>
                </a:lnTo>
                <a:lnTo>
                  <a:pt x="31400" y="56490"/>
                </a:lnTo>
                <a:lnTo>
                  <a:pt x="31390" y="56480"/>
                </a:lnTo>
                <a:lnTo>
                  <a:pt x="31370" y="56470"/>
                </a:lnTo>
                <a:lnTo>
                  <a:pt x="31350" y="56460"/>
                </a:lnTo>
                <a:lnTo>
                  <a:pt x="31330" y="56460"/>
                </a:lnTo>
                <a:lnTo>
                  <a:pt x="31320" y="56460"/>
                </a:lnTo>
                <a:lnTo>
                  <a:pt x="31310" y="56450"/>
                </a:lnTo>
                <a:lnTo>
                  <a:pt x="31300" y="56440"/>
                </a:lnTo>
                <a:lnTo>
                  <a:pt x="31310" y="56420"/>
                </a:lnTo>
                <a:lnTo>
                  <a:pt x="31320" y="56410"/>
                </a:lnTo>
                <a:lnTo>
                  <a:pt x="31330" y="56400"/>
                </a:lnTo>
                <a:lnTo>
                  <a:pt x="31340" y="56390"/>
                </a:lnTo>
                <a:lnTo>
                  <a:pt x="31360" y="56380"/>
                </a:lnTo>
                <a:lnTo>
                  <a:pt x="31370" y="56370"/>
                </a:lnTo>
                <a:lnTo>
                  <a:pt x="31380" y="56370"/>
                </a:lnTo>
                <a:lnTo>
                  <a:pt x="31400" y="56380"/>
                </a:lnTo>
                <a:lnTo>
                  <a:pt x="31420" y="56380"/>
                </a:lnTo>
                <a:lnTo>
                  <a:pt x="31430" y="56400"/>
                </a:lnTo>
                <a:lnTo>
                  <a:pt x="31440" y="56410"/>
                </a:lnTo>
                <a:lnTo>
                  <a:pt x="31450" y="56410"/>
                </a:lnTo>
                <a:lnTo>
                  <a:pt x="31460" y="56420"/>
                </a:lnTo>
                <a:lnTo>
                  <a:pt x="31470" y="56420"/>
                </a:lnTo>
                <a:lnTo>
                  <a:pt x="31490" y="56420"/>
                </a:lnTo>
                <a:lnTo>
                  <a:pt x="31500" y="56410"/>
                </a:lnTo>
                <a:lnTo>
                  <a:pt x="31520" y="56410"/>
                </a:lnTo>
                <a:lnTo>
                  <a:pt x="31520" y="56400"/>
                </a:lnTo>
                <a:lnTo>
                  <a:pt x="31530" y="56400"/>
                </a:lnTo>
                <a:lnTo>
                  <a:pt x="31530" y="56390"/>
                </a:lnTo>
                <a:lnTo>
                  <a:pt x="31530" y="56380"/>
                </a:lnTo>
                <a:lnTo>
                  <a:pt x="31520" y="56370"/>
                </a:lnTo>
                <a:lnTo>
                  <a:pt x="31500" y="56370"/>
                </a:lnTo>
                <a:lnTo>
                  <a:pt x="31490" y="56370"/>
                </a:lnTo>
                <a:lnTo>
                  <a:pt x="31480" y="56370"/>
                </a:lnTo>
                <a:lnTo>
                  <a:pt x="31470" y="56370"/>
                </a:lnTo>
                <a:lnTo>
                  <a:pt x="31450" y="56370"/>
                </a:lnTo>
                <a:lnTo>
                  <a:pt x="31430" y="56360"/>
                </a:lnTo>
                <a:lnTo>
                  <a:pt x="31420" y="56350"/>
                </a:lnTo>
                <a:lnTo>
                  <a:pt x="31400" y="56330"/>
                </a:lnTo>
                <a:lnTo>
                  <a:pt x="31390" y="56310"/>
                </a:lnTo>
                <a:lnTo>
                  <a:pt x="31380" y="56300"/>
                </a:lnTo>
                <a:lnTo>
                  <a:pt x="31380" y="56290"/>
                </a:lnTo>
                <a:lnTo>
                  <a:pt x="31380" y="56280"/>
                </a:lnTo>
                <a:lnTo>
                  <a:pt x="31370" y="56280"/>
                </a:lnTo>
                <a:lnTo>
                  <a:pt x="31370" y="56290"/>
                </a:lnTo>
                <a:lnTo>
                  <a:pt x="31360" y="56280"/>
                </a:lnTo>
                <a:lnTo>
                  <a:pt x="31350" y="56280"/>
                </a:lnTo>
                <a:lnTo>
                  <a:pt x="31350" y="56290"/>
                </a:lnTo>
                <a:lnTo>
                  <a:pt x="31350" y="56300"/>
                </a:lnTo>
                <a:lnTo>
                  <a:pt x="31340" y="56310"/>
                </a:lnTo>
                <a:lnTo>
                  <a:pt x="31330" y="56320"/>
                </a:lnTo>
                <a:lnTo>
                  <a:pt x="31320" y="56340"/>
                </a:lnTo>
                <a:lnTo>
                  <a:pt x="31310" y="56370"/>
                </a:lnTo>
                <a:lnTo>
                  <a:pt x="31300" y="56370"/>
                </a:lnTo>
                <a:lnTo>
                  <a:pt x="31300" y="56360"/>
                </a:lnTo>
                <a:lnTo>
                  <a:pt x="31310" y="56330"/>
                </a:lnTo>
                <a:lnTo>
                  <a:pt x="31320" y="56310"/>
                </a:lnTo>
                <a:lnTo>
                  <a:pt x="31330" y="56300"/>
                </a:lnTo>
                <a:lnTo>
                  <a:pt x="31330" y="56280"/>
                </a:lnTo>
                <a:lnTo>
                  <a:pt x="31330" y="56270"/>
                </a:lnTo>
                <a:lnTo>
                  <a:pt x="31310" y="56260"/>
                </a:lnTo>
                <a:lnTo>
                  <a:pt x="31300" y="56260"/>
                </a:lnTo>
                <a:lnTo>
                  <a:pt x="31290" y="56250"/>
                </a:lnTo>
                <a:lnTo>
                  <a:pt x="31270" y="56240"/>
                </a:lnTo>
                <a:lnTo>
                  <a:pt x="31250" y="56240"/>
                </a:lnTo>
                <a:lnTo>
                  <a:pt x="31240" y="56240"/>
                </a:lnTo>
                <a:lnTo>
                  <a:pt x="31240" y="56250"/>
                </a:lnTo>
                <a:lnTo>
                  <a:pt x="31230" y="56260"/>
                </a:lnTo>
                <a:lnTo>
                  <a:pt x="31230" y="56270"/>
                </a:lnTo>
                <a:lnTo>
                  <a:pt x="31250" y="56310"/>
                </a:lnTo>
                <a:lnTo>
                  <a:pt x="31260" y="56330"/>
                </a:lnTo>
                <a:lnTo>
                  <a:pt x="31280" y="56360"/>
                </a:lnTo>
                <a:lnTo>
                  <a:pt x="31300" y="56370"/>
                </a:lnTo>
                <a:lnTo>
                  <a:pt x="31280" y="56390"/>
                </a:lnTo>
                <a:lnTo>
                  <a:pt x="31280" y="56380"/>
                </a:lnTo>
                <a:lnTo>
                  <a:pt x="31270" y="56370"/>
                </a:lnTo>
                <a:lnTo>
                  <a:pt x="31250" y="56320"/>
                </a:lnTo>
                <a:lnTo>
                  <a:pt x="31240" y="56310"/>
                </a:lnTo>
                <a:lnTo>
                  <a:pt x="31230" y="56290"/>
                </a:lnTo>
                <a:lnTo>
                  <a:pt x="31220" y="56270"/>
                </a:lnTo>
                <a:lnTo>
                  <a:pt x="31200" y="56270"/>
                </a:lnTo>
                <a:lnTo>
                  <a:pt x="31190" y="56270"/>
                </a:lnTo>
                <a:lnTo>
                  <a:pt x="31180" y="56270"/>
                </a:lnTo>
                <a:lnTo>
                  <a:pt x="31180" y="56290"/>
                </a:lnTo>
                <a:lnTo>
                  <a:pt x="31160" y="56300"/>
                </a:lnTo>
                <a:lnTo>
                  <a:pt x="31150" y="56300"/>
                </a:lnTo>
                <a:lnTo>
                  <a:pt x="31150" y="56310"/>
                </a:lnTo>
                <a:lnTo>
                  <a:pt x="31140" y="56320"/>
                </a:lnTo>
                <a:lnTo>
                  <a:pt x="31120" y="56320"/>
                </a:lnTo>
                <a:lnTo>
                  <a:pt x="31110" y="56340"/>
                </a:lnTo>
                <a:lnTo>
                  <a:pt x="31100" y="56350"/>
                </a:lnTo>
                <a:lnTo>
                  <a:pt x="31090" y="56390"/>
                </a:lnTo>
                <a:lnTo>
                  <a:pt x="31040" y="56400"/>
                </a:lnTo>
                <a:lnTo>
                  <a:pt x="31030" y="56400"/>
                </a:lnTo>
                <a:lnTo>
                  <a:pt x="31030" y="56410"/>
                </a:lnTo>
                <a:lnTo>
                  <a:pt x="31010" y="56410"/>
                </a:lnTo>
                <a:lnTo>
                  <a:pt x="31000" y="56420"/>
                </a:lnTo>
                <a:lnTo>
                  <a:pt x="30990" y="56420"/>
                </a:lnTo>
                <a:lnTo>
                  <a:pt x="30990" y="56430"/>
                </a:lnTo>
                <a:lnTo>
                  <a:pt x="30980" y="56430"/>
                </a:lnTo>
                <a:lnTo>
                  <a:pt x="30960" y="56440"/>
                </a:lnTo>
                <a:lnTo>
                  <a:pt x="30930" y="56450"/>
                </a:lnTo>
                <a:lnTo>
                  <a:pt x="30930" y="56440"/>
                </a:lnTo>
                <a:lnTo>
                  <a:pt x="30920" y="56440"/>
                </a:lnTo>
                <a:lnTo>
                  <a:pt x="30890" y="56470"/>
                </a:lnTo>
                <a:lnTo>
                  <a:pt x="30870" y="56500"/>
                </a:lnTo>
                <a:lnTo>
                  <a:pt x="30770" y="56500"/>
                </a:lnTo>
                <a:lnTo>
                  <a:pt x="30750" y="56500"/>
                </a:lnTo>
                <a:lnTo>
                  <a:pt x="30680" y="56470"/>
                </a:lnTo>
                <a:lnTo>
                  <a:pt x="30670" y="56460"/>
                </a:lnTo>
                <a:lnTo>
                  <a:pt x="30610" y="56440"/>
                </a:lnTo>
                <a:lnTo>
                  <a:pt x="30610" y="56420"/>
                </a:lnTo>
                <a:lnTo>
                  <a:pt x="30610" y="56400"/>
                </a:lnTo>
                <a:lnTo>
                  <a:pt x="30610" y="56390"/>
                </a:lnTo>
                <a:lnTo>
                  <a:pt x="30600" y="56390"/>
                </a:lnTo>
                <a:lnTo>
                  <a:pt x="30600" y="56380"/>
                </a:lnTo>
                <a:lnTo>
                  <a:pt x="30620" y="56370"/>
                </a:lnTo>
                <a:lnTo>
                  <a:pt x="30620" y="56350"/>
                </a:lnTo>
                <a:lnTo>
                  <a:pt x="30590" y="56340"/>
                </a:lnTo>
                <a:lnTo>
                  <a:pt x="30580" y="56350"/>
                </a:lnTo>
                <a:lnTo>
                  <a:pt x="30580" y="56360"/>
                </a:lnTo>
                <a:lnTo>
                  <a:pt x="30570" y="56340"/>
                </a:lnTo>
                <a:lnTo>
                  <a:pt x="30550" y="56340"/>
                </a:lnTo>
                <a:lnTo>
                  <a:pt x="30550" y="56360"/>
                </a:lnTo>
                <a:lnTo>
                  <a:pt x="30550" y="56370"/>
                </a:lnTo>
                <a:lnTo>
                  <a:pt x="30540" y="56370"/>
                </a:lnTo>
                <a:lnTo>
                  <a:pt x="30520" y="56370"/>
                </a:lnTo>
                <a:lnTo>
                  <a:pt x="30520" y="56360"/>
                </a:lnTo>
                <a:lnTo>
                  <a:pt x="30520" y="56350"/>
                </a:lnTo>
                <a:lnTo>
                  <a:pt x="30520" y="56340"/>
                </a:lnTo>
                <a:lnTo>
                  <a:pt x="30520" y="56330"/>
                </a:lnTo>
                <a:lnTo>
                  <a:pt x="30480" y="56320"/>
                </a:lnTo>
                <a:lnTo>
                  <a:pt x="30440" y="56310"/>
                </a:lnTo>
                <a:lnTo>
                  <a:pt x="30440" y="56320"/>
                </a:lnTo>
                <a:lnTo>
                  <a:pt x="30430" y="56320"/>
                </a:lnTo>
                <a:lnTo>
                  <a:pt x="30440" y="56320"/>
                </a:lnTo>
                <a:lnTo>
                  <a:pt x="30470" y="56330"/>
                </a:lnTo>
                <a:lnTo>
                  <a:pt x="30500" y="56340"/>
                </a:lnTo>
                <a:lnTo>
                  <a:pt x="30500" y="56350"/>
                </a:lnTo>
                <a:lnTo>
                  <a:pt x="30490" y="56370"/>
                </a:lnTo>
                <a:lnTo>
                  <a:pt x="30480" y="56380"/>
                </a:lnTo>
                <a:lnTo>
                  <a:pt x="30460" y="56390"/>
                </a:lnTo>
                <a:lnTo>
                  <a:pt x="30460" y="56400"/>
                </a:lnTo>
                <a:lnTo>
                  <a:pt x="30460" y="56410"/>
                </a:lnTo>
                <a:lnTo>
                  <a:pt x="30450" y="56420"/>
                </a:lnTo>
                <a:lnTo>
                  <a:pt x="30430" y="56420"/>
                </a:lnTo>
                <a:lnTo>
                  <a:pt x="30410" y="56410"/>
                </a:lnTo>
                <a:lnTo>
                  <a:pt x="30400" y="56390"/>
                </a:lnTo>
                <a:lnTo>
                  <a:pt x="30400" y="56380"/>
                </a:lnTo>
                <a:lnTo>
                  <a:pt x="30400" y="56360"/>
                </a:lnTo>
                <a:lnTo>
                  <a:pt x="30410" y="56360"/>
                </a:lnTo>
                <a:lnTo>
                  <a:pt x="30430" y="56320"/>
                </a:lnTo>
                <a:lnTo>
                  <a:pt x="30430" y="56270"/>
                </a:lnTo>
                <a:lnTo>
                  <a:pt x="30420" y="56260"/>
                </a:lnTo>
                <a:lnTo>
                  <a:pt x="30410" y="56250"/>
                </a:lnTo>
                <a:lnTo>
                  <a:pt x="30410" y="56230"/>
                </a:lnTo>
                <a:lnTo>
                  <a:pt x="30410" y="56210"/>
                </a:lnTo>
                <a:lnTo>
                  <a:pt x="30410" y="56170"/>
                </a:lnTo>
                <a:lnTo>
                  <a:pt x="30400" y="56160"/>
                </a:lnTo>
                <a:lnTo>
                  <a:pt x="30390" y="56150"/>
                </a:lnTo>
                <a:lnTo>
                  <a:pt x="30380" y="56140"/>
                </a:lnTo>
                <a:lnTo>
                  <a:pt x="30370" y="56140"/>
                </a:lnTo>
                <a:lnTo>
                  <a:pt x="30370" y="56130"/>
                </a:lnTo>
                <a:lnTo>
                  <a:pt x="30370" y="56100"/>
                </a:lnTo>
                <a:lnTo>
                  <a:pt x="30360" y="56090"/>
                </a:lnTo>
                <a:lnTo>
                  <a:pt x="30350" y="56090"/>
                </a:lnTo>
                <a:lnTo>
                  <a:pt x="30320" y="56080"/>
                </a:lnTo>
                <a:lnTo>
                  <a:pt x="30310" y="56070"/>
                </a:lnTo>
                <a:lnTo>
                  <a:pt x="30300" y="56070"/>
                </a:lnTo>
                <a:lnTo>
                  <a:pt x="30290" y="56080"/>
                </a:lnTo>
                <a:lnTo>
                  <a:pt x="30280" y="56090"/>
                </a:lnTo>
                <a:lnTo>
                  <a:pt x="30290" y="56070"/>
                </a:lnTo>
                <a:lnTo>
                  <a:pt x="30270" y="56070"/>
                </a:lnTo>
                <a:lnTo>
                  <a:pt x="30260" y="56070"/>
                </a:lnTo>
                <a:lnTo>
                  <a:pt x="30250" y="56090"/>
                </a:lnTo>
                <a:lnTo>
                  <a:pt x="30220" y="56110"/>
                </a:lnTo>
                <a:lnTo>
                  <a:pt x="30210" y="56100"/>
                </a:lnTo>
                <a:lnTo>
                  <a:pt x="30210" y="56110"/>
                </a:lnTo>
                <a:lnTo>
                  <a:pt x="30210" y="56120"/>
                </a:lnTo>
                <a:lnTo>
                  <a:pt x="30190" y="56130"/>
                </a:lnTo>
                <a:lnTo>
                  <a:pt x="30180" y="56110"/>
                </a:lnTo>
                <a:lnTo>
                  <a:pt x="30170" y="56110"/>
                </a:lnTo>
                <a:lnTo>
                  <a:pt x="30150" y="56110"/>
                </a:lnTo>
                <a:lnTo>
                  <a:pt x="30140" y="56120"/>
                </a:lnTo>
                <a:lnTo>
                  <a:pt x="30130" y="56140"/>
                </a:lnTo>
                <a:lnTo>
                  <a:pt x="30120" y="56140"/>
                </a:lnTo>
                <a:lnTo>
                  <a:pt x="30100" y="56120"/>
                </a:lnTo>
                <a:lnTo>
                  <a:pt x="30090" y="56130"/>
                </a:lnTo>
                <a:lnTo>
                  <a:pt x="30080" y="56140"/>
                </a:lnTo>
                <a:lnTo>
                  <a:pt x="30070" y="56140"/>
                </a:lnTo>
                <a:lnTo>
                  <a:pt x="30060" y="56140"/>
                </a:lnTo>
                <a:lnTo>
                  <a:pt x="30040" y="56140"/>
                </a:lnTo>
                <a:lnTo>
                  <a:pt x="30020" y="56140"/>
                </a:lnTo>
                <a:lnTo>
                  <a:pt x="30020" y="56160"/>
                </a:lnTo>
                <a:lnTo>
                  <a:pt x="30030" y="56190"/>
                </a:lnTo>
                <a:lnTo>
                  <a:pt x="30020" y="56210"/>
                </a:lnTo>
                <a:lnTo>
                  <a:pt x="30020" y="56220"/>
                </a:lnTo>
                <a:lnTo>
                  <a:pt x="30010" y="56220"/>
                </a:lnTo>
                <a:lnTo>
                  <a:pt x="30010" y="56210"/>
                </a:lnTo>
                <a:lnTo>
                  <a:pt x="30010" y="56180"/>
                </a:lnTo>
                <a:lnTo>
                  <a:pt x="29990" y="56160"/>
                </a:lnTo>
                <a:lnTo>
                  <a:pt x="29980" y="56160"/>
                </a:lnTo>
                <a:lnTo>
                  <a:pt x="29920" y="56140"/>
                </a:lnTo>
                <a:lnTo>
                  <a:pt x="29890" y="56120"/>
                </a:lnTo>
                <a:lnTo>
                  <a:pt x="29870" y="56120"/>
                </a:lnTo>
                <a:lnTo>
                  <a:pt x="29860" y="56120"/>
                </a:lnTo>
                <a:lnTo>
                  <a:pt x="29860" y="56110"/>
                </a:lnTo>
                <a:lnTo>
                  <a:pt x="29860" y="56100"/>
                </a:lnTo>
                <a:lnTo>
                  <a:pt x="29860" y="56090"/>
                </a:lnTo>
                <a:lnTo>
                  <a:pt x="29850" y="56090"/>
                </a:lnTo>
                <a:lnTo>
                  <a:pt x="29840" y="56090"/>
                </a:lnTo>
                <a:lnTo>
                  <a:pt x="29780" y="56100"/>
                </a:lnTo>
                <a:lnTo>
                  <a:pt x="29760" y="56100"/>
                </a:lnTo>
                <a:lnTo>
                  <a:pt x="29680" y="56090"/>
                </a:lnTo>
                <a:lnTo>
                  <a:pt x="29680" y="56100"/>
                </a:lnTo>
                <a:lnTo>
                  <a:pt x="29670" y="56130"/>
                </a:lnTo>
                <a:lnTo>
                  <a:pt x="29660" y="56120"/>
                </a:lnTo>
                <a:lnTo>
                  <a:pt x="29650" y="56120"/>
                </a:lnTo>
                <a:lnTo>
                  <a:pt x="29640" y="56090"/>
                </a:lnTo>
                <a:lnTo>
                  <a:pt x="29640" y="56080"/>
                </a:lnTo>
                <a:lnTo>
                  <a:pt x="29610" y="56080"/>
                </a:lnTo>
                <a:lnTo>
                  <a:pt x="29600" y="56080"/>
                </a:lnTo>
                <a:lnTo>
                  <a:pt x="29570" y="56060"/>
                </a:lnTo>
                <a:lnTo>
                  <a:pt x="29570" y="56090"/>
                </a:lnTo>
                <a:lnTo>
                  <a:pt x="29560" y="56090"/>
                </a:lnTo>
                <a:lnTo>
                  <a:pt x="29550" y="56100"/>
                </a:lnTo>
                <a:lnTo>
                  <a:pt x="29540" y="56100"/>
                </a:lnTo>
                <a:lnTo>
                  <a:pt x="29530" y="56100"/>
                </a:lnTo>
                <a:lnTo>
                  <a:pt x="29530" y="56130"/>
                </a:lnTo>
                <a:lnTo>
                  <a:pt x="29520" y="56140"/>
                </a:lnTo>
                <a:lnTo>
                  <a:pt x="29440" y="56110"/>
                </a:lnTo>
                <a:lnTo>
                  <a:pt x="29370" y="56090"/>
                </a:lnTo>
                <a:lnTo>
                  <a:pt x="29230" y="56060"/>
                </a:lnTo>
                <a:lnTo>
                  <a:pt x="29150" y="56040"/>
                </a:lnTo>
                <a:lnTo>
                  <a:pt x="29150" y="56030"/>
                </a:lnTo>
                <a:lnTo>
                  <a:pt x="29170" y="56000"/>
                </a:lnTo>
                <a:lnTo>
                  <a:pt x="29190" y="55980"/>
                </a:lnTo>
                <a:lnTo>
                  <a:pt x="29210" y="55960"/>
                </a:lnTo>
                <a:lnTo>
                  <a:pt x="29210" y="55930"/>
                </a:lnTo>
                <a:lnTo>
                  <a:pt x="29200" y="55920"/>
                </a:lnTo>
                <a:lnTo>
                  <a:pt x="29160" y="55900"/>
                </a:lnTo>
                <a:lnTo>
                  <a:pt x="29150" y="55900"/>
                </a:lnTo>
                <a:lnTo>
                  <a:pt x="29110" y="55880"/>
                </a:lnTo>
                <a:lnTo>
                  <a:pt x="29080" y="55860"/>
                </a:lnTo>
                <a:lnTo>
                  <a:pt x="29040" y="55840"/>
                </a:lnTo>
                <a:lnTo>
                  <a:pt x="29010" y="55820"/>
                </a:lnTo>
                <a:lnTo>
                  <a:pt x="29010" y="55800"/>
                </a:lnTo>
                <a:lnTo>
                  <a:pt x="29000" y="55770"/>
                </a:lnTo>
                <a:lnTo>
                  <a:pt x="28990" y="55760"/>
                </a:lnTo>
                <a:lnTo>
                  <a:pt x="28980" y="55760"/>
                </a:lnTo>
                <a:lnTo>
                  <a:pt x="28970" y="55790"/>
                </a:lnTo>
                <a:lnTo>
                  <a:pt x="28960" y="55780"/>
                </a:lnTo>
                <a:lnTo>
                  <a:pt x="28960" y="55810"/>
                </a:lnTo>
                <a:lnTo>
                  <a:pt x="28950" y="55810"/>
                </a:lnTo>
                <a:lnTo>
                  <a:pt x="28950" y="55840"/>
                </a:lnTo>
                <a:lnTo>
                  <a:pt x="28940" y="55860"/>
                </a:lnTo>
                <a:lnTo>
                  <a:pt x="28950" y="55870"/>
                </a:lnTo>
                <a:lnTo>
                  <a:pt x="28970" y="55880"/>
                </a:lnTo>
                <a:lnTo>
                  <a:pt x="28970" y="55890"/>
                </a:lnTo>
                <a:lnTo>
                  <a:pt x="28940" y="55920"/>
                </a:lnTo>
                <a:lnTo>
                  <a:pt x="28950" y="55930"/>
                </a:lnTo>
                <a:lnTo>
                  <a:pt x="28940" y="55950"/>
                </a:lnTo>
                <a:lnTo>
                  <a:pt x="28930" y="55960"/>
                </a:lnTo>
                <a:lnTo>
                  <a:pt x="28910" y="56020"/>
                </a:lnTo>
                <a:lnTo>
                  <a:pt x="28910" y="56030"/>
                </a:lnTo>
                <a:lnTo>
                  <a:pt x="28910" y="56040"/>
                </a:lnTo>
                <a:lnTo>
                  <a:pt x="28920" y="56080"/>
                </a:lnTo>
                <a:lnTo>
                  <a:pt x="28920" y="56090"/>
                </a:lnTo>
                <a:lnTo>
                  <a:pt x="28840" y="56150"/>
                </a:lnTo>
                <a:lnTo>
                  <a:pt x="28740" y="56230"/>
                </a:lnTo>
                <a:lnTo>
                  <a:pt x="28650" y="56280"/>
                </a:lnTo>
                <a:lnTo>
                  <a:pt x="28630" y="56280"/>
                </a:lnTo>
                <a:lnTo>
                  <a:pt x="28580" y="56280"/>
                </a:lnTo>
                <a:lnTo>
                  <a:pt x="28530" y="56280"/>
                </a:lnTo>
                <a:lnTo>
                  <a:pt x="28530" y="56270"/>
                </a:lnTo>
                <a:lnTo>
                  <a:pt x="28510" y="56250"/>
                </a:lnTo>
                <a:lnTo>
                  <a:pt x="28490" y="56240"/>
                </a:lnTo>
                <a:lnTo>
                  <a:pt x="28470" y="56240"/>
                </a:lnTo>
                <a:lnTo>
                  <a:pt x="28460" y="56220"/>
                </a:lnTo>
                <a:lnTo>
                  <a:pt x="28470" y="56170"/>
                </a:lnTo>
                <a:lnTo>
                  <a:pt x="28450" y="56170"/>
                </a:lnTo>
                <a:lnTo>
                  <a:pt x="28450" y="56140"/>
                </a:lnTo>
                <a:lnTo>
                  <a:pt x="28460" y="56140"/>
                </a:lnTo>
                <a:lnTo>
                  <a:pt x="28500" y="56140"/>
                </a:lnTo>
                <a:lnTo>
                  <a:pt x="28490" y="56140"/>
                </a:lnTo>
                <a:lnTo>
                  <a:pt x="28490" y="56130"/>
                </a:lnTo>
                <a:lnTo>
                  <a:pt x="28470" y="56090"/>
                </a:lnTo>
                <a:lnTo>
                  <a:pt x="28490" y="56090"/>
                </a:lnTo>
                <a:lnTo>
                  <a:pt x="28510" y="56080"/>
                </a:lnTo>
                <a:lnTo>
                  <a:pt x="28520" y="56080"/>
                </a:lnTo>
                <a:lnTo>
                  <a:pt x="28490" y="56060"/>
                </a:lnTo>
                <a:lnTo>
                  <a:pt x="28500" y="56040"/>
                </a:lnTo>
                <a:lnTo>
                  <a:pt x="28500" y="56030"/>
                </a:lnTo>
                <a:lnTo>
                  <a:pt x="28490" y="56030"/>
                </a:lnTo>
                <a:lnTo>
                  <a:pt x="28470" y="56020"/>
                </a:lnTo>
                <a:lnTo>
                  <a:pt x="28450" y="56020"/>
                </a:lnTo>
                <a:lnTo>
                  <a:pt x="28460" y="56010"/>
                </a:lnTo>
                <a:lnTo>
                  <a:pt x="28470" y="56000"/>
                </a:lnTo>
                <a:lnTo>
                  <a:pt x="28460" y="55990"/>
                </a:lnTo>
                <a:lnTo>
                  <a:pt x="28450" y="55980"/>
                </a:lnTo>
                <a:lnTo>
                  <a:pt x="28430" y="55980"/>
                </a:lnTo>
                <a:lnTo>
                  <a:pt x="28410" y="55960"/>
                </a:lnTo>
                <a:lnTo>
                  <a:pt x="28400" y="55930"/>
                </a:lnTo>
                <a:lnTo>
                  <a:pt x="28390" y="55930"/>
                </a:lnTo>
                <a:lnTo>
                  <a:pt x="28380" y="55920"/>
                </a:lnTo>
                <a:lnTo>
                  <a:pt x="28370" y="55920"/>
                </a:lnTo>
                <a:lnTo>
                  <a:pt x="28350" y="55920"/>
                </a:lnTo>
                <a:lnTo>
                  <a:pt x="28340" y="55920"/>
                </a:lnTo>
                <a:lnTo>
                  <a:pt x="28330" y="55920"/>
                </a:lnTo>
                <a:lnTo>
                  <a:pt x="28310" y="55920"/>
                </a:lnTo>
                <a:lnTo>
                  <a:pt x="28300" y="55920"/>
                </a:lnTo>
                <a:lnTo>
                  <a:pt x="28280" y="55910"/>
                </a:lnTo>
                <a:lnTo>
                  <a:pt x="28270" y="55920"/>
                </a:lnTo>
                <a:lnTo>
                  <a:pt x="28270" y="55930"/>
                </a:lnTo>
                <a:lnTo>
                  <a:pt x="28270" y="55950"/>
                </a:lnTo>
                <a:lnTo>
                  <a:pt x="28260" y="55980"/>
                </a:lnTo>
                <a:lnTo>
                  <a:pt x="28190" y="56000"/>
                </a:lnTo>
                <a:lnTo>
                  <a:pt x="28180" y="56000"/>
                </a:lnTo>
                <a:lnTo>
                  <a:pt x="28160" y="55990"/>
                </a:lnTo>
                <a:lnTo>
                  <a:pt x="28150" y="55980"/>
                </a:lnTo>
                <a:lnTo>
                  <a:pt x="28140" y="55980"/>
                </a:lnTo>
                <a:lnTo>
                  <a:pt x="28110" y="55960"/>
                </a:lnTo>
                <a:lnTo>
                  <a:pt x="28100" y="55950"/>
                </a:lnTo>
                <a:lnTo>
                  <a:pt x="28070" y="55930"/>
                </a:lnTo>
                <a:lnTo>
                  <a:pt x="28040" y="55920"/>
                </a:lnTo>
                <a:lnTo>
                  <a:pt x="28030" y="55920"/>
                </a:lnTo>
                <a:lnTo>
                  <a:pt x="27990" y="55910"/>
                </a:lnTo>
                <a:lnTo>
                  <a:pt x="27980" y="55900"/>
                </a:lnTo>
                <a:lnTo>
                  <a:pt x="27960" y="55900"/>
                </a:lnTo>
                <a:lnTo>
                  <a:pt x="27950" y="55900"/>
                </a:lnTo>
                <a:lnTo>
                  <a:pt x="27930" y="55900"/>
                </a:lnTo>
                <a:lnTo>
                  <a:pt x="27900" y="55880"/>
                </a:lnTo>
                <a:lnTo>
                  <a:pt x="27860" y="55850"/>
                </a:lnTo>
                <a:lnTo>
                  <a:pt x="27850" y="55850"/>
                </a:lnTo>
                <a:lnTo>
                  <a:pt x="27840" y="55840"/>
                </a:lnTo>
                <a:lnTo>
                  <a:pt x="27810" y="55820"/>
                </a:lnTo>
                <a:lnTo>
                  <a:pt x="27780" y="55800"/>
                </a:lnTo>
                <a:lnTo>
                  <a:pt x="27750" y="55790"/>
                </a:lnTo>
                <a:lnTo>
                  <a:pt x="27720" y="55790"/>
                </a:lnTo>
                <a:lnTo>
                  <a:pt x="27700" y="55780"/>
                </a:lnTo>
                <a:lnTo>
                  <a:pt x="27700" y="55760"/>
                </a:lnTo>
                <a:lnTo>
                  <a:pt x="27710" y="55740"/>
                </a:lnTo>
                <a:lnTo>
                  <a:pt x="27720" y="55730"/>
                </a:lnTo>
                <a:lnTo>
                  <a:pt x="27720" y="55720"/>
                </a:lnTo>
                <a:lnTo>
                  <a:pt x="27720" y="55710"/>
                </a:lnTo>
                <a:lnTo>
                  <a:pt x="27730" y="55690"/>
                </a:lnTo>
                <a:lnTo>
                  <a:pt x="27730" y="55650"/>
                </a:lnTo>
                <a:lnTo>
                  <a:pt x="27740" y="55630"/>
                </a:lnTo>
                <a:lnTo>
                  <a:pt x="27760" y="55590"/>
                </a:lnTo>
                <a:lnTo>
                  <a:pt x="27770" y="55560"/>
                </a:lnTo>
                <a:lnTo>
                  <a:pt x="27780" y="55540"/>
                </a:lnTo>
                <a:lnTo>
                  <a:pt x="27780" y="55530"/>
                </a:lnTo>
                <a:lnTo>
                  <a:pt x="27770" y="55510"/>
                </a:lnTo>
                <a:lnTo>
                  <a:pt x="27760" y="55510"/>
                </a:lnTo>
                <a:lnTo>
                  <a:pt x="27760" y="55500"/>
                </a:lnTo>
                <a:lnTo>
                  <a:pt x="27740" y="55500"/>
                </a:lnTo>
                <a:lnTo>
                  <a:pt x="27720" y="55500"/>
                </a:lnTo>
                <a:lnTo>
                  <a:pt x="27680" y="55490"/>
                </a:lnTo>
                <a:lnTo>
                  <a:pt x="27640" y="55480"/>
                </a:lnTo>
                <a:lnTo>
                  <a:pt x="27620" y="55460"/>
                </a:lnTo>
                <a:lnTo>
                  <a:pt x="27600" y="55430"/>
                </a:lnTo>
                <a:lnTo>
                  <a:pt x="27590" y="55420"/>
                </a:lnTo>
                <a:lnTo>
                  <a:pt x="27600" y="55400"/>
                </a:lnTo>
                <a:lnTo>
                  <a:pt x="27600" y="55390"/>
                </a:lnTo>
                <a:lnTo>
                  <a:pt x="27610" y="55360"/>
                </a:lnTo>
                <a:lnTo>
                  <a:pt x="27610" y="55330"/>
                </a:lnTo>
                <a:lnTo>
                  <a:pt x="27610" y="55320"/>
                </a:lnTo>
                <a:lnTo>
                  <a:pt x="27600" y="55290"/>
                </a:lnTo>
                <a:lnTo>
                  <a:pt x="27590" y="55280"/>
                </a:lnTo>
                <a:lnTo>
                  <a:pt x="27570" y="55260"/>
                </a:lnTo>
                <a:lnTo>
                  <a:pt x="27550" y="55240"/>
                </a:lnTo>
                <a:lnTo>
                  <a:pt x="27530" y="55230"/>
                </a:lnTo>
                <a:lnTo>
                  <a:pt x="27520" y="55230"/>
                </a:lnTo>
                <a:lnTo>
                  <a:pt x="27490" y="55220"/>
                </a:lnTo>
                <a:lnTo>
                  <a:pt x="27460" y="55230"/>
                </a:lnTo>
                <a:lnTo>
                  <a:pt x="27440" y="55230"/>
                </a:lnTo>
                <a:lnTo>
                  <a:pt x="27430" y="55240"/>
                </a:lnTo>
                <a:lnTo>
                  <a:pt x="27420" y="55230"/>
                </a:lnTo>
                <a:lnTo>
                  <a:pt x="27410" y="55230"/>
                </a:lnTo>
                <a:lnTo>
                  <a:pt x="27400" y="55220"/>
                </a:lnTo>
                <a:lnTo>
                  <a:pt x="27400" y="55200"/>
                </a:lnTo>
                <a:lnTo>
                  <a:pt x="27400" y="55180"/>
                </a:lnTo>
                <a:lnTo>
                  <a:pt x="27400" y="55150"/>
                </a:lnTo>
                <a:lnTo>
                  <a:pt x="27400" y="55120"/>
                </a:lnTo>
                <a:lnTo>
                  <a:pt x="27390" y="55110"/>
                </a:lnTo>
                <a:lnTo>
                  <a:pt x="27390" y="55090"/>
                </a:lnTo>
                <a:lnTo>
                  <a:pt x="27390" y="55070"/>
                </a:lnTo>
                <a:lnTo>
                  <a:pt x="27400" y="55060"/>
                </a:lnTo>
                <a:lnTo>
                  <a:pt x="27420" y="55040"/>
                </a:lnTo>
                <a:lnTo>
                  <a:pt x="27440" y="55020"/>
                </a:lnTo>
                <a:lnTo>
                  <a:pt x="27470" y="55010"/>
                </a:lnTo>
                <a:lnTo>
                  <a:pt x="27470" y="55000"/>
                </a:lnTo>
                <a:lnTo>
                  <a:pt x="27490" y="54990"/>
                </a:lnTo>
                <a:lnTo>
                  <a:pt x="27520" y="54970"/>
                </a:lnTo>
                <a:lnTo>
                  <a:pt x="27540" y="54950"/>
                </a:lnTo>
                <a:lnTo>
                  <a:pt x="27550" y="54920"/>
                </a:lnTo>
                <a:lnTo>
                  <a:pt x="27560" y="54910"/>
                </a:lnTo>
                <a:lnTo>
                  <a:pt x="27570" y="54910"/>
                </a:lnTo>
                <a:lnTo>
                  <a:pt x="27590" y="54910"/>
                </a:lnTo>
                <a:lnTo>
                  <a:pt x="27610" y="54910"/>
                </a:lnTo>
                <a:lnTo>
                  <a:pt x="27620" y="54920"/>
                </a:lnTo>
                <a:lnTo>
                  <a:pt x="27620" y="54930"/>
                </a:lnTo>
                <a:lnTo>
                  <a:pt x="27620" y="54940"/>
                </a:lnTo>
                <a:lnTo>
                  <a:pt x="27610" y="54950"/>
                </a:lnTo>
                <a:lnTo>
                  <a:pt x="27600" y="54950"/>
                </a:lnTo>
                <a:lnTo>
                  <a:pt x="27590" y="54950"/>
                </a:lnTo>
                <a:lnTo>
                  <a:pt x="27570" y="54960"/>
                </a:lnTo>
                <a:lnTo>
                  <a:pt x="27560" y="54960"/>
                </a:lnTo>
                <a:lnTo>
                  <a:pt x="27550" y="54970"/>
                </a:lnTo>
                <a:lnTo>
                  <a:pt x="27540" y="54980"/>
                </a:lnTo>
                <a:lnTo>
                  <a:pt x="27540" y="54990"/>
                </a:lnTo>
                <a:lnTo>
                  <a:pt x="27530" y="55010"/>
                </a:lnTo>
                <a:lnTo>
                  <a:pt x="27530" y="55030"/>
                </a:lnTo>
                <a:lnTo>
                  <a:pt x="27530" y="55040"/>
                </a:lnTo>
                <a:lnTo>
                  <a:pt x="27540" y="55050"/>
                </a:lnTo>
                <a:lnTo>
                  <a:pt x="27550" y="55050"/>
                </a:lnTo>
                <a:lnTo>
                  <a:pt x="27570" y="55050"/>
                </a:lnTo>
                <a:lnTo>
                  <a:pt x="27580" y="55040"/>
                </a:lnTo>
                <a:lnTo>
                  <a:pt x="27590" y="55030"/>
                </a:lnTo>
                <a:lnTo>
                  <a:pt x="27590" y="55020"/>
                </a:lnTo>
                <a:lnTo>
                  <a:pt x="27600" y="55020"/>
                </a:lnTo>
                <a:lnTo>
                  <a:pt x="27610" y="55020"/>
                </a:lnTo>
                <a:lnTo>
                  <a:pt x="27630" y="55010"/>
                </a:lnTo>
                <a:lnTo>
                  <a:pt x="27640" y="55020"/>
                </a:lnTo>
                <a:lnTo>
                  <a:pt x="27660" y="55020"/>
                </a:lnTo>
                <a:lnTo>
                  <a:pt x="27680" y="55030"/>
                </a:lnTo>
                <a:lnTo>
                  <a:pt x="27710" y="55040"/>
                </a:lnTo>
                <a:lnTo>
                  <a:pt x="27720" y="55050"/>
                </a:lnTo>
                <a:lnTo>
                  <a:pt x="27720" y="55060"/>
                </a:lnTo>
                <a:lnTo>
                  <a:pt x="27720" y="55080"/>
                </a:lnTo>
                <a:lnTo>
                  <a:pt x="27710" y="55100"/>
                </a:lnTo>
                <a:lnTo>
                  <a:pt x="27710" y="55120"/>
                </a:lnTo>
                <a:lnTo>
                  <a:pt x="27700" y="55120"/>
                </a:lnTo>
                <a:lnTo>
                  <a:pt x="27700" y="55130"/>
                </a:lnTo>
                <a:lnTo>
                  <a:pt x="27710" y="55140"/>
                </a:lnTo>
                <a:lnTo>
                  <a:pt x="27720" y="55140"/>
                </a:lnTo>
                <a:lnTo>
                  <a:pt x="27730" y="55140"/>
                </a:lnTo>
                <a:lnTo>
                  <a:pt x="27760" y="55140"/>
                </a:lnTo>
                <a:lnTo>
                  <a:pt x="27790" y="55130"/>
                </a:lnTo>
                <a:lnTo>
                  <a:pt x="27800" y="55120"/>
                </a:lnTo>
                <a:lnTo>
                  <a:pt x="27820" y="55110"/>
                </a:lnTo>
                <a:lnTo>
                  <a:pt x="27820" y="55100"/>
                </a:lnTo>
                <a:lnTo>
                  <a:pt x="27820" y="55090"/>
                </a:lnTo>
                <a:lnTo>
                  <a:pt x="27820" y="55060"/>
                </a:lnTo>
                <a:lnTo>
                  <a:pt x="27820" y="55040"/>
                </a:lnTo>
                <a:lnTo>
                  <a:pt x="27810" y="55010"/>
                </a:lnTo>
                <a:lnTo>
                  <a:pt x="27810" y="54980"/>
                </a:lnTo>
                <a:lnTo>
                  <a:pt x="27810" y="54950"/>
                </a:lnTo>
                <a:lnTo>
                  <a:pt x="27820" y="54920"/>
                </a:lnTo>
                <a:lnTo>
                  <a:pt x="27820" y="54900"/>
                </a:lnTo>
                <a:lnTo>
                  <a:pt x="27820" y="54890"/>
                </a:lnTo>
                <a:lnTo>
                  <a:pt x="27810" y="54870"/>
                </a:lnTo>
                <a:lnTo>
                  <a:pt x="27810" y="54860"/>
                </a:lnTo>
                <a:lnTo>
                  <a:pt x="27800" y="54850"/>
                </a:lnTo>
                <a:lnTo>
                  <a:pt x="27790" y="54850"/>
                </a:lnTo>
                <a:lnTo>
                  <a:pt x="27790" y="54840"/>
                </a:lnTo>
                <a:lnTo>
                  <a:pt x="27790" y="54830"/>
                </a:lnTo>
                <a:lnTo>
                  <a:pt x="27800" y="54830"/>
                </a:lnTo>
                <a:lnTo>
                  <a:pt x="27810" y="54820"/>
                </a:lnTo>
                <a:lnTo>
                  <a:pt x="27820" y="54820"/>
                </a:lnTo>
                <a:lnTo>
                  <a:pt x="27850" y="54810"/>
                </a:lnTo>
                <a:lnTo>
                  <a:pt x="27860" y="54810"/>
                </a:lnTo>
                <a:lnTo>
                  <a:pt x="27870" y="54810"/>
                </a:lnTo>
                <a:lnTo>
                  <a:pt x="27880" y="54810"/>
                </a:lnTo>
                <a:lnTo>
                  <a:pt x="27880" y="54820"/>
                </a:lnTo>
                <a:lnTo>
                  <a:pt x="27880" y="54840"/>
                </a:lnTo>
                <a:lnTo>
                  <a:pt x="27870" y="54860"/>
                </a:lnTo>
                <a:lnTo>
                  <a:pt x="27860" y="54870"/>
                </a:lnTo>
                <a:lnTo>
                  <a:pt x="27850" y="54890"/>
                </a:lnTo>
                <a:lnTo>
                  <a:pt x="27840" y="54900"/>
                </a:lnTo>
                <a:lnTo>
                  <a:pt x="27840" y="54920"/>
                </a:lnTo>
                <a:lnTo>
                  <a:pt x="27840" y="54930"/>
                </a:lnTo>
                <a:lnTo>
                  <a:pt x="27850" y="54950"/>
                </a:lnTo>
                <a:lnTo>
                  <a:pt x="27860" y="54960"/>
                </a:lnTo>
                <a:lnTo>
                  <a:pt x="27890" y="54990"/>
                </a:lnTo>
                <a:lnTo>
                  <a:pt x="27910" y="55010"/>
                </a:lnTo>
                <a:lnTo>
                  <a:pt x="27920" y="55010"/>
                </a:lnTo>
                <a:lnTo>
                  <a:pt x="27940" y="55020"/>
                </a:lnTo>
                <a:lnTo>
                  <a:pt x="27960" y="55030"/>
                </a:lnTo>
                <a:lnTo>
                  <a:pt x="27980" y="55030"/>
                </a:lnTo>
                <a:lnTo>
                  <a:pt x="28000" y="55030"/>
                </a:lnTo>
                <a:lnTo>
                  <a:pt x="28010" y="55030"/>
                </a:lnTo>
                <a:lnTo>
                  <a:pt x="28020" y="55030"/>
                </a:lnTo>
                <a:lnTo>
                  <a:pt x="28040" y="55010"/>
                </a:lnTo>
                <a:lnTo>
                  <a:pt x="28060" y="55000"/>
                </a:lnTo>
                <a:lnTo>
                  <a:pt x="28070" y="54990"/>
                </a:lnTo>
                <a:lnTo>
                  <a:pt x="28080" y="54970"/>
                </a:lnTo>
                <a:lnTo>
                  <a:pt x="28080" y="54940"/>
                </a:lnTo>
                <a:lnTo>
                  <a:pt x="28080" y="54920"/>
                </a:lnTo>
                <a:lnTo>
                  <a:pt x="28080" y="54900"/>
                </a:lnTo>
                <a:lnTo>
                  <a:pt x="28080" y="54880"/>
                </a:lnTo>
                <a:lnTo>
                  <a:pt x="28090" y="54850"/>
                </a:lnTo>
                <a:lnTo>
                  <a:pt x="28100" y="54830"/>
                </a:lnTo>
                <a:lnTo>
                  <a:pt x="28110" y="54810"/>
                </a:lnTo>
                <a:lnTo>
                  <a:pt x="28120" y="54800"/>
                </a:lnTo>
                <a:lnTo>
                  <a:pt x="28130" y="54800"/>
                </a:lnTo>
                <a:lnTo>
                  <a:pt x="28130" y="54790"/>
                </a:lnTo>
                <a:lnTo>
                  <a:pt x="28130" y="54780"/>
                </a:lnTo>
                <a:lnTo>
                  <a:pt x="28120" y="54770"/>
                </a:lnTo>
                <a:lnTo>
                  <a:pt x="28100" y="54760"/>
                </a:lnTo>
                <a:lnTo>
                  <a:pt x="28090" y="54760"/>
                </a:lnTo>
                <a:lnTo>
                  <a:pt x="28090" y="54750"/>
                </a:lnTo>
                <a:lnTo>
                  <a:pt x="28080" y="54750"/>
                </a:lnTo>
                <a:lnTo>
                  <a:pt x="28070" y="54740"/>
                </a:lnTo>
                <a:lnTo>
                  <a:pt x="28070" y="54730"/>
                </a:lnTo>
                <a:lnTo>
                  <a:pt x="28070" y="54710"/>
                </a:lnTo>
                <a:lnTo>
                  <a:pt x="28060" y="54700"/>
                </a:lnTo>
                <a:lnTo>
                  <a:pt x="28060" y="54690"/>
                </a:lnTo>
                <a:lnTo>
                  <a:pt x="28050" y="54680"/>
                </a:lnTo>
                <a:lnTo>
                  <a:pt x="28030" y="54680"/>
                </a:lnTo>
                <a:lnTo>
                  <a:pt x="28020" y="54680"/>
                </a:lnTo>
                <a:lnTo>
                  <a:pt x="28000" y="54680"/>
                </a:lnTo>
                <a:lnTo>
                  <a:pt x="27960" y="54690"/>
                </a:lnTo>
                <a:lnTo>
                  <a:pt x="27940" y="54690"/>
                </a:lnTo>
                <a:lnTo>
                  <a:pt x="27920" y="54690"/>
                </a:lnTo>
                <a:lnTo>
                  <a:pt x="27910" y="54690"/>
                </a:lnTo>
                <a:lnTo>
                  <a:pt x="27900" y="54690"/>
                </a:lnTo>
                <a:lnTo>
                  <a:pt x="27890" y="54680"/>
                </a:lnTo>
                <a:lnTo>
                  <a:pt x="27900" y="54670"/>
                </a:lnTo>
                <a:lnTo>
                  <a:pt x="27920" y="54640"/>
                </a:lnTo>
                <a:lnTo>
                  <a:pt x="27920" y="54630"/>
                </a:lnTo>
                <a:lnTo>
                  <a:pt x="27930" y="54600"/>
                </a:lnTo>
                <a:lnTo>
                  <a:pt x="27920" y="54570"/>
                </a:lnTo>
                <a:lnTo>
                  <a:pt x="27920" y="54560"/>
                </a:lnTo>
                <a:lnTo>
                  <a:pt x="27930" y="54550"/>
                </a:lnTo>
                <a:lnTo>
                  <a:pt x="27930" y="54540"/>
                </a:lnTo>
                <a:lnTo>
                  <a:pt x="27930" y="54530"/>
                </a:lnTo>
                <a:lnTo>
                  <a:pt x="27940" y="54520"/>
                </a:lnTo>
                <a:lnTo>
                  <a:pt x="27940" y="54510"/>
                </a:lnTo>
                <a:lnTo>
                  <a:pt x="27950" y="54500"/>
                </a:lnTo>
                <a:lnTo>
                  <a:pt x="27960" y="54480"/>
                </a:lnTo>
                <a:lnTo>
                  <a:pt x="27980" y="54470"/>
                </a:lnTo>
                <a:lnTo>
                  <a:pt x="27980" y="54460"/>
                </a:lnTo>
                <a:lnTo>
                  <a:pt x="27980" y="54450"/>
                </a:lnTo>
                <a:lnTo>
                  <a:pt x="27980" y="54440"/>
                </a:lnTo>
                <a:lnTo>
                  <a:pt x="27980" y="54430"/>
                </a:lnTo>
                <a:lnTo>
                  <a:pt x="27970" y="54420"/>
                </a:lnTo>
                <a:lnTo>
                  <a:pt x="27960" y="54410"/>
                </a:lnTo>
                <a:lnTo>
                  <a:pt x="27950" y="54410"/>
                </a:lnTo>
                <a:lnTo>
                  <a:pt x="27940" y="54400"/>
                </a:lnTo>
                <a:lnTo>
                  <a:pt x="27930" y="54400"/>
                </a:lnTo>
                <a:lnTo>
                  <a:pt x="27920" y="54410"/>
                </a:lnTo>
                <a:lnTo>
                  <a:pt x="27910" y="54400"/>
                </a:lnTo>
                <a:lnTo>
                  <a:pt x="27900" y="54400"/>
                </a:lnTo>
                <a:lnTo>
                  <a:pt x="27900" y="54390"/>
                </a:lnTo>
                <a:lnTo>
                  <a:pt x="27890" y="54370"/>
                </a:lnTo>
                <a:lnTo>
                  <a:pt x="27890" y="54340"/>
                </a:lnTo>
                <a:lnTo>
                  <a:pt x="27880" y="54330"/>
                </a:lnTo>
                <a:lnTo>
                  <a:pt x="27890" y="54320"/>
                </a:lnTo>
                <a:lnTo>
                  <a:pt x="27890" y="54310"/>
                </a:lnTo>
                <a:lnTo>
                  <a:pt x="27900" y="54300"/>
                </a:lnTo>
                <a:lnTo>
                  <a:pt x="27910" y="54300"/>
                </a:lnTo>
                <a:lnTo>
                  <a:pt x="27920" y="54300"/>
                </a:lnTo>
                <a:lnTo>
                  <a:pt x="27930" y="54310"/>
                </a:lnTo>
                <a:lnTo>
                  <a:pt x="27960" y="54330"/>
                </a:lnTo>
                <a:lnTo>
                  <a:pt x="27990" y="54350"/>
                </a:lnTo>
                <a:lnTo>
                  <a:pt x="28010" y="54360"/>
                </a:lnTo>
                <a:lnTo>
                  <a:pt x="28030" y="54370"/>
                </a:lnTo>
                <a:lnTo>
                  <a:pt x="28050" y="54370"/>
                </a:lnTo>
                <a:lnTo>
                  <a:pt x="28060" y="54370"/>
                </a:lnTo>
                <a:lnTo>
                  <a:pt x="28080" y="54370"/>
                </a:lnTo>
                <a:lnTo>
                  <a:pt x="28090" y="54360"/>
                </a:lnTo>
                <a:lnTo>
                  <a:pt x="28090" y="54350"/>
                </a:lnTo>
                <a:lnTo>
                  <a:pt x="28090" y="54340"/>
                </a:lnTo>
                <a:lnTo>
                  <a:pt x="28080" y="54330"/>
                </a:lnTo>
                <a:lnTo>
                  <a:pt x="28080" y="54320"/>
                </a:lnTo>
                <a:lnTo>
                  <a:pt x="28070" y="54320"/>
                </a:lnTo>
                <a:lnTo>
                  <a:pt x="28060" y="54310"/>
                </a:lnTo>
                <a:lnTo>
                  <a:pt x="28050" y="54300"/>
                </a:lnTo>
                <a:lnTo>
                  <a:pt x="28040" y="54290"/>
                </a:lnTo>
                <a:lnTo>
                  <a:pt x="28050" y="54280"/>
                </a:lnTo>
                <a:lnTo>
                  <a:pt x="28080" y="54260"/>
                </a:lnTo>
                <a:lnTo>
                  <a:pt x="28080" y="54250"/>
                </a:lnTo>
                <a:lnTo>
                  <a:pt x="28080" y="54220"/>
                </a:lnTo>
                <a:lnTo>
                  <a:pt x="28070" y="54210"/>
                </a:lnTo>
                <a:lnTo>
                  <a:pt x="28090" y="54190"/>
                </a:lnTo>
                <a:lnTo>
                  <a:pt x="28100" y="54170"/>
                </a:lnTo>
                <a:lnTo>
                  <a:pt x="28110" y="54170"/>
                </a:lnTo>
                <a:lnTo>
                  <a:pt x="28120" y="54160"/>
                </a:lnTo>
                <a:lnTo>
                  <a:pt x="28130" y="54160"/>
                </a:lnTo>
                <a:lnTo>
                  <a:pt x="28160" y="54170"/>
                </a:lnTo>
                <a:lnTo>
                  <a:pt x="28170" y="54170"/>
                </a:lnTo>
                <a:lnTo>
                  <a:pt x="28190" y="54180"/>
                </a:lnTo>
                <a:lnTo>
                  <a:pt x="28200" y="54190"/>
                </a:lnTo>
                <a:lnTo>
                  <a:pt x="28210" y="54200"/>
                </a:lnTo>
                <a:lnTo>
                  <a:pt x="28220" y="54200"/>
                </a:lnTo>
                <a:lnTo>
                  <a:pt x="28240" y="54210"/>
                </a:lnTo>
                <a:lnTo>
                  <a:pt x="28240" y="54200"/>
                </a:lnTo>
                <a:lnTo>
                  <a:pt x="28260" y="54200"/>
                </a:lnTo>
                <a:lnTo>
                  <a:pt x="28280" y="54180"/>
                </a:lnTo>
                <a:lnTo>
                  <a:pt x="28300" y="54160"/>
                </a:lnTo>
                <a:lnTo>
                  <a:pt x="28310" y="54140"/>
                </a:lnTo>
                <a:lnTo>
                  <a:pt x="28320" y="54130"/>
                </a:lnTo>
                <a:lnTo>
                  <a:pt x="28320" y="54120"/>
                </a:lnTo>
                <a:lnTo>
                  <a:pt x="28330" y="54110"/>
                </a:lnTo>
                <a:lnTo>
                  <a:pt x="28340" y="54110"/>
                </a:lnTo>
                <a:lnTo>
                  <a:pt x="28350" y="54090"/>
                </a:lnTo>
                <a:lnTo>
                  <a:pt x="28350" y="54080"/>
                </a:lnTo>
                <a:lnTo>
                  <a:pt x="28350" y="54070"/>
                </a:lnTo>
                <a:lnTo>
                  <a:pt x="28340" y="54050"/>
                </a:lnTo>
                <a:lnTo>
                  <a:pt x="28330" y="54030"/>
                </a:lnTo>
                <a:lnTo>
                  <a:pt x="28320" y="54020"/>
                </a:lnTo>
                <a:lnTo>
                  <a:pt x="28310" y="54020"/>
                </a:lnTo>
                <a:lnTo>
                  <a:pt x="28300" y="54010"/>
                </a:lnTo>
                <a:lnTo>
                  <a:pt x="28280" y="54000"/>
                </a:lnTo>
                <a:lnTo>
                  <a:pt x="28270" y="54000"/>
                </a:lnTo>
                <a:lnTo>
                  <a:pt x="28270" y="53990"/>
                </a:lnTo>
                <a:lnTo>
                  <a:pt x="28270" y="53980"/>
                </a:lnTo>
                <a:lnTo>
                  <a:pt x="28260" y="53980"/>
                </a:lnTo>
                <a:lnTo>
                  <a:pt x="28260" y="53970"/>
                </a:lnTo>
                <a:lnTo>
                  <a:pt x="28270" y="53960"/>
                </a:lnTo>
                <a:lnTo>
                  <a:pt x="28280" y="53960"/>
                </a:lnTo>
                <a:lnTo>
                  <a:pt x="28260" y="53950"/>
                </a:lnTo>
                <a:lnTo>
                  <a:pt x="28250" y="53920"/>
                </a:lnTo>
                <a:lnTo>
                  <a:pt x="28250" y="53910"/>
                </a:lnTo>
                <a:lnTo>
                  <a:pt x="28260" y="53890"/>
                </a:lnTo>
                <a:lnTo>
                  <a:pt x="28280" y="53890"/>
                </a:lnTo>
                <a:lnTo>
                  <a:pt x="28290" y="53830"/>
                </a:lnTo>
                <a:lnTo>
                  <a:pt x="28300" y="53830"/>
                </a:lnTo>
                <a:lnTo>
                  <a:pt x="28290" y="53820"/>
                </a:lnTo>
                <a:lnTo>
                  <a:pt x="28290" y="53810"/>
                </a:lnTo>
                <a:lnTo>
                  <a:pt x="28300" y="53800"/>
                </a:lnTo>
                <a:lnTo>
                  <a:pt x="28310" y="53790"/>
                </a:lnTo>
                <a:lnTo>
                  <a:pt x="28300" y="53800"/>
                </a:lnTo>
                <a:lnTo>
                  <a:pt x="28290" y="53800"/>
                </a:lnTo>
                <a:lnTo>
                  <a:pt x="28270" y="53800"/>
                </a:lnTo>
                <a:lnTo>
                  <a:pt x="28270" y="53830"/>
                </a:lnTo>
                <a:lnTo>
                  <a:pt x="28250" y="53810"/>
                </a:lnTo>
                <a:lnTo>
                  <a:pt x="28230" y="53810"/>
                </a:lnTo>
                <a:lnTo>
                  <a:pt x="28230" y="53780"/>
                </a:lnTo>
                <a:lnTo>
                  <a:pt x="28220" y="53770"/>
                </a:lnTo>
                <a:lnTo>
                  <a:pt x="28190" y="53770"/>
                </a:lnTo>
                <a:lnTo>
                  <a:pt x="28170" y="53760"/>
                </a:lnTo>
                <a:lnTo>
                  <a:pt x="28170" y="53720"/>
                </a:lnTo>
                <a:lnTo>
                  <a:pt x="28190" y="53680"/>
                </a:lnTo>
                <a:lnTo>
                  <a:pt x="28190" y="53670"/>
                </a:lnTo>
                <a:lnTo>
                  <a:pt x="28130" y="53650"/>
                </a:lnTo>
                <a:lnTo>
                  <a:pt x="28120" y="53630"/>
                </a:lnTo>
                <a:lnTo>
                  <a:pt x="28140" y="53600"/>
                </a:lnTo>
                <a:lnTo>
                  <a:pt x="28140" y="53590"/>
                </a:lnTo>
                <a:lnTo>
                  <a:pt x="28140" y="53570"/>
                </a:lnTo>
                <a:lnTo>
                  <a:pt x="28150" y="53560"/>
                </a:lnTo>
                <a:lnTo>
                  <a:pt x="28180" y="53550"/>
                </a:lnTo>
                <a:lnTo>
                  <a:pt x="28230" y="53530"/>
                </a:lnTo>
                <a:lnTo>
                  <a:pt x="28260" y="53510"/>
                </a:lnTo>
                <a:lnTo>
                  <a:pt x="28280" y="53490"/>
                </a:lnTo>
                <a:lnTo>
                  <a:pt x="28290" y="53470"/>
                </a:lnTo>
                <a:lnTo>
                  <a:pt x="28250" y="53430"/>
                </a:lnTo>
                <a:lnTo>
                  <a:pt x="28250" y="53400"/>
                </a:lnTo>
                <a:lnTo>
                  <a:pt x="28200" y="53390"/>
                </a:lnTo>
                <a:lnTo>
                  <a:pt x="28200" y="53370"/>
                </a:lnTo>
                <a:lnTo>
                  <a:pt x="28200" y="53350"/>
                </a:lnTo>
                <a:lnTo>
                  <a:pt x="28210" y="53310"/>
                </a:lnTo>
                <a:lnTo>
                  <a:pt x="28220" y="53280"/>
                </a:lnTo>
                <a:lnTo>
                  <a:pt x="28220" y="53260"/>
                </a:lnTo>
                <a:lnTo>
                  <a:pt x="28230" y="53250"/>
                </a:lnTo>
                <a:lnTo>
                  <a:pt x="28240" y="53230"/>
                </a:lnTo>
                <a:lnTo>
                  <a:pt x="28250" y="53220"/>
                </a:lnTo>
                <a:lnTo>
                  <a:pt x="28260" y="53220"/>
                </a:lnTo>
                <a:lnTo>
                  <a:pt x="28270" y="53230"/>
                </a:lnTo>
                <a:lnTo>
                  <a:pt x="28270" y="53240"/>
                </a:lnTo>
                <a:lnTo>
                  <a:pt x="28270" y="53230"/>
                </a:lnTo>
                <a:lnTo>
                  <a:pt x="28280" y="53190"/>
                </a:lnTo>
                <a:lnTo>
                  <a:pt x="28270" y="53150"/>
                </a:lnTo>
                <a:lnTo>
                  <a:pt x="28290" y="53130"/>
                </a:lnTo>
                <a:lnTo>
                  <a:pt x="28300" y="53130"/>
                </a:lnTo>
                <a:lnTo>
                  <a:pt x="28300" y="53120"/>
                </a:lnTo>
                <a:lnTo>
                  <a:pt x="28300" y="53110"/>
                </a:lnTo>
                <a:lnTo>
                  <a:pt x="28290" y="53110"/>
                </a:lnTo>
                <a:lnTo>
                  <a:pt x="28290" y="53100"/>
                </a:lnTo>
                <a:lnTo>
                  <a:pt x="28300" y="53090"/>
                </a:lnTo>
                <a:lnTo>
                  <a:pt x="28310" y="53060"/>
                </a:lnTo>
                <a:lnTo>
                  <a:pt x="28310" y="53050"/>
                </a:lnTo>
                <a:lnTo>
                  <a:pt x="28310" y="53020"/>
                </a:lnTo>
                <a:lnTo>
                  <a:pt x="28310" y="52990"/>
                </a:lnTo>
                <a:lnTo>
                  <a:pt x="28320" y="52970"/>
                </a:lnTo>
                <a:lnTo>
                  <a:pt x="28310" y="52960"/>
                </a:lnTo>
                <a:lnTo>
                  <a:pt x="28320" y="52930"/>
                </a:lnTo>
                <a:lnTo>
                  <a:pt x="28330" y="52920"/>
                </a:lnTo>
                <a:lnTo>
                  <a:pt x="28330" y="52910"/>
                </a:lnTo>
                <a:lnTo>
                  <a:pt x="28320" y="52900"/>
                </a:lnTo>
                <a:lnTo>
                  <a:pt x="28310" y="52900"/>
                </a:lnTo>
                <a:lnTo>
                  <a:pt x="28310" y="52890"/>
                </a:lnTo>
                <a:lnTo>
                  <a:pt x="28320" y="52890"/>
                </a:lnTo>
                <a:lnTo>
                  <a:pt x="28320" y="52900"/>
                </a:lnTo>
                <a:lnTo>
                  <a:pt x="28340" y="52890"/>
                </a:lnTo>
                <a:lnTo>
                  <a:pt x="28330" y="52880"/>
                </a:lnTo>
                <a:lnTo>
                  <a:pt x="28340" y="52870"/>
                </a:lnTo>
                <a:lnTo>
                  <a:pt x="28350" y="52860"/>
                </a:lnTo>
                <a:lnTo>
                  <a:pt x="28360" y="52870"/>
                </a:lnTo>
                <a:lnTo>
                  <a:pt x="28370" y="52880"/>
                </a:lnTo>
                <a:lnTo>
                  <a:pt x="28380" y="52870"/>
                </a:lnTo>
                <a:lnTo>
                  <a:pt x="28380" y="52860"/>
                </a:lnTo>
                <a:lnTo>
                  <a:pt x="28390" y="52870"/>
                </a:lnTo>
                <a:lnTo>
                  <a:pt x="28400" y="52870"/>
                </a:lnTo>
                <a:lnTo>
                  <a:pt x="28410" y="52870"/>
                </a:lnTo>
                <a:lnTo>
                  <a:pt x="28410" y="52880"/>
                </a:lnTo>
                <a:lnTo>
                  <a:pt x="28400" y="52890"/>
                </a:lnTo>
                <a:lnTo>
                  <a:pt x="28410" y="52900"/>
                </a:lnTo>
                <a:lnTo>
                  <a:pt x="28420" y="52900"/>
                </a:lnTo>
                <a:lnTo>
                  <a:pt x="28420" y="52890"/>
                </a:lnTo>
                <a:lnTo>
                  <a:pt x="28430" y="52880"/>
                </a:lnTo>
                <a:lnTo>
                  <a:pt x="28440" y="52860"/>
                </a:lnTo>
                <a:lnTo>
                  <a:pt x="28450" y="52860"/>
                </a:lnTo>
                <a:lnTo>
                  <a:pt x="28450" y="52870"/>
                </a:lnTo>
                <a:lnTo>
                  <a:pt x="28440" y="52890"/>
                </a:lnTo>
                <a:lnTo>
                  <a:pt x="28440" y="52900"/>
                </a:lnTo>
                <a:lnTo>
                  <a:pt x="28440" y="52910"/>
                </a:lnTo>
                <a:lnTo>
                  <a:pt x="28450" y="52910"/>
                </a:lnTo>
                <a:lnTo>
                  <a:pt x="28460" y="52910"/>
                </a:lnTo>
                <a:lnTo>
                  <a:pt x="28470" y="52940"/>
                </a:lnTo>
                <a:lnTo>
                  <a:pt x="28480" y="52920"/>
                </a:lnTo>
                <a:lnTo>
                  <a:pt x="28500" y="52940"/>
                </a:lnTo>
                <a:lnTo>
                  <a:pt x="28510" y="52940"/>
                </a:lnTo>
                <a:lnTo>
                  <a:pt x="28520" y="52950"/>
                </a:lnTo>
                <a:lnTo>
                  <a:pt x="28530" y="52950"/>
                </a:lnTo>
                <a:lnTo>
                  <a:pt x="28540" y="52960"/>
                </a:lnTo>
                <a:lnTo>
                  <a:pt x="28550" y="52960"/>
                </a:lnTo>
                <a:lnTo>
                  <a:pt x="28560" y="52970"/>
                </a:lnTo>
                <a:lnTo>
                  <a:pt x="28580" y="52970"/>
                </a:lnTo>
                <a:lnTo>
                  <a:pt x="28580" y="52980"/>
                </a:lnTo>
                <a:lnTo>
                  <a:pt x="28550" y="52990"/>
                </a:lnTo>
                <a:lnTo>
                  <a:pt x="28540" y="53010"/>
                </a:lnTo>
                <a:lnTo>
                  <a:pt x="28530" y="53010"/>
                </a:lnTo>
                <a:lnTo>
                  <a:pt x="28530" y="53020"/>
                </a:lnTo>
                <a:lnTo>
                  <a:pt x="28520" y="53040"/>
                </a:lnTo>
                <a:lnTo>
                  <a:pt x="28530" y="53040"/>
                </a:lnTo>
                <a:lnTo>
                  <a:pt x="28530" y="53030"/>
                </a:lnTo>
                <a:lnTo>
                  <a:pt x="28540" y="53030"/>
                </a:lnTo>
                <a:lnTo>
                  <a:pt x="28540" y="53020"/>
                </a:lnTo>
                <a:lnTo>
                  <a:pt x="28550" y="53020"/>
                </a:lnTo>
                <a:lnTo>
                  <a:pt x="28550" y="53010"/>
                </a:lnTo>
                <a:lnTo>
                  <a:pt x="28550" y="53020"/>
                </a:lnTo>
                <a:lnTo>
                  <a:pt x="28560" y="53030"/>
                </a:lnTo>
                <a:lnTo>
                  <a:pt x="28560" y="53040"/>
                </a:lnTo>
                <a:lnTo>
                  <a:pt x="28570" y="53040"/>
                </a:lnTo>
                <a:lnTo>
                  <a:pt x="28590" y="53040"/>
                </a:lnTo>
                <a:lnTo>
                  <a:pt x="28590" y="53030"/>
                </a:lnTo>
                <a:lnTo>
                  <a:pt x="28580" y="53030"/>
                </a:lnTo>
                <a:lnTo>
                  <a:pt x="28560" y="53020"/>
                </a:lnTo>
                <a:lnTo>
                  <a:pt x="28570" y="53010"/>
                </a:lnTo>
                <a:lnTo>
                  <a:pt x="28570" y="53000"/>
                </a:lnTo>
                <a:lnTo>
                  <a:pt x="28580" y="52990"/>
                </a:lnTo>
                <a:lnTo>
                  <a:pt x="28580" y="53000"/>
                </a:lnTo>
                <a:lnTo>
                  <a:pt x="28590" y="53000"/>
                </a:lnTo>
                <a:lnTo>
                  <a:pt x="28600" y="53020"/>
                </a:lnTo>
                <a:lnTo>
                  <a:pt x="28610" y="53020"/>
                </a:lnTo>
                <a:lnTo>
                  <a:pt x="28610" y="53010"/>
                </a:lnTo>
                <a:lnTo>
                  <a:pt x="28610" y="53000"/>
                </a:lnTo>
                <a:lnTo>
                  <a:pt x="28590" y="52990"/>
                </a:lnTo>
                <a:lnTo>
                  <a:pt x="28590" y="52970"/>
                </a:lnTo>
                <a:lnTo>
                  <a:pt x="28620" y="52920"/>
                </a:lnTo>
                <a:lnTo>
                  <a:pt x="28640" y="52930"/>
                </a:lnTo>
                <a:lnTo>
                  <a:pt x="28650" y="52930"/>
                </a:lnTo>
                <a:lnTo>
                  <a:pt x="28670" y="52930"/>
                </a:lnTo>
                <a:lnTo>
                  <a:pt x="28680" y="52930"/>
                </a:lnTo>
                <a:lnTo>
                  <a:pt x="28680" y="52950"/>
                </a:lnTo>
                <a:lnTo>
                  <a:pt x="28680" y="52960"/>
                </a:lnTo>
                <a:lnTo>
                  <a:pt x="28670" y="52960"/>
                </a:lnTo>
                <a:lnTo>
                  <a:pt x="28660" y="52960"/>
                </a:lnTo>
                <a:lnTo>
                  <a:pt x="28650" y="52960"/>
                </a:lnTo>
                <a:lnTo>
                  <a:pt x="28640" y="52960"/>
                </a:lnTo>
                <a:lnTo>
                  <a:pt x="28650" y="52970"/>
                </a:lnTo>
                <a:lnTo>
                  <a:pt x="28670" y="52970"/>
                </a:lnTo>
                <a:lnTo>
                  <a:pt x="28680" y="52980"/>
                </a:lnTo>
                <a:lnTo>
                  <a:pt x="28690" y="52980"/>
                </a:lnTo>
                <a:lnTo>
                  <a:pt x="28690" y="52950"/>
                </a:lnTo>
                <a:lnTo>
                  <a:pt x="28700" y="52940"/>
                </a:lnTo>
                <a:lnTo>
                  <a:pt x="28700" y="52930"/>
                </a:lnTo>
                <a:lnTo>
                  <a:pt x="28710" y="52930"/>
                </a:lnTo>
                <a:lnTo>
                  <a:pt x="28720" y="52940"/>
                </a:lnTo>
                <a:lnTo>
                  <a:pt x="28720" y="52960"/>
                </a:lnTo>
                <a:lnTo>
                  <a:pt x="28730" y="52960"/>
                </a:lnTo>
                <a:lnTo>
                  <a:pt x="28730" y="52930"/>
                </a:lnTo>
                <a:lnTo>
                  <a:pt x="28760" y="52940"/>
                </a:lnTo>
                <a:lnTo>
                  <a:pt x="28750" y="52910"/>
                </a:lnTo>
                <a:lnTo>
                  <a:pt x="28750" y="52890"/>
                </a:lnTo>
                <a:lnTo>
                  <a:pt x="28750" y="52880"/>
                </a:lnTo>
                <a:lnTo>
                  <a:pt x="28740" y="52880"/>
                </a:lnTo>
                <a:lnTo>
                  <a:pt x="28730" y="52880"/>
                </a:lnTo>
                <a:lnTo>
                  <a:pt x="28720" y="52880"/>
                </a:lnTo>
                <a:lnTo>
                  <a:pt x="28710" y="52880"/>
                </a:lnTo>
                <a:lnTo>
                  <a:pt x="28700" y="52870"/>
                </a:lnTo>
                <a:lnTo>
                  <a:pt x="28690" y="52840"/>
                </a:lnTo>
                <a:lnTo>
                  <a:pt x="28690" y="52830"/>
                </a:lnTo>
                <a:lnTo>
                  <a:pt x="28710" y="52830"/>
                </a:lnTo>
                <a:lnTo>
                  <a:pt x="28710" y="52810"/>
                </a:lnTo>
                <a:lnTo>
                  <a:pt x="28690" y="52810"/>
                </a:lnTo>
                <a:lnTo>
                  <a:pt x="28690" y="52800"/>
                </a:lnTo>
                <a:lnTo>
                  <a:pt x="28700" y="52790"/>
                </a:lnTo>
                <a:lnTo>
                  <a:pt x="28720" y="52770"/>
                </a:lnTo>
                <a:lnTo>
                  <a:pt x="28720" y="52760"/>
                </a:lnTo>
                <a:lnTo>
                  <a:pt x="28710" y="52760"/>
                </a:lnTo>
                <a:lnTo>
                  <a:pt x="28690" y="52750"/>
                </a:lnTo>
                <a:lnTo>
                  <a:pt x="28690" y="52730"/>
                </a:lnTo>
                <a:lnTo>
                  <a:pt x="28690" y="52720"/>
                </a:lnTo>
                <a:lnTo>
                  <a:pt x="28680" y="52710"/>
                </a:lnTo>
                <a:lnTo>
                  <a:pt x="28680" y="52700"/>
                </a:lnTo>
                <a:lnTo>
                  <a:pt x="28720" y="52690"/>
                </a:lnTo>
                <a:lnTo>
                  <a:pt x="28730" y="52690"/>
                </a:lnTo>
                <a:lnTo>
                  <a:pt x="28730" y="52680"/>
                </a:lnTo>
                <a:lnTo>
                  <a:pt x="28720" y="52680"/>
                </a:lnTo>
                <a:lnTo>
                  <a:pt x="28690" y="52690"/>
                </a:lnTo>
                <a:lnTo>
                  <a:pt x="28700" y="52650"/>
                </a:lnTo>
                <a:lnTo>
                  <a:pt x="28710" y="52650"/>
                </a:lnTo>
                <a:lnTo>
                  <a:pt x="28700" y="52630"/>
                </a:lnTo>
                <a:lnTo>
                  <a:pt x="28690" y="52630"/>
                </a:lnTo>
                <a:lnTo>
                  <a:pt x="28670" y="52630"/>
                </a:lnTo>
                <a:lnTo>
                  <a:pt x="28680" y="52630"/>
                </a:lnTo>
                <a:lnTo>
                  <a:pt x="28680" y="52620"/>
                </a:lnTo>
                <a:lnTo>
                  <a:pt x="28690" y="52610"/>
                </a:lnTo>
                <a:lnTo>
                  <a:pt x="28680" y="52610"/>
                </a:lnTo>
                <a:lnTo>
                  <a:pt x="28670" y="52620"/>
                </a:lnTo>
                <a:lnTo>
                  <a:pt x="28660" y="52610"/>
                </a:lnTo>
                <a:lnTo>
                  <a:pt x="28680" y="52600"/>
                </a:lnTo>
                <a:lnTo>
                  <a:pt x="28660" y="52600"/>
                </a:lnTo>
                <a:lnTo>
                  <a:pt x="28660" y="52590"/>
                </a:lnTo>
                <a:lnTo>
                  <a:pt x="28650" y="52590"/>
                </a:lnTo>
                <a:lnTo>
                  <a:pt x="28660" y="52570"/>
                </a:lnTo>
                <a:lnTo>
                  <a:pt x="28660" y="52560"/>
                </a:lnTo>
                <a:lnTo>
                  <a:pt x="28650" y="52560"/>
                </a:lnTo>
                <a:lnTo>
                  <a:pt x="28650" y="52550"/>
                </a:lnTo>
                <a:lnTo>
                  <a:pt x="28680" y="52520"/>
                </a:lnTo>
                <a:lnTo>
                  <a:pt x="28680" y="52510"/>
                </a:lnTo>
                <a:lnTo>
                  <a:pt x="28680" y="52500"/>
                </a:lnTo>
                <a:lnTo>
                  <a:pt x="28710" y="52470"/>
                </a:lnTo>
                <a:lnTo>
                  <a:pt x="28720" y="52440"/>
                </a:lnTo>
                <a:lnTo>
                  <a:pt x="28720" y="52430"/>
                </a:lnTo>
                <a:lnTo>
                  <a:pt x="28740" y="52400"/>
                </a:lnTo>
                <a:lnTo>
                  <a:pt x="28740" y="52380"/>
                </a:lnTo>
                <a:lnTo>
                  <a:pt x="28750" y="52380"/>
                </a:lnTo>
                <a:lnTo>
                  <a:pt x="28760" y="52370"/>
                </a:lnTo>
                <a:lnTo>
                  <a:pt x="28780" y="52360"/>
                </a:lnTo>
                <a:lnTo>
                  <a:pt x="28800" y="52360"/>
                </a:lnTo>
                <a:lnTo>
                  <a:pt x="28820" y="52350"/>
                </a:lnTo>
                <a:lnTo>
                  <a:pt x="28820" y="52320"/>
                </a:lnTo>
                <a:lnTo>
                  <a:pt x="28820" y="52310"/>
                </a:lnTo>
                <a:lnTo>
                  <a:pt x="28840" y="52310"/>
                </a:lnTo>
                <a:lnTo>
                  <a:pt x="28840" y="52300"/>
                </a:lnTo>
                <a:lnTo>
                  <a:pt x="28820" y="52300"/>
                </a:lnTo>
                <a:lnTo>
                  <a:pt x="28800" y="52300"/>
                </a:lnTo>
                <a:lnTo>
                  <a:pt x="28790" y="52320"/>
                </a:lnTo>
                <a:lnTo>
                  <a:pt x="28750" y="52310"/>
                </a:lnTo>
                <a:lnTo>
                  <a:pt x="28750" y="52300"/>
                </a:lnTo>
                <a:lnTo>
                  <a:pt x="28770" y="52290"/>
                </a:lnTo>
                <a:lnTo>
                  <a:pt x="28780" y="52270"/>
                </a:lnTo>
                <a:lnTo>
                  <a:pt x="28790" y="52260"/>
                </a:lnTo>
                <a:lnTo>
                  <a:pt x="28790" y="52250"/>
                </a:lnTo>
                <a:lnTo>
                  <a:pt x="28790" y="52240"/>
                </a:lnTo>
                <a:lnTo>
                  <a:pt x="28800" y="52240"/>
                </a:lnTo>
                <a:lnTo>
                  <a:pt x="28810" y="52230"/>
                </a:lnTo>
                <a:lnTo>
                  <a:pt x="28810" y="52220"/>
                </a:lnTo>
                <a:lnTo>
                  <a:pt x="28810" y="52210"/>
                </a:lnTo>
                <a:lnTo>
                  <a:pt x="28800" y="52200"/>
                </a:lnTo>
                <a:lnTo>
                  <a:pt x="28800" y="52160"/>
                </a:lnTo>
                <a:lnTo>
                  <a:pt x="28810" y="52150"/>
                </a:lnTo>
                <a:lnTo>
                  <a:pt x="28820" y="52150"/>
                </a:lnTo>
                <a:lnTo>
                  <a:pt x="28830" y="52140"/>
                </a:lnTo>
                <a:lnTo>
                  <a:pt x="28830" y="52130"/>
                </a:lnTo>
                <a:lnTo>
                  <a:pt x="28820" y="52120"/>
                </a:lnTo>
                <a:lnTo>
                  <a:pt x="28810" y="52110"/>
                </a:lnTo>
                <a:lnTo>
                  <a:pt x="28800" y="52100"/>
                </a:lnTo>
                <a:lnTo>
                  <a:pt x="28760" y="52080"/>
                </a:lnTo>
                <a:lnTo>
                  <a:pt x="28750" y="52060"/>
                </a:lnTo>
                <a:lnTo>
                  <a:pt x="28740" y="52060"/>
                </a:lnTo>
                <a:lnTo>
                  <a:pt x="28740" y="52050"/>
                </a:lnTo>
                <a:lnTo>
                  <a:pt x="28710" y="52050"/>
                </a:lnTo>
                <a:lnTo>
                  <a:pt x="28690" y="52060"/>
                </a:lnTo>
                <a:lnTo>
                  <a:pt x="28680" y="52060"/>
                </a:lnTo>
                <a:lnTo>
                  <a:pt x="28670" y="52090"/>
                </a:lnTo>
                <a:lnTo>
                  <a:pt x="28670" y="52100"/>
                </a:lnTo>
                <a:lnTo>
                  <a:pt x="28660" y="52100"/>
                </a:lnTo>
                <a:lnTo>
                  <a:pt x="28660" y="52120"/>
                </a:lnTo>
                <a:lnTo>
                  <a:pt x="28650" y="52120"/>
                </a:lnTo>
                <a:lnTo>
                  <a:pt x="28650" y="52130"/>
                </a:lnTo>
                <a:lnTo>
                  <a:pt x="28630" y="52140"/>
                </a:lnTo>
                <a:lnTo>
                  <a:pt x="28610" y="52140"/>
                </a:lnTo>
                <a:lnTo>
                  <a:pt x="28590" y="52120"/>
                </a:lnTo>
                <a:lnTo>
                  <a:pt x="28590" y="52110"/>
                </a:lnTo>
                <a:lnTo>
                  <a:pt x="28590" y="52090"/>
                </a:lnTo>
                <a:lnTo>
                  <a:pt x="28600" y="52080"/>
                </a:lnTo>
                <a:lnTo>
                  <a:pt x="28600" y="52070"/>
                </a:lnTo>
                <a:lnTo>
                  <a:pt x="28610" y="52060"/>
                </a:lnTo>
                <a:lnTo>
                  <a:pt x="28630" y="52040"/>
                </a:lnTo>
                <a:lnTo>
                  <a:pt x="28630" y="52020"/>
                </a:lnTo>
                <a:lnTo>
                  <a:pt x="28640" y="52020"/>
                </a:lnTo>
                <a:lnTo>
                  <a:pt x="28640" y="52010"/>
                </a:lnTo>
                <a:lnTo>
                  <a:pt x="28640" y="52000"/>
                </a:lnTo>
                <a:lnTo>
                  <a:pt x="28640" y="51990"/>
                </a:lnTo>
                <a:lnTo>
                  <a:pt x="28640" y="51980"/>
                </a:lnTo>
                <a:lnTo>
                  <a:pt x="28630" y="51990"/>
                </a:lnTo>
                <a:lnTo>
                  <a:pt x="28630" y="52010"/>
                </a:lnTo>
                <a:lnTo>
                  <a:pt x="28630" y="52020"/>
                </a:lnTo>
                <a:lnTo>
                  <a:pt x="28610" y="52040"/>
                </a:lnTo>
                <a:lnTo>
                  <a:pt x="28600" y="52060"/>
                </a:lnTo>
                <a:lnTo>
                  <a:pt x="28590" y="52060"/>
                </a:lnTo>
                <a:lnTo>
                  <a:pt x="28570" y="52070"/>
                </a:lnTo>
                <a:lnTo>
                  <a:pt x="28540" y="52080"/>
                </a:lnTo>
                <a:lnTo>
                  <a:pt x="28510" y="52090"/>
                </a:lnTo>
                <a:lnTo>
                  <a:pt x="28490" y="52100"/>
                </a:lnTo>
                <a:lnTo>
                  <a:pt x="28470" y="52110"/>
                </a:lnTo>
                <a:lnTo>
                  <a:pt x="28450" y="52110"/>
                </a:lnTo>
                <a:lnTo>
                  <a:pt x="28440" y="52120"/>
                </a:lnTo>
                <a:lnTo>
                  <a:pt x="28430" y="52130"/>
                </a:lnTo>
                <a:lnTo>
                  <a:pt x="28420" y="52140"/>
                </a:lnTo>
                <a:lnTo>
                  <a:pt x="28410" y="52160"/>
                </a:lnTo>
                <a:lnTo>
                  <a:pt x="28410" y="52170"/>
                </a:lnTo>
                <a:lnTo>
                  <a:pt x="28410" y="52200"/>
                </a:lnTo>
                <a:lnTo>
                  <a:pt x="28390" y="52220"/>
                </a:lnTo>
                <a:lnTo>
                  <a:pt x="28390" y="52230"/>
                </a:lnTo>
                <a:lnTo>
                  <a:pt x="28380" y="52240"/>
                </a:lnTo>
                <a:lnTo>
                  <a:pt x="28230" y="52110"/>
                </a:lnTo>
                <a:lnTo>
                  <a:pt x="28050" y="52260"/>
                </a:lnTo>
                <a:lnTo>
                  <a:pt x="28030" y="52290"/>
                </a:lnTo>
                <a:lnTo>
                  <a:pt x="27990" y="52240"/>
                </a:lnTo>
                <a:lnTo>
                  <a:pt x="27940" y="52200"/>
                </a:lnTo>
                <a:lnTo>
                  <a:pt x="27880" y="52160"/>
                </a:lnTo>
                <a:lnTo>
                  <a:pt x="27870" y="52170"/>
                </a:lnTo>
                <a:lnTo>
                  <a:pt x="27850" y="52150"/>
                </a:lnTo>
                <a:lnTo>
                  <a:pt x="27860" y="52140"/>
                </a:lnTo>
                <a:lnTo>
                  <a:pt x="27860" y="52130"/>
                </a:lnTo>
                <a:lnTo>
                  <a:pt x="27860" y="52120"/>
                </a:lnTo>
                <a:lnTo>
                  <a:pt x="27870" y="52110"/>
                </a:lnTo>
                <a:lnTo>
                  <a:pt x="27870" y="52080"/>
                </a:lnTo>
                <a:lnTo>
                  <a:pt x="27860" y="52060"/>
                </a:lnTo>
                <a:lnTo>
                  <a:pt x="27850" y="52030"/>
                </a:lnTo>
                <a:lnTo>
                  <a:pt x="27840" y="51990"/>
                </a:lnTo>
                <a:lnTo>
                  <a:pt x="27830" y="51990"/>
                </a:lnTo>
                <a:lnTo>
                  <a:pt x="27820" y="51960"/>
                </a:lnTo>
                <a:lnTo>
                  <a:pt x="27810" y="51950"/>
                </a:lnTo>
                <a:lnTo>
                  <a:pt x="27790" y="51920"/>
                </a:lnTo>
                <a:lnTo>
                  <a:pt x="27780" y="51910"/>
                </a:lnTo>
                <a:lnTo>
                  <a:pt x="27770" y="51900"/>
                </a:lnTo>
                <a:lnTo>
                  <a:pt x="27760" y="51900"/>
                </a:lnTo>
                <a:lnTo>
                  <a:pt x="27740" y="51910"/>
                </a:lnTo>
                <a:lnTo>
                  <a:pt x="27730" y="51910"/>
                </a:lnTo>
                <a:lnTo>
                  <a:pt x="27710" y="51910"/>
                </a:lnTo>
                <a:lnTo>
                  <a:pt x="27700" y="51920"/>
                </a:lnTo>
                <a:lnTo>
                  <a:pt x="27690" y="51930"/>
                </a:lnTo>
                <a:lnTo>
                  <a:pt x="27680" y="51940"/>
                </a:lnTo>
                <a:lnTo>
                  <a:pt x="27670" y="51950"/>
                </a:lnTo>
                <a:lnTo>
                  <a:pt x="27660" y="51960"/>
                </a:lnTo>
                <a:lnTo>
                  <a:pt x="27660" y="51970"/>
                </a:lnTo>
                <a:lnTo>
                  <a:pt x="27650" y="51970"/>
                </a:lnTo>
                <a:lnTo>
                  <a:pt x="27630" y="51960"/>
                </a:lnTo>
                <a:lnTo>
                  <a:pt x="27620" y="51950"/>
                </a:lnTo>
                <a:lnTo>
                  <a:pt x="27590" y="51920"/>
                </a:lnTo>
                <a:lnTo>
                  <a:pt x="27570" y="51890"/>
                </a:lnTo>
                <a:lnTo>
                  <a:pt x="27560" y="51880"/>
                </a:lnTo>
                <a:lnTo>
                  <a:pt x="27540" y="51850"/>
                </a:lnTo>
                <a:lnTo>
                  <a:pt x="27530" y="51840"/>
                </a:lnTo>
                <a:lnTo>
                  <a:pt x="27510" y="51840"/>
                </a:lnTo>
                <a:lnTo>
                  <a:pt x="27500" y="51840"/>
                </a:lnTo>
                <a:lnTo>
                  <a:pt x="27480" y="51840"/>
                </a:lnTo>
                <a:lnTo>
                  <a:pt x="27450" y="51860"/>
                </a:lnTo>
                <a:lnTo>
                  <a:pt x="27440" y="51860"/>
                </a:lnTo>
                <a:lnTo>
                  <a:pt x="27420" y="51860"/>
                </a:lnTo>
                <a:lnTo>
                  <a:pt x="27400" y="51840"/>
                </a:lnTo>
                <a:lnTo>
                  <a:pt x="27380" y="51830"/>
                </a:lnTo>
                <a:lnTo>
                  <a:pt x="27380" y="51810"/>
                </a:lnTo>
                <a:lnTo>
                  <a:pt x="27380" y="51790"/>
                </a:lnTo>
                <a:lnTo>
                  <a:pt x="27380" y="51770"/>
                </a:lnTo>
                <a:lnTo>
                  <a:pt x="27390" y="51740"/>
                </a:lnTo>
                <a:lnTo>
                  <a:pt x="27390" y="51720"/>
                </a:lnTo>
                <a:lnTo>
                  <a:pt x="27390" y="51710"/>
                </a:lnTo>
                <a:lnTo>
                  <a:pt x="27380" y="51710"/>
                </a:lnTo>
                <a:lnTo>
                  <a:pt x="27370" y="51710"/>
                </a:lnTo>
                <a:lnTo>
                  <a:pt x="27360" y="51720"/>
                </a:lnTo>
                <a:lnTo>
                  <a:pt x="27350" y="51730"/>
                </a:lnTo>
                <a:lnTo>
                  <a:pt x="27340" y="51730"/>
                </a:lnTo>
                <a:lnTo>
                  <a:pt x="27330" y="51730"/>
                </a:lnTo>
                <a:lnTo>
                  <a:pt x="27320" y="51700"/>
                </a:lnTo>
                <a:lnTo>
                  <a:pt x="27330" y="51660"/>
                </a:lnTo>
                <a:lnTo>
                  <a:pt x="27330" y="51640"/>
                </a:lnTo>
                <a:lnTo>
                  <a:pt x="27320" y="51630"/>
                </a:lnTo>
                <a:lnTo>
                  <a:pt x="27310" y="51620"/>
                </a:lnTo>
                <a:lnTo>
                  <a:pt x="27290" y="51620"/>
                </a:lnTo>
                <a:lnTo>
                  <a:pt x="27270" y="51620"/>
                </a:lnTo>
                <a:lnTo>
                  <a:pt x="27260" y="51630"/>
                </a:lnTo>
                <a:lnTo>
                  <a:pt x="27250" y="51640"/>
                </a:lnTo>
                <a:lnTo>
                  <a:pt x="27250" y="51650"/>
                </a:lnTo>
                <a:lnTo>
                  <a:pt x="27240" y="51650"/>
                </a:lnTo>
                <a:lnTo>
                  <a:pt x="27230" y="51650"/>
                </a:lnTo>
                <a:lnTo>
                  <a:pt x="27230" y="51640"/>
                </a:lnTo>
                <a:lnTo>
                  <a:pt x="27230" y="51620"/>
                </a:lnTo>
                <a:lnTo>
                  <a:pt x="27240" y="51610"/>
                </a:lnTo>
                <a:lnTo>
                  <a:pt x="27250" y="51600"/>
                </a:lnTo>
                <a:lnTo>
                  <a:pt x="27250" y="51580"/>
                </a:lnTo>
                <a:lnTo>
                  <a:pt x="27250" y="51550"/>
                </a:lnTo>
                <a:lnTo>
                  <a:pt x="27250" y="51530"/>
                </a:lnTo>
                <a:lnTo>
                  <a:pt x="27240" y="51520"/>
                </a:lnTo>
                <a:lnTo>
                  <a:pt x="27240" y="51510"/>
                </a:lnTo>
                <a:lnTo>
                  <a:pt x="27220" y="51490"/>
                </a:lnTo>
                <a:lnTo>
                  <a:pt x="27210" y="51470"/>
                </a:lnTo>
                <a:lnTo>
                  <a:pt x="27190" y="51450"/>
                </a:lnTo>
                <a:lnTo>
                  <a:pt x="27170" y="51440"/>
                </a:lnTo>
                <a:lnTo>
                  <a:pt x="27150" y="51420"/>
                </a:lnTo>
                <a:lnTo>
                  <a:pt x="27140" y="51410"/>
                </a:lnTo>
                <a:lnTo>
                  <a:pt x="27130" y="51400"/>
                </a:lnTo>
                <a:lnTo>
                  <a:pt x="27100" y="51380"/>
                </a:lnTo>
                <a:lnTo>
                  <a:pt x="27090" y="51380"/>
                </a:lnTo>
                <a:lnTo>
                  <a:pt x="27080" y="51370"/>
                </a:lnTo>
                <a:lnTo>
                  <a:pt x="27070" y="51370"/>
                </a:lnTo>
                <a:lnTo>
                  <a:pt x="27040" y="51380"/>
                </a:lnTo>
                <a:lnTo>
                  <a:pt x="27020" y="51380"/>
                </a:lnTo>
                <a:lnTo>
                  <a:pt x="27010" y="51390"/>
                </a:lnTo>
                <a:lnTo>
                  <a:pt x="27000" y="51390"/>
                </a:lnTo>
                <a:lnTo>
                  <a:pt x="26980" y="51390"/>
                </a:lnTo>
                <a:lnTo>
                  <a:pt x="26960" y="51390"/>
                </a:lnTo>
                <a:lnTo>
                  <a:pt x="26940" y="51370"/>
                </a:lnTo>
                <a:lnTo>
                  <a:pt x="26910" y="51360"/>
                </a:lnTo>
                <a:lnTo>
                  <a:pt x="26890" y="51350"/>
                </a:lnTo>
                <a:lnTo>
                  <a:pt x="26880" y="51350"/>
                </a:lnTo>
                <a:lnTo>
                  <a:pt x="26890" y="51320"/>
                </a:lnTo>
                <a:lnTo>
                  <a:pt x="26890" y="51310"/>
                </a:lnTo>
                <a:lnTo>
                  <a:pt x="26890" y="51300"/>
                </a:lnTo>
                <a:lnTo>
                  <a:pt x="26870" y="51290"/>
                </a:lnTo>
                <a:lnTo>
                  <a:pt x="26840" y="51260"/>
                </a:lnTo>
                <a:lnTo>
                  <a:pt x="26830" y="51250"/>
                </a:lnTo>
                <a:lnTo>
                  <a:pt x="26810" y="51240"/>
                </a:lnTo>
                <a:lnTo>
                  <a:pt x="26810" y="51230"/>
                </a:lnTo>
                <a:lnTo>
                  <a:pt x="26820" y="51220"/>
                </a:lnTo>
                <a:lnTo>
                  <a:pt x="26810" y="51220"/>
                </a:lnTo>
                <a:lnTo>
                  <a:pt x="26800" y="51210"/>
                </a:lnTo>
                <a:lnTo>
                  <a:pt x="26800" y="51190"/>
                </a:lnTo>
                <a:lnTo>
                  <a:pt x="26810" y="51170"/>
                </a:lnTo>
                <a:lnTo>
                  <a:pt x="26820" y="51160"/>
                </a:lnTo>
                <a:lnTo>
                  <a:pt x="26820" y="51140"/>
                </a:lnTo>
                <a:lnTo>
                  <a:pt x="26800" y="51110"/>
                </a:lnTo>
                <a:lnTo>
                  <a:pt x="26780" y="51070"/>
                </a:lnTo>
                <a:lnTo>
                  <a:pt x="26780" y="51040"/>
                </a:lnTo>
                <a:lnTo>
                  <a:pt x="26780" y="51030"/>
                </a:lnTo>
                <a:lnTo>
                  <a:pt x="26770" y="51000"/>
                </a:lnTo>
                <a:lnTo>
                  <a:pt x="26760" y="50970"/>
                </a:lnTo>
                <a:lnTo>
                  <a:pt x="26760" y="50960"/>
                </a:lnTo>
                <a:lnTo>
                  <a:pt x="26760" y="50950"/>
                </a:lnTo>
                <a:lnTo>
                  <a:pt x="26750" y="50930"/>
                </a:lnTo>
                <a:lnTo>
                  <a:pt x="26740" y="50910"/>
                </a:lnTo>
                <a:lnTo>
                  <a:pt x="26730" y="50890"/>
                </a:lnTo>
                <a:lnTo>
                  <a:pt x="26730" y="50880"/>
                </a:lnTo>
                <a:lnTo>
                  <a:pt x="26730" y="50870"/>
                </a:lnTo>
                <a:lnTo>
                  <a:pt x="26740" y="50850"/>
                </a:lnTo>
                <a:lnTo>
                  <a:pt x="26760" y="50840"/>
                </a:lnTo>
                <a:lnTo>
                  <a:pt x="26760" y="50830"/>
                </a:lnTo>
                <a:lnTo>
                  <a:pt x="26760" y="50820"/>
                </a:lnTo>
                <a:lnTo>
                  <a:pt x="26750" y="50810"/>
                </a:lnTo>
                <a:lnTo>
                  <a:pt x="26720" y="50790"/>
                </a:lnTo>
                <a:lnTo>
                  <a:pt x="26690" y="50770"/>
                </a:lnTo>
                <a:lnTo>
                  <a:pt x="26670" y="50750"/>
                </a:lnTo>
                <a:lnTo>
                  <a:pt x="26680" y="50750"/>
                </a:lnTo>
                <a:lnTo>
                  <a:pt x="26690" y="50750"/>
                </a:lnTo>
                <a:lnTo>
                  <a:pt x="26690" y="50730"/>
                </a:lnTo>
                <a:lnTo>
                  <a:pt x="26680" y="50720"/>
                </a:lnTo>
                <a:lnTo>
                  <a:pt x="26670" y="50710"/>
                </a:lnTo>
                <a:lnTo>
                  <a:pt x="26670" y="50720"/>
                </a:lnTo>
                <a:lnTo>
                  <a:pt x="26650" y="50720"/>
                </a:lnTo>
                <a:lnTo>
                  <a:pt x="26640" y="50720"/>
                </a:lnTo>
                <a:lnTo>
                  <a:pt x="26600" y="50730"/>
                </a:lnTo>
                <a:lnTo>
                  <a:pt x="26600" y="50700"/>
                </a:lnTo>
                <a:lnTo>
                  <a:pt x="26600" y="50680"/>
                </a:lnTo>
                <a:lnTo>
                  <a:pt x="26600" y="50670"/>
                </a:lnTo>
                <a:lnTo>
                  <a:pt x="26600" y="50660"/>
                </a:lnTo>
                <a:lnTo>
                  <a:pt x="26590" y="50620"/>
                </a:lnTo>
                <a:lnTo>
                  <a:pt x="26610" y="50610"/>
                </a:lnTo>
                <a:lnTo>
                  <a:pt x="26620" y="50600"/>
                </a:lnTo>
                <a:lnTo>
                  <a:pt x="26650" y="50560"/>
                </a:lnTo>
                <a:lnTo>
                  <a:pt x="26660" y="50530"/>
                </a:lnTo>
                <a:lnTo>
                  <a:pt x="26660" y="50520"/>
                </a:lnTo>
                <a:lnTo>
                  <a:pt x="26660" y="50500"/>
                </a:lnTo>
                <a:lnTo>
                  <a:pt x="26660" y="50490"/>
                </a:lnTo>
                <a:lnTo>
                  <a:pt x="26660" y="50480"/>
                </a:lnTo>
                <a:lnTo>
                  <a:pt x="26680" y="50470"/>
                </a:lnTo>
                <a:lnTo>
                  <a:pt x="26700" y="50470"/>
                </a:lnTo>
                <a:lnTo>
                  <a:pt x="26690" y="50460"/>
                </a:lnTo>
                <a:lnTo>
                  <a:pt x="26660" y="50460"/>
                </a:lnTo>
                <a:lnTo>
                  <a:pt x="26620" y="50450"/>
                </a:lnTo>
                <a:lnTo>
                  <a:pt x="26620" y="50440"/>
                </a:lnTo>
                <a:lnTo>
                  <a:pt x="26610" y="50420"/>
                </a:lnTo>
                <a:lnTo>
                  <a:pt x="26590" y="50430"/>
                </a:lnTo>
                <a:lnTo>
                  <a:pt x="26580" y="50480"/>
                </a:lnTo>
                <a:lnTo>
                  <a:pt x="26570" y="50490"/>
                </a:lnTo>
                <a:lnTo>
                  <a:pt x="26570" y="50480"/>
                </a:lnTo>
                <a:lnTo>
                  <a:pt x="26560" y="50470"/>
                </a:lnTo>
                <a:lnTo>
                  <a:pt x="26550" y="50470"/>
                </a:lnTo>
                <a:lnTo>
                  <a:pt x="26520" y="50450"/>
                </a:lnTo>
                <a:lnTo>
                  <a:pt x="26510" y="50450"/>
                </a:lnTo>
                <a:lnTo>
                  <a:pt x="26500" y="50460"/>
                </a:lnTo>
                <a:lnTo>
                  <a:pt x="26480" y="50450"/>
                </a:lnTo>
                <a:lnTo>
                  <a:pt x="26470" y="50450"/>
                </a:lnTo>
                <a:lnTo>
                  <a:pt x="26470" y="50460"/>
                </a:lnTo>
                <a:lnTo>
                  <a:pt x="26440" y="50490"/>
                </a:lnTo>
                <a:lnTo>
                  <a:pt x="26410" y="50480"/>
                </a:lnTo>
                <a:lnTo>
                  <a:pt x="26370" y="50510"/>
                </a:lnTo>
                <a:lnTo>
                  <a:pt x="26350" y="50550"/>
                </a:lnTo>
                <a:lnTo>
                  <a:pt x="26330" y="50560"/>
                </a:lnTo>
                <a:lnTo>
                  <a:pt x="26310" y="50560"/>
                </a:lnTo>
                <a:lnTo>
                  <a:pt x="26250" y="50540"/>
                </a:lnTo>
                <a:lnTo>
                  <a:pt x="26220" y="50550"/>
                </a:lnTo>
                <a:lnTo>
                  <a:pt x="26190" y="50580"/>
                </a:lnTo>
                <a:lnTo>
                  <a:pt x="26180" y="50580"/>
                </a:lnTo>
                <a:lnTo>
                  <a:pt x="26170" y="50580"/>
                </a:lnTo>
                <a:lnTo>
                  <a:pt x="26160" y="50580"/>
                </a:lnTo>
                <a:lnTo>
                  <a:pt x="26130" y="50580"/>
                </a:lnTo>
                <a:lnTo>
                  <a:pt x="26130" y="50570"/>
                </a:lnTo>
                <a:lnTo>
                  <a:pt x="26140" y="50570"/>
                </a:lnTo>
                <a:lnTo>
                  <a:pt x="26140" y="50550"/>
                </a:lnTo>
                <a:lnTo>
                  <a:pt x="26150" y="50550"/>
                </a:lnTo>
                <a:lnTo>
                  <a:pt x="26150" y="50540"/>
                </a:lnTo>
                <a:lnTo>
                  <a:pt x="26160" y="50540"/>
                </a:lnTo>
                <a:lnTo>
                  <a:pt x="26180" y="50560"/>
                </a:lnTo>
                <a:lnTo>
                  <a:pt x="26180" y="50550"/>
                </a:lnTo>
                <a:lnTo>
                  <a:pt x="26180" y="50540"/>
                </a:lnTo>
                <a:lnTo>
                  <a:pt x="26180" y="50530"/>
                </a:lnTo>
                <a:lnTo>
                  <a:pt x="26180" y="50510"/>
                </a:lnTo>
                <a:lnTo>
                  <a:pt x="26170" y="50510"/>
                </a:lnTo>
                <a:lnTo>
                  <a:pt x="26170" y="50520"/>
                </a:lnTo>
                <a:lnTo>
                  <a:pt x="26160" y="50520"/>
                </a:lnTo>
                <a:lnTo>
                  <a:pt x="26130" y="50500"/>
                </a:lnTo>
                <a:lnTo>
                  <a:pt x="26120" y="50500"/>
                </a:lnTo>
                <a:lnTo>
                  <a:pt x="26080" y="50480"/>
                </a:lnTo>
                <a:lnTo>
                  <a:pt x="26150" y="50440"/>
                </a:lnTo>
                <a:lnTo>
                  <a:pt x="26150" y="50430"/>
                </a:lnTo>
                <a:lnTo>
                  <a:pt x="26100" y="50460"/>
                </a:lnTo>
                <a:lnTo>
                  <a:pt x="26060" y="50490"/>
                </a:lnTo>
                <a:lnTo>
                  <a:pt x="26050" y="50490"/>
                </a:lnTo>
                <a:lnTo>
                  <a:pt x="26030" y="50490"/>
                </a:lnTo>
                <a:lnTo>
                  <a:pt x="26020" y="50510"/>
                </a:lnTo>
                <a:lnTo>
                  <a:pt x="26020" y="50540"/>
                </a:lnTo>
                <a:lnTo>
                  <a:pt x="26020" y="50560"/>
                </a:lnTo>
                <a:lnTo>
                  <a:pt x="25970" y="50540"/>
                </a:lnTo>
                <a:lnTo>
                  <a:pt x="25960" y="50540"/>
                </a:lnTo>
                <a:lnTo>
                  <a:pt x="25940" y="50540"/>
                </a:lnTo>
                <a:lnTo>
                  <a:pt x="25920" y="50540"/>
                </a:lnTo>
                <a:lnTo>
                  <a:pt x="25880" y="50550"/>
                </a:lnTo>
                <a:lnTo>
                  <a:pt x="25820" y="50540"/>
                </a:lnTo>
                <a:lnTo>
                  <a:pt x="25810" y="50540"/>
                </a:lnTo>
                <a:lnTo>
                  <a:pt x="25800" y="50540"/>
                </a:lnTo>
                <a:lnTo>
                  <a:pt x="25790" y="50540"/>
                </a:lnTo>
                <a:lnTo>
                  <a:pt x="25780" y="50520"/>
                </a:lnTo>
                <a:lnTo>
                  <a:pt x="25780" y="50510"/>
                </a:lnTo>
                <a:lnTo>
                  <a:pt x="25790" y="50500"/>
                </a:lnTo>
                <a:lnTo>
                  <a:pt x="25790" y="50490"/>
                </a:lnTo>
                <a:lnTo>
                  <a:pt x="25800" y="50480"/>
                </a:lnTo>
                <a:lnTo>
                  <a:pt x="25800" y="50450"/>
                </a:lnTo>
                <a:lnTo>
                  <a:pt x="25800" y="50440"/>
                </a:lnTo>
                <a:lnTo>
                  <a:pt x="25840" y="50390"/>
                </a:lnTo>
                <a:lnTo>
                  <a:pt x="25860" y="50340"/>
                </a:lnTo>
                <a:lnTo>
                  <a:pt x="25910" y="50350"/>
                </a:lnTo>
                <a:lnTo>
                  <a:pt x="25980" y="50330"/>
                </a:lnTo>
                <a:lnTo>
                  <a:pt x="25970" y="50290"/>
                </a:lnTo>
                <a:lnTo>
                  <a:pt x="25960" y="50260"/>
                </a:lnTo>
                <a:lnTo>
                  <a:pt x="25960" y="50250"/>
                </a:lnTo>
                <a:lnTo>
                  <a:pt x="25960" y="50220"/>
                </a:lnTo>
                <a:lnTo>
                  <a:pt x="25960" y="50210"/>
                </a:lnTo>
                <a:lnTo>
                  <a:pt x="25960" y="50200"/>
                </a:lnTo>
                <a:lnTo>
                  <a:pt x="25960" y="50170"/>
                </a:lnTo>
                <a:lnTo>
                  <a:pt x="25980" y="50170"/>
                </a:lnTo>
                <a:lnTo>
                  <a:pt x="25990" y="50160"/>
                </a:lnTo>
                <a:lnTo>
                  <a:pt x="25960" y="50150"/>
                </a:lnTo>
                <a:lnTo>
                  <a:pt x="25970" y="50140"/>
                </a:lnTo>
                <a:lnTo>
                  <a:pt x="25980" y="50120"/>
                </a:lnTo>
                <a:lnTo>
                  <a:pt x="25980" y="50110"/>
                </a:lnTo>
                <a:lnTo>
                  <a:pt x="25970" y="50080"/>
                </a:lnTo>
                <a:lnTo>
                  <a:pt x="25970" y="50070"/>
                </a:lnTo>
                <a:lnTo>
                  <a:pt x="25970" y="50050"/>
                </a:lnTo>
                <a:lnTo>
                  <a:pt x="25970" y="50030"/>
                </a:lnTo>
                <a:lnTo>
                  <a:pt x="25970" y="50010"/>
                </a:lnTo>
                <a:lnTo>
                  <a:pt x="25970" y="50000"/>
                </a:lnTo>
                <a:lnTo>
                  <a:pt x="25970" y="49980"/>
                </a:lnTo>
                <a:lnTo>
                  <a:pt x="25970" y="49970"/>
                </a:lnTo>
                <a:lnTo>
                  <a:pt x="25930" y="49970"/>
                </a:lnTo>
                <a:lnTo>
                  <a:pt x="25920" y="49970"/>
                </a:lnTo>
                <a:lnTo>
                  <a:pt x="25910" y="49980"/>
                </a:lnTo>
                <a:lnTo>
                  <a:pt x="25900" y="49990"/>
                </a:lnTo>
                <a:lnTo>
                  <a:pt x="25860" y="50000"/>
                </a:lnTo>
                <a:lnTo>
                  <a:pt x="25820" y="50000"/>
                </a:lnTo>
                <a:lnTo>
                  <a:pt x="25800" y="50000"/>
                </a:lnTo>
                <a:lnTo>
                  <a:pt x="25780" y="50000"/>
                </a:lnTo>
                <a:lnTo>
                  <a:pt x="25760" y="50010"/>
                </a:lnTo>
                <a:lnTo>
                  <a:pt x="25730" y="50000"/>
                </a:lnTo>
                <a:lnTo>
                  <a:pt x="25700" y="50020"/>
                </a:lnTo>
                <a:lnTo>
                  <a:pt x="25660" y="50040"/>
                </a:lnTo>
                <a:lnTo>
                  <a:pt x="25630" y="50040"/>
                </a:lnTo>
                <a:lnTo>
                  <a:pt x="25600" y="50040"/>
                </a:lnTo>
                <a:lnTo>
                  <a:pt x="25540" y="50030"/>
                </a:lnTo>
                <a:lnTo>
                  <a:pt x="25550" y="49940"/>
                </a:lnTo>
                <a:lnTo>
                  <a:pt x="25550" y="49900"/>
                </a:lnTo>
                <a:lnTo>
                  <a:pt x="25520" y="49880"/>
                </a:lnTo>
                <a:lnTo>
                  <a:pt x="25510" y="49850"/>
                </a:lnTo>
                <a:lnTo>
                  <a:pt x="25480" y="49850"/>
                </a:lnTo>
                <a:lnTo>
                  <a:pt x="25490" y="49840"/>
                </a:lnTo>
                <a:lnTo>
                  <a:pt x="25490" y="49820"/>
                </a:lnTo>
                <a:lnTo>
                  <a:pt x="25490" y="49810"/>
                </a:lnTo>
                <a:lnTo>
                  <a:pt x="25500" y="49800"/>
                </a:lnTo>
                <a:lnTo>
                  <a:pt x="25520" y="49770"/>
                </a:lnTo>
                <a:lnTo>
                  <a:pt x="25530" y="49780"/>
                </a:lnTo>
                <a:lnTo>
                  <a:pt x="25540" y="49730"/>
                </a:lnTo>
                <a:lnTo>
                  <a:pt x="25550" y="49720"/>
                </a:lnTo>
                <a:lnTo>
                  <a:pt x="25600" y="49730"/>
                </a:lnTo>
                <a:lnTo>
                  <a:pt x="25600" y="49720"/>
                </a:lnTo>
                <a:lnTo>
                  <a:pt x="25610" y="49700"/>
                </a:lnTo>
                <a:lnTo>
                  <a:pt x="25620" y="49690"/>
                </a:lnTo>
                <a:lnTo>
                  <a:pt x="25630" y="49680"/>
                </a:lnTo>
                <a:lnTo>
                  <a:pt x="25650" y="49660"/>
                </a:lnTo>
                <a:lnTo>
                  <a:pt x="25640" y="49620"/>
                </a:lnTo>
                <a:lnTo>
                  <a:pt x="25630" y="49590"/>
                </a:lnTo>
                <a:lnTo>
                  <a:pt x="25650" y="49590"/>
                </a:lnTo>
                <a:lnTo>
                  <a:pt x="25660" y="49580"/>
                </a:lnTo>
                <a:lnTo>
                  <a:pt x="25680" y="49580"/>
                </a:lnTo>
                <a:lnTo>
                  <a:pt x="25700" y="49580"/>
                </a:lnTo>
                <a:lnTo>
                  <a:pt x="25700" y="49570"/>
                </a:lnTo>
                <a:lnTo>
                  <a:pt x="25700" y="49560"/>
                </a:lnTo>
                <a:lnTo>
                  <a:pt x="25690" y="49540"/>
                </a:lnTo>
                <a:lnTo>
                  <a:pt x="25680" y="49530"/>
                </a:lnTo>
                <a:lnTo>
                  <a:pt x="25680" y="49510"/>
                </a:lnTo>
                <a:lnTo>
                  <a:pt x="25680" y="49490"/>
                </a:lnTo>
                <a:lnTo>
                  <a:pt x="25680" y="49470"/>
                </a:lnTo>
                <a:lnTo>
                  <a:pt x="25690" y="49470"/>
                </a:lnTo>
                <a:lnTo>
                  <a:pt x="25700" y="49460"/>
                </a:lnTo>
                <a:lnTo>
                  <a:pt x="25710" y="49450"/>
                </a:lnTo>
                <a:lnTo>
                  <a:pt x="25710" y="49440"/>
                </a:lnTo>
                <a:lnTo>
                  <a:pt x="25710" y="49430"/>
                </a:lnTo>
                <a:lnTo>
                  <a:pt x="25720" y="49430"/>
                </a:lnTo>
                <a:lnTo>
                  <a:pt x="25710" y="49420"/>
                </a:lnTo>
                <a:lnTo>
                  <a:pt x="25710" y="49410"/>
                </a:lnTo>
                <a:lnTo>
                  <a:pt x="25700" y="49400"/>
                </a:lnTo>
                <a:lnTo>
                  <a:pt x="25700" y="49350"/>
                </a:lnTo>
                <a:lnTo>
                  <a:pt x="25700" y="49340"/>
                </a:lnTo>
                <a:lnTo>
                  <a:pt x="25690" y="49310"/>
                </a:lnTo>
                <a:lnTo>
                  <a:pt x="25650" y="49300"/>
                </a:lnTo>
                <a:lnTo>
                  <a:pt x="25610" y="49290"/>
                </a:lnTo>
                <a:lnTo>
                  <a:pt x="25620" y="49240"/>
                </a:lnTo>
                <a:lnTo>
                  <a:pt x="25620" y="49190"/>
                </a:lnTo>
                <a:lnTo>
                  <a:pt x="25620" y="49160"/>
                </a:lnTo>
                <a:lnTo>
                  <a:pt x="25620" y="49110"/>
                </a:lnTo>
                <a:lnTo>
                  <a:pt x="25610" y="49080"/>
                </a:lnTo>
                <a:lnTo>
                  <a:pt x="25620" y="49040"/>
                </a:lnTo>
                <a:lnTo>
                  <a:pt x="25600" y="49000"/>
                </a:lnTo>
                <a:lnTo>
                  <a:pt x="25590" y="48960"/>
                </a:lnTo>
                <a:lnTo>
                  <a:pt x="25580" y="48910"/>
                </a:lnTo>
                <a:lnTo>
                  <a:pt x="25570" y="48880"/>
                </a:lnTo>
                <a:lnTo>
                  <a:pt x="25580" y="48870"/>
                </a:lnTo>
                <a:lnTo>
                  <a:pt x="25590" y="48870"/>
                </a:lnTo>
                <a:lnTo>
                  <a:pt x="25620" y="48860"/>
                </a:lnTo>
                <a:lnTo>
                  <a:pt x="25620" y="48850"/>
                </a:lnTo>
                <a:lnTo>
                  <a:pt x="25620" y="48820"/>
                </a:lnTo>
                <a:lnTo>
                  <a:pt x="25610" y="48800"/>
                </a:lnTo>
                <a:lnTo>
                  <a:pt x="25610" y="48790"/>
                </a:lnTo>
                <a:lnTo>
                  <a:pt x="25620" y="48790"/>
                </a:lnTo>
                <a:lnTo>
                  <a:pt x="25630" y="48790"/>
                </a:lnTo>
                <a:lnTo>
                  <a:pt x="25630" y="48780"/>
                </a:lnTo>
                <a:lnTo>
                  <a:pt x="25630" y="48720"/>
                </a:lnTo>
                <a:lnTo>
                  <a:pt x="25630" y="48690"/>
                </a:lnTo>
                <a:lnTo>
                  <a:pt x="25630" y="48680"/>
                </a:lnTo>
                <a:lnTo>
                  <a:pt x="25640" y="48660"/>
                </a:lnTo>
                <a:lnTo>
                  <a:pt x="25640" y="48650"/>
                </a:lnTo>
                <a:lnTo>
                  <a:pt x="25650" y="48650"/>
                </a:lnTo>
                <a:lnTo>
                  <a:pt x="25660" y="48640"/>
                </a:lnTo>
                <a:lnTo>
                  <a:pt x="25710" y="48640"/>
                </a:lnTo>
                <a:lnTo>
                  <a:pt x="25720" y="48620"/>
                </a:lnTo>
                <a:lnTo>
                  <a:pt x="25710" y="48610"/>
                </a:lnTo>
                <a:lnTo>
                  <a:pt x="25700" y="48590"/>
                </a:lnTo>
                <a:lnTo>
                  <a:pt x="25700" y="48580"/>
                </a:lnTo>
                <a:lnTo>
                  <a:pt x="25710" y="48580"/>
                </a:lnTo>
                <a:lnTo>
                  <a:pt x="25740" y="48580"/>
                </a:lnTo>
                <a:lnTo>
                  <a:pt x="25740" y="48570"/>
                </a:lnTo>
                <a:lnTo>
                  <a:pt x="25740" y="48550"/>
                </a:lnTo>
                <a:lnTo>
                  <a:pt x="25740" y="48520"/>
                </a:lnTo>
                <a:lnTo>
                  <a:pt x="25730" y="48520"/>
                </a:lnTo>
                <a:lnTo>
                  <a:pt x="25720" y="48500"/>
                </a:lnTo>
                <a:lnTo>
                  <a:pt x="25710" y="48500"/>
                </a:lnTo>
                <a:lnTo>
                  <a:pt x="25700" y="48500"/>
                </a:lnTo>
                <a:lnTo>
                  <a:pt x="25710" y="48530"/>
                </a:lnTo>
                <a:lnTo>
                  <a:pt x="25710" y="48560"/>
                </a:lnTo>
                <a:lnTo>
                  <a:pt x="25710" y="48570"/>
                </a:lnTo>
                <a:lnTo>
                  <a:pt x="25690" y="48570"/>
                </a:lnTo>
                <a:lnTo>
                  <a:pt x="25670" y="48570"/>
                </a:lnTo>
                <a:lnTo>
                  <a:pt x="25670" y="48520"/>
                </a:lnTo>
                <a:lnTo>
                  <a:pt x="25680" y="48480"/>
                </a:lnTo>
                <a:lnTo>
                  <a:pt x="25710" y="48480"/>
                </a:lnTo>
                <a:lnTo>
                  <a:pt x="25690" y="48400"/>
                </a:lnTo>
                <a:lnTo>
                  <a:pt x="25680" y="48360"/>
                </a:lnTo>
                <a:lnTo>
                  <a:pt x="25670" y="48380"/>
                </a:lnTo>
                <a:lnTo>
                  <a:pt x="25650" y="48380"/>
                </a:lnTo>
                <a:lnTo>
                  <a:pt x="25640" y="48370"/>
                </a:lnTo>
                <a:lnTo>
                  <a:pt x="25640" y="48360"/>
                </a:lnTo>
                <a:lnTo>
                  <a:pt x="25650" y="48350"/>
                </a:lnTo>
                <a:lnTo>
                  <a:pt x="25660" y="48350"/>
                </a:lnTo>
                <a:lnTo>
                  <a:pt x="25680" y="48350"/>
                </a:lnTo>
                <a:lnTo>
                  <a:pt x="25700" y="48330"/>
                </a:lnTo>
                <a:lnTo>
                  <a:pt x="25710" y="48330"/>
                </a:lnTo>
                <a:lnTo>
                  <a:pt x="25710" y="48300"/>
                </a:lnTo>
                <a:lnTo>
                  <a:pt x="25720" y="48290"/>
                </a:lnTo>
                <a:lnTo>
                  <a:pt x="25720" y="48280"/>
                </a:lnTo>
                <a:lnTo>
                  <a:pt x="25730" y="48270"/>
                </a:lnTo>
                <a:lnTo>
                  <a:pt x="25730" y="48260"/>
                </a:lnTo>
                <a:lnTo>
                  <a:pt x="25750" y="48240"/>
                </a:lnTo>
                <a:lnTo>
                  <a:pt x="25750" y="48210"/>
                </a:lnTo>
                <a:lnTo>
                  <a:pt x="25760" y="48210"/>
                </a:lnTo>
                <a:lnTo>
                  <a:pt x="25780" y="48210"/>
                </a:lnTo>
                <a:lnTo>
                  <a:pt x="25790" y="48210"/>
                </a:lnTo>
                <a:lnTo>
                  <a:pt x="25790" y="48200"/>
                </a:lnTo>
                <a:lnTo>
                  <a:pt x="25800" y="48190"/>
                </a:lnTo>
                <a:lnTo>
                  <a:pt x="25790" y="48180"/>
                </a:lnTo>
                <a:lnTo>
                  <a:pt x="25790" y="48170"/>
                </a:lnTo>
                <a:lnTo>
                  <a:pt x="25790" y="48140"/>
                </a:lnTo>
                <a:lnTo>
                  <a:pt x="25790" y="48130"/>
                </a:lnTo>
                <a:lnTo>
                  <a:pt x="25790" y="48100"/>
                </a:lnTo>
                <a:lnTo>
                  <a:pt x="25790" y="48080"/>
                </a:lnTo>
                <a:lnTo>
                  <a:pt x="25790" y="48050"/>
                </a:lnTo>
                <a:lnTo>
                  <a:pt x="25780" y="48030"/>
                </a:lnTo>
                <a:lnTo>
                  <a:pt x="25780" y="48010"/>
                </a:lnTo>
                <a:lnTo>
                  <a:pt x="25780" y="47990"/>
                </a:lnTo>
                <a:lnTo>
                  <a:pt x="25780" y="47980"/>
                </a:lnTo>
                <a:lnTo>
                  <a:pt x="25780" y="47970"/>
                </a:lnTo>
                <a:lnTo>
                  <a:pt x="25770" y="47950"/>
                </a:lnTo>
                <a:lnTo>
                  <a:pt x="25770" y="47940"/>
                </a:lnTo>
                <a:lnTo>
                  <a:pt x="25730" y="47950"/>
                </a:lnTo>
                <a:lnTo>
                  <a:pt x="25720" y="47940"/>
                </a:lnTo>
                <a:lnTo>
                  <a:pt x="25710" y="47940"/>
                </a:lnTo>
                <a:lnTo>
                  <a:pt x="25710" y="47950"/>
                </a:lnTo>
                <a:lnTo>
                  <a:pt x="25700" y="47950"/>
                </a:lnTo>
                <a:lnTo>
                  <a:pt x="25680" y="47940"/>
                </a:lnTo>
                <a:lnTo>
                  <a:pt x="25670" y="47950"/>
                </a:lnTo>
                <a:lnTo>
                  <a:pt x="25650" y="47940"/>
                </a:lnTo>
                <a:lnTo>
                  <a:pt x="25640" y="47930"/>
                </a:lnTo>
                <a:lnTo>
                  <a:pt x="25630" y="47930"/>
                </a:lnTo>
                <a:lnTo>
                  <a:pt x="25620" y="47920"/>
                </a:lnTo>
                <a:lnTo>
                  <a:pt x="25590" y="47920"/>
                </a:lnTo>
                <a:lnTo>
                  <a:pt x="25580" y="47910"/>
                </a:lnTo>
                <a:lnTo>
                  <a:pt x="25550" y="47900"/>
                </a:lnTo>
                <a:lnTo>
                  <a:pt x="25550" y="47890"/>
                </a:lnTo>
                <a:lnTo>
                  <a:pt x="25550" y="47880"/>
                </a:lnTo>
                <a:lnTo>
                  <a:pt x="25550" y="47870"/>
                </a:lnTo>
                <a:lnTo>
                  <a:pt x="25540" y="47870"/>
                </a:lnTo>
                <a:lnTo>
                  <a:pt x="25510" y="47860"/>
                </a:lnTo>
                <a:lnTo>
                  <a:pt x="25500" y="47860"/>
                </a:lnTo>
                <a:lnTo>
                  <a:pt x="25500" y="47850"/>
                </a:lnTo>
                <a:lnTo>
                  <a:pt x="25510" y="47840"/>
                </a:lnTo>
                <a:lnTo>
                  <a:pt x="25510" y="47820"/>
                </a:lnTo>
                <a:lnTo>
                  <a:pt x="25520" y="47810"/>
                </a:lnTo>
                <a:lnTo>
                  <a:pt x="25510" y="47810"/>
                </a:lnTo>
                <a:lnTo>
                  <a:pt x="25500" y="47810"/>
                </a:lnTo>
                <a:lnTo>
                  <a:pt x="25490" y="47820"/>
                </a:lnTo>
                <a:lnTo>
                  <a:pt x="25470" y="47810"/>
                </a:lnTo>
                <a:lnTo>
                  <a:pt x="25480" y="47790"/>
                </a:lnTo>
                <a:lnTo>
                  <a:pt x="25480" y="47780"/>
                </a:lnTo>
                <a:lnTo>
                  <a:pt x="25500" y="47780"/>
                </a:lnTo>
                <a:lnTo>
                  <a:pt x="25510" y="47780"/>
                </a:lnTo>
                <a:lnTo>
                  <a:pt x="25540" y="47790"/>
                </a:lnTo>
                <a:lnTo>
                  <a:pt x="25560" y="47790"/>
                </a:lnTo>
                <a:lnTo>
                  <a:pt x="25580" y="47800"/>
                </a:lnTo>
                <a:lnTo>
                  <a:pt x="25590" y="47800"/>
                </a:lnTo>
                <a:lnTo>
                  <a:pt x="25610" y="47800"/>
                </a:lnTo>
                <a:lnTo>
                  <a:pt x="25620" y="47810"/>
                </a:lnTo>
                <a:lnTo>
                  <a:pt x="25640" y="47820"/>
                </a:lnTo>
                <a:lnTo>
                  <a:pt x="25650" y="47820"/>
                </a:lnTo>
                <a:lnTo>
                  <a:pt x="25660" y="47820"/>
                </a:lnTo>
                <a:lnTo>
                  <a:pt x="25670" y="47820"/>
                </a:lnTo>
                <a:lnTo>
                  <a:pt x="25690" y="47820"/>
                </a:lnTo>
                <a:lnTo>
                  <a:pt x="25700" y="47810"/>
                </a:lnTo>
                <a:lnTo>
                  <a:pt x="25730" y="47790"/>
                </a:lnTo>
                <a:lnTo>
                  <a:pt x="25750" y="47780"/>
                </a:lnTo>
                <a:lnTo>
                  <a:pt x="25770" y="47760"/>
                </a:lnTo>
                <a:lnTo>
                  <a:pt x="25780" y="47740"/>
                </a:lnTo>
                <a:lnTo>
                  <a:pt x="25790" y="47730"/>
                </a:lnTo>
                <a:lnTo>
                  <a:pt x="25800" y="47720"/>
                </a:lnTo>
                <a:lnTo>
                  <a:pt x="25810" y="47720"/>
                </a:lnTo>
                <a:lnTo>
                  <a:pt x="25820" y="47710"/>
                </a:lnTo>
                <a:lnTo>
                  <a:pt x="25820" y="47700"/>
                </a:lnTo>
                <a:lnTo>
                  <a:pt x="25810" y="47680"/>
                </a:lnTo>
                <a:lnTo>
                  <a:pt x="25800" y="47660"/>
                </a:lnTo>
                <a:lnTo>
                  <a:pt x="25800" y="47640"/>
                </a:lnTo>
                <a:lnTo>
                  <a:pt x="25800" y="47630"/>
                </a:lnTo>
                <a:lnTo>
                  <a:pt x="25800" y="47620"/>
                </a:lnTo>
                <a:lnTo>
                  <a:pt x="25800" y="47610"/>
                </a:lnTo>
                <a:lnTo>
                  <a:pt x="25810" y="47610"/>
                </a:lnTo>
                <a:lnTo>
                  <a:pt x="25830" y="47610"/>
                </a:lnTo>
                <a:lnTo>
                  <a:pt x="25840" y="47610"/>
                </a:lnTo>
                <a:lnTo>
                  <a:pt x="25860" y="47610"/>
                </a:lnTo>
                <a:lnTo>
                  <a:pt x="25880" y="47620"/>
                </a:lnTo>
                <a:lnTo>
                  <a:pt x="25890" y="47620"/>
                </a:lnTo>
                <a:lnTo>
                  <a:pt x="25900" y="47620"/>
                </a:lnTo>
                <a:lnTo>
                  <a:pt x="25930" y="47620"/>
                </a:lnTo>
                <a:lnTo>
                  <a:pt x="25950" y="47610"/>
                </a:lnTo>
                <a:lnTo>
                  <a:pt x="25950" y="47600"/>
                </a:lnTo>
                <a:lnTo>
                  <a:pt x="25960" y="47600"/>
                </a:lnTo>
                <a:lnTo>
                  <a:pt x="25960" y="47590"/>
                </a:lnTo>
                <a:lnTo>
                  <a:pt x="25970" y="47570"/>
                </a:lnTo>
                <a:lnTo>
                  <a:pt x="25960" y="47560"/>
                </a:lnTo>
                <a:lnTo>
                  <a:pt x="25960" y="47550"/>
                </a:lnTo>
                <a:lnTo>
                  <a:pt x="25950" y="47530"/>
                </a:lnTo>
                <a:lnTo>
                  <a:pt x="25950" y="47520"/>
                </a:lnTo>
                <a:lnTo>
                  <a:pt x="25950" y="47510"/>
                </a:lnTo>
                <a:lnTo>
                  <a:pt x="25960" y="47500"/>
                </a:lnTo>
                <a:lnTo>
                  <a:pt x="25970" y="47500"/>
                </a:lnTo>
                <a:lnTo>
                  <a:pt x="26000" y="47500"/>
                </a:lnTo>
                <a:lnTo>
                  <a:pt x="26010" y="47490"/>
                </a:lnTo>
                <a:lnTo>
                  <a:pt x="26000" y="47480"/>
                </a:lnTo>
                <a:lnTo>
                  <a:pt x="25990" y="47480"/>
                </a:lnTo>
                <a:lnTo>
                  <a:pt x="25970" y="47480"/>
                </a:lnTo>
                <a:lnTo>
                  <a:pt x="25970" y="47470"/>
                </a:lnTo>
                <a:lnTo>
                  <a:pt x="25970" y="47460"/>
                </a:lnTo>
                <a:lnTo>
                  <a:pt x="25970" y="47450"/>
                </a:lnTo>
                <a:lnTo>
                  <a:pt x="25940" y="47450"/>
                </a:lnTo>
                <a:lnTo>
                  <a:pt x="25930" y="47440"/>
                </a:lnTo>
                <a:lnTo>
                  <a:pt x="25890" y="47410"/>
                </a:lnTo>
                <a:lnTo>
                  <a:pt x="25890" y="47380"/>
                </a:lnTo>
                <a:lnTo>
                  <a:pt x="25870" y="47380"/>
                </a:lnTo>
                <a:lnTo>
                  <a:pt x="25870" y="47390"/>
                </a:lnTo>
                <a:lnTo>
                  <a:pt x="25880" y="47400"/>
                </a:lnTo>
                <a:lnTo>
                  <a:pt x="25870" y="47400"/>
                </a:lnTo>
                <a:lnTo>
                  <a:pt x="25860" y="47390"/>
                </a:lnTo>
                <a:lnTo>
                  <a:pt x="25850" y="47380"/>
                </a:lnTo>
                <a:lnTo>
                  <a:pt x="25850" y="47370"/>
                </a:lnTo>
                <a:lnTo>
                  <a:pt x="25860" y="47370"/>
                </a:lnTo>
                <a:lnTo>
                  <a:pt x="25860" y="47360"/>
                </a:lnTo>
                <a:lnTo>
                  <a:pt x="25860" y="47370"/>
                </a:lnTo>
                <a:lnTo>
                  <a:pt x="25890" y="47370"/>
                </a:lnTo>
                <a:lnTo>
                  <a:pt x="25920" y="47370"/>
                </a:lnTo>
                <a:lnTo>
                  <a:pt x="25920" y="47360"/>
                </a:lnTo>
                <a:lnTo>
                  <a:pt x="25920" y="47370"/>
                </a:lnTo>
                <a:lnTo>
                  <a:pt x="25910" y="47380"/>
                </a:lnTo>
                <a:lnTo>
                  <a:pt x="25920" y="47410"/>
                </a:lnTo>
                <a:lnTo>
                  <a:pt x="25930" y="47410"/>
                </a:lnTo>
                <a:lnTo>
                  <a:pt x="25980" y="47400"/>
                </a:lnTo>
                <a:lnTo>
                  <a:pt x="25980" y="47430"/>
                </a:lnTo>
                <a:lnTo>
                  <a:pt x="25980" y="47440"/>
                </a:lnTo>
                <a:lnTo>
                  <a:pt x="25990" y="47420"/>
                </a:lnTo>
                <a:lnTo>
                  <a:pt x="25990" y="47410"/>
                </a:lnTo>
                <a:lnTo>
                  <a:pt x="26010" y="47400"/>
                </a:lnTo>
                <a:lnTo>
                  <a:pt x="26020" y="47400"/>
                </a:lnTo>
                <a:lnTo>
                  <a:pt x="26030" y="47410"/>
                </a:lnTo>
                <a:lnTo>
                  <a:pt x="26040" y="47410"/>
                </a:lnTo>
                <a:lnTo>
                  <a:pt x="26040" y="47390"/>
                </a:lnTo>
                <a:lnTo>
                  <a:pt x="26050" y="47370"/>
                </a:lnTo>
                <a:lnTo>
                  <a:pt x="26070" y="47360"/>
                </a:lnTo>
                <a:lnTo>
                  <a:pt x="26080" y="47350"/>
                </a:lnTo>
                <a:lnTo>
                  <a:pt x="26090" y="47320"/>
                </a:lnTo>
                <a:lnTo>
                  <a:pt x="26090" y="47300"/>
                </a:lnTo>
                <a:lnTo>
                  <a:pt x="26080" y="47280"/>
                </a:lnTo>
                <a:lnTo>
                  <a:pt x="26080" y="47270"/>
                </a:lnTo>
                <a:lnTo>
                  <a:pt x="26070" y="47260"/>
                </a:lnTo>
                <a:lnTo>
                  <a:pt x="26050" y="47240"/>
                </a:lnTo>
                <a:lnTo>
                  <a:pt x="26050" y="47230"/>
                </a:lnTo>
                <a:lnTo>
                  <a:pt x="26020" y="47210"/>
                </a:lnTo>
                <a:lnTo>
                  <a:pt x="25990" y="47200"/>
                </a:lnTo>
                <a:lnTo>
                  <a:pt x="25980" y="47200"/>
                </a:lnTo>
                <a:lnTo>
                  <a:pt x="25960" y="47190"/>
                </a:lnTo>
                <a:lnTo>
                  <a:pt x="25940" y="47170"/>
                </a:lnTo>
                <a:lnTo>
                  <a:pt x="25930" y="47160"/>
                </a:lnTo>
                <a:lnTo>
                  <a:pt x="25900" y="47150"/>
                </a:lnTo>
                <a:lnTo>
                  <a:pt x="25890" y="47140"/>
                </a:lnTo>
                <a:lnTo>
                  <a:pt x="25880" y="47130"/>
                </a:lnTo>
                <a:lnTo>
                  <a:pt x="25870" y="47090"/>
                </a:lnTo>
                <a:lnTo>
                  <a:pt x="25870" y="47070"/>
                </a:lnTo>
                <a:lnTo>
                  <a:pt x="25870" y="47050"/>
                </a:lnTo>
                <a:lnTo>
                  <a:pt x="25880" y="47020"/>
                </a:lnTo>
                <a:lnTo>
                  <a:pt x="25880" y="47000"/>
                </a:lnTo>
                <a:lnTo>
                  <a:pt x="25890" y="47000"/>
                </a:lnTo>
                <a:lnTo>
                  <a:pt x="25890" y="46990"/>
                </a:lnTo>
                <a:lnTo>
                  <a:pt x="25880" y="46980"/>
                </a:lnTo>
                <a:lnTo>
                  <a:pt x="25890" y="46980"/>
                </a:lnTo>
                <a:lnTo>
                  <a:pt x="25880" y="46940"/>
                </a:lnTo>
                <a:lnTo>
                  <a:pt x="25880" y="46930"/>
                </a:lnTo>
                <a:lnTo>
                  <a:pt x="25880" y="46920"/>
                </a:lnTo>
                <a:lnTo>
                  <a:pt x="25880" y="46910"/>
                </a:lnTo>
                <a:lnTo>
                  <a:pt x="25890" y="46880"/>
                </a:lnTo>
                <a:lnTo>
                  <a:pt x="25900" y="46860"/>
                </a:lnTo>
                <a:lnTo>
                  <a:pt x="25900" y="46840"/>
                </a:lnTo>
                <a:lnTo>
                  <a:pt x="25910" y="46830"/>
                </a:lnTo>
                <a:lnTo>
                  <a:pt x="25930" y="46810"/>
                </a:lnTo>
                <a:lnTo>
                  <a:pt x="25940" y="46790"/>
                </a:lnTo>
                <a:lnTo>
                  <a:pt x="25940" y="46770"/>
                </a:lnTo>
                <a:lnTo>
                  <a:pt x="25930" y="46760"/>
                </a:lnTo>
                <a:lnTo>
                  <a:pt x="25920" y="46760"/>
                </a:lnTo>
                <a:lnTo>
                  <a:pt x="25910" y="46750"/>
                </a:lnTo>
                <a:lnTo>
                  <a:pt x="25920" y="46750"/>
                </a:lnTo>
                <a:lnTo>
                  <a:pt x="25910" y="46750"/>
                </a:lnTo>
                <a:lnTo>
                  <a:pt x="25900" y="46740"/>
                </a:lnTo>
                <a:lnTo>
                  <a:pt x="25880" y="46740"/>
                </a:lnTo>
                <a:lnTo>
                  <a:pt x="25860" y="46740"/>
                </a:lnTo>
                <a:lnTo>
                  <a:pt x="25840" y="46740"/>
                </a:lnTo>
                <a:lnTo>
                  <a:pt x="25820" y="46750"/>
                </a:lnTo>
                <a:lnTo>
                  <a:pt x="25810" y="46770"/>
                </a:lnTo>
                <a:lnTo>
                  <a:pt x="25800" y="46790"/>
                </a:lnTo>
                <a:lnTo>
                  <a:pt x="25780" y="46790"/>
                </a:lnTo>
                <a:lnTo>
                  <a:pt x="25780" y="46800"/>
                </a:lnTo>
                <a:lnTo>
                  <a:pt x="25760" y="46800"/>
                </a:lnTo>
                <a:lnTo>
                  <a:pt x="25740" y="46790"/>
                </a:lnTo>
                <a:lnTo>
                  <a:pt x="25740" y="46780"/>
                </a:lnTo>
                <a:lnTo>
                  <a:pt x="25750" y="46760"/>
                </a:lnTo>
                <a:lnTo>
                  <a:pt x="25750" y="46740"/>
                </a:lnTo>
                <a:lnTo>
                  <a:pt x="25970" y="46560"/>
                </a:lnTo>
                <a:lnTo>
                  <a:pt x="26090" y="46560"/>
                </a:lnTo>
                <a:lnTo>
                  <a:pt x="26190" y="46550"/>
                </a:lnTo>
                <a:lnTo>
                  <a:pt x="26240" y="46550"/>
                </a:lnTo>
                <a:lnTo>
                  <a:pt x="26400" y="46560"/>
                </a:lnTo>
                <a:lnTo>
                  <a:pt x="26500" y="46570"/>
                </a:lnTo>
                <a:lnTo>
                  <a:pt x="26530" y="46570"/>
                </a:lnTo>
                <a:lnTo>
                  <a:pt x="26720" y="46530"/>
                </a:lnTo>
                <a:lnTo>
                  <a:pt x="26800" y="46520"/>
                </a:lnTo>
                <a:lnTo>
                  <a:pt x="26940" y="46400"/>
                </a:lnTo>
                <a:lnTo>
                  <a:pt x="26980" y="46370"/>
                </a:lnTo>
                <a:lnTo>
                  <a:pt x="27050" y="46300"/>
                </a:lnTo>
                <a:lnTo>
                  <a:pt x="27260" y="46090"/>
                </a:lnTo>
                <a:lnTo>
                  <a:pt x="27310" y="46050"/>
                </a:lnTo>
                <a:lnTo>
                  <a:pt x="27440" y="45920"/>
                </a:lnTo>
                <a:lnTo>
                  <a:pt x="27480" y="45880"/>
                </a:lnTo>
                <a:lnTo>
                  <a:pt x="27500" y="45850"/>
                </a:lnTo>
                <a:lnTo>
                  <a:pt x="27530" y="45830"/>
                </a:lnTo>
                <a:lnTo>
                  <a:pt x="27540" y="45810"/>
                </a:lnTo>
                <a:lnTo>
                  <a:pt x="27550" y="45810"/>
                </a:lnTo>
                <a:lnTo>
                  <a:pt x="27550" y="45820"/>
                </a:lnTo>
                <a:lnTo>
                  <a:pt x="27550" y="45830"/>
                </a:lnTo>
                <a:lnTo>
                  <a:pt x="27570" y="45840"/>
                </a:lnTo>
                <a:lnTo>
                  <a:pt x="27620" y="45870"/>
                </a:lnTo>
                <a:lnTo>
                  <a:pt x="27630" y="45860"/>
                </a:lnTo>
                <a:lnTo>
                  <a:pt x="27640" y="45840"/>
                </a:lnTo>
                <a:lnTo>
                  <a:pt x="27650" y="45820"/>
                </a:lnTo>
                <a:lnTo>
                  <a:pt x="27680" y="45820"/>
                </a:lnTo>
                <a:lnTo>
                  <a:pt x="27690" y="45820"/>
                </a:lnTo>
                <a:lnTo>
                  <a:pt x="27750" y="45810"/>
                </a:lnTo>
                <a:lnTo>
                  <a:pt x="27760" y="45810"/>
                </a:lnTo>
                <a:lnTo>
                  <a:pt x="27760" y="45820"/>
                </a:lnTo>
                <a:lnTo>
                  <a:pt x="27770" y="45830"/>
                </a:lnTo>
                <a:lnTo>
                  <a:pt x="27790" y="45850"/>
                </a:lnTo>
                <a:lnTo>
                  <a:pt x="27790" y="45860"/>
                </a:lnTo>
                <a:lnTo>
                  <a:pt x="27790" y="45870"/>
                </a:lnTo>
                <a:lnTo>
                  <a:pt x="27810" y="45860"/>
                </a:lnTo>
                <a:lnTo>
                  <a:pt x="27820" y="45860"/>
                </a:lnTo>
                <a:lnTo>
                  <a:pt x="27830" y="45860"/>
                </a:lnTo>
                <a:lnTo>
                  <a:pt x="27870" y="45850"/>
                </a:lnTo>
                <a:lnTo>
                  <a:pt x="27870" y="45860"/>
                </a:lnTo>
                <a:lnTo>
                  <a:pt x="27860" y="45870"/>
                </a:lnTo>
                <a:lnTo>
                  <a:pt x="27850" y="45870"/>
                </a:lnTo>
                <a:lnTo>
                  <a:pt x="27850" y="45890"/>
                </a:lnTo>
                <a:lnTo>
                  <a:pt x="27850" y="45900"/>
                </a:lnTo>
                <a:lnTo>
                  <a:pt x="27860" y="45900"/>
                </a:lnTo>
                <a:lnTo>
                  <a:pt x="27870" y="45900"/>
                </a:lnTo>
                <a:lnTo>
                  <a:pt x="27890" y="45900"/>
                </a:lnTo>
                <a:lnTo>
                  <a:pt x="27900" y="45890"/>
                </a:lnTo>
                <a:lnTo>
                  <a:pt x="27900" y="45860"/>
                </a:lnTo>
                <a:lnTo>
                  <a:pt x="27900" y="45850"/>
                </a:lnTo>
                <a:lnTo>
                  <a:pt x="27930" y="45850"/>
                </a:lnTo>
                <a:lnTo>
                  <a:pt x="27930" y="45840"/>
                </a:lnTo>
                <a:lnTo>
                  <a:pt x="27910" y="45780"/>
                </a:lnTo>
                <a:lnTo>
                  <a:pt x="27900" y="45720"/>
                </a:lnTo>
                <a:lnTo>
                  <a:pt x="27930" y="45710"/>
                </a:lnTo>
                <a:lnTo>
                  <a:pt x="27920" y="45640"/>
                </a:lnTo>
                <a:lnTo>
                  <a:pt x="27920" y="45630"/>
                </a:lnTo>
                <a:lnTo>
                  <a:pt x="27940" y="45630"/>
                </a:lnTo>
                <a:lnTo>
                  <a:pt x="27950" y="45620"/>
                </a:lnTo>
                <a:lnTo>
                  <a:pt x="27960" y="45620"/>
                </a:lnTo>
                <a:lnTo>
                  <a:pt x="27950" y="45620"/>
                </a:lnTo>
                <a:lnTo>
                  <a:pt x="27930" y="45600"/>
                </a:lnTo>
                <a:lnTo>
                  <a:pt x="27930" y="45590"/>
                </a:lnTo>
                <a:lnTo>
                  <a:pt x="27920" y="45590"/>
                </a:lnTo>
                <a:lnTo>
                  <a:pt x="27920" y="45560"/>
                </a:lnTo>
                <a:lnTo>
                  <a:pt x="27940" y="45550"/>
                </a:lnTo>
                <a:lnTo>
                  <a:pt x="27950" y="45550"/>
                </a:lnTo>
                <a:lnTo>
                  <a:pt x="27960" y="45560"/>
                </a:lnTo>
                <a:lnTo>
                  <a:pt x="27970" y="45560"/>
                </a:lnTo>
                <a:lnTo>
                  <a:pt x="27990" y="45570"/>
                </a:lnTo>
                <a:lnTo>
                  <a:pt x="27990" y="45580"/>
                </a:lnTo>
                <a:lnTo>
                  <a:pt x="28000" y="45600"/>
                </a:lnTo>
                <a:lnTo>
                  <a:pt x="28020" y="45590"/>
                </a:lnTo>
                <a:lnTo>
                  <a:pt x="28020" y="45600"/>
                </a:lnTo>
                <a:lnTo>
                  <a:pt x="28030" y="45620"/>
                </a:lnTo>
                <a:lnTo>
                  <a:pt x="28040" y="45610"/>
                </a:lnTo>
                <a:lnTo>
                  <a:pt x="28020" y="45560"/>
                </a:lnTo>
                <a:lnTo>
                  <a:pt x="28010" y="45520"/>
                </a:lnTo>
                <a:lnTo>
                  <a:pt x="28000" y="45510"/>
                </a:lnTo>
                <a:lnTo>
                  <a:pt x="28000" y="45500"/>
                </a:lnTo>
                <a:lnTo>
                  <a:pt x="27990" y="45480"/>
                </a:lnTo>
                <a:lnTo>
                  <a:pt x="28000" y="45480"/>
                </a:lnTo>
                <a:lnTo>
                  <a:pt x="28010" y="45470"/>
                </a:lnTo>
                <a:lnTo>
                  <a:pt x="28020" y="45470"/>
                </a:lnTo>
                <a:lnTo>
                  <a:pt x="28000" y="45460"/>
                </a:lnTo>
                <a:lnTo>
                  <a:pt x="27990" y="45430"/>
                </a:lnTo>
                <a:lnTo>
                  <a:pt x="28000" y="45410"/>
                </a:lnTo>
                <a:lnTo>
                  <a:pt x="27990" y="45400"/>
                </a:lnTo>
                <a:lnTo>
                  <a:pt x="27990" y="45390"/>
                </a:lnTo>
                <a:lnTo>
                  <a:pt x="27980" y="45380"/>
                </a:lnTo>
                <a:lnTo>
                  <a:pt x="27980" y="45370"/>
                </a:lnTo>
                <a:lnTo>
                  <a:pt x="27980" y="45360"/>
                </a:lnTo>
                <a:lnTo>
                  <a:pt x="27980" y="45320"/>
                </a:lnTo>
                <a:lnTo>
                  <a:pt x="27980" y="45310"/>
                </a:lnTo>
                <a:lnTo>
                  <a:pt x="28010" y="45290"/>
                </a:lnTo>
                <a:lnTo>
                  <a:pt x="28020" y="45290"/>
                </a:lnTo>
                <a:lnTo>
                  <a:pt x="28020" y="45300"/>
                </a:lnTo>
                <a:lnTo>
                  <a:pt x="28020" y="45290"/>
                </a:lnTo>
                <a:lnTo>
                  <a:pt x="28030" y="45290"/>
                </a:lnTo>
                <a:lnTo>
                  <a:pt x="28000" y="45250"/>
                </a:lnTo>
                <a:lnTo>
                  <a:pt x="27990" y="45250"/>
                </a:lnTo>
                <a:lnTo>
                  <a:pt x="27980" y="45260"/>
                </a:lnTo>
                <a:lnTo>
                  <a:pt x="27960" y="45250"/>
                </a:lnTo>
                <a:lnTo>
                  <a:pt x="27940" y="45230"/>
                </a:lnTo>
                <a:lnTo>
                  <a:pt x="27900" y="45190"/>
                </a:lnTo>
                <a:lnTo>
                  <a:pt x="27910" y="45190"/>
                </a:lnTo>
                <a:lnTo>
                  <a:pt x="27910" y="45180"/>
                </a:lnTo>
                <a:lnTo>
                  <a:pt x="27920" y="45170"/>
                </a:lnTo>
                <a:lnTo>
                  <a:pt x="27930" y="45180"/>
                </a:lnTo>
                <a:lnTo>
                  <a:pt x="27920" y="45160"/>
                </a:lnTo>
                <a:lnTo>
                  <a:pt x="27910" y="45160"/>
                </a:lnTo>
                <a:lnTo>
                  <a:pt x="27890" y="45140"/>
                </a:lnTo>
                <a:lnTo>
                  <a:pt x="27900" y="45140"/>
                </a:lnTo>
                <a:lnTo>
                  <a:pt x="27900" y="45130"/>
                </a:lnTo>
                <a:lnTo>
                  <a:pt x="27910" y="45120"/>
                </a:lnTo>
                <a:lnTo>
                  <a:pt x="27920" y="45110"/>
                </a:lnTo>
                <a:lnTo>
                  <a:pt x="27940" y="45100"/>
                </a:lnTo>
                <a:lnTo>
                  <a:pt x="27940" y="45090"/>
                </a:lnTo>
                <a:lnTo>
                  <a:pt x="27950" y="45040"/>
                </a:lnTo>
                <a:lnTo>
                  <a:pt x="27950" y="44990"/>
                </a:lnTo>
                <a:lnTo>
                  <a:pt x="27940" y="44950"/>
                </a:lnTo>
                <a:lnTo>
                  <a:pt x="27940" y="44920"/>
                </a:lnTo>
                <a:lnTo>
                  <a:pt x="27930" y="44890"/>
                </a:lnTo>
                <a:lnTo>
                  <a:pt x="27940" y="44870"/>
                </a:lnTo>
                <a:lnTo>
                  <a:pt x="27950" y="44840"/>
                </a:lnTo>
                <a:lnTo>
                  <a:pt x="27960" y="44810"/>
                </a:lnTo>
                <a:lnTo>
                  <a:pt x="27980" y="44800"/>
                </a:lnTo>
                <a:lnTo>
                  <a:pt x="27990" y="44780"/>
                </a:lnTo>
                <a:lnTo>
                  <a:pt x="28020" y="44770"/>
                </a:lnTo>
                <a:lnTo>
                  <a:pt x="28060" y="44770"/>
                </a:lnTo>
                <a:lnTo>
                  <a:pt x="28140" y="44770"/>
                </a:lnTo>
                <a:lnTo>
                  <a:pt x="28190" y="44780"/>
                </a:lnTo>
                <a:lnTo>
                  <a:pt x="28220" y="44790"/>
                </a:lnTo>
                <a:lnTo>
                  <a:pt x="28260" y="44800"/>
                </a:lnTo>
                <a:lnTo>
                  <a:pt x="28310" y="44820"/>
                </a:lnTo>
                <a:lnTo>
                  <a:pt x="28340" y="44830"/>
                </a:lnTo>
                <a:lnTo>
                  <a:pt x="28370" y="44840"/>
                </a:lnTo>
                <a:lnTo>
                  <a:pt x="28390" y="44840"/>
                </a:lnTo>
                <a:lnTo>
                  <a:pt x="28400" y="44830"/>
                </a:lnTo>
                <a:lnTo>
                  <a:pt x="28400" y="44820"/>
                </a:lnTo>
                <a:lnTo>
                  <a:pt x="28400" y="44790"/>
                </a:lnTo>
                <a:lnTo>
                  <a:pt x="28360" y="44710"/>
                </a:lnTo>
                <a:lnTo>
                  <a:pt x="28310" y="44610"/>
                </a:lnTo>
                <a:lnTo>
                  <a:pt x="28300" y="44570"/>
                </a:lnTo>
                <a:lnTo>
                  <a:pt x="28300" y="44520"/>
                </a:lnTo>
                <a:lnTo>
                  <a:pt x="28300" y="44510"/>
                </a:lnTo>
                <a:lnTo>
                  <a:pt x="28310" y="44500"/>
                </a:lnTo>
                <a:lnTo>
                  <a:pt x="28310" y="44490"/>
                </a:lnTo>
                <a:lnTo>
                  <a:pt x="28300" y="44480"/>
                </a:lnTo>
                <a:lnTo>
                  <a:pt x="28290" y="44470"/>
                </a:lnTo>
                <a:lnTo>
                  <a:pt x="28230" y="44450"/>
                </a:lnTo>
                <a:lnTo>
                  <a:pt x="28210" y="44450"/>
                </a:lnTo>
                <a:lnTo>
                  <a:pt x="28170" y="44450"/>
                </a:lnTo>
                <a:lnTo>
                  <a:pt x="28130" y="44460"/>
                </a:lnTo>
                <a:lnTo>
                  <a:pt x="28080" y="44480"/>
                </a:lnTo>
                <a:lnTo>
                  <a:pt x="28080" y="44460"/>
                </a:lnTo>
                <a:lnTo>
                  <a:pt x="28030" y="44490"/>
                </a:lnTo>
                <a:lnTo>
                  <a:pt x="28020" y="44510"/>
                </a:lnTo>
                <a:lnTo>
                  <a:pt x="27990" y="44550"/>
                </a:lnTo>
                <a:lnTo>
                  <a:pt x="27960" y="44590"/>
                </a:lnTo>
                <a:lnTo>
                  <a:pt x="27960" y="44600"/>
                </a:lnTo>
                <a:lnTo>
                  <a:pt x="27930" y="44620"/>
                </a:lnTo>
                <a:lnTo>
                  <a:pt x="27920" y="44620"/>
                </a:lnTo>
                <a:lnTo>
                  <a:pt x="27870" y="44620"/>
                </a:lnTo>
                <a:lnTo>
                  <a:pt x="27860" y="44620"/>
                </a:lnTo>
                <a:lnTo>
                  <a:pt x="27850" y="44610"/>
                </a:lnTo>
                <a:lnTo>
                  <a:pt x="27840" y="44600"/>
                </a:lnTo>
                <a:lnTo>
                  <a:pt x="27840" y="44570"/>
                </a:lnTo>
                <a:lnTo>
                  <a:pt x="27840" y="44560"/>
                </a:lnTo>
                <a:lnTo>
                  <a:pt x="27850" y="44540"/>
                </a:lnTo>
                <a:lnTo>
                  <a:pt x="27860" y="44500"/>
                </a:lnTo>
                <a:lnTo>
                  <a:pt x="27860" y="44480"/>
                </a:lnTo>
                <a:lnTo>
                  <a:pt x="27870" y="44440"/>
                </a:lnTo>
                <a:lnTo>
                  <a:pt x="27870" y="44430"/>
                </a:lnTo>
                <a:lnTo>
                  <a:pt x="27870" y="44370"/>
                </a:lnTo>
                <a:lnTo>
                  <a:pt x="27910" y="44320"/>
                </a:lnTo>
                <a:lnTo>
                  <a:pt x="27920" y="44300"/>
                </a:lnTo>
                <a:lnTo>
                  <a:pt x="27930" y="44300"/>
                </a:lnTo>
                <a:lnTo>
                  <a:pt x="27920" y="44280"/>
                </a:lnTo>
                <a:lnTo>
                  <a:pt x="27910" y="44250"/>
                </a:lnTo>
                <a:lnTo>
                  <a:pt x="27920" y="44240"/>
                </a:lnTo>
                <a:lnTo>
                  <a:pt x="27920" y="44230"/>
                </a:lnTo>
                <a:lnTo>
                  <a:pt x="27950" y="44170"/>
                </a:lnTo>
                <a:lnTo>
                  <a:pt x="27960" y="44160"/>
                </a:lnTo>
                <a:lnTo>
                  <a:pt x="27970" y="44130"/>
                </a:lnTo>
                <a:lnTo>
                  <a:pt x="28000" y="44090"/>
                </a:lnTo>
                <a:lnTo>
                  <a:pt x="28020" y="44050"/>
                </a:lnTo>
                <a:lnTo>
                  <a:pt x="28030" y="44050"/>
                </a:lnTo>
                <a:lnTo>
                  <a:pt x="28020" y="44020"/>
                </a:lnTo>
                <a:lnTo>
                  <a:pt x="28020" y="44010"/>
                </a:lnTo>
                <a:lnTo>
                  <a:pt x="27970" y="44000"/>
                </a:lnTo>
                <a:lnTo>
                  <a:pt x="27930" y="43980"/>
                </a:lnTo>
                <a:lnTo>
                  <a:pt x="27930" y="43970"/>
                </a:lnTo>
                <a:lnTo>
                  <a:pt x="27940" y="43970"/>
                </a:lnTo>
                <a:lnTo>
                  <a:pt x="27970" y="43970"/>
                </a:lnTo>
                <a:lnTo>
                  <a:pt x="27970" y="43960"/>
                </a:lnTo>
                <a:lnTo>
                  <a:pt x="27970" y="43940"/>
                </a:lnTo>
                <a:lnTo>
                  <a:pt x="27990" y="43860"/>
                </a:lnTo>
                <a:lnTo>
                  <a:pt x="27960" y="43820"/>
                </a:lnTo>
                <a:lnTo>
                  <a:pt x="27940" y="43810"/>
                </a:lnTo>
                <a:lnTo>
                  <a:pt x="27930" y="43800"/>
                </a:lnTo>
                <a:lnTo>
                  <a:pt x="27910" y="43780"/>
                </a:lnTo>
                <a:lnTo>
                  <a:pt x="27900" y="43780"/>
                </a:lnTo>
                <a:lnTo>
                  <a:pt x="27890" y="43800"/>
                </a:lnTo>
                <a:lnTo>
                  <a:pt x="27880" y="43800"/>
                </a:lnTo>
                <a:lnTo>
                  <a:pt x="27860" y="43790"/>
                </a:lnTo>
                <a:lnTo>
                  <a:pt x="27850" y="43790"/>
                </a:lnTo>
                <a:lnTo>
                  <a:pt x="27810" y="43750"/>
                </a:lnTo>
                <a:lnTo>
                  <a:pt x="27810" y="43730"/>
                </a:lnTo>
                <a:lnTo>
                  <a:pt x="27820" y="43710"/>
                </a:lnTo>
                <a:lnTo>
                  <a:pt x="27830" y="43690"/>
                </a:lnTo>
                <a:lnTo>
                  <a:pt x="27830" y="43680"/>
                </a:lnTo>
                <a:lnTo>
                  <a:pt x="27850" y="43670"/>
                </a:lnTo>
                <a:lnTo>
                  <a:pt x="27860" y="43670"/>
                </a:lnTo>
                <a:lnTo>
                  <a:pt x="27860" y="43660"/>
                </a:lnTo>
                <a:lnTo>
                  <a:pt x="27870" y="43660"/>
                </a:lnTo>
                <a:lnTo>
                  <a:pt x="27910" y="43640"/>
                </a:lnTo>
                <a:lnTo>
                  <a:pt x="27950" y="43620"/>
                </a:lnTo>
                <a:lnTo>
                  <a:pt x="27960" y="43610"/>
                </a:lnTo>
                <a:lnTo>
                  <a:pt x="27960" y="43600"/>
                </a:lnTo>
                <a:lnTo>
                  <a:pt x="27930" y="43570"/>
                </a:lnTo>
                <a:lnTo>
                  <a:pt x="27910" y="43550"/>
                </a:lnTo>
                <a:lnTo>
                  <a:pt x="27880" y="43560"/>
                </a:lnTo>
                <a:lnTo>
                  <a:pt x="27850" y="43570"/>
                </a:lnTo>
                <a:lnTo>
                  <a:pt x="27840" y="43580"/>
                </a:lnTo>
                <a:lnTo>
                  <a:pt x="27830" y="43570"/>
                </a:lnTo>
                <a:lnTo>
                  <a:pt x="27810" y="43560"/>
                </a:lnTo>
                <a:lnTo>
                  <a:pt x="27790" y="43560"/>
                </a:lnTo>
                <a:lnTo>
                  <a:pt x="27790" y="43550"/>
                </a:lnTo>
                <a:lnTo>
                  <a:pt x="27770" y="43510"/>
                </a:lnTo>
                <a:lnTo>
                  <a:pt x="27770" y="43470"/>
                </a:lnTo>
                <a:lnTo>
                  <a:pt x="27770" y="43460"/>
                </a:lnTo>
                <a:lnTo>
                  <a:pt x="27780" y="43400"/>
                </a:lnTo>
                <a:lnTo>
                  <a:pt x="27780" y="43380"/>
                </a:lnTo>
                <a:lnTo>
                  <a:pt x="27790" y="43340"/>
                </a:lnTo>
                <a:lnTo>
                  <a:pt x="27800" y="43300"/>
                </a:lnTo>
                <a:lnTo>
                  <a:pt x="27810" y="43260"/>
                </a:lnTo>
                <a:lnTo>
                  <a:pt x="27840" y="43180"/>
                </a:lnTo>
                <a:lnTo>
                  <a:pt x="27840" y="43150"/>
                </a:lnTo>
                <a:lnTo>
                  <a:pt x="27830" y="43020"/>
                </a:lnTo>
                <a:lnTo>
                  <a:pt x="27770" y="42980"/>
                </a:lnTo>
                <a:lnTo>
                  <a:pt x="27700" y="42980"/>
                </a:lnTo>
                <a:lnTo>
                  <a:pt x="27680" y="42990"/>
                </a:lnTo>
                <a:lnTo>
                  <a:pt x="27670" y="42990"/>
                </a:lnTo>
                <a:lnTo>
                  <a:pt x="27650" y="43000"/>
                </a:lnTo>
                <a:lnTo>
                  <a:pt x="27620" y="43030"/>
                </a:lnTo>
                <a:lnTo>
                  <a:pt x="27550" y="43070"/>
                </a:lnTo>
                <a:lnTo>
                  <a:pt x="27510" y="43100"/>
                </a:lnTo>
                <a:lnTo>
                  <a:pt x="27500" y="43120"/>
                </a:lnTo>
                <a:lnTo>
                  <a:pt x="27490" y="43130"/>
                </a:lnTo>
                <a:lnTo>
                  <a:pt x="27470" y="43120"/>
                </a:lnTo>
                <a:lnTo>
                  <a:pt x="27460" y="43120"/>
                </a:lnTo>
                <a:lnTo>
                  <a:pt x="27450" y="43120"/>
                </a:lnTo>
                <a:lnTo>
                  <a:pt x="27460" y="42990"/>
                </a:lnTo>
                <a:lnTo>
                  <a:pt x="27460" y="42980"/>
                </a:lnTo>
                <a:lnTo>
                  <a:pt x="27450" y="42910"/>
                </a:lnTo>
                <a:lnTo>
                  <a:pt x="27440" y="42890"/>
                </a:lnTo>
                <a:lnTo>
                  <a:pt x="27420" y="42880"/>
                </a:lnTo>
                <a:lnTo>
                  <a:pt x="27370" y="42890"/>
                </a:lnTo>
                <a:lnTo>
                  <a:pt x="27350" y="42890"/>
                </a:lnTo>
                <a:lnTo>
                  <a:pt x="27350" y="42870"/>
                </a:lnTo>
                <a:lnTo>
                  <a:pt x="27360" y="42820"/>
                </a:lnTo>
                <a:lnTo>
                  <a:pt x="27380" y="42790"/>
                </a:lnTo>
                <a:lnTo>
                  <a:pt x="27400" y="42730"/>
                </a:lnTo>
                <a:lnTo>
                  <a:pt x="27430" y="42710"/>
                </a:lnTo>
                <a:lnTo>
                  <a:pt x="27450" y="42710"/>
                </a:lnTo>
                <a:lnTo>
                  <a:pt x="27510" y="42740"/>
                </a:lnTo>
                <a:lnTo>
                  <a:pt x="27540" y="42750"/>
                </a:lnTo>
                <a:lnTo>
                  <a:pt x="27560" y="42730"/>
                </a:lnTo>
                <a:lnTo>
                  <a:pt x="27620" y="42690"/>
                </a:lnTo>
                <a:lnTo>
                  <a:pt x="27740" y="42590"/>
                </a:lnTo>
                <a:lnTo>
                  <a:pt x="27860" y="42500"/>
                </a:lnTo>
                <a:lnTo>
                  <a:pt x="27980" y="42410"/>
                </a:lnTo>
                <a:lnTo>
                  <a:pt x="28080" y="42320"/>
                </a:lnTo>
                <a:lnTo>
                  <a:pt x="28050" y="42270"/>
                </a:lnTo>
                <a:lnTo>
                  <a:pt x="28010" y="42120"/>
                </a:lnTo>
                <a:lnTo>
                  <a:pt x="28010" y="42090"/>
                </a:lnTo>
                <a:lnTo>
                  <a:pt x="28000" y="42080"/>
                </a:lnTo>
                <a:lnTo>
                  <a:pt x="27950" y="42030"/>
                </a:lnTo>
                <a:lnTo>
                  <a:pt x="27910" y="41990"/>
                </a:lnTo>
                <a:lnTo>
                  <a:pt x="27880" y="41950"/>
                </a:lnTo>
                <a:lnTo>
                  <a:pt x="27880" y="41930"/>
                </a:lnTo>
                <a:lnTo>
                  <a:pt x="27880" y="41880"/>
                </a:lnTo>
                <a:lnTo>
                  <a:pt x="27880" y="41860"/>
                </a:lnTo>
                <a:lnTo>
                  <a:pt x="27890" y="41760"/>
                </a:lnTo>
                <a:lnTo>
                  <a:pt x="27890" y="41750"/>
                </a:lnTo>
                <a:lnTo>
                  <a:pt x="27900" y="41730"/>
                </a:lnTo>
                <a:lnTo>
                  <a:pt x="27900" y="41700"/>
                </a:lnTo>
                <a:lnTo>
                  <a:pt x="27900" y="41630"/>
                </a:lnTo>
                <a:lnTo>
                  <a:pt x="27900" y="41620"/>
                </a:lnTo>
                <a:close/>
                <a:moveTo>
                  <a:pt x="28400" y="52390"/>
                </a:moveTo>
                <a:lnTo>
                  <a:pt x="28410" y="52290"/>
                </a:lnTo>
                <a:lnTo>
                  <a:pt x="28430" y="52300"/>
                </a:lnTo>
                <a:lnTo>
                  <a:pt x="28450" y="52320"/>
                </a:lnTo>
                <a:lnTo>
                  <a:pt x="28460" y="52330"/>
                </a:lnTo>
                <a:lnTo>
                  <a:pt x="28460" y="52340"/>
                </a:lnTo>
                <a:lnTo>
                  <a:pt x="28470" y="52350"/>
                </a:lnTo>
                <a:lnTo>
                  <a:pt x="28470" y="52360"/>
                </a:lnTo>
                <a:lnTo>
                  <a:pt x="28480" y="52370"/>
                </a:lnTo>
                <a:lnTo>
                  <a:pt x="28480" y="52380"/>
                </a:lnTo>
                <a:lnTo>
                  <a:pt x="28480" y="52390"/>
                </a:lnTo>
                <a:lnTo>
                  <a:pt x="28460" y="52400"/>
                </a:lnTo>
                <a:lnTo>
                  <a:pt x="28450" y="52400"/>
                </a:lnTo>
                <a:lnTo>
                  <a:pt x="28430" y="52400"/>
                </a:lnTo>
                <a:lnTo>
                  <a:pt x="28400" y="52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