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Chittagong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Chittag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540" y="94790"/>
                </a:moveTo>
                <a:lnTo>
                  <a:pt x="77540" y="94800"/>
                </a:lnTo>
                <a:lnTo>
                  <a:pt x="77550" y="94810"/>
                </a:lnTo>
                <a:lnTo>
                  <a:pt x="77540" y="94820"/>
                </a:lnTo>
                <a:lnTo>
                  <a:pt x="77540" y="94830"/>
                </a:lnTo>
                <a:lnTo>
                  <a:pt x="77530" y="94850"/>
                </a:lnTo>
                <a:lnTo>
                  <a:pt x="77530" y="94870"/>
                </a:lnTo>
                <a:lnTo>
                  <a:pt x="77520" y="94900"/>
                </a:lnTo>
                <a:lnTo>
                  <a:pt x="77530" y="94910"/>
                </a:lnTo>
                <a:lnTo>
                  <a:pt x="77530" y="94950"/>
                </a:lnTo>
                <a:lnTo>
                  <a:pt x="77540" y="94970"/>
                </a:lnTo>
                <a:lnTo>
                  <a:pt x="77530" y="95000"/>
                </a:lnTo>
                <a:lnTo>
                  <a:pt x="77530" y="95010"/>
                </a:lnTo>
                <a:lnTo>
                  <a:pt x="77530" y="95040"/>
                </a:lnTo>
                <a:lnTo>
                  <a:pt x="77530" y="95050"/>
                </a:lnTo>
                <a:lnTo>
                  <a:pt x="77530" y="95070"/>
                </a:lnTo>
                <a:lnTo>
                  <a:pt x="77540" y="95080"/>
                </a:lnTo>
                <a:lnTo>
                  <a:pt x="77550" y="95100"/>
                </a:lnTo>
                <a:lnTo>
                  <a:pt x="77560" y="95130"/>
                </a:lnTo>
                <a:lnTo>
                  <a:pt x="77560" y="95160"/>
                </a:lnTo>
                <a:lnTo>
                  <a:pt x="77570" y="95170"/>
                </a:lnTo>
                <a:lnTo>
                  <a:pt x="77570" y="95180"/>
                </a:lnTo>
                <a:lnTo>
                  <a:pt x="77570" y="95200"/>
                </a:lnTo>
                <a:lnTo>
                  <a:pt x="77570" y="95220"/>
                </a:lnTo>
                <a:lnTo>
                  <a:pt x="77580" y="95230"/>
                </a:lnTo>
                <a:lnTo>
                  <a:pt x="77590" y="95240"/>
                </a:lnTo>
                <a:lnTo>
                  <a:pt x="77590" y="95250"/>
                </a:lnTo>
                <a:lnTo>
                  <a:pt x="77590" y="95260"/>
                </a:lnTo>
                <a:lnTo>
                  <a:pt x="77600" y="95270"/>
                </a:lnTo>
                <a:lnTo>
                  <a:pt x="77600" y="95280"/>
                </a:lnTo>
                <a:lnTo>
                  <a:pt x="77610" y="95300"/>
                </a:lnTo>
                <a:lnTo>
                  <a:pt x="77610" y="95310"/>
                </a:lnTo>
                <a:lnTo>
                  <a:pt x="77600" y="95340"/>
                </a:lnTo>
                <a:lnTo>
                  <a:pt x="77600" y="95360"/>
                </a:lnTo>
                <a:lnTo>
                  <a:pt x="77600" y="95390"/>
                </a:lnTo>
                <a:lnTo>
                  <a:pt x="77600" y="95410"/>
                </a:lnTo>
                <a:lnTo>
                  <a:pt x="77600" y="95440"/>
                </a:lnTo>
                <a:lnTo>
                  <a:pt x="77600" y="95450"/>
                </a:lnTo>
                <a:lnTo>
                  <a:pt x="77590" y="95450"/>
                </a:lnTo>
                <a:lnTo>
                  <a:pt x="77580" y="95450"/>
                </a:lnTo>
                <a:lnTo>
                  <a:pt x="77560" y="95450"/>
                </a:lnTo>
                <a:lnTo>
                  <a:pt x="77550" y="95450"/>
                </a:lnTo>
                <a:lnTo>
                  <a:pt x="77540" y="95450"/>
                </a:lnTo>
                <a:lnTo>
                  <a:pt x="77530" y="95440"/>
                </a:lnTo>
                <a:lnTo>
                  <a:pt x="77520" y="95420"/>
                </a:lnTo>
                <a:lnTo>
                  <a:pt x="77500" y="95400"/>
                </a:lnTo>
                <a:lnTo>
                  <a:pt x="77500" y="95380"/>
                </a:lnTo>
                <a:lnTo>
                  <a:pt x="77500" y="95360"/>
                </a:lnTo>
                <a:lnTo>
                  <a:pt x="77500" y="95340"/>
                </a:lnTo>
                <a:lnTo>
                  <a:pt x="77500" y="95330"/>
                </a:lnTo>
                <a:lnTo>
                  <a:pt x="77500" y="95320"/>
                </a:lnTo>
                <a:lnTo>
                  <a:pt x="77500" y="95300"/>
                </a:lnTo>
                <a:lnTo>
                  <a:pt x="77510" y="95290"/>
                </a:lnTo>
                <a:lnTo>
                  <a:pt x="77520" y="95280"/>
                </a:lnTo>
                <a:lnTo>
                  <a:pt x="77530" y="95270"/>
                </a:lnTo>
                <a:lnTo>
                  <a:pt x="77530" y="95260"/>
                </a:lnTo>
                <a:lnTo>
                  <a:pt x="77530" y="95240"/>
                </a:lnTo>
                <a:lnTo>
                  <a:pt x="77530" y="95230"/>
                </a:lnTo>
                <a:lnTo>
                  <a:pt x="77530" y="95210"/>
                </a:lnTo>
                <a:lnTo>
                  <a:pt x="77520" y="95200"/>
                </a:lnTo>
                <a:lnTo>
                  <a:pt x="77520" y="95180"/>
                </a:lnTo>
                <a:lnTo>
                  <a:pt x="77520" y="95170"/>
                </a:lnTo>
                <a:lnTo>
                  <a:pt x="77520" y="95160"/>
                </a:lnTo>
                <a:lnTo>
                  <a:pt x="77520" y="95150"/>
                </a:lnTo>
                <a:lnTo>
                  <a:pt x="77520" y="95140"/>
                </a:lnTo>
                <a:lnTo>
                  <a:pt x="77520" y="95130"/>
                </a:lnTo>
                <a:lnTo>
                  <a:pt x="77520" y="95120"/>
                </a:lnTo>
                <a:lnTo>
                  <a:pt x="77510" y="95120"/>
                </a:lnTo>
                <a:lnTo>
                  <a:pt x="77510" y="95110"/>
                </a:lnTo>
                <a:lnTo>
                  <a:pt x="77510" y="95100"/>
                </a:lnTo>
                <a:lnTo>
                  <a:pt x="77510" y="95090"/>
                </a:lnTo>
                <a:lnTo>
                  <a:pt x="77520" y="95080"/>
                </a:lnTo>
                <a:lnTo>
                  <a:pt x="77520" y="95070"/>
                </a:lnTo>
                <a:lnTo>
                  <a:pt x="77510" y="95060"/>
                </a:lnTo>
                <a:lnTo>
                  <a:pt x="77510" y="95050"/>
                </a:lnTo>
                <a:lnTo>
                  <a:pt x="77500" y="95040"/>
                </a:lnTo>
                <a:lnTo>
                  <a:pt x="77500" y="95030"/>
                </a:lnTo>
                <a:lnTo>
                  <a:pt x="77490" y="95030"/>
                </a:lnTo>
                <a:lnTo>
                  <a:pt x="77490" y="95010"/>
                </a:lnTo>
                <a:lnTo>
                  <a:pt x="77480" y="95000"/>
                </a:lnTo>
                <a:lnTo>
                  <a:pt x="77470" y="95000"/>
                </a:lnTo>
                <a:lnTo>
                  <a:pt x="77470" y="94990"/>
                </a:lnTo>
                <a:lnTo>
                  <a:pt x="77440" y="94970"/>
                </a:lnTo>
                <a:lnTo>
                  <a:pt x="77440" y="94950"/>
                </a:lnTo>
                <a:lnTo>
                  <a:pt x="77430" y="94950"/>
                </a:lnTo>
                <a:lnTo>
                  <a:pt x="77430" y="94940"/>
                </a:lnTo>
                <a:lnTo>
                  <a:pt x="77410" y="94940"/>
                </a:lnTo>
                <a:lnTo>
                  <a:pt x="77390" y="94930"/>
                </a:lnTo>
                <a:lnTo>
                  <a:pt x="77380" y="94920"/>
                </a:lnTo>
                <a:lnTo>
                  <a:pt x="77370" y="94910"/>
                </a:lnTo>
                <a:lnTo>
                  <a:pt x="77370" y="94900"/>
                </a:lnTo>
                <a:lnTo>
                  <a:pt x="77380" y="94890"/>
                </a:lnTo>
                <a:lnTo>
                  <a:pt x="77380" y="94870"/>
                </a:lnTo>
                <a:lnTo>
                  <a:pt x="77400" y="94840"/>
                </a:lnTo>
                <a:lnTo>
                  <a:pt x="77400" y="94830"/>
                </a:lnTo>
                <a:lnTo>
                  <a:pt x="77410" y="94820"/>
                </a:lnTo>
                <a:lnTo>
                  <a:pt x="77420" y="94820"/>
                </a:lnTo>
                <a:lnTo>
                  <a:pt x="77430" y="94810"/>
                </a:lnTo>
                <a:lnTo>
                  <a:pt x="77450" y="94810"/>
                </a:lnTo>
                <a:lnTo>
                  <a:pt x="77460" y="94810"/>
                </a:lnTo>
                <a:lnTo>
                  <a:pt x="77470" y="94800"/>
                </a:lnTo>
                <a:lnTo>
                  <a:pt x="77480" y="94790"/>
                </a:lnTo>
                <a:lnTo>
                  <a:pt x="77490" y="94790"/>
                </a:lnTo>
                <a:lnTo>
                  <a:pt x="77500" y="94790"/>
                </a:lnTo>
                <a:lnTo>
                  <a:pt x="77510" y="94790"/>
                </a:lnTo>
                <a:lnTo>
                  <a:pt x="77520" y="94790"/>
                </a:lnTo>
                <a:lnTo>
                  <a:pt x="77530" y="94790"/>
                </a:lnTo>
                <a:lnTo>
                  <a:pt x="77540" y="94790"/>
                </a:lnTo>
                <a:close/>
                <a:moveTo>
                  <a:pt x="76980" y="90820"/>
                </a:moveTo>
                <a:lnTo>
                  <a:pt x="76970" y="90820"/>
                </a:lnTo>
                <a:lnTo>
                  <a:pt x="76940" y="90800"/>
                </a:lnTo>
                <a:lnTo>
                  <a:pt x="76910" y="90780"/>
                </a:lnTo>
                <a:lnTo>
                  <a:pt x="76880" y="90740"/>
                </a:lnTo>
                <a:lnTo>
                  <a:pt x="76860" y="90710"/>
                </a:lnTo>
                <a:lnTo>
                  <a:pt x="76850" y="90690"/>
                </a:lnTo>
                <a:lnTo>
                  <a:pt x="76840" y="90670"/>
                </a:lnTo>
                <a:lnTo>
                  <a:pt x="76810" y="90630"/>
                </a:lnTo>
                <a:lnTo>
                  <a:pt x="76790" y="90580"/>
                </a:lnTo>
                <a:lnTo>
                  <a:pt x="76780" y="90570"/>
                </a:lnTo>
                <a:lnTo>
                  <a:pt x="76780" y="90550"/>
                </a:lnTo>
                <a:lnTo>
                  <a:pt x="76780" y="90530"/>
                </a:lnTo>
                <a:lnTo>
                  <a:pt x="76780" y="90510"/>
                </a:lnTo>
                <a:lnTo>
                  <a:pt x="76790" y="90500"/>
                </a:lnTo>
                <a:lnTo>
                  <a:pt x="76800" y="90500"/>
                </a:lnTo>
                <a:lnTo>
                  <a:pt x="76810" y="90510"/>
                </a:lnTo>
                <a:lnTo>
                  <a:pt x="76830" y="90520"/>
                </a:lnTo>
                <a:lnTo>
                  <a:pt x="76860" y="90550"/>
                </a:lnTo>
                <a:lnTo>
                  <a:pt x="76860" y="90560"/>
                </a:lnTo>
                <a:lnTo>
                  <a:pt x="76880" y="90580"/>
                </a:lnTo>
                <a:lnTo>
                  <a:pt x="76900" y="90620"/>
                </a:lnTo>
                <a:lnTo>
                  <a:pt x="76920" y="90650"/>
                </a:lnTo>
                <a:lnTo>
                  <a:pt x="76940" y="90680"/>
                </a:lnTo>
                <a:lnTo>
                  <a:pt x="76950" y="90710"/>
                </a:lnTo>
                <a:lnTo>
                  <a:pt x="76960" y="90730"/>
                </a:lnTo>
                <a:lnTo>
                  <a:pt x="76970" y="90750"/>
                </a:lnTo>
                <a:lnTo>
                  <a:pt x="76980" y="90790"/>
                </a:lnTo>
                <a:lnTo>
                  <a:pt x="76980" y="90810"/>
                </a:lnTo>
                <a:lnTo>
                  <a:pt x="76980" y="90820"/>
                </a:lnTo>
                <a:close/>
                <a:moveTo>
                  <a:pt x="76700" y="89670"/>
                </a:moveTo>
                <a:lnTo>
                  <a:pt x="76700" y="89680"/>
                </a:lnTo>
                <a:lnTo>
                  <a:pt x="76690" y="89680"/>
                </a:lnTo>
                <a:lnTo>
                  <a:pt x="76680" y="89660"/>
                </a:lnTo>
                <a:lnTo>
                  <a:pt x="76670" y="89630"/>
                </a:lnTo>
                <a:lnTo>
                  <a:pt x="76670" y="89620"/>
                </a:lnTo>
                <a:lnTo>
                  <a:pt x="76660" y="89590"/>
                </a:lnTo>
                <a:lnTo>
                  <a:pt x="76660" y="89550"/>
                </a:lnTo>
                <a:lnTo>
                  <a:pt x="76660" y="89520"/>
                </a:lnTo>
                <a:lnTo>
                  <a:pt x="76660" y="89510"/>
                </a:lnTo>
                <a:lnTo>
                  <a:pt x="76660" y="89500"/>
                </a:lnTo>
                <a:lnTo>
                  <a:pt x="76670" y="89510"/>
                </a:lnTo>
                <a:lnTo>
                  <a:pt x="76680" y="89530"/>
                </a:lnTo>
                <a:lnTo>
                  <a:pt x="76700" y="89580"/>
                </a:lnTo>
                <a:lnTo>
                  <a:pt x="76700" y="89610"/>
                </a:lnTo>
                <a:lnTo>
                  <a:pt x="76710" y="89640"/>
                </a:lnTo>
                <a:lnTo>
                  <a:pt x="76700" y="89660"/>
                </a:lnTo>
                <a:lnTo>
                  <a:pt x="76700" y="89670"/>
                </a:lnTo>
                <a:close/>
                <a:moveTo>
                  <a:pt x="72630" y="81960"/>
                </a:moveTo>
                <a:lnTo>
                  <a:pt x="72600" y="81970"/>
                </a:lnTo>
                <a:lnTo>
                  <a:pt x="72590" y="81970"/>
                </a:lnTo>
                <a:lnTo>
                  <a:pt x="72580" y="81970"/>
                </a:lnTo>
                <a:lnTo>
                  <a:pt x="72570" y="81970"/>
                </a:lnTo>
                <a:lnTo>
                  <a:pt x="72550" y="81950"/>
                </a:lnTo>
                <a:lnTo>
                  <a:pt x="72550" y="81940"/>
                </a:lnTo>
                <a:lnTo>
                  <a:pt x="72550" y="81930"/>
                </a:lnTo>
                <a:lnTo>
                  <a:pt x="72560" y="81930"/>
                </a:lnTo>
                <a:lnTo>
                  <a:pt x="72580" y="81930"/>
                </a:lnTo>
                <a:lnTo>
                  <a:pt x="72610" y="81930"/>
                </a:lnTo>
                <a:lnTo>
                  <a:pt x="72620" y="81920"/>
                </a:lnTo>
                <a:lnTo>
                  <a:pt x="72630" y="81920"/>
                </a:lnTo>
                <a:lnTo>
                  <a:pt x="72640" y="81920"/>
                </a:lnTo>
                <a:lnTo>
                  <a:pt x="72640" y="81930"/>
                </a:lnTo>
                <a:lnTo>
                  <a:pt x="72640" y="81940"/>
                </a:lnTo>
                <a:lnTo>
                  <a:pt x="72640" y="81950"/>
                </a:lnTo>
                <a:lnTo>
                  <a:pt x="72640" y="81960"/>
                </a:lnTo>
                <a:lnTo>
                  <a:pt x="72630" y="81960"/>
                </a:lnTo>
                <a:close/>
                <a:moveTo>
                  <a:pt x="70960" y="81650"/>
                </a:moveTo>
                <a:lnTo>
                  <a:pt x="70950" y="81650"/>
                </a:lnTo>
                <a:lnTo>
                  <a:pt x="70940" y="81650"/>
                </a:lnTo>
                <a:lnTo>
                  <a:pt x="70930" y="81640"/>
                </a:lnTo>
                <a:lnTo>
                  <a:pt x="70910" y="81630"/>
                </a:lnTo>
                <a:lnTo>
                  <a:pt x="70900" y="81620"/>
                </a:lnTo>
                <a:lnTo>
                  <a:pt x="70890" y="81610"/>
                </a:lnTo>
                <a:lnTo>
                  <a:pt x="70890" y="81600"/>
                </a:lnTo>
                <a:lnTo>
                  <a:pt x="70900" y="81590"/>
                </a:lnTo>
                <a:lnTo>
                  <a:pt x="70900" y="81570"/>
                </a:lnTo>
                <a:lnTo>
                  <a:pt x="70910" y="81560"/>
                </a:lnTo>
                <a:lnTo>
                  <a:pt x="70920" y="81570"/>
                </a:lnTo>
                <a:lnTo>
                  <a:pt x="70920" y="81580"/>
                </a:lnTo>
                <a:lnTo>
                  <a:pt x="70930" y="81590"/>
                </a:lnTo>
                <a:lnTo>
                  <a:pt x="70940" y="81600"/>
                </a:lnTo>
                <a:lnTo>
                  <a:pt x="70950" y="81610"/>
                </a:lnTo>
                <a:lnTo>
                  <a:pt x="70960" y="81620"/>
                </a:lnTo>
                <a:lnTo>
                  <a:pt x="70960" y="81630"/>
                </a:lnTo>
                <a:lnTo>
                  <a:pt x="70960" y="81640"/>
                </a:lnTo>
                <a:lnTo>
                  <a:pt x="70960" y="81650"/>
                </a:lnTo>
                <a:close/>
                <a:moveTo>
                  <a:pt x="70830" y="81580"/>
                </a:moveTo>
                <a:lnTo>
                  <a:pt x="70830" y="81590"/>
                </a:lnTo>
                <a:lnTo>
                  <a:pt x="70820" y="81580"/>
                </a:lnTo>
                <a:lnTo>
                  <a:pt x="70810" y="81570"/>
                </a:lnTo>
                <a:lnTo>
                  <a:pt x="70800" y="81530"/>
                </a:lnTo>
                <a:lnTo>
                  <a:pt x="70790" y="81510"/>
                </a:lnTo>
                <a:lnTo>
                  <a:pt x="70790" y="81490"/>
                </a:lnTo>
                <a:lnTo>
                  <a:pt x="70780" y="81480"/>
                </a:lnTo>
                <a:lnTo>
                  <a:pt x="70780" y="81460"/>
                </a:lnTo>
                <a:lnTo>
                  <a:pt x="70790" y="81450"/>
                </a:lnTo>
                <a:lnTo>
                  <a:pt x="70800" y="81440"/>
                </a:lnTo>
                <a:lnTo>
                  <a:pt x="70800" y="81420"/>
                </a:lnTo>
                <a:lnTo>
                  <a:pt x="70810" y="81410"/>
                </a:lnTo>
                <a:lnTo>
                  <a:pt x="70820" y="81410"/>
                </a:lnTo>
                <a:lnTo>
                  <a:pt x="70830" y="81410"/>
                </a:lnTo>
                <a:lnTo>
                  <a:pt x="70830" y="81420"/>
                </a:lnTo>
                <a:lnTo>
                  <a:pt x="70830" y="81430"/>
                </a:lnTo>
                <a:lnTo>
                  <a:pt x="70830" y="81440"/>
                </a:lnTo>
                <a:lnTo>
                  <a:pt x="70830" y="81450"/>
                </a:lnTo>
                <a:lnTo>
                  <a:pt x="70830" y="81470"/>
                </a:lnTo>
                <a:lnTo>
                  <a:pt x="70830" y="81480"/>
                </a:lnTo>
                <a:lnTo>
                  <a:pt x="70830" y="81500"/>
                </a:lnTo>
                <a:lnTo>
                  <a:pt x="70830" y="81510"/>
                </a:lnTo>
                <a:lnTo>
                  <a:pt x="70830" y="81520"/>
                </a:lnTo>
                <a:lnTo>
                  <a:pt x="70830" y="81530"/>
                </a:lnTo>
                <a:lnTo>
                  <a:pt x="70830" y="81540"/>
                </a:lnTo>
                <a:lnTo>
                  <a:pt x="70830" y="81560"/>
                </a:lnTo>
                <a:lnTo>
                  <a:pt x="70830" y="81570"/>
                </a:lnTo>
                <a:lnTo>
                  <a:pt x="70830" y="81580"/>
                </a:lnTo>
                <a:close/>
                <a:moveTo>
                  <a:pt x="72910" y="80600"/>
                </a:moveTo>
                <a:lnTo>
                  <a:pt x="72900" y="80600"/>
                </a:lnTo>
                <a:lnTo>
                  <a:pt x="72900" y="80580"/>
                </a:lnTo>
                <a:lnTo>
                  <a:pt x="72900" y="80560"/>
                </a:lnTo>
                <a:lnTo>
                  <a:pt x="72900" y="80530"/>
                </a:lnTo>
                <a:lnTo>
                  <a:pt x="72910" y="80490"/>
                </a:lnTo>
                <a:lnTo>
                  <a:pt x="72920" y="80470"/>
                </a:lnTo>
                <a:lnTo>
                  <a:pt x="72930" y="80450"/>
                </a:lnTo>
                <a:lnTo>
                  <a:pt x="72950" y="80430"/>
                </a:lnTo>
                <a:lnTo>
                  <a:pt x="72960" y="80420"/>
                </a:lnTo>
                <a:lnTo>
                  <a:pt x="72960" y="80400"/>
                </a:lnTo>
                <a:lnTo>
                  <a:pt x="72970" y="80400"/>
                </a:lnTo>
                <a:lnTo>
                  <a:pt x="72980" y="80400"/>
                </a:lnTo>
                <a:lnTo>
                  <a:pt x="72980" y="80420"/>
                </a:lnTo>
                <a:lnTo>
                  <a:pt x="72990" y="80440"/>
                </a:lnTo>
                <a:lnTo>
                  <a:pt x="73000" y="80460"/>
                </a:lnTo>
                <a:lnTo>
                  <a:pt x="73000" y="80480"/>
                </a:lnTo>
                <a:lnTo>
                  <a:pt x="73000" y="80500"/>
                </a:lnTo>
                <a:lnTo>
                  <a:pt x="72990" y="80510"/>
                </a:lnTo>
                <a:lnTo>
                  <a:pt x="72980" y="80530"/>
                </a:lnTo>
                <a:lnTo>
                  <a:pt x="72960" y="80540"/>
                </a:lnTo>
                <a:lnTo>
                  <a:pt x="72940" y="80560"/>
                </a:lnTo>
                <a:lnTo>
                  <a:pt x="72930" y="80570"/>
                </a:lnTo>
                <a:lnTo>
                  <a:pt x="72920" y="80590"/>
                </a:lnTo>
                <a:lnTo>
                  <a:pt x="72910" y="80600"/>
                </a:lnTo>
                <a:close/>
                <a:moveTo>
                  <a:pt x="71130" y="80500"/>
                </a:moveTo>
                <a:lnTo>
                  <a:pt x="71120" y="80570"/>
                </a:lnTo>
                <a:lnTo>
                  <a:pt x="71120" y="80600"/>
                </a:lnTo>
                <a:lnTo>
                  <a:pt x="71120" y="80650"/>
                </a:lnTo>
                <a:lnTo>
                  <a:pt x="71110" y="80660"/>
                </a:lnTo>
                <a:lnTo>
                  <a:pt x="71100" y="80700"/>
                </a:lnTo>
                <a:lnTo>
                  <a:pt x="71090" y="80720"/>
                </a:lnTo>
                <a:lnTo>
                  <a:pt x="71060" y="80750"/>
                </a:lnTo>
                <a:lnTo>
                  <a:pt x="71040" y="80770"/>
                </a:lnTo>
                <a:lnTo>
                  <a:pt x="71030" y="80780"/>
                </a:lnTo>
                <a:lnTo>
                  <a:pt x="71010" y="80780"/>
                </a:lnTo>
                <a:lnTo>
                  <a:pt x="70990" y="80780"/>
                </a:lnTo>
                <a:lnTo>
                  <a:pt x="70980" y="80780"/>
                </a:lnTo>
                <a:lnTo>
                  <a:pt x="70970" y="80780"/>
                </a:lnTo>
                <a:lnTo>
                  <a:pt x="70960" y="80780"/>
                </a:lnTo>
                <a:lnTo>
                  <a:pt x="70970" y="80770"/>
                </a:lnTo>
                <a:lnTo>
                  <a:pt x="70970" y="80760"/>
                </a:lnTo>
                <a:lnTo>
                  <a:pt x="70980" y="80750"/>
                </a:lnTo>
                <a:lnTo>
                  <a:pt x="70980" y="80740"/>
                </a:lnTo>
                <a:lnTo>
                  <a:pt x="70980" y="80730"/>
                </a:lnTo>
                <a:lnTo>
                  <a:pt x="70980" y="80720"/>
                </a:lnTo>
                <a:lnTo>
                  <a:pt x="70990" y="80710"/>
                </a:lnTo>
                <a:lnTo>
                  <a:pt x="70990" y="80700"/>
                </a:lnTo>
                <a:lnTo>
                  <a:pt x="70980" y="80690"/>
                </a:lnTo>
                <a:lnTo>
                  <a:pt x="70980" y="80680"/>
                </a:lnTo>
                <a:lnTo>
                  <a:pt x="70980" y="80670"/>
                </a:lnTo>
                <a:lnTo>
                  <a:pt x="70980" y="80660"/>
                </a:lnTo>
                <a:lnTo>
                  <a:pt x="70980" y="80650"/>
                </a:lnTo>
                <a:lnTo>
                  <a:pt x="70990" y="80640"/>
                </a:lnTo>
                <a:lnTo>
                  <a:pt x="70990" y="80610"/>
                </a:lnTo>
                <a:lnTo>
                  <a:pt x="70980" y="80600"/>
                </a:lnTo>
                <a:lnTo>
                  <a:pt x="70980" y="80590"/>
                </a:lnTo>
                <a:lnTo>
                  <a:pt x="70980" y="80580"/>
                </a:lnTo>
                <a:lnTo>
                  <a:pt x="70980" y="80570"/>
                </a:lnTo>
                <a:lnTo>
                  <a:pt x="70990" y="80560"/>
                </a:lnTo>
                <a:lnTo>
                  <a:pt x="70990" y="80540"/>
                </a:lnTo>
                <a:lnTo>
                  <a:pt x="70990" y="80530"/>
                </a:lnTo>
                <a:lnTo>
                  <a:pt x="70980" y="80520"/>
                </a:lnTo>
                <a:lnTo>
                  <a:pt x="70960" y="80530"/>
                </a:lnTo>
                <a:lnTo>
                  <a:pt x="70950" y="80530"/>
                </a:lnTo>
                <a:lnTo>
                  <a:pt x="70940" y="80530"/>
                </a:lnTo>
                <a:lnTo>
                  <a:pt x="70940" y="80520"/>
                </a:lnTo>
                <a:lnTo>
                  <a:pt x="70940" y="80510"/>
                </a:lnTo>
                <a:lnTo>
                  <a:pt x="70940" y="80490"/>
                </a:lnTo>
                <a:lnTo>
                  <a:pt x="70940" y="80480"/>
                </a:lnTo>
                <a:lnTo>
                  <a:pt x="70940" y="80470"/>
                </a:lnTo>
                <a:lnTo>
                  <a:pt x="70930" y="80460"/>
                </a:lnTo>
                <a:lnTo>
                  <a:pt x="70930" y="80450"/>
                </a:lnTo>
                <a:lnTo>
                  <a:pt x="70930" y="80430"/>
                </a:lnTo>
                <a:lnTo>
                  <a:pt x="70910" y="80390"/>
                </a:lnTo>
                <a:lnTo>
                  <a:pt x="70910" y="80380"/>
                </a:lnTo>
                <a:lnTo>
                  <a:pt x="70900" y="80360"/>
                </a:lnTo>
                <a:lnTo>
                  <a:pt x="70910" y="80360"/>
                </a:lnTo>
                <a:lnTo>
                  <a:pt x="70910" y="80350"/>
                </a:lnTo>
                <a:lnTo>
                  <a:pt x="70920" y="80350"/>
                </a:lnTo>
                <a:lnTo>
                  <a:pt x="70950" y="80350"/>
                </a:lnTo>
                <a:lnTo>
                  <a:pt x="70960" y="80340"/>
                </a:lnTo>
                <a:lnTo>
                  <a:pt x="70970" y="80340"/>
                </a:lnTo>
                <a:lnTo>
                  <a:pt x="70980" y="80320"/>
                </a:lnTo>
                <a:lnTo>
                  <a:pt x="70990" y="80300"/>
                </a:lnTo>
                <a:lnTo>
                  <a:pt x="71010" y="80280"/>
                </a:lnTo>
                <a:lnTo>
                  <a:pt x="71030" y="80270"/>
                </a:lnTo>
                <a:lnTo>
                  <a:pt x="71060" y="80250"/>
                </a:lnTo>
                <a:lnTo>
                  <a:pt x="71080" y="80250"/>
                </a:lnTo>
                <a:lnTo>
                  <a:pt x="71090" y="80240"/>
                </a:lnTo>
                <a:lnTo>
                  <a:pt x="71100" y="80230"/>
                </a:lnTo>
                <a:lnTo>
                  <a:pt x="71120" y="80210"/>
                </a:lnTo>
                <a:lnTo>
                  <a:pt x="71130" y="80200"/>
                </a:lnTo>
                <a:lnTo>
                  <a:pt x="71140" y="80190"/>
                </a:lnTo>
                <a:lnTo>
                  <a:pt x="71160" y="80180"/>
                </a:lnTo>
                <a:lnTo>
                  <a:pt x="71170" y="80180"/>
                </a:lnTo>
                <a:lnTo>
                  <a:pt x="71180" y="80190"/>
                </a:lnTo>
                <a:lnTo>
                  <a:pt x="71180" y="80210"/>
                </a:lnTo>
                <a:lnTo>
                  <a:pt x="71170" y="80250"/>
                </a:lnTo>
                <a:lnTo>
                  <a:pt x="71170" y="80290"/>
                </a:lnTo>
                <a:lnTo>
                  <a:pt x="71150" y="80360"/>
                </a:lnTo>
                <a:lnTo>
                  <a:pt x="71150" y="80400"/>
                </a:lnTo>
                <a:lnTo>
                  <a:pt x="71140" y="80450"/>
                </a:lnTo>
                <a:lnTo>
                  <a:pt x="71130" y="80500"/>
                </a:lnTo>
                <a:close/>
                <a:moveTo>
                  <a:pt x="73110" y="80490"/>
                </a:moveTo>
                <a:lnTo>
                  <a:pt x="73100" y="80490"/>
                </a:lnTo>
                <a:lnTo>
                  <a:pt x="73090" y="80490"/>
                </a:lnTo>
                <a:lnTo>
                  <a:pt x="73090" y="80450"/>
                </a:lnTo>
                <a:lnTo>
                  <a:pt x="73090" y="80390"/>
                </a:lnTo>
                <a:lnTo>
                  <a:pt x="73070" y="80340"/>
                </a:lnTo>
                <a:lnTo>
                  <a:pt x="73060" y="80310"/>
                </a:lnTo>
                <a:lnTo>
                  <a:pt x="73040" y="80250"/>
                </a:lnTo>
                <a:lnTo>
                  <a:pt x="73030" y="80200"/>
                </a:lnTo>
                <a:lnTo>
                  <a:pt x="73030" y="80160"/>
                </a:lnTo>
                <a:lnTo>
                  <a:pt x="73040" y="80160"/>
                </a:lnTo>
                <a:lnTo>
                  <a:pt x="73050" y="80180"/>
                </a:lnTo>
                <a:lnTo>
                  <a:pt x="73080" y="80220"/>
                </a:lnTo>
                <a:lnTo>
                  <a:pt x="73110" y="80270"/>
                </a:lnTo>
                <a:lnTo>
                  <a:pt x="73130" y="80310"/>
                </a:lnTo>
                <a:lnTo>
                  <a:pt x="73140" y="80340"/>
                </a:lnTo>
                <a:lnTo>
                  <a:pt x="73150" y="80390"/>
                </a:lnTo>
                <a:lnTo>
                  <a:pt x="73150" y="80420"/>
                </a:lnTo>
                <a:lnTo>
                  <a:pt x="73140" y="80440"/>
                </a:lnTo>
                <a:lnTo>
                  <a:pt x="73140" y="80450"/>
                </a:lnTo>
                <a:lnTo>
                  <a:pt x="73130" y="80470"/>
                </a:lnTo>
                <a:lnTo>
                  <a:pt x="73110" y="80490"/>
                </a:lnTo>
                <a:close/>
                <a:moveTo>
                  <a:pt x="71410" y="79860"/>
                </a:moveTo>
                <a:lnTo>
                  <a:pt x="71400" y="79870"/>
                </a:lnTo>
                <a:lnTo>
                  <a:pt x="71390" y="79870"/>
                </a:lnTo>
                <a:lnTo>
                  <a:pt x="71390" y="79860"/>
                </a:lnTo>
                <a:lnTo>
                  <a:pt x="71410" y="79850"/>
                </a:lnTo>
                <a:lnTo>
                  <a:pt x="71420" y="79850"/>
                </a:lnTo>
                <a:lnTo>
                  <a:pt x="71420" y="79840"/>
                </a:lnTo>
                <a:lnTo>
                  <a:pt x="71420" y="79830"/>
                </a:lnTo>
                <a:lnTo>
                  <a:pt x="71430" y="79830"/>
                </a:lnTo>
                <a:lnTo>
                  <a:pt x="71440" y="79830"/>
                </a:lnTo>
                <a:lnTo>
                  <a:pt x="71450" y="79830"/>
                </a:lnTo>
                <a:lnTo>
                  <a:pt x="71440" y="79840"/>
                </a:lnTo>
                <a:lnTo>
                  <a:pt x="71440" y="79850"/>
                </a:lnTo>
                <a:lnTo>
                  <a:pt x="71430" y="79860"/>
                </a:lnTo>
                <a:lnTo>
                  <a:pt x="71420" y="79860"/>
                </a:lnTo>
                <a:lnTo>
                  <a:pt x="71410" y="79860"/>
                </a:lnTo>
                <a:close/>
                <a:moveTo>
                  <a:pt x="71230" y="75710"/>
                </a:moveTo>
                <a:lnTo>
                  <a:pt x="71250" y="75710"/>
                </a:lnTo>
                <a:lnTo>
                  <a:pt x="71260" y="75700"/>
                </a:lnTo>
                <a:lnTo>
                  <a:pt x="71280" y="75700"/>
                </a:lnTo>
                <a:lnTo>
                  <a:pt x="71290" y="75710"/>
                </a:lnTo>
                <a:lnTo>
                  <a:pt x="71300" y="75720"/>
                </a:lnTo>
                <a:lnTo>
                  <a:pt x="71310" y="75720"/>
                </a:lnTo>
                <a:lnTo>
                  <a:pt x="71320" y="75730"/>
                </a:lnTo>
                <a:lnTo>
                  <a:pt x="71330" y="75730"/>
                </a:lnTo>
                <a:lnTo>
                  <a:pt x="71350" y="75730"/>
                </a:lnTo>
                <a:lnTo>
                  <a:pt x="71360" y="75740"/>
                </a:lnTo>
                <a:lnTo>
                  <a:pt x="71370" y="75750"/>
                </a:lnTo>
                <a:lnTo>
                  <a:pt x="71380" y="75780"/>
                </a:lnTo>
                <a:lnTo>
                  <a:pt x="71400" y="75810"/>
                </a:lnTo>
                <a:lnTo>
                  <a:pt x="71400" y="75830"/>
                </a:lnTo>
                <a:lnTo>
                  <a:pt x="71420" y="75850"/>
                </a:lnTo>
                <a:lnTo>
                  <a:pt x="71430" y="75880"/>
                </a:lnTo>
                <a:lnTo>
                  <a:pt x="71440" y="75910"/>
                </a:lnTo>
                <a:lnTo>
                  <a:pt x="71450" y="75930"/>
                </a:lnTo>
                <a:lnTo>
                  <a:pt x="71470" y="75970"/>
                </a:lnTo>
                <a:lnTo>
                  <a:pt x="71490" y="76000"/>
                </a:lnTo>
                <a:lnTo>
                  <a:pt x="71510" y="76040"/>
                </a:lnTo>
                <a:lnTo>
                  <a:pt x="71520" y="76070"/>
                </a:lnTo>
                <a:lnTo>
                  <a:pt x="71530" y="76090"/>
                </a:lnTo>
                <a:lnTo>
                  <a:pt x="71540" y="76110"/>
                </a:lnTo>
                <a:lnTo>
                  <a:pt x="71540" y="76130"/>
                </a:lnTo>
                <a:lnTo>
                  <a:pt x="71550" y="76160"/>
                </a:lnTo>
                <a:lnTo>
                  <a:pt x="71560" y="76190"/>
                </a:lnTo>
                <a:lnTo>
                  <a:pt x="71570" y="76210"/>
                </a:lnTo>
                <a:lnTo>
                  <a:pt x="71580" y="76250"/>
                </a:lnTo>
                <a:lnTo>
                  <a:pt x="71580" y="76280"/>
                </a:lnTo>
                <a:lnTo>
                  <a:pt x="71580" y="76300"/>
                </a:lnTo>
                <a:lnTo>
                  <a:pt x="71580" y="76340"/>
                </a:lnTo>
                <a:lnTo>
                  <a:pt x="71580" y="76390"/>
                </a:lnTo>
                <a:lnTo>
                  <a:pt x="71580" y="76420"/>
                </a:lnTo>
                <a:lnTo>
                  <a:pt x="71580" y="76460"/>
                </a:lnTo>
                <a:lnTo>
                  <a:pt x="71580" y="76500"/>
                </a:lnTo>
                <a:lnTo>
                  <a:pt x="71580" y="76550"/>
                </a:lnTo>
                <a:lnTo>
                  <a:pt x="71570" y="76590"/>
                </a:lnTo>
                <a:lnTo>
                  <a:pt x="71570" y="76630"/>
                </a:lnTo>
                <a:lnTo>
                  <a:pt x="71550" y="76680"/>
                </a:lnTo>
                <a:lnTo>
                  <a:pt x="71540" y="76700"/>
                </a:lnTo>
                <a:lnTo>
                  <a:pt x="71530" y="76740"/>
                </a:lnTo>
                <a:lnTo>
                  <a:pt x="71510" y="76810"/>
                </a:lnTo>
                <a:lnTo>
                  <a:pt x="71480" y="76870"/>
                </a:lnTo>
                <a:lnTo>
                  <a:pt x="71460" y="76920"/>
                </a:lnTo>
                <a:lnTo>
                  <a:pt x="71450" y="76950"/>
                </a:lnTo>
                <a:lnTo>
                  <a:pt x="71440" y="76980"/>
                </a:lnTo>
                <a:lnTo>
                  <a:pt x="71410" y="77040"/>
                </a:lnTo>
                <a:lnTo>
                  <a:pt x="71380" y="77110"/>
                </a:lnTo>
                <a:lnTo>
                  <a:pt x="71350" y="77170"/>
                </a:lnTo>
                <a:lnTo>
                  <a:pt x="71330" y="77220"/>
                </a:lnTo>
                <a:lnTo>
                  <a:pt x="71320" y="77240"/>
                </a:lnTo>
                <a:lnTo>
                  <a:pt x="71310" y="77270"/>
                </a:lnTo>
                <a:lnTo>
                  <a:pt x="71290" y="77330"/>
                </a:lnTo>
                <a:lnTo>
                  <a:pt x="71280" y="77370"/>
                </a:lnTo>
                <a:lnTo>
                  <a:pt x="71260" y="77430"/>
                </a:lnTo>
                <a:lnTo>
                  <a:pt x="71240" y="77490"/>
                </a:lnTo>
                <a:lnTo>
                  <a:pt x="71230" y="77560"/>
                </a:lnTo>
                <a:lnTo>
                  <a:pt x="71210" y="77610"/>
                </a:lnTo>
                <a:lnTo>
                  <a:pt x="71190" y="77670"/>
                </a:lnTo>
                <a:lnTo>
                  <a:pt x="71180" y="77710"/>
                </a:lnTo>
                <a:lnTo>
                  <a:pt x="71160" y="77760"/>
                </a:lnTo>
                <a:lnTo>
                  <a:pt x="71130" y="77830"/>
                </a:lnTo>
                <a:lnTo>
                  <a:pt x="71110" y="77870"/>
                </a:lnTo>
                <a:lnTo>
                  <a:pt x="71070" y="77970"/>
                </a:lnTo>
                <a:lnTo>
                  <a:pt x="71050" y="78040"/>
                </a:lnTo>
                <a:lnTo>
                  <a:pt x="71030" y="78100"/>
                </a:lnTo>
                <a:lnTo>
                  <a:pt x="70990" y="78240"/>
                </a:lnTo>
                <a:lnTo>
                  <a:pt x="70980" y="78260"/>
                </a:lnTo>
                <a:lnTo>
                  <a:pt x="70970" y="78310"/>
                </a:lnTo>
                <a:lnTo>
                  <a:pt x="70970" y="78330"/>
                </a:lnTo>
                <a:lnTo>
                  <a:pt x="70960" y="78360"/>
                </a:lnTo>
                <a:lnTo>
                  <a:pt x="70950" y="78370"/>
                </a:lnTo>
                <a:lnTo>
                  <a:pt x="70940" y="78380"/>
                </a:lnTo>
                <a:lnTo>
                  <a:pt x="70920" y="78390"/>
                </a:lnTo>
                <a:lnTo>
                  <a:pt x="70910" y="78400"/>
                </a:lnTo>
                <a:lnTo>
                  <a:pt x="70900" y="78420"/>
                </a:lnTo>
                <a:lnTo>
                  <a:pt x="70880" y="78420"/>
                </a:lnTo>
                <a:lnTo>
                  <a:pt x="70880" y="78430"/>
                </a:lnTo>
                <a:lnTo>
                  <a:pt x="70880" y="78440"/>
                </a:lnTo>
                <a:lnTo>
                  <a:pt x="70880" y="78450"/>
                </a:lnTo>
                <a:lnTo>
                  <a:pt x="70880" y="78460"/>
                </a:lnTo>
                <a:lnTo>
                  <a:pt x="70880" y="78470"/>
                </a:lnTo>
                <a:lnTo>
                  <a:pt x="70880" y="78480"/>
                </a:lnTo>
                <a:lnTo>
                  <a:pt x="70880" y="78490"/>
                </a:lnTo>
                <a:lnTo>
                  <a:pt x="70880" y="78500"/>
                </a:lnTo>
                <a:lnTo>
                  <a:pt x="70880" y="78510"/>
                </a:lnTo>
                <a:lnTo>
                  <a:pt x="70880" y="78520"/>
                </a:lnTo>
                <a:lnTo>
                  <a:pt x="70880" y="78530"/>
                </a:lnTo>
                <a:lnTo>
                  <a:pt x="70890" y="78540"/>
                </a:lnTo>
                <a:lnTo>
                  <a:pt x="70890" y="78550"/>
                </a:lnTo>
                <a:lnTo>
                  <a:pt x="70890" y="78560"/>
                </a:lnTo>
                <a:lnTo>
                  <a:pt x="70900" y="78560"/>
                </a:lnTo>
                <a:lnTo>
                  <a:pt x="70900" y="78570"/>
                </a:lnTo>
                <a:lnTo>
                  <a:pt x="70900" y="78580"/>
                </a:lnTo>
                <a:lnTo>
                  <a:pt x="70900" y="78590"/>
                </a:lnTo>
                <a:lnTo>
                  <a:pt x="70900" y="78600"/>
                </a:lnTo>
                <a:lnTo>
                  <a:pt x="70900" y="78610"/>
                </a:lnTo>
                <a:lnTo>
                  <a:pt x="70900" y="78620"/>
                </a:lnTo>
                <a:lnTo>
                  <a:pt x="70900" y="78630"/>
                </a:lnTo>
                <a:lnTo>
                  <a:pt x="70900" y="78640"/>
                </a:lnTo>
                <a:lnTo>
                  <a:pt x="70890" y="78650"/>
                </a:lnTo>
                <a:lnTo>
                  <a:pt x="70890" y="78660"/>
                </a:lnTo>
                <a:lnTo>
                  <a:pt x="70890" y="78670"/>
                </a:lnTo>
                <a:lnTo>
                  <a:pt x="70880" y="78670"/>
                </a:lnTo>
                <a:lnTo>
                  <a:pt x="70880" y="78680"/>
                </a:lnTo>
                <a:lnTo>
                  <a:pt x="70870" y="78690"/>
                </a:lnTo>
                <a:lnTo>
                  <a:pt x="70860" y="78690"/>
                </a:lnTo>
                <a:lnTo>
                  <a:pt x="70860" y="78700"/>
                </a:lnTo>
                <a:lnTo>
                  <a:pt x="70850" y="78700"/>
                </a:lnTo>
                <a:lnTo>
                  <a:pt x="70840" y="78700"/>
                </a:lnTo>
                <a:lnTo>
                  <a:pt x="70830" y="78700"/>
                </a:lnTo>
                <a:lnTo>
                  <a:pt x="70820" y="78700"/>
                </a:lnTo>
                <a:lnTo>
                  <a:pt x="70810" y="78700"/>
                </a:lnTo>
                <a:lnTo>
                  <a:pt x="70810" y="78710"/>
                </a:lnTo>
                <a:lnTo>
                  <a:pt x="70800" y="78710"/>
                </a:lnTo>
                <a:lnTo>
                  <a:pt x="70790" y="78710"/>
                </a:lnTo>
                <a:lnTo>
                  <a:pt x="70780" y="78710"/>
                </a:lnTo>
                <a:lnTo>
                  <a:pt x="70770" y="78710"/>
                </a:lnTo>
                <a:lnTo>
                  <a:pt x="70760" y="78710"/>
                </a:lnTo>
                <a:lnTo>
                  <a:pt x="70750" y="78710"/>
                </a:lnTo>
                <a:lnTo>
                  <a:pt x="70740" y="78710"/>
                </a:lnTo>
                <a:lnTo>
                  <a:pt x="70730" y="78710"/>
                </a:lnTo>
                <a:lnTo>
                  <a:pt x="70720" y="78710"/>
                </a:lnTo>
                <a:lnTo>
                  <a:pt x="70710" y="78710"/>
                </a:lnTo>
                <a:lnTo>
                  <a:pt x="70700" y="78710"/>
                </a:lnTo>
                <a:lnTo>
                  <a:pt x="70700" y="78700"/>
                </a:lnTo>
                <a:lnTo>
                  <a:pt x="70690" y="78700"/>
                </a:lnTo>
                <a:lnTo>
                  <a:pt x="70680" y="78700"/>
                </a:lnTo>
                <a:lnTo>
                  <a:pt x="70670" y="78690"/>
                </a:lnTo>
                <a:lnTo>
                  <a:pt x="70670" y="78680"/>
                </a:lnTo>
                <a:lnTo>
                  <a:pt x="70660" y="78680"/>
                </a:lnTo>
                <a:lnTo>
                  <a:pt x="70660" y="78670"/>
                </a:lnTo>
                <a:lnTo>
                  <a:pt x="70660" y="78660"/>
                </a:lnTo>
                <a:lnTo>
                  <a:pt x="70660" y="78650"/>
                </a:lnTo>
                <a:lnTo>
                  <a:pt x="70660" y="78640"/>
                </a:lnTo>
                <a:lnTo>
                  <a:pt x="70660" y="78630"/>
                </a:lnTo>
                <a:lnTo>
                  <a:pt x="70660" y="78620"/>
                </a:lnTo>
                <a:lnTo>
                  <a:pt x="70660" y="78610"/>
                </a:lnTo>
                <a:lnTo>
                  <a:pt x="70660" y="78600"/>
                </a:lnTo>
                <a:lnTo>
                  <a:pt x="70660" y="78590"/>
                </a:lnTo>
                <a:lnTo>
                  <a:pt x="70660" y="78580"/>
                </a:lnTo>
                <a:lnTo>
                  <a:pt x="70660" y="78570"/>
                </a:lnTo>
                <a:lnTo>
                  <a:pt x="70660" y="78560"/>
                </a:lnTo>
                <a:lnTo>
                  <a:pt x="70660" y="78550"/>
                </a:lnTo>
                <a:lnTo>
                  <a:pt x="70660" y="78540"/>
                </a:lnTo>
                <a:lnTo>
                  <a:pt x="70660" y="78530"/>
                </a:lnTo>
                <a:lnTo>
                  <a:pt x="70670" y="78530"/>
                </a:lnTo>
                <a:lnTo>
                  <a:pt x="70670" y="78520"/>
                </a:lnTo>
                <a:lnTo>
                  <a:pt x="70670" y="78510"/>
                </a:lnTo>
                <a:lnTo>
                  <a:pt x="70680" y="78510"/>
                </a:lnTo>
                <a:lnTo>
                  <a:pt x="70680" y="78500"/>
                </a:lnTo>
                <a:lnTo>
                  <a:pt x="70680" y="78490"/>
                </a:lnTo>
                <a:lnTo>
                  <a:pt x="70680" y="78480"/>
                </a:lnTo>
                <a:lnTo>
                  <a:pt x="70670" y="78480"/>
                </a:lnTo>
                <a:lnTo>
                  <a:pt x="70670" y="78470"/>
                </a:lnTo>
                <a:lnTo>
                  <a:pt x="70670" y="78460"/>
                </a:lnTo>
                <a:lnTo>
                  <a:pt x="70670" y="78450"/>
                </a:lnTo>
                <a:lnTo>
                  <a:pt x="70660" y="78450"/>
                </a:lnTo>
                <a:lnTo>
                  <a:pt x="70660" y="78440"/>
                </a:lnTo>
                <a:lnTo>
                  <a:pt x="70660" y="78430"/>
                </a:lnTo>
                <a:lnTo>
                  <a:pt x="70660" y="78420"/>
                </a:lnTo>
                <a:lnTo>
                  <a:pt x="70660" y="78410"/>
                </a:lnTo>
                <a:lnTo>
                  <a:pt x="70660" y="78400"/>
                </a:lnTo>
                <a:lnTo>
                  <a:pt x="70670" y="78390"/>
                </a:lnTo>
                <a:lnTo>
                  <a:pt x="70670" y="78380"/>
                </a:lnTo>
                <a:lnTo>
                  <a:pt x="70670" y="78370"/>
                </a:lnTo>
                <a:lnTo>
                  <a:pt x="70670" y="78360"/>
                </a:lnTo>
                <a:lnTo>
                  <a:pt x="70670" y="78350"/>
                </a:lnTo>
                <a:lnTo>
                  <a:pt x="70670" y="78340"/>
                </a:lnTo>
                <a:lnTo>
                  <a:pt x="70670" y="78330"/>
                </a:lnTo>
                <a:lnTo>
                  <a:pt x="70680" y="78330"/>
                </a:lnTo>
                <a:lnTo>
                  <a:pt x="70680" y="78320"/>
                </a:lnTo>
                <a:lnTo>
                  <a:pt x="70680" y="78310"/>
                </a:lnTo>
                <a:lnTo>
                  <a:pt x="70680" y="78300"/>
                </a:lnTo>
                <a:lnTo>
                  <a:pt x="70680" y="78290"/>
                </a:lnTo>
                <a:lnTo>
                  <a:pt x="70690" y="78290"/>
                </a:lnTo>
                <a:lnTo>
                  <a:pt x="70690" y="78280"/>
                </a:lnTo>
                <a:lnTo>
                  <a:pt x="70690" y="78270"/>
                </a:lnTo>
                <a:lnTo>
                  <a:pt x="70690" y="78260"/>
                </a:lnTo>
                <a:lnTo>
                  <a:pt x="70690" y="78250"/>
                </a:lnTo>
                <a:lnTo>
                  <a:pt x="70700" y="78240"/>
                </a:lnTo>
                <a:lnTo>
                  <a:pt x="70700" y="78200"/>
                </a:lnTo>
                <a:lnTo>
                  <a:pt x="70710" y="78160"/>
                </a:lnTo>
                <a:lnTo>
                  <a:pt x="70720" y="78130"/>
                </a:lnTo>
                <a:lnTo>
                  <a:pt x="70750" y="78070"/>
                </a:lnTo>
                <a:lnTo>
                  <a:pt x="70780" y="78030"/>
                </a:lnTo>
                <a:lnTo>
                  <a:pt x="70790" y="78010"/>
                </a:lnTo>
                <a:lnTo>
                  <a:pt x="70800" y="78000"/>
                </a:lnTo>
                <a:lnTo>
                  <a:pt x="70810" y="77990"/>
                </a:lnTo>
                <a:lnTo>
                  <a:pt x="70820" y="77980"/>
                </a:lnTo>
                <a:lnTo>
                  <a:pt x="70820" y="77970"/>
                </a:lnTo>
                <a:lnTo>
                  <a:pt x="70830" y="77960"/>
                </a:lnTo>
                <a:lnTo>
                  <a:pt x="70840" y="77950"/>
                </a:lnTo>
                <a:lnTo>
                  <a:pt x="70850" y="77940"/>
                </a:lnTo>
                <a:lnTo>
                  <a:pt x="70860" y="77930"/>
                </a:lnTo>
                <a:lnTo>
                  <a:pt x="70870" y="77930"/>
                </a:lnTo>
                <a:lnTo>
                  <a:pt x="70870" y="77920"/>
                </a:lnTo>
                <a:lnTo>
                  <a:pt x="70880" y="77900"/>
                </a:lnTo>
                <a:lnTo>
                  <a:pt x="70880" y="77890"/>
                </a:lnTo>
                <a:lnTo>
                  <a:pt x="70880" y="77860"/>
                </a:lnTo>
                <a:lnTo>
                  <a:pt x="70880" y="77830"/>
                </a:lnTo>
                <a:lnTo>
                  <a:pt x="70870" y="77780"/>
                </a:lnTo>
                <a:lnTo>
                  <a:pt x="70870" y="77750"/>
                </a:lnTo>
                <a:lnTo>
                  <a:pt x="70870" y="77730"/>
                </a:lnTo>
                <a:lnTo>
                  <a:pt x="70860" y="77710"/>
                </a:lnTo>
                <a:lnTo>
                  <a:pt x="70860" y="77680"/>
                </a:lnTo>
                <a:lnTo>
                  <a:pt x="70860" y="77660"/>
                </a:lnTo>
                <a:lnTo>
                  <a:pt x="70860" y="77630"/>
                </a:lnTo>
                <a:lnTo>
                  <a:pt x="70850" y="77590"/>
                </a:lnTo>
                <a:lnTo>
                  <a:pt x="70850" y="77570"/>
                </a:lnTo>
                <a:lnTo>
                  <a:pt x="70850" y="77560"/>
                </a:lnTo>
                <a:lnTo>
                  <a:pt x="70850" y="77530"/>
                </a:lnTo>
                <a:lnTo>
                  <a:pt x="70840" y="77500"/>
                </a:lnTo>
                <a:lnTo>
                  <a:pt x="70840" y="77480"/>
                </a:lnTo>
                <a:lnTo>
                  <a:pt x="70840" y="77460"/>
                </a:lnTo>
                <a:lnTo>
                  <a:pt x="70840" y="77440"/>
                </a:lnTo>
                <a:lnTo>
                  <a:pt x="70850" y="77430"/>
                </a:lnTo>
                <a:lnTo>
                  <a:pt x="70860" y="77410"/>
                </a:lnTo>
                <a:lnTo>
                  <a:pt x="70870" y="77390"/>
                </a:lnTo>
                <a:lnTo>
                  <a:pt x="70880" y="77370"/>
                </a:lnTo>
                <a:lnTo>
                  <a:pt x="70890" y="77360"/>
                </a:lnTo>
                <a:lnTo>
                  <a:pt x="70900" y="77350"/>
                </a:lnTo>
                <a:lnTo>
                  <a:pt x="70900" y="77340"/>
                </a:lnTo>
                <a:lnTo>
                  <a:pt x="70910" y="77330"/>
                </a:lnTo>
                <a:lnTo>
                  <a:pt x="70920" y="77320"/>
                </a:lnTo>
                <a:lnTo>
                  <a:pt x="70930" y="77300"/>
                </a:lnTo>
                <a:lnTo>
                  <a:pt x="70930" y="77280"/>
                </a:lnTo>
                <a:lnTo>
                  <a:pt x="70940" y="77260"/>
                </a:lnTo>
                <a:lnTo>
                  <a:pt x="70950" y="77240"/>
                </a:lnTo>
                <a:lnTo>
                  <a:pt x="70960" y="77220"/>
                </a:lnTo>
                <a:lnTo>
                  <a:pt x="70960" y="77190"/>
                </a:lnTo>
                <a:lnTo>
                  <a:pt x="70970" y="77170"/>
                </a:lnTo>
                <a:lnTo>
                  <a:pt x="70970" y="77150"/>
                </a:lnTo>
                <a:lnTo>
                  <a:pt x="70960" y="77140"/>
                </a:lnTo>
                <a:lnTo>
                  <a:pt x="70960" y="77130"/>
                </a:lnTo>
                <a:lnTo>
                  <a:pt x="70970" y="77130"/>
                </a:lnTo>
                <a:lnTo>
                  <a:pt x="70970" y="77120"/>
                </a:lnTo>
                <a:lnTo>
                  <a:pt x="70970" y="77110"/>
                </a:lnTo>
                <a:lnTo>
                  <a:pt x="70960" y="77100"/>
                </a:lnTo>
                <a:lnTo>
                  <a:pt x="70960" y="77070"/>
                </a:lnTo>
                <a:lnTo>
                  <a:pt x="70960" y="77050"/>
                </a:lnTo>
                <a:lnTo>
                  <a:pt x="70950" y="77020"/>
                </a:lnTo>
                <a:lnTo>
                  <a:pt x="70950" y="77000"/>
                </a:lnTo>
                <a:lnTo>
                  <a:pt x="70950" y="76990"/>
                </a:lnTo>
                <a:lnTo>
                  <a:pt x="70940" y="76970"/>
                </a:lnTo>
                <a:lnTo>
                  <a:pt x="70940" y="76960"/>
                </a:lnTo>
                <a:lnTo>
                  <a:pt x="70930" y="76930"/>
                </a:lnTo>
                <a:lnTo>
                  <a:pt x="70920" y="76910"/>
                </a:lnTo>
                <a:lnTo>
                  <a:pt x="70910" y="76870"/>
                </a:lnTo>
                <a:lnTo>
                  <a:pt x="70900" y="76850"/>
                </a:lnTo>
                <a:lnTo>
                  <a:pt x="70890" y="76830"/>
                </a:lnTo>
                <a:lnTo>
                  <a:pt x="70890" y="76810"/>
                </a:lnTo>
                <a:lnTo>
                  <a:pt x="70880" y="76800"/>
                </a:lnTo>
                <a:lnTo>
                  <a:pt x="70880" y="76780"/>
                </a:lnTo>
                <a:lnTo>
                  <a:pt x="70870" y="76760"/>
                </a:lnTo>
                <a:lnTo>
                  <a:pt x="70870" y="76740"/>
                </a:lnTo>
                <a:lnTo>
                  <a:pt x="70860" y="76730"/>
                </a:lnTo>
                <a:lnTo>
                  <a:pt x="70850" y="76730"/>
                </a:lnTo>
                <a:lnTo>
                  <a:pt x="70840" y="76720"/>
                </a:lnTo>
                <a:lnTo>
                  <a:pt x="70840" y="76710"/>
                </a:lnTo>
                <a:lnTo>
                  <a:pt x="70830" y="76690"/>
                </a:lnTo>
                <a:lnTo>
                  <a:pt x="70830" y="76680"/>
                </a:lnTo>
                <a:lnTo>
                  <a:pt x="70820" y="76670"/>
                </a:lnTo>
                <a:lnTo>
                  <a:pt x="70820" y="76650"/>
                </a:lnTo>
                <a:lnTo>
                  <a:pt x="70830" y="76640"/>
                </a:lnTo>
                <a:lnTo>
                  <a:pt x="70830" y="76620"/>
                </a:lnTo>
                <a:lnTo>
                  <a:pt x="70830" y="76600"/>
                </a:lnTo>
                <a:lnTo>
                  <a:pt x="70830" y="76580"/>
                </a:lnTo>
                <a:lnTo>
                  <a:pt x="70830" y="76560"/>
                </a:lnTo>
                <a:lnTo>
                  <a:pt x="70830" y="76540"/>
                </a:lnTo>
                <a:lnTo>
                  <a:pt x="70830" y="76520"/>
                </a:lnTo>
                <a:lnTo>
                  <a:pt x="70840" y="76500"/>
                </a:lnTo>
                <a:lnTo>
                  <a:pt x="70850" y="76490"/>
                </a:lnTo>
                <a:lnTo>
                  <a:pt x="70850" y="76480"/>
                </a:lnTo>
                <a:lnTo>
                  <a:pt x="70840" y="76440"/>
                </a:lnTo>
                <a:lnTo>
                  <a:pt x="70850" y="76420"/>
                </a:lnTo>
                <a:lnTo>
                  <a:pt x="70850" y="76410"/>
                </a:lnTo>
                <a:lnTo>
                  <a:pt x="70860" y="76400"/>
                </a:lnTo>
                <a:lnTo>
                  <a:pt x="70880" y="76390"/>
                </a:lnTo>
                <a:lnTo>
                  <a:pt x="70890" y="76380"/>
                </a:lnTo>
                <a:lnTo>
                  <a:pt x="70900" y="76360"/>
                </a:lnTo>
                <a:lnTo>
                  <a:pt x="70910" y="76350"/>
                </a:lnTo>
                <a:lnTo>
                  <a:pt x="70910" y="76340"/>
                </a:lnTo>
                <a:lnTo>
                  <a:pt x="70920" y="76310"/>
                </a:lnTo>
                <a:lnTo>
                  <a:pt x="70920" y="76290"/>
                </a:lnTo>
                <a:lnTo>
                  <a:pt x="70910" y="76280"/>
                </a:lnTo>
                <a:lnTo>
                  <a:pt x="70910" y="76270"/>
                </a:lnTo>
                <a:lnTo>
                  <a:pt x="70900" y="76270"/>
                </a:lnTo>
                <a:lnTo>
                  <a:pt x="70900" y="76250"/>
                </a:lnTo>
                <a:lnTo>
                  <a:pt x="70900" y="76240"/>
                </a:lnTo>
                <a:lnTo>
                  <a:pt x="70900" y="76230"/>
                </a:lnTo>
                <a:lnTo>
                  <a:pt x="70900" y="76220"/>
                </a:lnTo>
                <a:lnTo>
                  <a:pt x="70910" y="76210"/>
                </a:lnTo>
                <a:lnTo>
                  <a:pt x="70920" y="76200"/>
                </a:lnTo>
                <a:lnTo>
                  <a:pt x="70920" y="76190"/>
                </a:lnTo>
                <a:lnTo>
                  <a:pt x="70920" y="76180"/>
                </a:lnTo>
                <a:lnTo>
                  <a:pt x="70910" y="76170"/>
                </a:lnTo>
                <a:lnTo>
                  <a:pt x="70910" y="76160"/>
                </a:lnTo>
                <a:lnTo>
                  <a:pt x="70900" y="76150"/>
                </a:lnTo>
                <a:lnTo>
                  <a:pt x="70900" y="76140"/>
                </a:lnTo>
                <a:lnTo>
                  <a:pt x="70900" y="76100"/>
                </a:lnTo>
                <a:lnTo>
                  <a:pt x="70900" y="76090"/>
                </a:lnTo>
                <a:lnTo>
                  <a:pt x="70900" y="76060"/>
                </a:lnTo>
                <a:lnTo>
                  <a:pt x="70900" y="76050"/>
                </a:lnTo>
                <a:lnTo>
                  <a:pt x="70910" y="76050"/>
                </a:lnTo>
                <a:lnTo>
                  <a:pt x="70920" y="76040"/>
                </a:lnTo>
                <a:lnTo>
                  <a:pt x="70920" y="76030"/>
                </a:lnTo>
                <a:lnTo>
                  <a:pt x="70930" y="76030"/>
                </a:lnTo>
                <a:lnTo>
                  <a:pt x="70940" y="76010"/>
                </a:lnTo>
                <a:lnTo>
                  <a:pt x="70960" y="76000"/>
                </a:lnTo>
                <a:lnTo>
                  <a:pt x="70980" y="75990"/>
                </a:lnTo>
                <a:lnTo>
                  <a:pt x="70990" y="75990"/>
                </a:lnTo>
                <a:lnTo>
                  <a:pt x="71000" y="75980"/>
                </a:lnTo>
                <a:lnTo>
                  <a:pt x="71010" y="75980"/>
                </a:lnTo>
                <a:lnTo>
                  <a:pt x="71020" y="75960"/>
                </a:lnTo>
                <a:lnTo>
                  <a:pt x="71030" y="75950"/>
                </a:lnTo>
                <a:lnTo>
                  <a:pt x="71040" y="75940"/>
                </a:lnTo>
                <a:lnTo>
                  <a:pt x="71050" y="75930"/>
                </a:lnTo>
                <a:lnTo>
                  <a:pt x="71070" y="75910"/>
                </a:lnTo>
                <a:lnTo>
                  <a:pt x="71080" y="75890"/>
                </a:lnTo>
                <a:lnTo>
                  <a:pt x="71100" y="75860"/>
                </a:lnTo>
                <a:lnTo>
                  <a:pt x="71100" y="75850"/>
                </a:lnTo>
                <a:lnTo>
                  <a:pt x="71120" y="75830"/>
                </a:lnTo>
                <a:lnTo>
                  <a:pt x="71130" y="75800"/>
                </a:lnTo>
                <a:lnTo>
                  <a:pt x="71140" y="75780"/>
                </a:lnTo>
                <a:lnTo>
                  <a:pt x="71140" y="75760"/>
                </a:lnTo>
                <a:lnTo>
                  <a:pt x="71150" y="75750"/>
                </a:lnTo>
                <a:lnTo>
                  <a:pt x="71170" y="75730"/>
                </a:lnTo>
                <a:lnTo>
                  <a:pt x="71190" y="75720"/>
                </a:lnTo>
                <a:lnTo>
                  <a:pt x="71210" y="75700"/>
                </a:lnTo>
                <a:lnTo>
                  <a:pt x="71220" y="75700"/>
                </a:lnTo>
                <a:lnTo>
                  <a:pt x="71230" y="75710"/>
                </a:lnTo>
                <a:close/>
                <a:moveTo>
                  <a:pt x="60350" y="73760"/>
                </a:moveTo>
                <a:lnTo>
                  <a:pt x="60350" y="73770"/>
                </a:lnTo>
                <a:lnTo>
                  <a:pt x="60350" y="73780"/>
                </a:lnTo>
                <a:lnTo>
                  <a:pt x="60350" y="73790"/>
                </a:lnTo>
                <a:lnTo>
                  <a:pt x="60350" y="73800"/>
                </a:lnTo>
                <a:lnTo>
                  <a:pt x="60340" y="73810"/>
                </a:lnTo>
                <a:lnTo>
                  <a:pt x="60330" y="73810"/>
                </a:lnTo>
                <a:lnTo>
                  <a:pt x="60320" y="73810"/>
                </a:lnTo>
                <a:lnTo>
                  <a:pt x="60310" y="73810"/>
                </a:lnTo>
                <a:lnTo>
                  <a:pt x="60300" y="73810"/>
                </a:lnTo>
                <a:lnTo>
                  <a:pt x="60290" y="73810"/>
                </a:lnTo>
                <a:lnTo>
                  <a:pt x="60280" y="73810"/>
                </a:lnTo>
                <a:lnTo>
                  <a:pt x="60280" y="73820"/>
                </a:lnTo>
                <a:lnTo>
                  <a:pt x="60270" y="73830"/>
                </a:lnTo>
                <a:lnTo>
                  <a:pt x="60260" y="73840"/>
                </a:lnTo>
                <a:lnTo>
                  <a:pt x="60260" y="73850"/>
                </a:lnTo>
                <a:lnTo>
                  <a:pt x="60250" y="73860"/>
                </a:lnTo>
                <a:lnTo>
                  <a:pt x="60240" y="73860"/>
                </a:lnTo>
                <a:lnTo>
                  <a:pt x="60230" y="73870"/>
                </a:lnTo>
                <a:lnTo>
                  <a:pt x="60230" y="73880"/>
                </a:lnTo>
                <a:lnTo>
                  <a:pt x="60220" y="73880"/>
                </a:lnTo>
                <a:lnTo>
                  <a:pt x="60200" y="73890"/>
                </a:lnTo>
                <a:lnTo>
                  <a:pt x="60180" y="73930"/>
                </a:lnTo>
                <a:lnTo>
                  <a:pt x="60170" y="73930"/>
                </a:lnTo>
                <a:lnTo>
                  <a:pt x="60160" y="73940"/>
                </a:lnTo>
                <a:lnTo>
                  <a:pt x="60160" y="73950"/>
                </a:lnTo>
                <a:lnTo>
                  <a:pt x="60160" y="73960"/>
                </a:lnTo>
                <a:lnTo>
                  <a:pt x="60140" y="74000"/>
                </a:lnTo>
                <a:lnTo>
                  <a:pt x="60120" y="74010"/>
                </a:lnTo>
                <a:lnTo>
                  <a:pt x="60090" y="74040"/>
                </a:lnTo>
                <a:lnTo>
                  <a:pt x="60070" y="74050"/>
                </a:lnTo>
                <a:lnTo>
                  <a:pt x="60060" y="74060"/>
                </a:lnTo>
                <a:lnTo>
                  <a:pt x="60050" y="74060"/>
                </a:lnTo>
                <a:lnTo>
                  <a:pt x="60050" y="74070"/>
                </a:lnTo>
                <a:lnTo>
                  <a:pt x="60050" y="74080"/>
                </a:lnTo>
                <a:lnTo>
                  <a:pt x="60050" y="74090"/>
                </a:lnTo>
                <a:lnTo>
                  <a:pt x="60050" y="74100"/>
                </a:lnTo>
                <a:lnTo>
                  <a:pt x="60040" y="74100"/>
                </a:lnTo>
                <a:lnTo>
                  <a:pt x="60030" y="74110"/>
                </a:lnTo>
                <a:lnTo>
                  <a:pt x="60020" y="74110"/>
                </a:lnTo>
                <a:lnTo>
                  <a:pt x="60010" y="74110"/>
                </a:lnTo>
                <a:lnTo>
                  <a:pt x="60000" y="74110"/>
                </a:lnTo>
                <a:lnTo>
                  <a:pt x="60000" y="74100"/>
                </a:lnTo>
                <a:lnTo>
                  <a:pt x="60000" y="74090"/>
                </a:lnTo>
                <a:lnTo>
                  <a:pt x="59990" y="74070"/>
                </a:lnTo>
                <a:lnTo>
                  <a:pt x="59990" y="74060"/>
                </a:lnTo>
                <a:lnTo>
                  <a:pt x="59980" y="74040"/>
                </a:lnTo>
                <a:lnTo>
                  <a:pt x="59970" y="74000"/>
                </a:lnTo>
                <a:lnTo>
                  <a:pt x="59970" y="73980"/>
                </a:lnTo>
                <a:lnTo>
                  <a:pt x="59970" y="73970"/>
                </a:lnTo>
                <a:lnTo>
                  <a:pt x="59970" y="73940"/>
                </a:lnTo>
                <a:lnTo>
                  <a:pt x="59980" y="73910"/>
                </a:lnTo>
                <a:lnTo>
                  <a:pt x="59980" y="73890"/>
                </a:lnTo>
                <a:lnTo>
                  <a:pt x="59990" y="73880"/>
                </a:lnTo>
                <a:lnTo>
                  <a:pt x="59990" y="73870"/>
                </a:lnTo>
                <a:lnTo>
                  <a:pt x="59990" y="73830"/>
                </a:lnTo>
                <a:lnTo>
                  <a:pt x="59990" y="73820"/>
                </a:lnTo>
                <a:lnTo>
                  <a:pt x="59990" y="73800"/>
                </a:lnTo>
                <a:lnTo>
                  <a:pt x="59990" y="73790"/>
                </a:lnTo>
                <a:lnTo>
                  <a:pt x="59980" y="73780"/>
                </a:lnTo>
                <a:lnTo>
                  <a:pt x="59970" y="73770"/>
                </a:lnTo>
                <a:lnTo>
                  <a:pt x="59960" y="73770"/>
                </a:lnTo>
                <a:lnTo>
                  <a:pt x="59950" y="73770"/>
                </a:lnTo>
                <a:lnTo>
                  <a:pt x="59940" y="73780"/>
                </a:lnTo>
                <a:lnTo>
                  <a:pt x="59940" y="73790"/>
                </a:lnTo>
                <a:lnTo>
                  <a:pt x="59930" y="73810"/>
                </a:lnTo>
                <a:lnTo>
                  <a:pt x="59930" y="73830"/>
                </a:lnTo>
                <a:lnTo>
                  <a:pt x="59920" y="73840"/>
                </a:lnTo>
                <a:lnTo>
                  <a:pt x="59900" y="73840"/>
                </a:lnTo>
                <a:lnTo>
                  <a:pt x="59890" y="73850"/>
                </a:lnTo>
                <a:lnTo>
                  <a:pt x="59880" y="73840"/>
                </a:lnTo>
                <a:lnTo>
                  <a:pt x="59880" y="73820"/>
                </a:lnTo>
                <a:lnTo>
                  <a:pt x="59880" y="73770"/>
                </a:lnTo>
                <a:lnTo>
                  <a:pt x="59880" y="73750"/>
                </a:lnTo>
                <a:lnTo>
                  <a:pt x="59890" y="73750"/>
                </a:lnTo>
                <a:lnTo>
                  <a:pt x="59900" y="73740"/>
                </a:lnTo>
                <a:lnTo>
                  <a:pt x="59910" y="73740"/>
                </a:lnTo>
                <a:lnTo>
                  <a:pt x="59920" y="73740"/>
                </a:lnTo>
                <a:lnTo>
                  <a:pt x="59920" y="73730"/>
                </a:lnTo>
                <a:lnTo>
                  <a:pt x="59930" y="73720"/>
                </a:lnTo>
                <a:lnTo>
                  <a:pt x="59940" y="73720"/>
                </a:lnTo>
                <a:lnTo>
                  <a:pt x="59950" y="73710"/>
                </a:lnTo>
                <a:lnTo>
                  <a:pt x="59960" y="73710"/>
                </a:lnTo>
                <a:lnTo>
                  <a:pt x="59980" y="73710"/>
                </a:lnTo>
                <a:lnTo>
                  <a:pt x="59990" y="73710"/>
                </a:lnTo>
                <a:lnTo>
                  <a:pt x="60000" y="73700"/>
                </a:lnTo>
                <a:lnTo>
                  <a:pt x="60000" y="73690"/>
                </a:lnTo>
                <a:lnTo>
                  <a:pt x="60010" y="73690"/>
                </a:lnTo>
                <a:lnTo>
                  <a:pt x="60020" y="73690"/>
                </a:lnTo>
                <a:lnTo>
                  <a:pt x="60030" y="73680"/>
                </a:lnTo>
                <a:lnTo>
                  <a:pt x="60050" y="73680"/>
                </a:lnTo>
                <a:lnTo>
                  <a:pt x="60060" y="73670"/>
                </a:lnTo>
                <a:lnTo>
                  <a:pt x="60080" y="73660"/>
                </a:lnTo>
                <a:lnTo>
                  <a:pt x="60100" y="73650"/>
                </a:lnTo>
                <a:lnTo>
                  <a:pt x="60120" y="73640"/>
                </a:lnTo>
                <a:lnTo>
                  <a:pt x="60140" y="73630"/>
                </a:lnTo>
                <a:lnTo>
                  <a:pt x="60160" y="73620"/>
                </a:lnTo>
                <a:lnTo>
                  <a:pt x="60190" y="73610"/>
                </a:lnTo>
                <a:lnTo>
                  <a:pt x="60220" y="73610"/>
                </a:lnTo>
                <a:lnTo>
                  <a:pt x="60240" y="73610"/>
                </a:lnTo>
                <a:lnTo>
                  <a:pt x="60270" y="73600"/>
                </a:lnTo>
                <a:lnTo>
                  <a:pt x="60320" y="73600"/>
                </a:lnTo>
                <a:lnTo>
                  <a:pt x="60340" y="73600"/>
                </a:lnTo>
                <a:lnTo>
                  <a:pt x="60350" y="73610"/>
                </a:lnTo>
                <a:lnTo>
                  <a:pt x="60360" y="73610"/>
                </a:lnTo>
                <a:lnTo>
                  <a:pt x="60360" y="73620"/>
                </a:lnTo>
                <a:lnTo>
                  <a:pt x="60370" y="73630"/>
                </a:lnTo>
                <a:lnTo>
                  <a:pt x="60380" y="73640"/>
                </a:lnTo>
                <a:lnTo>
                  <a:pt x="60380" y="73650"/>
                </a:lnTo>
                <a:lnTo>
                  <a:pt x="60380" y="73670"/>
                </a:lnTo>
                <a:lnTo>
                  <a:pt x="60380" y="73680"/>
                </a:lnTo>
                <a:lnTo>
                  <a:pt x="60370" y="73710"/>
                </a:lnTo>
                <a:lnTo>
                  <a:pt x="60360" y="73720"/>
                </a:lnTo>
                <a:lnTo>
                  <a:pt x="60360" y="73730"/>
                </a:lnTo>
                <a:lnTo>
                  <a:pt x="60350" y="73750"/>
                </a:lnTo>
                <a:lnTo>
                  <a:pt x="60350" y="73760"/>
                </a:lnTo>
                <a:close/>
                <a:moveTo>
                  <a:pt x="59640" y="73310"/>
                </a:moveTo>
                <a:lnTo>
                  <a:pt x="59680" y="73310"/>
                </a:lnTo>
                <a:lnTo>
                  <a:pt x="59740" y="73310"/>
                </a:lnTo>
                <a:lnTo>
                  <a:pt x="59760" y="73310"/>
                </a:lnTo>
                <a:lnTo>
                  <a:pt x="59780" y="73310"/>
                </a:lnTo>
                <a:lnTo>
                  <a:pt x="59790" y="73320"/>
                </a:lnTo>
                <a:lnTo>
                  <a:pt x="59810" y="73340"/>
                </a:lnTo>
                <a:lnTo>
                  <a:pt x="59830" y="73360"/>
                </a:lnTo>
                <a:lnTo>
                  <a:pt x="59840" y="73380"/>
                </a:lnTo>
                <a:lnTo>
                  <a:pt x="59850" y="73400"/>
                </a:lnTo>
                <a:lnTo>
                  <a:pt x="59870" y="73430"/>
                </a:lnTo>
                <a:lnTo>
                  <a:pt x="59870" y="73460"/>
                </a:lnTo>
                <a:lnTo>
                  <a:pt x="59870" y="73490"/>
                </a:lnTo>
                <a:lnTo>
                  <a:pt x="59860" y="73540"/>
                </a:lnTo>
                <a:lnTo>
                  <a:pt x="59830" y="73580"/>
                </a:lnTo>
                <a:lnTo>
                  <a:pt x="59800" y="73670"/>
                </a:lnTo>
                <a:lnTo>
                  <a:pt x="59780" y="73710"/>
                </a:lnTo>
                <a:lnTo>
                  <a:pt x="59760" y="73750"/>
                </a:lnTo>
                <a:lnTo>
                  <a:pt x="59740" y="73780"/>
                </a:lnTo>
                <a:lnTo>
                  <a:pt x="59730" y="73810"/>
                </a:lnTo>
                <a:lnTo>
                  <a:pt x="59720" y="73860"/>
                </a:lnTo>
                <a:lnTo>
                  <a:pt x="59710" y="73900"/>
                </a:lnTo>
                <a:lnTo>
                  <a:pt x="59700" y="73930"/>
                </a:lnTo>
                <a:lnTo>
                  <a:pt x="59690" y="73930"/>
                </a:lnTo>
                <a:lnTo>
                  <a:pt x="59680" y="73930"/>
                </a:lnTo>
                <a:lnTo>
                  <a:pt x="59670" y="73930"/>
                </a:lnTo>
                <a:lnTo>
                  <a:pt x="59670" y="73950"/>
                </a:lnTo>
                <a:lnTo>
                  <a:pt x="59670" y="73970"/>
                </a:lnTo>
                <a:lnTo>
                  <a:pt x="59660" y="73980"/>
                </a:lnTo>
                <a:lnTo>
                  <a:pt x="59660" y="73990"/>
                </a:lnTo>
                <a:lnTo>
                  <a:pt x="59650" y="73990"/>
                </a:lnTo>
                <a:lnTo>
                  <a:pt x="59640" y="73990"/>
                </a:lnTo>
                <a:lnTo>
                  <a:pt x="59630" y="73980"/>
                </a:lnTo>
                <a:lnTo>
                  <a:pt x="59630" y="73970"/>
                </a:lnTo>
                <a:lnTo>
                  <a:pt x="59620" y="73970"/>
                </a:lnTo>
                <a:lnTo>
                  <a:pt x="59620" y="73960"/>
                </a:lnTo>
                <a:lnTo>
                  <a:pt x="59610" y="73960"/>
                </a:lnTo>
                <a:lnTo>
                  <a:pt x="59600" y="73970"/>
                </a:lnTo>
                <a:lnTo>
                  <a:pt x="59600" y="73980"/>
                </a:lnTo>
                <a:lnTo>
                  <a:pt x="59610" y="73990"/>
                </a:lnTo>
                <a:lnTo>
                  <a:pt x="59610" y="74000"/>
                </a:lnTo>
                <a:lnTo>
                  <a:pt x="59600" y="74010"/>
                </a:lnTo>
                <a:lnTo>
                  <a:pt x="59590" y="74010"/>
                </a:lnTo>
                <a:lnTo>
                  <a:pt x="59580" y="74020"/>
                </a:lnTo>
                <a:lnTo>
                  <a:pt x="59570" y="74020"/>
                </a:lnTo>
                <a:lnTo>
                  <a:pt x="59560" y="74030"/>
                </a:lnTo>
                <a:lnTo>
                  <a:pt x="59560" y="74040"/>
                </a:lnTo>
                <a:lnTo>
                  <a:pt x="59550" y="74050"/>
                </a:lnTo>
                <a:lnTo>
                  <a:pt x="59550" y="74060"/>
                </a:lnTo>
                <a:lnTo>
                  <a:pt x="59530" y="74060"/>
                </a:lnTo>
                <a:lnTo>
                  <a:pt x="59510" y="74060"/>
                </a:lnTo>
                <a:lnTo>
                  <a:pt x="59490" y="74060"/>
                </a:lnTo>
                <a:lnTo>
                  <a:pt x="59480" y="74050"/>
                </a:lnTo>
                <a:lnTo>
                  <a:pt x="59460" y="74050"/>
                </a:lnTo>
                <a:lnTo>
                  <a:pt x="59460" y="74040"/>
                </a:lnTo>
                <a:lnTo>
                  <a:pt x="59450" y="74030"/>
                </a:lnTo>
                <a:lnTo>
                  <a:pt x="59450" y="74020"/>
                </a:lnTo>
                <a:lnTo>
                  <a:pt x="59450" y="74010"/>
                </a:lnTo>
                <a:lnTo>
                  <a:pt x="59450" y="74000"/>
                </a:lnTo>
                <a:lnTo>
                  <a:pt x="59470" y="73990"/>
                </a:lnTo>
                <a:lnTo>
                  <a:pt x="59490" y="73980"/>
                </a:lnTo>
                <a:lnTo>
                  <a:pt x="59500" y="73980"/>
                </a:lnTo>
                <a:lnTo>
                  <a:pt x="59510" y="73970"/>
                </a:lnTo>
                <a:lnTo>
                  <a:pt x="59520" y="73950"/>
                </a:lnTo>
                <a:lnTo>
                  <a:pt x="59530" y="73940"/>
                </a:lnTo>
                <a:lnTo>
                  <a:pt x="59530" y="73920"/>
                </a:lnTo>
                <a:lnTo>
                  <a:pt x="59540" y="73920"/>
                </a:lnTo>
                <a:lnTo>
                  <a:pt x="59530" y="73910"/>
                </a:lnTo>
                <a:lnTo>
                  <a:pt x="59520" y="73910"/>
                </a:lnTo>
                <a:lnTo>
                  <a:pt x="59510" y="73910"/>
                </a:lnTo>
                <a:lnTo>
                  <a:pt x="59500" y="73920"/>
                </a:lnTo>
                <a:lnTo>
                  <a:pt x="59490" y="73930"/>
                </a:lnTo>
                <a:lnTo>
                  <a:pt x="59470" y="73940"/>
                </a:lnTo>
                <a:lnTo>
                  <a:pt x="59460" y="73950"/>
                </a:lnTo>
                <a:lnTo>
                  <a:pt x="59450" y="73960"/>
                </a:lnTo>
                <a:lnTo>
                  <a:pt x="59440" y="73970"/>
                </a:lnTo>
                <a:lnTo>
                  <a:pt x="59440" y="73980"/>
                </a:lnTo>
                <a:lnTo>
                  <a:pt x="59430" y="73980"/>
                </a:lnTo>
                <a:lnTo>
                  <a:pt x="59420" y="73980"/>
                </a:lnTo>
                <a:lnTo>
                  <a:pt x="59410" y="73980"/>
                </a:lnTo>
                <a:lnTo>
                  <a:pt x="59400" y="73990"/>
                </a:lnTo>
                <a:lnTo>
                  <a:pt x="59390" y="74000"/>
                </a:lnTo>
                <a:lnTo>
                  <a:pt x="59390" y="74010"/>
                </a:lnTo>
                <a:lnTo>
                  <a:pt x="59380" y="74020"/>
                </a:lnTo>
                <a:lnTo>
                  <a:pt x="59370" y="74020"/>
                </a:lnTo>
                <a:lnTo>
                  <a:pt x="59360" y="74030"/>
                </a:lnTo>
                <a:lnTo>
                  <a:pt x="59360" y="74040"/>
                </a:lnTo>
                <a:lnTo>
                  <a:pt x="59350" y="74050"/>
                </a:lnTo>
                <a:lnTo>
                  <a:pt x="59330" y="74060"/>
                </a:lnTo>
                <a:lnTo>
                  <a:pt x="59310" y="74070"/>
                </a:lnTo>
                <a:lnTo>
                  <a:pt x="59290" y="74080"/>
                </a:lnTo>
                <a:lnTo>
                  <a:pt x="59270" y="74090"/>
                </a:lnTo>
                <a:lnTo>
                  <a:pt x="59240" y="74110"/>
                </a:lnTo>
                <a:lnTo>
                  <a:pt x="59230" y="74110"/>
                </a:lnTo>
                <a:lnTo>
                  <a:pt x="59220" y="74120"/>
                </a:lnTo>
                <a:lnTo>
                  <a:pt x="59210" y="74130"/>
                </a:lnTo>
                <a:lnTo>
                  <a:pt x="59200" y="74140"/>
                </a:lnTo>
                <a:lnTo>
                  <a:pt x="59190" y="74150"/>
                </a:lnTo>
                <a:lnTo>
                  <a:pt x="59180" y="74150"/>
                </a:lnTo>
                <a:lnTo>
                  <a:pt x="59170" y="74160"/>
                </a:lnTo>
                <a:lnTo>
                  <a:pt x="59170" y="74170"/>
                </a:lnTo>
                <a:lnTo>
                  <a:pt x="59160" y="74170"/>
                </a:lnTo>
                <a:lnTo>
                  <a:pt x="59150" y="74180"/>
                </a:lnTo>
                <a:lnTo>
                  <a:pt x="59150" y="74190"/>
                </a:lnTo>
                <a:lnTo>
                  <a:pt x="59140" y="74190"/>
                </a:lnTo>
                <a:lnTo>
                  <a:pt x="59120" y="74190"/>
                </a:lnTo>
                <a:lnTo>
                  <a:pt x="59110" y="74200"/>
                </a:lnTo>
                <a:lnTo>
                  <a:pt x="59100" y="74210"/>
                </a:lnTo>
                <a:lnTo>
                  <a:pt x="59090" y="74210"/>
                </a:lnTo>
                <a:lnTo>
                  <a:pt x="59080" y="74220"/>
                </a:lnTo>
                <a:lnTo>
                  <a:pt x="59070" y="74220"/>
                </a:lnTo>
                <a:lnTo>
                  <a:pt x="59060" y="74220"/>
                </a:lnTo>
                <a:lnTo>
                  <a:pt x="59050" y="74210"/>
                </a:lnTo>
                <a:lnTo>
                  <a:pt x="59040" y="74210"/>
                </a:lnTo>
                <a:lnTo>
                  <a:pt x="59040" y="74200"/>
                </a:lnTo>
                <a:lnTo>
                  <a:pt x="59030" y="74200"/>
                </a:lnTo>
                <a:lnTo>
                  <a:pt x="59020" y="74190"/>
                </a:lnTo>
                <a:lnTo>
                  <a:pt x="59010" y="74180"/>
                </a:lnTo>
                <a:lnTo>
                  <a:pt x="59000" y="74170"/>
                </a:lnTo>
                <a:lnTo>
                  <a:pt x="59000" y="74160"/>
                </a:lnTo>
                <a:lnTo>
                  <a:pt x="58990" y="74150"/>
                </a:lnTo>
                <a:lnTo>
                  <a:pt x="58990" y="74140"/>
                </a:lnTo>
                <a:lnTo>
                  <a:pt x="58980" y="74140"/>
                </a:lnTo>
                <a:lnTo>
                  <a:pt x="58970" y="74140"/>
                </a:lnTo>
                <a:lnTo>
                  <a:pt x="58960" y="74150"/>
                </a:lnTo>
                <a:lnTo>
                  <a:pt x="58950" y="74150"/>
                </a:lnTo>
                <a:lnTo>
                  <a:pt x="58940" y="74130"/>
                </a:lnTo>
                <a:lnTo>
                  <a:pt x="58920" y="74110"/>
                </a:lnTo>
                <a:lnTo>
                  <a:pt x="58920" y="74100"/>
                </a:lnTo>
                <a:lnTo>
                  <a:pt x="58910" y="74080"/>
                </a:lnTo>
                <a:lnTo>
                  <a:pt x="58910" y="74060"/>
                </a:lnTo>
                <a:lnTo>
                  <a:pt x="58900" y="74050"/>
                </a:lnTo>
                <a:lnTo>
                  <a:pt x="58880" y="74020"/>
                </a:lnTo>
                <a:lnTo>
                  <a:pt x="58880" y="74000"/>
                </a:lnTo>
                <a:lnTo>
                  <a:pt x="58880" y="73990"/>
                </a:lnTo>
                <a:lnTo>
                  <a:pt x="58880" y="73960"/>
                </a:lnTo>
                <a:lnTo>
                  <a:pt x="58880" y="73940"/>
                </a:lnTo>
                <a:lnTo>
                  <a:pt x="58870" y="73930"/>
                </a:lnTo>
                <a:lnTo>
                  <a:pt x="58870" y="73920"/>
                </a:lnTo>
                <a:lnTo>
                  <a:pt x="58860" y="73900"/>
                </a:lnTo>
                <a:lnTo>
                  <a:pt x="58860" y="73870"/>
                </a:lnTo>
                <a:lnTo>
                  <a:pt x="58860" y="73860"/>
                </a:lnTo>
                <a:lnTo>
                  <a:pt x="58860" y="73850"/>
                </a:lnTo>
                <a:lnTo>
                  <a:pt x="58850" y="73840"/>
                </a:lnTo>
                <a:lnTo>
                  <a:pt x="58840" y="73840"/>
                </a:lnTo>
                <a:lnTo>
                  <a:pt x="58840" y="73820"/>
                </a:lnTo>
                <a:lnTo>
                  <a:pt x="58830" y="73790"/>
                </a:lnTo>
                <a:lnTo>
                  <a:pt x="58830" y="73730"/>
                </a:lnTo>
                <a:lnTo>
                  <a:pt x="58830" y="73670"/>
                </a:lnTo>
                <a:lnTo>
                  <a:pt x="58830" y="73640"/>
                </a:lnTo>
                <a:lnTo>
                  <a:pt x="58830" y="73620"/>
                </a:lnTo>
                <a:lnTo>
                  <a:pt x="58830" y="73540"/>
                </a:lnTo>
                <a:lnTo>
                  <a:pt x="58840" y="73490"/>
                </a:lnTo>
                <a:lnTo>
                  <a:pt x="58860" y="73440"/>
                </a:lnTo>
                <a:lnTo>
                  <a:pt x="58910" y="73350"/>
                </a:lnTo>
                <a:lnTo>
                  <a:pt x="58960" y="73280"/>
                </a:lnTo>
                <a:lnTo>
                  <a:pt x="59060" y="73190"/>
                </a:lnTo>
                <a:lnTo>
                  <a:pt x="59120" y="73140"/>
                </a:lnTo>
                <a:lnTo>
                  <a:pt x="59160" y="73100"/>
                </a:lnTo>
                <a:lnTo>
                  <a:pt x="59190" y="73080"/>
                </a:lnTo>
                <a:lnTo>
                  <a:pt x="59200" y="73070"/>
                </a:lnTo>
                <a:lnTo>
                  <a:pt x="59230" y="73060"/>
                </a:lnTo>
                <a:lnTo>
                  <a:pt x="59240" y="73070"/>
                </a:lnTo>
                <a:lnTo>
                  <a:pt x="59270" y="73070"/>
                </a:lnTo>
                <a:lnTo>
                  <a:pt x="59290" y="73080"/>
                </a:lnTo>
                <a:lnTo>
                  <a:pt x="59310" y="73090"/>
                </a:lnTo>
                <a:lnTo>
                  <a:pt x="59330" y="73100"/>
                </a:lnTo>
                <a:lnTo>
                  <a:pt x="59350" y="73130"/>
                </a:lnTo>
                <a:lnTo>
                  <a:pt x="59390" y="73160"/>
                </a:lnTo>
                <a:lnTo>
                  <a:pt x="59410" y="73180"/>
                </a:lnTo>
                <a:lnTo>
                  <a:pt x="59450" y="73210"/>
                </a:lnTo>
                <a:lnTo>
                  <a:pt x="59480" y="73230"/>
                </a:lnTo>
                <a:lnTo>
                  <a:pt x="59500" y="73250"/>
                </a:lnTo>
                <a:lnTo>
                  <a:pt x="59530" y="73270"/>
                </a:lnTo>
                <a:lnTo>
                  <a:pt x="59560" y="73290"/>
                </a:lnTo>
                <a:lnTo>
                  <a:pt x="59590" y="73300"/>
                </a:lnTo>
                <a:lnTo>
                  <a:pt x="59610" y="73310"/>
                </a:lnTo>
                <a:lnTo>
                  <a:pt x="59640" y="73310"/>
                </a:lnTo>
                <a:close/>
                <a:moveTo>
                  <a:pt x="71280" y="72310"/>
                </a:moveTo>
                <a:lnTo>
                  <a:pt x="71280" y="72320"/>
                </a:lnTo>
                <a:lnTo>
                  <a:pt x="71270" y="72320"/>
                </a:lnTo>
                <a:lnTo>
                  <a:pt x="71260" y="72310"/>
                </a:lnTo>
                <a:lnTo>
                  <a:pt x="71250" y="72290"/>
                </a:lnTo>
                <a:lnTo>
                  <a:pt x="71230" y="72260"/>
                </a:lnTo>
                <a:lnTo>
                  <a:pt x="71220" y="72230"/>
                </a:lnTo>
                <a:lnTo>
                  <a:pt x="71220" y="72210"/>
                </a:lnTo>
                <a:lnTo>
                  <a:pt x="71220" y="72200"/>
                </a:lnTo>
                <a:lnTo>
                  <a:pt x="71220" y="72190"/>
                </a:lnTo>
                <a:lnTo>
                  <a:pt x="71230" y="72180"/>
                </a:lnTo>
                <a:lnTo>
                  <a:pt x="71250" y="72180"/>
                </a:lnTo>
                <a:lnTo>
                  <a:pt x="71270" y="72180"/>
                </a:lnTo>
                <a:lnTo>
                  <a:pt x="71300" y="72180"/>
                </a:lnTo>
                <a:lnTo>
                  <a:pt x="71330" y="72190"/>
                </a:lnTo>
                <a:lnTo>
                  <a:pt x="71340" y="72190"/>
                </a:lnTo>
                <a:lnTo>
                  <a:pt x="71340" y="72200"/>
                </a:lnTo>
                <a:lnTo>
                  <a:pt x="71330" y="72210"/>
                </a:lnTo>
                <a:lnTo>
                  <a:pt x="71320" y="72220"/>
                </a:lnTo>
                <a:lnTo>
                  <a:pt x="71300" y="72240"/>
                </a:lnTo>
                <a:lnTo>
                  <a:pt x="71290" y="72250"/>
                </a:lnTo>
                <a:lnTo>
                  <a:pt x="71290" y="72260"/>
                </a:lnTo>
                <a:lnTo>
                  <a:pt x="71280" y="72280"/>
                </a:lnTo>
                <a:lnTo>
                  <a:pt x="71280" y="72290"/>
                </a:lnTo>
                <a:lnTo>
                  <a:pt x="71280" y="72300"/>
                </a:lnTo>
                <a:lnTo>
                  <a:pt x="71280" y="72310"/>
                </a:lnTo>
                <a:close/>
                <a:moveTo>
                  <a:pt x="59420" y="71940"/>
                </a:moveTo>
                <a:lnTo>
                  <a:pt x="59420" y="71930"/>
                </a:lnTo>
                <a:lnTo>
                  <a:pt x="59430" y="71930"/>
                </a:lnTo>
                <a:lnTo>
                  <a:pt x="59430" y="71920"/>
                </a:lnTo>
                <a:lnTo>
                  <a:pt x="59440" y="71920"/>
                </a:lnTo>
                <a:lnTo>
                  <a:pt x="59440" y="71910"/>
                </a:lnTo>
                <a:lnTo>
                  <a:pt x="59440" y="71900"/>
                </a:lnTo>
                <a:lnTo>
                  <a:pt x="59450" y="71880"/>
                </a:lnTo>
                <a:lnTo>
                  <a:pt x="59450" y="71870"/>
                </a:lnTo>
                <a:lnTo>
                  <a:pt x="59450" y="71860"/>
                </a:lnTo>
                <a:lnTo>
                  <a:pt x="59450" y="71850"/>
                </a:lnTo>
                <a:lnTo>
                  <a:pt x="59450" y="71840"/>
                </a:lnTo>
                <a:lnTo>
                  <a:pt x="59450" y="71830"/>
                </a:lnTo>
                <a:lnTo>
                  <a:pt x="59450" y="71820"/>
                </a:lnTo>
                <a:lnTo>
                  <a:pt x="59450" y="71810"/>
                </a:lnTo>
                <a:lnTo>
                  <a:pt x="59450" y="71800"/>
                </a:lnTo>
                <a:lnTo>
                  <a:pt x="59450" y="71790"/>
                </a:lnTo>
                <a:lnTo>
                  <a:pt x="59450" y="71780"/>
                </a:lnTo>
                <a:lnTo>
                  <a:pt x="59450" y="71770"/>
                </a:lnTo>
                <a:lnTo>
                  <a:pt x="59450" y="71750"/>
                </a:lnTo>
                <a:lnTo>
                  <a:pt x="59480" y="71710"/>
                </a:lnTo>
                <a:lnTo>
                  <a:pt x="59500" y="71690"/>
                </a:lnTo>
                <a:lnTo>
                  <a:pt x="59520" y="71650"/>
                </a:lnTo>
                <a:lnTo>
                  <a:pt x="59540" y="71640"/>
                </a:lnTo>
                <a:lnTo>
                  <a:pt x="59560" y="71620"/>
                </a:lnTo>
                <a:lnTo>
                  <a:pt x="59580" y="71600"/>
                </a:lnTo>
                <a:lnTo>
                  <a:pt x="59600" y="71590"/>
                </a:lnTo>
                <a:lnTo>
                  <a:pt x="59610" y="71590"/>
                </a:lnTo>
                <a:lnTo>
                  <a:pt x="59620" y="71580"/>
                </a:lnTo>
                <a:lnTo>
                  <a:pt x="59630" y="71580"/>
                </a:lnTo>
                <a:lnTo>
                  <a:pt x="59640" y="71580"/>
                </a:lnTo>
                <a:lnTo>
                  <a:pt x="59640" y="71590"/>
                </a:lnTo>
                <a:lnTo>
                  <a:pt x="59640" y="71610"/>
                </a:lnTo>
                <a:lnTo>
                  <a:pt x="59630" y="71630"/>
                </a:lnTo>
                <a:lnTo>
                  <a:pt x="59620" y="71680"/>
                </a:lnTo>
                <a:lnTo>
                  <a:pt x="59600" y="71740"/>
                </a:lnTo>
                <a:lnTo>
                  <a:pt x="59590" y="71770"/>
                </a:lnTo>
                <a:lnTo>
                  <a:pt x="59590" y="71800"/>
                </a:lnTo>
                <a:lnTo>
                  <a:pt x="59580" y="71830"/>
                </a:lnTo>
                <a:lnTo>
                  <a:pt x="59570" y="71860"/>
                </a:lnTo>
                <a:lnTo>
                  <a:pt x="59570" y="71870"/>
                </a:lnTo>
                <a:lnTo>
                  <a:pt x="59560" y="71890"/>
                </a:lnTo>
                <a:lnTo>
                  <a:pt x="59550" y="71920"/>
                </a:lnTo>
                <a:lnTo>
                  <a:pt x="59540" y="71940"/>
                </a:lnTo>
                <a:lnTo>
                  <a:pt x="59520" y="71950"/>
                </a:lnTo>
                <a:lnTo>
                  <a:pt x="59510" y="71960"/>
                </a:lnTo>
                <a:lnTo>
                  <a:pt x="59480" y="71970"/>
                </a:lnTo>
                <a:lnTo>
                  <a:pt x="59470" y="71980"/>
                </a:lnTo>
                <a:lnTo>
                  <a:pt x="59450" y="71980"/>
                </a:lnTo>
                <a:lnTo>
                  <a:pt x="59440" y="71980"/>
                </a:lnTo>
                <a:lnTo>
                  <a:pt x="59430" y="71980"/>
                </a:lnTo>
                <a:lnTo>
                  <a:pt x="59430" y="71970"/>
                </a:lnTo>
                <a:lnTo>
                  <a:pt x="59420" y="71970"/>
                </a:lnTo>
                <a:lnTo>
                  <a:pt x="59420" y="71960"/>
                </a:lnTo>
                <a:lnTo>
                  <a:pt x="59420" y="71950"/>
                </a:lnTo>
                <a:lnTo>
                  <a:pt x="59420" y="71940"/>
                </a:lnTo>
                <a:close/>
                <a:moveTo>
                  <a:pt x="59420" y="70940"/>
                </a:moveTo>
                <a:lnTo>
                  <a:pt x="59420" y="70910"/>
                </a:lnTo>
                <a:lnTo>
                  <a:pt x="59420" y="70890"/>
                </a:lnTo>
                <a:lnTo>
                  <a:pt x="59410" y="70880"/>
                </a:lnTo>
                <a:lnTo>
                  <a:pt x="59410" y="70870"/>
                </a:lnTo>
                <a:lnTo>
                  <a:pt x="59410" y="70860"/>
                </a:lnTo>
                <a:lnTo>
                  <a:pt x="59410" y="70850"/>
                </a:lnTo>
                <a:lnTo>
                  <a:pt x="59410" y="70840"/>
                </a:lnTo>
                <a:lnTo>
                  <a:pt x="59400" y="70830"/>
                </a:lnTo>
                <a:lnTo>
                  <a:pt x="59400" y="70810"/>
                </a:lnTo>
                <a:lnTo>
                  <a:pt x="59400" y="70800"/>
                </a:lnTo>
                <a:lnTo>
                  <a:pt x="59400" y="70790"/>
                </a:lnTo>
                <a:lnTo>
                  <a:pt x="59400" y="70780"/>
                </a:lnTo>
                <a:lnTo>
                  <a:pt x="59390" y="70770"/>
                </a:lnTo>
                <a:lnTo>
                  <a:pt x="59390" y="70760"/>
                </a:lnTo>
                <a:lnTo>
                  <a:pt x="59390" y="70740"/>
                </a:lnTo>
                <a:lnTo>
                  <a:pt x="59390" y="70720"/>
                </a:lnTo>
                <a:lnTo>
                  <a:pt x="59390" y="70710"/>
                </a:lnTo>
                <a:lnTo>
                  <a:pt x="59390" y="70700"/>
                </a:lnTo>
                <a:lnTo>
                  <a:pt x="59390" y="70690"/>
                </a:lnTo>
                <a:lnTo>
                  <a:pt x="59390" y="70680"/>
                </a:lnTo>
                <a:lnTo>
                  <a:pt x="59390" y="70670"/>
                </a:lnTo>
                <a:lnTo>
                  <a:pt x="59390" y="70620"/>
                </a:lnTo>
                <a:lnTo>
                  <a:pt x="59390" y="70580"/>
                </a:lnTo>
                <a:lnTo>
                  <a:pt x="59390" y="70560"/>
                </a:lnTo>
                <a:lnTo>
                  <a:pt x="59400" y="70550"/>
                </a:lnTo>
                <a:lnTo>
                  <a:pt x="59400" y="70540"/>
                </a:lnTo>
                <a:lnTo>
                  <a:pt x="59420" y="70500"/>
                </a:lnTo>
                <a:lnTo>
                  <a:pt x="59450" y="70460"/>
                </a:lnTo>
                <a:lnTo>
                  <a:pt x="59460" y="70430"/>
                </a:lnTo>
                <a:lnTo>
                  <a:pt x="59480" y="70360"/>
                </a:lnTo>
                <a:lnTo>
                  <a:pt x="59490" y="70300"/>
                </a:lnTo>
                <a:lnTo>
                  <a:pt x="59490" y="70250"/>
                </a:lnTo>
                <a:lnTo>
                  <a:pt x="59480" y="70200"/>
                </a:lnTo>
                <a:lnTo>
                  <a:pt x="59480" y="70190"/>
                </a:lnTo>
                <a:lnTo>
                  <a:pt x="59480" y="70170"/>
                </a:lnTo>
                <a:lnTo>
                  <a:pt x="59480" y="70140"/>
                </a:lnTo>
                <a:lnTo>
                  <a:pt x="59480" y="70130"/>
                </a:lnTo>
                <a:lnTo>
                  <a:pt x="59480" y="70110"/>
                </a:lnTo>
                <a:lnTo>
                  <a:pt x="59490" y="70090"/>
                </a:lnTo>
                <a:lnTo>
                  <a:pt x="59490" y="70070"/>
                </a:lnTo>
                <a:lnTo>
                  <a:pt x="59490" y="70060"/>
                </a:lnTo>
                <a:lnTo>
                  <a:pt x="59490" y="70050"/>
                </a:lnTo>
                <a:lnTo>
                  <a:pt x="59490" y="70040"/>
                </a:lnTo>
                <a:lnTo>
                  <a:pt x="59490" y="70030"/>
                </a:lnTo>
                <a:lnTo>
                  <a:pt x="59490" y="70020"/>
                </a:lnTo>
                <a:lnTo>
                  <a:pt x="59500" y="70000"/>
                </a:lnTo>
                <a:lnTo>
                  <a:pt x="59500" y="69990"/>
                </a:lnTo>
                <a:lnTo>
                  <a:pt x="59500" y="69980"/>
                </a:lnTo>
                <a:lnTo>
                  <a:pt x="59500" y="69970"/>
                </a:lnTo>
                <a:lnTo>
                  <a:pt x="59500" y="69960"/>
                </a:lnTo>
                <a:lnTo>
                  <a:pt x="59510" y="69950"/>
                </a:lnTo>
                <a:lnTo>
                  <a:pt x="59510" y="69940"/>
                </a:lnTo>
                <a:lnTo>
                  <a:pt x="59510" y="69930"/>
                </a:lnTo>
                <a:lnTo>
                  <a:pt x="59520" y="69920"/>
                </a:lnTo>
                <a:lnTo>
                  <a:pt x="59520" y="69910"/>
                </a:lnTo>
                <a:lnTo>
                  <a:pt x="59520" y="69900"/>
                </a:lnTo>
                <a:lnTo>
                  <a:pt x="59530" y="69890"/>
                </a:lnTo>
                <a:lnTo>
                  <a:pt x="59530" y="69880"/>
                </a:lnTo>
                <a:lnTo>
                  <a:pt x="59530" y="69870"/>
                </a:lnTo>
                <a:lnTo>
                  <a:pt x="59540" y="69850"/>
                </a:lnTo>
                <a:lnTo>
                  <a:pt x="59540" y="69840"/>
                </a:lnTo>
                <a:lnTo>
                  <a:pt x="59540" y="69820"/>
                </a:lnTo>
                <a:lnTo>
                  <a:pt x="59540" y="69810"/>
                </a:lnTo>
                <a:lnTo>
                  <a:pt x="59540" y="69800"/>
                </a:lnTo>
                <a:lnTo>
                  <a:pt x="59530" y="69780"/>
                </a:lnTo>
                <a:lnTo>
                  <a:pt x="59520" y="69760"/>
                </a:lnTo>
                <a:lnTo>
                  <a:pt x="59520" y="69740"/>
                </a:lnTo>
                <a:lnTo>
                  <a:pt x="59520" y="69730"/>
                </a:lnTo>
                <a:lnTo>
                  <a:pt x="59510" y="69730"/>
                </a:lnTo>
                <a:lnTo>
                  <a:pt x="59510" y="69720"/>
                </a:lnTo>
                <a:lnTo>
                  <a:pt x="59510" y="69710"/>
                </a:lnTo>
                <a:lnTo>
                  <a:pt x="59510" y="69700"/>
                </a:lnTo>
                <a:lnTo>
                  <a:pt x="59500" y="69690"/>
                </a:lnTo>
                <a:lnTo>
                  <a:pt x="59500" y="69680"/>
                </a:lnTo>
                <a:lnTo>
                  <a:pt x="59490" y="69670"/>
                </a:lnTo>
                <a:lnTo>
                  <a:pt x="59490" y="69660"/>
                </a:lnTo>
                <a:lnTo>
                  <a:pt x="59490" y="69650"/>
                </a:lnTo>
                <a:lnTo>
                  <a:pt x="59480" y="69640"/>
                </a:lnTo>
                <a:lnTo>
                  <a:pt x="59480" y="69630"/>
                </a:lnTo>
                <a:lnTo>
                  <a:pt x="59480" y="69620"/>
                </a:lnTo>
                <a:lnTo>
                  <a:pt x="59470" y="69610"/>
                </a:lnTo>
                <a:lnTo>
                  <a:pt x="59500" y="69620"/>
                </a:lnTo>
                <a:lnTo>
                  <a:pt x="59520" y="69630"/>
                </a:lnTo>
                <a:lnTo>
                  <a:pt x="59570" y="69660"/>
                </a:lnTo>
                <a:lnTo>
                  <a:pt x="59600" y="69680"/>
                </a:lnTo>
                <a:lnTo>
                  <a:pt x="59670" y="69720"/>
                </a:lnTo>
                <a:lnTo>
                  <a:pt x="59690" y="69730"/>
                </a:lnTo>
                <a:lnTo>
                  <a:pt x="59700" y="69740"/>
                </a:lnTo>
                <a:lnTo>
                  <a:pt x="59710" y="69760"/>
                </a:lnTo>
                <a:lnTo>
                  <a:pt x="59710" y="69770"/>
                </a:lnTo>
                <a:lnTo>
                  <a:pt x="59720" y="69790"/>
                </a:lnTo>
                <a:lnTo>
                  <a:pt x="59710" y="69810"/>
                </a:lnTo>
                <a:lnTo>
                  <a:pt x="59700" y="69840"/>
                </a:lnTo>
                <a:lnTo>
                  <a:pt x="59700" y="69920"/>
                </a:lnTo>
                <a:lnTo>
                  <a:pt x="59700" y="69960"/>
                </a:lnTo>
                <a:lnTo>
                  <a:pt x="59690" y="70020"/>
                </a:lnTo>
                <a:lnTo>
                  <a:pt x="59680" y="70070"/>
                </a:lnTo>
                <a:lnTo>
                  <a:pt x="59680" y="70090"/>
                </a:lnTo>
                <a:lnTo>
                  <a:pt x="59660" y="70160"/>
                </a:lnTo>
                <a:lnTo>
                  <a:pt x="59640" y="70230"/>
                </a:lnTo>
                <a:lnTo>
                  <a:pt x="59630" y="70280"/>
                </a:lnTo>
                <a:lnTo>
                  <a:pt x="59620" y="70300"/>
                </a:lnTo>
                <a:lnTo>
                  <a:pt x="59610" y="70330"/>
                </a:lnTo>
                <a:lnTo>
                  <a:pt x="59610" y="70360"/>
                </a:lnTo>
                <a:lnTo>
                  <a:pt x="59610" y="70380"/>
                </a:lnTo>
                <a:lnTo>
                  <a:pt x="59610" y="70400"/>
                </a:lnTo>
                <a:lnTo>
                  <a:pt x="59620" y="70410"/>
                </a:lnTo>
                <a:lnTo>
                  <a:pt x="59620" y="70430"/>
                </a:lnTo>
                <a:lnTo>
                  <a:pt x="59620" y="70450"/>
                </a:lnTo>
                <a:lnTo>
                  <a:pt x="59620" y="70470"/>
                </a:lnTo>
                <a:lnTo>
                  <a:pt x="59610" y="70510"/>
                </a:lnTo>
                <a:lnTo>
                  <a:pt x="59590" y="70560"/>
                </a:lnTo>
                <a:lnTo>
                  <a:pt x="59570" y="70630"/>
                </a:lnTo>
                <a:lnTo>
                  <a:pt x="59540" y="70680"/>
                </a:lnTo>
                <a:lnTo>
                  <a:pt x="59510" y="70750"/>
                </a:lnTo>
                <a:lnTo>
                  <a:pt x="59490" y="70800"/>
                </a:lnTo>
                <a:lnTo>
                  <a:pt x="59460" y="70850"/>
                </a:lnTo>
                <a:lnTo>
                  <a:pt x="59440" y="70900"/>
                </a:lnTo>
                <a:lnTo>
                  <a:pt x="59430" y="70930"/>
                </a:lnTo>
                <a:lnTo>
                  <a:pt x="59420" y="70940"/>
                </a:lnTo>
                <a:close/>
                <a:moveTo>
                  <a:pt x="71240" y="69590"/>
                </a:moveTo>
                <a:lnTo>
                  <a:pt x="71230" y="69600"/>
                </a:lnTo>
                <a:lnTo>
                  <a:pt x="71220" y="69590"/>
                </a:lnTo>
                <a:lnTo>
                  <a:pt x="71230" y="69570"/>
                </a:lnTo>
                <a:lnTo>
                  <a:pt x="71240" y="69510"/>
                </a:lnTo>
                <a:lnTo>
                  <a:pt x="71250" y="69460"/>
                </a:lnTo>
                <a:lnTo>
                  <a:pt x="71250" y="69440"/>
                </a:lnTo>
                <a:lnTo>
                  <a:pt x="71260" y="69420"/>
                </a:lnTo>
                <a:lnTo>
                  <a:pt x="71270" y="69380"/>
                </a:lnTo>
                <a:lnTo>
                  <a:pt x="71290" y="69350"/>
                </a:lnTo>
                <a:lnTo>
                  <a:pt x="71300" y="69310"/>
                </a:lnTo>
                <a:lnTo>
                  <a:pt x="71310" y="69290"/>
                </a:lnTo>
                <a:lnTo>
                  <a:pt x="71340" y="69260"/>
                </a:lnTo>
                <a:lnTo>
                  <a:pt x="71390" y="69230"/>
                </a:lnTo>
                <a:lnTo>
                  <a:pt x="71400" y="69220"/>
                </a:lnTo>
                <a:lnTo>
                  <a:pt x="71410" y="69220"/>
                </a:lnTo>
                <a:lnTo>
                  <a:pt x="71410" y="69260"/>
                </a:lnTo>
                <a:lnTo>
                  <a:pt x="71420" y="69270"/>
                </a:lnTo>
                <a:lnTo>
                  <a:pt x="71420" y="69290"/>
                </a:lnTo>
                <a:lnTo>
                  <a:pt x="71430" y="69320"/>
                </a:lnTo>
                <a:lnTo>
                  <a:pt x="71430" y="69330"/>
                </a:lnTo>
                <a:lnTo>
                  <a:pt x="71420" y="69360"/>
                </a:lnTo>
                <a:lnTo>
                  <a:pt x="71420" y="69380"/>
                </a:lnTo>
                <a:lnTo>
                  <a:pt x="71400" y="69400"/>
                </a:lnTo>
                <a:lnTo>
                  <a:pt x="71380" y="69430"/>
                </a:lnTo>
                <a:lnTo>
                  <a:pt x="71380" y="69440"/>
                </a:lnTo>
                <a:lnTo>
                  <a:pt x="71370" y="69460"/>
                </a:lnTo>
                <a:lnTo>
                  <a:pt x="71350" y="69480"/>
                </a:lnTo>
                <a:lnTo>
                  <a:pt x="71320" y="69520"/>
                </a:lnTo>
                <a:lnTo>
                  <a:pt x="71290" y="69540"/>
                </a:lnTo>
                <a:lnTo>
                  <a:pt x="71270" y="69550"/>
                </a:lnTo>
                <a:lnTo>
                  <a:pt x="71250" y="69570"/>
                </a:lnTo>
                <a:lnTo>
                  <a:pt x="71240" y="69580"/>
                </a:lnTo>
                <a:lnTo>
                  <a:pt x="71240" y="69590"/>
                </a:lnTo>
                <a:close/>
                <a:moveTo>
                  <a:pt x="71350" y="69080"/>
                </a:moveTo>
                <a:lnTo>
                  <a:pt x="71340" y="69080"/>
                </a:lnTo>
                <a:lnTo>
                  <a:pt x="71340" y="69070"/>
                </a:lnTo>
                <a:lnTo>
                  <a:pt x="71350" y="69070"/>
                </a:lnTo>
                <a:lnTo>
                  <a:pt x="71350" y="69050"/>
                </a:lnTo>
                <a:lnTo>
                  <a:pt x="71350" y="69040"/>
                </a:lnTo>
                <a:lnTo>
                  <a:pt x="71360" y="69040"/>
                </a:lnTo>
                <a:lnTo>
                  <a:pt x="71360" y="69050"/>
                </a:lnTo>
                <a:lnTo>
                  <a:pt x="71360" y="69060"/>
                </a:lnTo>
                <a:lnTo>
                  <a:pt x="71350" y="69080"/>
                </a:lnTo>
                <a:close/>
                <a:moveTo>
                  <a:pt x="59710" y="69530"/>
                </a:moveTo>
                <a:lnTo>
                  <a:pt x="59690" y="69540"/>
                </a:lnTo>
                <a:lnTo>
                  <a:pt x="59680" y="69540"/>
                </a:lnTo>
                <a:lnTo>
                  <a:pt x="59670" y="69530"/>
                </a:lnTo>
                <a:lnTo>
                  <a:pt x="59650" y="69510"/>
                </a:lnTo>
                <a:lnTo>
                  <a:pt x="59620" y="69490"/>
                </a:lnTo>
                <a:lnTo>
                  <a:pt x="59580" y="69450"/>
                </a:lnTo>
                <a:lnTo>
                  <a:pt x="59560" y="69430"/>
                </a:lnTo>
                <a:lnTo>
                  <a:pt x="59530" y="69400"/>
                </a:lnTo>
                <a:lnTo>
                  <a:pt x="59510" y="69380"/>
                </a:lnTo>
                <a:lnTo>
                  <a:pt x="59500" y="69360"/>
                </a:lnTo>
                <a:lnTo>
                  <a:pt x="59490" y="69340"/>
                </a:lnTo>
                <a:lnTo>
                  <a:pt x="59480" y="69320"/>
                </a:lnTo>
                <a:lnTo>
                  <a:pt x="59480" y="69310"/>
                </a:lnTo>
                <a:lnTo>
                  <a:pt x="59490" y="69290"/>
                </a:lnTo>
                <a:lnTo>
                  <a:pt x="59500" y="69270"/>
                </a:lnTo>
                <a:lnTo>
                  <a:pt x="59530" y="69230"/>
                </a:lnTo>
                <a:lnTo>
                  <a:pt x="59550" y="69210"/>
                </a:lnTo>
                <a:lnTo>
                  <a:pt x="59570" y="69190"/>
                </a:lnTo>
                <a:lnTo>
                  <a:pt x="59580" y="69180"/>
                </a:lnTo>
                <a:lnTo>
                  <a:pt x="59610" y="69140"/>
                </a:lnTo>
                <a:lnTo>
                  <a:pt x="59640" y="69110"/>
                </a:lnTo>
                <a:lnTo>
                  <a:pt x="59660" y="69080"/>
                </a:lnTo>
                <a:lnTo>
                  <a:pt x="59680" y="69050"/>
                </a:lnTo>
                <a:lnTo>
                  <a:pt x="59710" y="69020"/>
                </a:lnTo>
                <a:lnTo>
                  <a:pt x="59730" y="69000"/>
                </a:lnTo>
                <a:lnTo>
                  <a:pt x="59750" y="68990"/>
                </a:lnTo>
                <a:lnTo>
                  <a:pt x="59760" y="68980"/>
                </a:lnTo>
                <a:lnTo>
                  <a:pt x="59770" y="68980"/>
                </a:lnTo>
                <a:lnTo>
                  <a:pt x="59780" y="68980"/>
                </a:lnTo>
                <a:lnTo>
                  <a:pt x="59780" y="68990"/>
                </a:lnTo>
                <a:lnTo>
                  <a:pt x="59790" y="68990"/>
                </a:lnTo>
                <a:lnTo>
                  <a:pt x="59800" y="69010"/>
                </a:lnTo>
                <a:lnTo>
                  <a:pt x="59820" y="69040"/>
                </a:lnTo>
                <a:lnTo>
                  <a:pt x="59830" y="69070"/>
                </a:lnTo>
                <a:lnTo>
                  <a:pt x="59830" y="69090"/>
                </a:lnTo>
                <a:lnTo>
                  <a:pt x="59840" y="69110"/>
                </a:lnTo>
                <a:lnTo>
                  <a:pt x="59850" y="69150"/>
                </a:lnTo>
                <a:lnTo>
                  <a:pt x="59870" y="69190"/>
                </a:lnTo>
                <a:lnTo>
                  <a:pt x="59890" y="69230"/>
                </a:lnTo>
                <a:lnTo>
                  <a:pt x="59920" y="69270"/>
                </a:lnTo>
                <a:lnTo>
                  <a:pt x="59930" y="69280"/>
                </a:lnTo>
                <a:lnTo>
                  <a:pt x="59940" y="69300"/>
                </a:lnTo>
                <a:lnTo>
                  <a:pt x="59960" y="69320"/>
                </a:lnTo>
                <a:lnTo>
                  <a:pt x="59960" y="69340"/>
                </a:lnTo>
                <a:lnTo>
                  <a:pt x="59960" y="69360"/>
                </a:lnTo>
                <a:lnTo>
                  <a:pt x="59950" y="69400"/>
                </a:lnTo>
                <a:lnTo>
                  <a:pt x="59920" y="69440"/>
                </a:lnTo>
                <a:lnTo>
                  <a:pt x="59890" y="69460"/>
                </a:lnTo>
                <a:lnTo>
                  <a:pt x="59860" y="69480"/>
                </a:lnTo>
                <a:lnTo>
                  <a:pt x="59800" y="69500"/>
                </a:lnTo>
                <a:lnTo>
                  <a:pt x="59770" y="69510"/>
                </a:lnTo>
                <a:lnTo>
                  <a:pt x="59760" y="69510"/>
                </a:lnTo>
                <a:lnTo>
                  <a:pt x="59750" y="69510"/>
                </a:lnTo>
                <a:lnTo>
                  <a:pt x="59730" y="69520"/>
                </a:lnTo>
                <a:lnTo>
                  <a:pt x="59710" y="69530"/>
                </a:lnTo>
                <a:close/>
                <a:moveTo>
                  <a:pt x="59970" y="69200"/>
                </a:moveTo>
                <a:lnTo>
                  <a:pt x="59960" y="69200"/>
                </a:lnTo>
                <a:lnTo>
                  <a:pt x="59940" y="69190"/>
                </a:lnTo>
                <a:lnTo>
                  <a:pt x="59920" y="69190"/>
                </a:lnTo>
                <a:lnTo>
                  <a:pt x="59910" y="69180"/>
                </a:lnTo>
                <a:lnTo>
                  <a:pt x="59900" y="69160"/>
                </a:lnTo>
                <a:lnTo>
                  <a:pt x="59880" y="69130"/>
                </a:lnTo>
                <a:lnTo>
                  <a:pt x="59870" y="69090"/>
                </a:lnTo>
                <a:lnTo>
                  <a:pt x="59850" y="69050"/>
                </a:lnTo>
                <a:lnTo>
                  <a:pt x="59850" y="69030"/>
                </a:lnTo>
                <a:lnTo>
                  <a:pt x="59830" y="69000"/>
                </a:lnTo>
                <a:lnTo>
                  <a:pt x="59820" y="68990"/>
                </a:lnTo>
                <a:lnTo>
                  <a:pt x="59810" y="68970"/>
                </a:lnTo>
                <a:lnTo>
                  <a:pt x="59810" y="68950"/>
                </a:lnTo>
                <a:lnTo>
                  <a:pt x="59810" y="68930"/>
                </a:lnTo>
                <a:lnTo>
                  <a:pt x="59810" y="68920"/>
                </a:lnTo>
                <a:lnTo>
                  <a:pt x="59810" y="68900"/>
                </a:lnTo>
                <a:lnTo>
                  <a:pt x="59830" y="68880"/>
                </a:lnTo>
                <a:lnTo>
                  <a:pt x="59850" y="68860"/>
                </a:lnTo>
                <a:lnTo>
                  <a:pt x="59860" y="68840"/>
                </a:lnTo>
                <a:lnTo>
                  <a:pt x="59890" y="68820"/>
                </a:lnTo>
                <a:lnTo>
                  <a:pt x="59900" y="68810"/>
                </a:lnTo>
                <a:lnTo>
                  <a:pt x="59910" y="68800"/>
                </a:lnTo>
                <a:lnTo>
                  <a:pt x="59920" y="68800"/>
                </a:lnTo>
                <a:lnTo>
                  <a:pt x="59930" y="68810"/>
                </a:lnTo>
                <a:lnTo>
                  <a:pt x="59930" y="68820"/>
                </a:lnTo>
                <a:lnTo>
                  <a:pt x="59940" y="68860"/>
                </a:lnTo>
                <a:lnTo>
                  <a:pt x="59940" y="68920"/>
                </a:lnTo>
                <a:lnTo>
                  <a:pt x="59950" y="68960"/>
                </a:lnTo>
                <a:lnTo>
                  <a:pt x="59950" y="68970"/>
                </a:lnTo>
                <a:lnTo>
                  <a:pt x="59960" y="69000"/>
                </a:lnTo>
                <a:lnTo>
                  <a:pt x="59970" y="69010"/>
                </a:lnTo>
                <a:lnTo>
                  <a:pt x="59980" y="69030"/>
                </a:lnTo>
                <a:lnTo>
                  <a:pt x="59990" y="69050"/>
                </a:lnTo>
                <a:lnTo>
                  <a:pt x="59990" y="69060"/>
                </a:lnTo>
                <a:lnTo>
                  <a:pt x="59990" y="69100"/>
                </a:lnTo>
                <a:lnTo>
                  <a:pt x="59990" y="69140"/>
                </a:lnTo>
                <a:lnTo>
                  <a:pt x="59980" y="69170"/>
                </a:lnTo>
                <a:lnTo>
                  <a:pt x="59980" y="69180"/>
                </a:lnTo>
                <a:lnTo>
                  <a:pt x="59980" y="69190"/>
                </a:lnTo>
                <a:lnTo>
                  <a:pt x="59970" y="69200"/>
                </a:lnTo>
                <a:close/>
                <a:moveTo>
                  <a:pt x="61160" y="68990"/>
                </a:moveTo>
                <a:lnTo>
                  <a:pt x="61190" y="69030"/>
                </a:lnTo>
                <a:lnTo>
                  <a:pt x="61190" y="69020"/>
                </a:lnTo>
                <a:lnTo>
                  <a:pt x="61200" y="69020"/>
                </a:lnTo>
                <a:lnTo>
                  <a:pt x="61210" y="69020"/>
                </a:lnTo>
                <a:lnTo>
                  <a:pt x="61220" y="69020"/>
                </a:lnTo>
                <a:lnTo>
                  <a:pt x="61230" y="69010"/>
                </a:lnTo>
                <a:lnTo>
                  <a:pt x="61240" y="69010"/>
                </a:lnTo>
                <a:lnTo>
                  <a:pt x="61250" y="69010"/>
                </a:lnTo>
                <a:lnTo>
                  <a:pt x="61260" y="69000"/>
                </a:lnTo>
                <a:lnTo>
                  <a:pt x="61270" y="69000"/>
                </a:lnTo>
                <a:lnTo>
                  <a:pt x="61280" y="68990"/>
                </a:lnTo>
                <a:lnTo>
                  <a:pt x="61290" y="68990"/>
                </a:lnTo>
                <a:lnTo>
                  <a:pt x="61300" y="68990"/>
                </a:lnTo>
                <a:lnTo>
                  <a:pt x="61310" y="68980"/>
                </a:lnTo>
                <a:lnTo>
                  <a:pt x="61320" y="68980"/>
                </a:lnTo>
                <a:lnTo>
                  <a:pt x="61330" y="68970"/>
                </a:lnTo>
                <a:lnTo>
                  <a:pt x="61340" y="68970"/>
                </a:lnTo>
                <a:lnTo>
                  <a:pt x="61350" y="68960"/>
                </a:lnTo>
                <a:lnTo>
                  <a:pt x="61360" y="68950"/>
                </a:lnTo>
                <a:lnTo>
                  <a:pt x="61370" y="68940"/>
                </a:lnTo>
                <a:lnTo>
                  <a:pt x="61380" y="68930"/>
                </a:lnTo>
                <a:lnTo>
                  <a:pt x="61390" y="68920"/>
                </a:lnTo>
                <a:lnTo>
                  <a:pt x="61400" y="68910"/>
                </a:lnTo>
                <a:lnTo>
                  <a:pt x="61410" y="68910"/>
                </a:lnTo>
                <a:lnTo>
                  <a:pt x="61410" y="68900"/>
                </a:lnTo>
                <a:lnTo>
                  <a:pt x="61420" y="68900"/>
                </a:lnTo>
                <a:lnTo>
                  <a:pt x="61420" y="68890"/>
                </a:lnTo>
                <a:lnTo>
                  <a:pt x="61430" y="68890"/>
                </a:lnTo>
                <a:lnTo>
                  <a:pt x="61440" y="68890"/>
                </a:lnTo>
                <a:lnTo>
                  <a:pt x="61440" y="68880"/>
                </a:lnTo>
                <a:lnTo>
                  <a:pt x="61450" y="68880"/>
                </a:lnTo>
                <a:lnTo>
                  <a:pt x="61460" y="68880"/>
                </a:lnTo>
                <a:lnTo>
                  <a:pt x="61470" y="68880"/>
                </a:lnTo>
                <a:lnTo>
                  <a:pt x="61480" y="68880"/>
                </a:lnTo>
                <a:lnTo>
                  <a:pt x="61490" y="68880"/>
                </a:lnTo>
                <a:lnTo>
                  <a:pt x="61500" y="68880"/>
                </a:lnTo>
                <a:lnTo>
                  <a:pt x="61510" y="68880"/>
                </a:lnTo>
                <a:lnTo>
                  <a:pt x="61520" y="68880"/>
                </a:lnTo>
                <a:lnTo>
                  <a:pt x="61520" y="68870"/>
                </a:lnTo>
                <a:lnTo>
                  <a:pt x="61530" y="68870"/>
                </a:lnTo>
                <a:lnTo>
                  <a:pt x="61540" y="68870"/>
                </a:lnTo>
                <a:lnTo>
                  <a:pt x="61550" y="68870"/>
                </a:lnTo>
                <a:lnTo>
                  <a:pt x="61560" y="68860"/>
                </a:lnTo>
                <a:lnTo>
                  <a:pt x="61570" y="68860"/>
                </a:lnTo>
                <a:lnTo>
                  <a:pt x="61580" y="68860"/>
                </a:lnTo>
                <a:lnTo>
                  <a:pt x="61590" y="68850"/>
                </a:lnTo>
                <a:lnTo>
                  <a:pt x="61600" y="68850"/>
                </a:lnTo>
                <a:lnTo>
                  <a:pt x="61610" y="68840"/>
                </a:lnTo>
                <a:lnTo>
                  <a:pt x="61620" y="68840"/>
                </a:lnTo>
                <a:lnTo>
                  <a:pt x="61630" y="68840"/>
                </a:lnTo>
                <a:lnTo>
                  <a:pt x="61630" y="68850"/>
                </a:lnTo>
                <a:lnTo>
                  <a:pt x="61640" y="68860"/>
                </a:lnTo>
                <a:lnTo>
                  <a:pt x="61650" y="68870"/>
                </a:lnTo>
                <a:lnTo>
                  <a:pt x="61650" y="68880"/>
                </a:lnTo>
                <a:lnTo>
                  <a:pt x="61660" y="68880"/>
                </a:lnTo>
                <a:lnTo>
                  <a:pt x="61660" y="68890"/>
                </a:lnTo>
                <a:lnTo>
                  <a:pt x="61670" y="68900"/>
                </a:lnTo>
                <a:lnTo>
                  <a:pt x="61670" y="68910"/>
                </a:lnTo>
                <a:lnTo>
                  <a:pt x="61670" y="68920"/>
                </a:lnTo>
                <a:lnTo>
                  <a:pt x="61680" y="68920"/>
                </a:lnTo>
                <a:lnTo>
                  <a:pt x="61680" y="68930"/>
                </a:lnTo>
                <a:lnTo>
                  <a:pt x="61680" y="68940"/>
                </a:lnTo>
                <a:lnTo>
                  <a:pt x="61690" y="68950"/>
                </a:lnTo>
                <a:lnTo>
                  <a:pt x="61690" y="68960"/>
                </a:lnTo>
                <a:lnTo>
                  <a:pt x="61690" y="68970"/>
                </a:lnTo>
                <a:lnTo>
                  <a:pt x="61700" y="68980"/>
                </a:lnTo>
                <a:lnTo>
                  <a:pt x="61700" y="68990"/>
                </a:lnTo>
                <a:lnTo>
                  <a:pt x="61700" y="69000"/>
                </a:lnTo>
                <a:lnTo>
                  <a:pt x="61710" y="69010"/>
                </a:lnTo>
                <a:lnTo>
                  <a:pt x="61710" y="69020"/>
                </a:lnTo>
                <a:lnTo>
                  <a:pt x="61710" y="69030"/>
                </a:lnTo>
                <a:lnTo>
                  <a:pt x="61710" y="69040"/>
                </a:lnTo>
                <a:lnTo>
                  <a:pt x="61720" y="69050"/>
                </a:lnTo>
                <a:lnTo>
                  <a:pt x="61720" y="69060"/>
                </a:lnTo>
                <a:lnTo>
                  <a:pt x="61720" y="69070"/>
                </a:lnTo>
                <a:lnTo>
                  <a:pt x="61730" y="69070"/>
                </a:lnTo>
                <a:lnTo>
                  <a:pt x="61730" y="69080"/>
                </a:lnTo>
                <a:lnTo>
                  <a:pt x="61740" y="69090"/>
                </a:lnTo>
                <a:lnTo>
                  <a:pt x="61750" y="69090"/>
                </a:lnTo>
                <a:lnTo>
                  <a:pt x="61750" y="69100"/>
                </a:lnTo>
                <a:lnTo>
                  <a:pt x="61760" y="69100"/>
                </a:lnTo>
                <a:lnTo>
                  <a:pt x="61760" y="69110"/>
                </a:lnTo>
                <a:lnTo>
                  <a:pt x="61760" y="69120"/>
                </a:lnTo>
                <a:lnTo>
                  <a:pt x="61760" y="69130"/>
                </a:lnTo>
                <a:lnTo>
                  <a:pt x="61770" y="69130"/>
                </a:lnTo>
                <a:lnTo>
                  <a:pt x="61770" y="69140"/>
                </a:lnTo>
                <a:lnTo>
                  <a:pt x="61770" y="69150"/>
                </a:lnTo>
                <a:lnTo>
                  <a:pt x="61770" y="69160"/>
                </a:lnTo>
                <a:lnTo>
                  <a:pt x="61770" y="69170"/>
                </a:lnTo>
                <a:lnTo>
                  <a:pt x="61770" y="69180"/>
                </a:lnTo>
                <a:lnTo>
                  <a:pt x="61770" y="69190"/>
                </a:lnTo>
                <a:lnTo>
                  <a:pt x="61780" y="69200"/>
                </a:lnTo>
                <a:lnTo>
                  <a:pt x="61780" y="69210"/>
                </a:lnTo>
                <a:lnTo>
                  <a:pt x="61780" y="69220"/>
                </a:lnTo>
                <a:lnTo>
                  <a:pt x="61780" y="69230"/>
                </a:lnTo>
                <a:lnTo>
                  <a:pt x="61780" y="69240"/>
                </a:lnTo>
                <a:lnTo>
                  <a:pt x="61780" y="69250"/>
                </a:lnTo>
                <a:lnTo>
                  <a:pt x="61780" y="69260"/>
                </a:lnTo>
                <a:lnTo>
                  <a:pt x="61780" y="69270"/>
                </a:lnTo>
                <a:lnTo>
                  <a:pt x="61770" y="69270"/>
                </a:lnTo>
                <a:lnTo>
                  <a:pt x="61770" y="69280"/>
                </a:lnTo>
                <a:lnTo>
                  <a:pt x="61770" y="69290"/>
                </a:lnTo>
                <a:lnTo>
                  <a:pt x="61770" y="69300"/>
                </a:lnTo>
                <a:lnTo>
                  <a:pt x="61770" y="69310"/>
                </a:lnTo>
                <a:lnTo>
                  <a:pt x="61770" y="69320"/>
                </a:lnTo>
                <a:lnTo>
                  <a:pt x="61770" y="69330"/>
                </a:lnTo>
                <a:lnTo>
                  <a:pt x="61780" y="69340"/>
                </a:lnTo>
                <a:lnTo>
                  <a:pt x="61780" y="69350"/>
                </a:lnTo>
                <a:lnTo>
                  <a:pt x="61790" y="69350"/>
                </a:lnTo>
                <a:lnTo>
                  <a:pt x="61790" y="69360"/>
                </a:lnTo>
                <a:lnTo>
                  <a:pt x="61800" y="69370"/>
                </a:lnTo>
                <a:lnTo>
                  <a:pt x="61810" y="69380"/>
                </a:lnTo>
                <a:lnTo>
                  <a:pt x="61810" y="69390"/>
                </a:lnTo>
                <a:lnTo>
                  <a:pt x="61810" y="69400"/>
                </a:lnTo>
                <a:lnTo>
                  <a:pt x="61820" y="69410"/>
                </a:lnTo>
                <a:lnTo>
                  <a:pt x="61820" y="69420"/>
                </a:lnTo>
                <a:lnTo>
                  <a:pt x="61820" y="69430"/>
                </a:lnTo>
                <a:lnTo>
                  <a:pt x="61820" y="69440"/>
                </a:lnTo>
                <a:lnTo>
                  <a:pt x="61820" y="69450"/>
                </a:lnTo>
                <a:lnTo>
                  <a:pt x="61820" y="69460"/>
                </a:lnTo>
                <a:lnTo>
                  <a:pt x="61820" y="69470"/>
                </a:lnTo>
                <a:lnTo>
                  <a:pt x="61820" y="69480"/>
                </a:lnTo>
                <a:lnTo>
                  <a:pt x="61810" y="69480"/>
                </a:lnTo>
                <a:lnTo>
                  <a:pt x="61810" y="69490"/>
                </a:lnTo>
                <a:lnTo>
                  <a:pt x="61810" y="69500"/>
                </a:lnTo>
                <a:lnTo>
                  <a:pt x="61810" y="69510"/>
                </a:lnTo>
                <a:lnTo>
                  <a:pt x="61810" y="69520"/>
                </a:lnTo>
                <a:lnTo>
                  <a:pt x="61820" y="69520"/>
                </a:lnTo>
                <a:lnTo>
                  <a:pt x="61820" y="69530"/>
                </a:lnTo>
                <a:lnTo>
                  <a:pt x="61820" y="69540"/>
                </a:lnTo>
                <a:lnTo>
                  <a:pt x="61820" y="69550"/>
                </a:lnTo>
                <a:lnTo>
                  <a:pt x="61820" y="69560"/>
                </a:lnTo>
                <a:lnTo>
                  <a:pt x="61820" y="69570"/>
                </a:lnTo>
                <a:lnTo>
                  <a:pt x="61820" y="69580"/>
                </a:lnTo>
                <a:lnTo>
                  <a:pt x="61820" y="69590"/>
                </a:lnTo>
                <a:lnTo>
                  <a:pt x="61820" y="69600"/>
                </a:lnTo>
                <a:lnTo>
                  <a:pt x="61820" y="69610"/>
                </a:lnTo>
                <a:lnTo>
                  <a:pt x="61820" y="69620"/>
                </a:lnTo>
                <a:lnTo>
                  <a:pt x="61830" y="69630"/>
                </a:lnTo>
                <a:lnTo>
                  <a:pt x="61830" y="69640"/>
                </a:lnTo>
                <a:lnTo>
                  <a:pt x="61830" y="69650"/>
                </a:lnTo>
                <a:lnTo>
                  <a:pt x="61830" y="69660"/>
                </a:lnTo>
                <a:lnTo>
                  <a:pt x="61830" y="69670"/>
                </a:lnTo>
                <a:lnTo>
                  <a:pt x="61830" y="69680"/>
                </a:lnTo>
                <a:lnTo>
                  <a:pt x="61830" y="69690"/>
                </a:lnTo>
                <a:lnTo>
                  <a:pt x="61830" y="69700"/>
                </a:lnTo>
                <a:lnTo>
                  <a:pt x="61830" y="69710"/>
                </a:lnTo>
                <a:lnTo>
                  <a:pt x="61830" y="69720"/>
                </a:lnTo>
                <a:lnTo>
                  <a:pt x="61830" y="69730"/>
                </a:lnTo>
                <a:lnTo>
                  <a:pt x="61830" y="69740"/>
                </a:lnTo>
                <a:lnTo>
                  <a:pt x="61820" y="69750"/>
                </a:lnTo>
                <a:lnTo>
                  <a:pt x="61820" y="69760"/>
                </a:lnTo>
                <a:lnTo>
                  <a:pt x="61810" y="69770"/>
                </a:lnTo>
                <a:lnTo>
                  <a:pt x="61810" y="69780"/>
                </a:lnTo>
                <a:lnTo>
                  <a:pt x="61810" y="69790"/>
                </a:lnTo>
                <a:lnTo>
                  <a:pt x="61800" y="69800"/>
                </a:lnTo>
                <a:lnTo>
                  <a:pt x="61800" y="69810"/>
                </a:lnTo>
                <a:lnTo>
                  <a:pt x="61790" y="69820"/>
                </a:lnTo>
                <a:lnTo>
                  <a:pt x="61790" y="69830"/>
                </a:lnTo>
                <a:lnTo>
                  <a:pt x="61790" y="69840"/>
                </a:lnTo>
                <a:lnTo>
                  <a:pt x="61790" y="69850"/>
                </a:lnTo>
                <a:lnTo>
                  <a:pt x="61780" y="69860"/>
                </a:lnTo>
                <a:lnTo>
                  <a:pt x="61780" y="69870"/>
                </a:lnTo>
                <a:lnTo>
                  <a:pt x="61780" y="69880"/>
                </a:lnTo>
                <a:lnTo>
                  <a:pt x="61780" y="69890"/>
                </a:lnTo>
                <a:lnTo>
                  <a:pt x="61780" y="69900"/>
                </a:lnTo>
                <a:lnTo>
                  <a:pt x="61780" y="69910"/>
                </a:lnTo>
                <a:lnTo>
                  <a:pt x="61780" y="69920"/>
                </a:lnTo>
                <a:lnTo>
                  <a:pt x="61780" y="69930"/>
                </a:lnTo>
                <a:lnTo>
                  <a:pt x="61790" y="69940"/>
                </a:lnTo>
                <a:lnTo>
                  <a:pt x="61790" y="69960"/>
                </a:lnTo>
                <a:lnTo>
                  <a:pt x="61790" y="69970"/>
                </a:lnTo>
                <a:lnTo>
                  <a:pt x="61790" y="69980"/>
                </a:lnTo>
                <a:lnTo>
                  <a:pt x="61790" y="70000"/>
                </a:lnTo>
                <a:lnTo>
                  <a:pt x="61780" y="70010"/>
                </a:lnTo>
                <a:lnTo>
                  <a:pt x="61780" y="70020"/>
                </a:lnTo>
                <a:lnTo>
                  <a:pt x="61780" y="70030"/>
                </a:lnTo>
                <a:lnTo>
                  <a:pt x="61780" y="70050"/>
                </a:lnTo>
                <a:lnTo>
                  <a:pt x="61780" y="70060"/>
                </a:lnTo>
                <a:lnTo>
                  <a:pt x="61770" y="70070"/>
                </a:lnTo>
                <a:lnTo>
                  <a:pt x="61770" y="70080"/>
                </a:lnTo>
                <a:lnTo>
                  <a:pt x="61770" y="70100"/>
                </a:lnTo>
                <a:lnTo>
                  <a:pt x="61770" y="70110"/>
                </a:lnTo>
                <a:lnTo>
                  <a:pt x="61770" y="70120"/>
                </a:lnTo>
                <a:lnTo>
                  <a:pt x="61760" y="70130"/>
                </a:lnTo>
                <a:lnTo>
                  <a:pt x="61760" y="70140"/>
                </a:lnTo>
                <a:lnTo>
                  <a:pt x="61770" y="70160"/>
                </a:lnTo>
                <a:lnTo>
                  <a:pt x="61780" y="70180"/>
                </a:lnTo>
                <a:lnTo>
                  <a:pt x="61780" y="70220"/>
                </a:lnTo>
                <a:lnTo>
                  <a:pt x="61790" y="70250"/>
                </a:lnTo>
                <a:lnTo>
                  <a:pt x="61790" y="70280"/>
                </a:lnTo>
                <a:lnTo>
                  <a:pt x="61790" y="70290"/>
                </a:lnTo>
                <a:lnTo>
                  <a:pt x="61800" y="70290"/>
                </a:lnTo>
                <a:lnTo>
                  <a:pt x="61810" y="70300"/>
                </a:lnTo>
                <a:lnTo>
                  <a:pt x="61810" y="70310"/>
                </a:lnTo>
                <a:lnTo>
                  <a:pt x="61820" y="70310"/>
                </a:lnTo>
                <a:lnTo>
                  <a:pt x="61820" y="70320"/>
                </a:lnTo>
                <a:lnTo>
                  <a:pt x="61830" y="70330"/>
                </a:lnTo>
                <a:lnTo>
                  <a:pt x="61830" y="70340"/>
                </a:lnTo>
                <a:lnTo>
                  <a:pt x="61830" y="70350"/>
                </a:lnTo>
                <a:lnTo>
                  <a:pt x="61830" y="70360"/>
                </a:lnTo>
                <a:lnTo>
                  <a:pt x="61840" y="70370"/>
                </a:lnTo>
                <a:lnTo>
                  <a:pt x="61840" y="70380"/>
                </a:lnTo>
                <a:lnTo>
                  <a:pt x="61830" y="70390"/>
                </a:lnTo>
                <a:lnTo>
                  <a:pt x="61830" y="70400"/>
                </a:lnTo>
                <a:lnTo>
                  <a:pt x="61830" y="70410"/>
                </a:lnTo>
                <a:lnTo>
                  <a:pt x="61830" y="70420"/>
                </a:lnTo>
                <a:lnTo>
                  <a:pt x="61830" y="70430"/>
                </a:lnTo>
                <a:lnTo>
                  <a:pt x="61820" y="70440"/>
                </a:lnTo>
                <a:lnTo>
                  <a:pt x="61820" y="70450"/>
                </a:lnTo>
                <a:lnTo>
                  <a:pt x="61830" y="70460"/>
                </a:lnTo>
                <a:lnTo>
                  <a:pt x="61830" y="70470"/>
                </a:lnTo>
                <a:lnTo>
                  <a:pt x="61830" y="70480"/>
                </a:lnTo>
                <a:lnTo>
                  <a:pt x="61840" y="70530"/>
                </a:lnTo>
                <a:lnTo>
                  <a:pt x="61840" y="70570"/>
                </a:lnTo>
                <a:lnTo>
                  <a:pt x="61840" y="70610"/>
                </a:lnTo>
                <a:lnTo>
                  <a:pt x="61830" y="70650"/>
                </a:lnTo>
                <a:lnTo>
                  <a:pt x="61830" y="70680"/>
                </a:lnTo>
                <a:lnTo>
                  <a:pt x="61820" y="70710"/>
                </a:lnTo>
                <a:lnTo>
                  <a:pt x="61820" y="70720"/>
                </a:lnTo>
                <a:lnTo>
                  <a:pt x="61820" y="70730"/>
                </a:lnTo>
                <a:lnTo>
                  <a:pt x="61820" y="70740"/>
                </a:lnTo>
                <a:lnTo>
                  <a:pt x="61820" y="70770"/>
                </a:lnTo>
                <a:lnTo>
                  <a:pt x="61820" y="70780"/>
                </a:lnTo>
                <a:lnTo>
                  <a:pt x="61820" y="70800"/>
                </a:lnTo>
                <a:lnTo>
                  <a:pt x="61830" y="70820"/>
                </a:lnTo>
                <a:lnTo>
                  <a:pt x="61840" y="70850"/>
                </a:lnTo>
                <a:lnTo>
                  <a:pt x="61850" y="70880"/>
                </a:lnTo>
                <a:lnTo>
                  <a:pt x="61840" y="70910"/>
                </a:lnTo>
                <a:lnTo>
                  <a:pt x="61830" y="70940"/>
                </a:lnTo>
                <a:lnTo>
                  <a:pt x="61820" y="70990"/>
                </a:lnTo>
                <a:lnTo>
                  <a:pt x="61810" y="71040"/>
                </a:lnTo>
                <a:lnTo>
                  <a:pt x="61810" y="71070"/>
                </a:lnTo>
                <a:lnTo>
                  <a:pt x="61810" y="71090"/>
                </a:lnTo>
                <a:lnTo>
                  <a:pt x="61800" y="71130"/>
                </a:lnTo>
                <a:lnTo>
                  <a:pt x="61780" y="71180"/>
                </a:lnTo>
                <a:lnTo>
                  <a:pt x="61760" y="71230"/>
                </a:lnTo>
                <a:lnTo>
                  <a:pt x="61740" y="71270"/>
                </a:lnTo>
                <a:lnTo>
                  <a:pt x="61730" y="71280"/>
                </a:lnTo>
                <a:lnTo>
                  <a:pt x="61720" y="71280"/>
                </a:lnTo>
                <a:lnTo>
                  <a:pt x="61710" y="71280"/>
                </a:lnTo>
                <a:lnTo>
                  <a:pt x="61700" y="71280"/>
                </a:lnTo>
                <a:lnTo>
                  <a:pt x="61700" y="71290"/>
                </a:lnTo>
                <a:lnTo>
                  <a:pt x="61700" y="71320"/>
                </a:lnTo>
                <a:lnTo>
                  <a:pt x="61700" y="71330"/>
                </a:lnTo>
                <a:lnTo>
                  <a:pt x="61700" y="71340"/>
                </a:lnTo>
                <a:lnTo>
                  <a:pt x="61690" y="71350"/>
                </a:lnTo>
                <a:lnTo>
                  <a:pt x="61690" y="71360"/>
                </a:lnTo>
                <a:lnTo>
                  <a:pt x="61680" y="71390"/>
                </a:lnTo>
                <a:lnTo>
                  <a:pt x="61670" y="71420"/>
                </a:lnTo>
                <a:lnTo>
                  <a:pt x="61650" y="71450"/>
                </a:lnTo>
                <a:lnTo>
                  <a:pt x="61640" y="71470"/>
                </a:lnTo>
                <a:lnTo>
                  <a:pt x="61620" y="71510"/>
                </a:lnTo>
                <a:lnTo>
                  <a:pt x="61610" y="71530"/>
                </a:lnTo>
                <a:lnTo>
                  <a:pt x="61600" y="71540"/>
                </a:lnTo>
                <a:lnTo>
                  <a:pt x="61600" y="71560"/>
                </a:lnTo>
                <a:lnTo>
                  <a:pt x="61590" y="71620"/>
                </a:lnTo>
                <a:lnTo>
                  <a:pt x="61580" y="71650"/>
                </a:lnTo>
                <a:lnTo>
                  <a:pt x="61570" y="71670"/>
                </a:lnTo>
                <a:lnTo>
                  <a:pt x="61570" y="71680"/>
                </a:lnTo>
                <a:lnTo>
                  <a:pt x="61560" y="71690"/>
                </a:lnTo>
                <a:lnTo>
                  <a:pt x="61550" y="71700"/>
                </a:lnTo>
                <a:lnTo>
                  <a:pt x="61540" y="71710"/>
                </a:lnTo>
                <a:lnTo>
                  <a:pt x="61540" y="71720"/>
                </a:lnTo>
                <a:lnTo>
                  <a:pt x="61540" y="71750"/>
                </a:lnTo>
                <a:lnTo>
                  <a:pt x="61540" y="71770"/>
                </a:lnTo>
                <a:lnTo>
                  <a:pt x="61530" y="71800"/>
                </a:lnTo>
                <a:lnTo>
                  <a:pt x="61520" y="71820"/>
                </a:lnTo>
                <a:lnTo>
                  <a:pt x="61520" y="71830"/>
                </a:lnTo>
                <a:lnTo>
                  <a:pt x="61530" y="71830"/>
                </a:lnTo>
                <a:lnTo>
                  <a:pt x="61530" y="71840"/>
                </a:lnTo>
                <a:lnTo>
                  <a:pt x="61520" y="71860"/>
                </a:lnTo>
                <a:lnTo>
                  <a:pt x="61520" y="71870"/>
                </a:lnTo>
                <a:lnTo>
                  <a:pt x="61510" y="71870"/>
                </a:lnTo>
                <a:lnTo>
                  <a:pt x="61500" y="71880"/>
                </a:lnTo>
                <a:lnTo>
                  <a:pt x="61500" y="71890"/>
                </a:lnTo>
                <a:lnTo>
                  <a:pt x="61510" y="71920"/>
                </a:lnTo>
                <a:lnTo>
                  <a:pt x="61510" y="71930"/>
                </a:lnTo>
                <a:lnTo>
                  <a:pt x="61510" y="71950"/>
                </a:lnTo>
                <a:lnTo>
                  <a:pt x="61510" y="71990"/>
                </a:lnTo>
                <a:lnTo>
                  <a:pt x="61500" y="72010"/>
                </a:lnTo>
                <a:lnTo>
                  <a:pt x="61500" y="72020"/>
                </a:lnTo>
                <a:lnTo>
                  <a:pt x="61490" y="72050"/>
                </a:lnTo>
                <a:lnTo>
                  <a:pt x="61480" y="72060"/>
                </a:lnTo>
                <a:lnTo>
                  <a:pt x="61470" y="72070"/>
                </a:lnTo>
                <a:lnTo>
                  <a:pt x="61460" y="72080"/>
                </a:lnTo>
                <a:lnTo>
                  <a:pt x="61430" y="72100"/>
                </a:lnTo>
                <a:lnTo>
                  <a:pt x="61420" y="72110"/>
                </a:lnTo>
                <a:lnTo>
                  <a:pt x="61410" y="72110"/>
                </a:lnTo>
                <a:lnTo>
                  <a:pt x="61400" y="72120"/>
                </a:lnTo>
                <a:lnTo>
                  <a:pt x="61390" y="72120"/>
                </a:lnTo>
                <a:lnTo>
                  <a:pt x="61380" y="72110"/>
                </a:lnTo>
                <a:lnTo>
                  <a:pt x="61370" y="72110"/>
                </a:lnTo>
                <a:lnTo>
                  <a:pt x="61370" y="72120"/>
                </a:lnTo>
                <a:lnTo>
                  <a:pt x="61360" y="72120"/>
                </a:lnTo>
                <a:lnTo>
                  <a:pt x="61360" y="72130"/>
                </a:lnTo>
                <a:lnTo>
                  <a:pt x="61350" y="72140"/>
                </a:lnTo>
                <a:lnTo>
                  <a:pt x="61330" y="72170"/>
                </a:lnTo>
                <a:lnTo>
                  <a:pt x="61330" y="72180"/>
                </a:lnTo>
                <a:lnTo>
                  <a:pt x="61320" y="72190"/>
                </a:lnTo>
                <a:lnTo>
                  <a:pt x="61330" y="72200"/>
                </a:lnTo>
                <a:lnTo>
                  <a:pt x="61330" y="72210"/>
                </a:lnTo>
                <a:lnTo>
                  <a:pt x="61330" y="72220"/>
                </a:lnTo>
                <a:lnTo>
                  <a:pt x="61330" y="72230"/>
                </a:lnTo>
                <a:lnTo>
                  <a:pt x="61320" y="72230"/>
                </a:lnTo>
                <a:lnTo>
                  <a:pt x="61310" y="72230"/>
                </a:lnTo>
                <a:lnTo>
                  <a:pt x="61290" y="72230"/>
                </a:lnTo>
                <a:lnTo>
                  <a:pt x="61280" y="72240"/>
                </a:lnTo>
                <a:lnTo>
                  <a:pt x="61270" y="72250"/>
                </a:lnTo>
                <a:lnTo>
                  <a:pt x="61260" y="72260"/>
                </a:lnTo>
                <a:lnTo>
                  <a:pt x="61250" y="72260"/>
                </a:lnTo>
                <a:lnTo>
                  <a:pt x="61240" y="72260"/>
                </a:lnTo>
                <a:lnTo>
                  <a:pt x="61230" y="72260"/>
                </a:lnTo>
                <a:lnTo>
                  <a:pt x="61220" y="72260"/>
                </a:lnTo>
                <a:lnTo>
                  <a:pt x="61210" y="72260"/>
                </a:lnTo>
                <a:lnTo>
                  <a:pt x="61200" y="72270"/>
                </a:lnTo>
                <a:lnTo>
                  <a:pt x="61200" y="72290"/>
                </a:lnTo>
                <a:lnTo>
                  <a:pt x="61200" y="72310"/>
                </a:lnTo>
                <a:lnTo>
                  <a:pt x="61190" y="72330"/>
                </a:lnTo>
                <a:lnTo>
                  <a:pt x="61180" y="72340"/>
                </a:lnTo>
                <a:lnTo>
                  <a:pt x="61170" y="72350"/>
                </a:lnTo>
                <a:lnTo>
                  <a:pt x="61140" y="72360"/>
                </a:lnTo>
                <a:lnTo>
                  <a:pt x="61120" y="72370"/>
                </a:lnTo>
                <a:lnTo>
                  <a:pt x="61110" y="72380"/>
                </a:lnTo>
                <a:lnTo>
                  <a:pt x="61100" y="72380"/>
                </a:lnTo>
                <a:lnTo>
                  <a:pt x="61100" y="72390"/>
                </a:lnTo>
                <a:lnTo>
                  <a:pt x="61100" y="72400"/>
                </a:lnTo>
                <a:lnTo>
                  <a:pt x="61110" y="72420"/>
                </a:lnTo>
                <a:lnTo>
                  <a:pt x="61110" y="72430"/>
                </a:lnTo>
                <a:lnTo>
                  <a:pt x="61100" y="72430"/>
                </a:lnTo>
                <a:lnTo>
                  <a:pt x="61090" y="72430"/>
                </a:lnTo>
                <a:lnTo>
                  <a:pt x="61080" y="72430"/>
                </a:lnTo>
                <a:lnTo>
                  <a:pt x="61080" y="72440"/>
                </a:lnTo>
                <a:lnTo>
                  <a:pt x="61090" y="72450"/>
                </a:lnTo>
                <a:lnTo>
                  <a:pt x="61100" y="72450"/>
                </a:lnTo>
                <a:lnTo>
                  <a:pt x="61100" y="72470"/>
                </a:lnTo>
                <a:lnTo>
                  <a:pt x="61100" y="72480"/>
                </a:lnTo>
                <a:lnTo>
                  <a:pt x="61110" y="72510"/>
                </a:lnTo>
                <a:lnTo>
                  <a:pt x="61120" y="72520"/>
                </a:lnTo>
                <a:lnTo>
                  <a:pt x="61110" y="72530"/>
                </a:lnTo>
                <a:lnTo>
                  <a:pt x="61110" y="72540"/>
                </a:lnTo>
                <a:lnTo>
                  <a:pt x="61100" y="72550"/>
                </a:lnTo>
                <a:lnTo>
                  <a:pt x="61100" y="72560"/>
                </a:lnTo>
                <a:lnTo>
                  <a:pt x="61100" y="72580"/>
                </a:lnTo>
                <a:lnTo>
                  <a:pt x="61090" y="72600"/>
                </a:lnTo>
                <a:lnTo>
                  <a:pt x="61080" y="72610"/>
                </a:lnTo>
                <a:lnTo>
                  <a:pt x="61070" y="72610"/>
                </a:lnTo>
                <a:lnTo>
                  <a:pt x="61060" y="72610"/>
                </a:lnTo>
                <a:lnTo>
                  <a:pt x="61050" y="72610"/>
                </a:lnTo>
                <a:lnTo>
                  <a:pt x="61040" y="72610"/>
                </a:lnTo>
                <a:lnTo>
                  <a:pt x="61030" y="72610"/>
                </a:lnTo>
                <a:lnTo>
                  <a:pt x="61020" y="72620"/>
                </a:lnTo>
                <a:lnTo>
                  <a:pt x="60990" y="72620"/>
                </a:lnTo>
                <a:lnTo>
                  <a:pt x="60980" y="72620"/>
                </a:lnTo>
                <a:lnTo>
                  <a:pt x="60970" y="72620"/>
                </a:lnTo>
                <a:lnTo>
                  <a:pt x="60970" y="72610"/>
                </a:lnTo>
                <a:lnTo>
                  <a:pt x="60960" y="72610"/>
                </a:lnTo>
                <a:lnTo>
                  <a:pt x="60950" y="72610"/>
                </a:lnTo>
                <a:lnTo>
                  <a:pt x="60930" y="72610"/>
                </a:lnTo>
                <a:lnTo>
                  <a:pt x="60920" y="72600"/>
                </a:lnTo>
                <a:lnTo>
                  <a:pt x="60910" y="72600"/>
                </a:lnTo>
                <a:lnTo>
                  <a:pt x="60900" y="72600"/>
                </a:lnTo>
                <a:lnTo>
                  <a:pt x="60890" y="72600"/>
                </a:lnTo>
                <a:lnTo>
                  <a:pt x="60890" y="72610"/>
                </a:lnTo>
                <a:lnTo>
                  <a:pt x="60880" y="72620"/>
                </a:lnTo>
                <a:lnTo>
                  <a:pt x="60870" y="72620"/>
                </a:lnTo>
                <a:lnTo>
                  <a:pt x="60860" y="72630"/>
                </a:lnTo>
                <a:lnTo>
                  <a:pt x="60850" y="72630"/>
                </a:lnTo>
                <a:lnTo>
                  <a:pt x="60840" y="72640"/>
                </a:lnTo>
                <a:lnTo>
                  <a:pt x="60830" y="72650"/>
                </a:lnTo>
                <a:lnTo>
                  <a:pt x="60810" y="72660"/>
                </a:lnTo>
                <a:lnTo>
                  <a:pt x="60800" y="72660"/>
                </a:lnTo>
                <a:lnTo>
                  <a:pt x="60790" y="72670"/>
                </a:lnTo>
                <a:lnTo>
                  <a:pt x="60780" y="72670"/>
                </a:lnTo>
                <a:lnTo>
                  <a:pt x="60780" y="72680"/>
                </a:lnTo>
                <a:lnTo>
                  <a:pt x="60780" y="72690"/>
                </a:lnTo>
                <a:lnTo>
                  <a:pt x="60780" y="72700"/>
                </a:lnTo>
                <a:lnTo>
                  <a:pt x="60770" y="72710"/>
                </a:lnTo>
                <a:lnTo>
                  <a:pt x="60760" y="72710"/>
                </a:lnTo>
                <a:lnTo>
                  <a:pt x="60730" y="72730"/>
                </a:lnTo>
                <a:lnTo>
                  <a:pt x="60700" y="72750"/>
                </a:lnTo>
                <a:lnTo>
                  <a:pt x="60670" y="72780"/>
                </a:lnTo>
                <a:lnTo>
                  <a:pt x="60660" y="72780"/>
                </a:lnTo>
                <a:lnTo>
                  <a:pt x="60650" y="72790"/>
                </a:lnTo>
                <a:lnTo>
                  <a:pt x="60650" y="72810"/>
                </a:lnTo>
                <a:lnTo>
                  <a:pt x="60640" y="72830"/>
                </a:lnTo>
                <a:lnTo>
                  <a:pt x="60610" y="72870"/>
                </a:lnTo>
                <a:lnTo>
                  <a:pt x="60580" y="72900"/>
                </a:lnTo>
                <a:lnTo>
                  <a:pt x="60570" y="72920"/>
                </a:lnTo>
                <a:lnTo>
                  <a:pt x="60550" y="72930"/>
                </a:lnTo>
                <a:lnTo>
                  <a:pt x="60540" y="72930"/>
                </a:lnTo>
                <a:lnTo>
                  <a:pt x="60530" y="72940"/>
                </a:lnTo>
                <a:lnTo>
                  <a:pt x="60510" y="72960"/>
                </a:lnTo>
                <a:lnTo>
                  <a:pt x="60500" y="72980"/>
                </a:lnTo>
                <a:lnTo>
                  <a:pt x="60490" y="72990"/>
                </a:lnTo>
                <a:lnTo>
                  <a:pt x="60470" y="73010"/>
                </a:lnTo>
                <a:lnTo>
                  <a:pt x="60440" y="73030"/>
                </a:lnTo>
                <a:lnTo>
                  <a:pt x="60430" y="73040"/>
                </a:lnTo>
                <a:lnTo>
                  <a:pt x="60420" y="73050"/>
                </a:lnTo>
                <a:lnTo>
                  <a:pt x="60400" y="73070"/>
                </a:lnTo>
                <a:lnTo>
                  <a:pt x="60390" y="73090"/>
                </a:lnTo>
                <a:lnTo>
                  <a:pt x="60370" y="73110"/>
                </a:lnTo>
                <a:lnTo>
                  <a:pt x="60360" y="73130"/>
                </a:lnTo>
                <a:lnTo>
                  <a:pt x="60340" y="73150"/>
                </a:lnTo>
                <a:lnTo>
                  <a:pt x="60330" y="73160"/>
                </a:lnTo>
                <a:lnTo>
                  <a:pt x="60320" y="73160"/>
                </a:lnTo>
                <a:lnTo>
                  <a:pt x="60320" y="73170"/>
                </a:lnTo>
                <a:lnTo>
                  <a:pt x="60310" y="73180"/>
                </a:lnTo>
                <a:lnTo>
                  <a:pt x="60300" y="73190"/>
                </a:lnTo>
                <a:lnTo>
                  <a:pt x="60280" y="73190"/>
                </a:lnTo>
                <a:lnTo>
                  <a:pt x="60260" y="73200"/>
                </a:lnTo>
                <a:lnTo>
                  <a:pt x="60240" y="73200"/>
                </a:lnTo>
                <a:lnTo>
                  <a:pt x="60220" y="73210"/>
                </a:lnTo>
                <a:lnTo>
                  <a:pt x="60190" y="73220"/>
                </a:lnTo>
                <a:lnTo>
                  <a:pt x="60160" y="73260"/>
                </a:lnTo>
                <a:lnTo>
                  <a:pt x="60110" y="73320"/>
                </a:lnTo>
                <a:lnTo>
                  <a:pt x="60070" y="73350"/>
                </a:lnTo>
                <a:lnTo>
                  <a:pt x="60040" y="73370"/>
                </a:lnTo>
                <a:lnTo>
                  <a:pt x="60030" y="73380"/>
                </a:lnTo>
                <a:lnTo>
                  <a:pt x="60010" y="73380"/>
                </a:lnTo>
                <a:lnTo>
                  <a:pt x="60000" y="73380"/>
                </a:lnTo>
                <a:lnTo>
                  <a:pt x="60000" y="73370"/>
                </a:lnTo>
                <a:lnTo>
                  <a:pt x="59990" y="73350"/>
                </a:lnTo>
                <a:lnTo>
                  <a:pt x="59980" y="73330"/>
                </a:lnTo>
                <a:lnTo>
                  <a:pt x="59960" y="73320"/>
                </a:lnTo>
                <a:lnTo>
                  <a:pt x="59900" y="73280"/>
                </a:lnTo>
                <a:lnTo>
                  <a:pt x="59870" y="73260"/>
                </a:lnTo>
                <a:lnTo>
                  <a:pt x="59830" y="73250"/>
                </a:lnTo>
                <a:lnTo>
                  <a:pt x="59800" y="73240"/>
                </a:lnTo>
                <a:lnTo>
                  <a:pt x="59760" y="73230"/>
                </a:lnTo>
                <a:lnTo>
                  <a:pt x="59740" y="73230"/>
                </a:lnTo>
                <a:lnTo>
                  <a:pt x="59710" y="73210"/>
                </a:lnTo>
                <a:lnTo>
                  <a:pt x="59660" y="73190"/>
                </a:lnTo>
                <a:lnTo>
                  <a:pt x="59590" y="73160"/>
                </a:lnTo>
                <a:lnTo>
                  <a:pt x="59530" y="73130"/>
                </a:lnTo>
                <a:lnTo>
                  <a:pt x="59480" y="73090"/>
                </a:lnTo>
                <a:lnTo>
                  <a:pt x="59420" y="73060"/>
                </a:lnTo>
                <a:lnTo>
                  <a:pt x="59380" y="73030"/>
                </a:lnTo>
                <a:lnTo>
                  <a:pt x="59340" y="73000"/>
                </a:lnTo>
                <a:lnTo>
                  <a:pt x="59310" y="72980"/>
                </a:lnTo>
                <a:lnTo>
                  <a:pt x="59290" y="72950"/>
                </a:lnTo>
                <a:lnTo>
                  <a:pt x="59280" y="72930"/>
                </a:lnTo>
                <a:lnTo>
                  <a:pt x="59270" y="72900"/>
                </a:lnTo>
                <a:lnTo>
                  <a:pt x="59260" y="72870"/>
                </a:lnTo>
                <a:lnTo>
                  <a:pt x="59270" y="72840"/>
                </a:lnTo>
                <a:lnTo>
                  <a:pt x="59280" y="72790"/>
                </a:lnTo>
                <a:lnTo>
                  <a:pt x="59290" y="72770"/>
                </a:lnTo>
                <a:lnTo>
                  <a:pt x="59310" y="72740"/>
                </a:lnTo>
                <a:lnTo>
                  <a:pt x="59340" y="72720"/>
                </a:lnTo>
                <a:lnTo>
                  <a:pt x="59350" y="72700"/>
                </a:lnTo>
                <a:lnTo>
                  <a:pt x="59380" y="72670"/>
                </a:lnTo>
                <a:lnTo>
                  <a:pt x="59470" y="72580"/>
                </a:lnTo>
                <a:lnTo>
                  <a:pt x="59530" y="72520"/>
                </a:lnTo>
                <a:lnTo>
                  <a:pt x="59560" y="72480"/>
                </a:lnTo>
                <a:lnTo>
                  <a:pt x="59620" y="72410"/>
                </a:lnTo>
                <a:lnTo>
                  <a:pt x="59650" y="72360"/>
                </a:lnTo>
                <a:lnTo>
                  <a:pt x="59690" y="72300"/>
                </a:lnTo>
                <a:lnTo>
                  <a:pt x="59720" y="72240"/>
                </a:lnTo>
                <a:lnTo>
                  <a:pt x="59740" y="72200"/>
                </a:lnTo>
                <a:lnTo>
                  <a:pt x="59760" y="72140"/>
                </a:lnTo>
                <a:lnTo>
                  <a:pt x="59780" y="72090"/>
                </a:lnTo>
                <a:lnTo>
                  <a:pt x="59790" y="72060"/>
                </a:lnTo>
                <a:lnTo>
                  <a:pt x="59810" y="72010"/>
                </a:lnTo>
                <a:lnTo>
                  <a:pt x="59830" y="71970"/>
                </a:lnTo>
                <a:lnTo>
                  <a:pt x="59860" y="71930"/>
                </a:lnTo>
                <a:lnTo>
                  <a:pt x="59880" y="71880"/>
                </a:lnTo>
                <a:lnTo>
                  <a:pt x="59890" y="71860"/>
                </a:lnTo>
                <a:lnTo>
                  <a:pt x="59910" y="71810"/>
                </a:lnTo>
                <a:lnTo>
                  <a:pt x="59930" y="71770"/>
                </a:lnTo>
                <a:lnTo>
                  <a:pt x="59950" y="71720"/>
                </a:lnTo>
                <a:lnTo>
                  <a:pt x="59970" y="71650"/>
                </a:lnTo>
                <a:lnTo>
                  <a:pt x="59980" y="71600"/>
                </a:lnTo>
                <a:lnTo>
                  <a:pt x="59980" y="71590"/>
                </a:lnTo>
                <a:lnTo>
                  <a:pt x="59990" y="71570"/>
                </a:lnTo>
                <a:lnTo>
                  <a:pt x="60010" y="71520"/>
                </a:lnTo>
                <a:lnTo>
                  <a:pt x="60030" y="71470"/>
                </a:lnTo>
                <a:lnTo>
                  <a:pt x="60050" y="71400"/>
                </a:lnTo>
                <a:lnTo>
                  <a:pt x="60060" y="71370"/>
                </a:lnTo>
                <a:lnTo>
                  <a:pt x="60070" y="71320"/>
                </a:lnTo>
                <a:lnTo>
                  <a:pt x="60100" y="71230"/>
                </a:lnTo>
                <a:lnTo>
                  <a:pt x="60110" y="71170"/>
                </a:lnTo>
                <a:lnTo>
                  <a:pt x="60110" y="71160"/>
                </a:lnTo>
                <a:lnTo>
                  <a:pt x="60120" y="71100"/>
                </a:lnTo>
                <a:lnTo>
                  <a:pt x="60140" y="71020"/>
                </a:lnTo>
                <a:lnTo>
                  <a:pt x="60160" y="70950"/>
                </a:lnTo>
                <a:lnTo>
                  <a:pt x="60160" y="70890"/>
                </a:lnTo>
                <a:lnTo>
                  <a:pt x="60170" y="70840"/>
                </a:lnTo>
                <a:lnTo>
                  <a:pt x="60170" y="70760"/>
                </a:lnTo>
                <a:lnTo>
                  <a:pt x="60160" y="70680"/>
                </a:lnTo>
                <a:lnTo>
                  <a:pt x="60160" y="70600"/>
                </a:lnTo>
                <a:lnTo>
                  <a:pt x="60150" y="70550"/>
                </a:lnTo>
                <a:lnTo>
                  <a:pt x="60150" y="70510"/>
                </a:lnTo>
                <a:lnTo>
                  <a:pt x="60150" y="70440"/>
                </a:lnTo>
                <a:lnTo>
                  <a:pt x="60160" y="70390"/>
                </a:lnTo>
                <a:lnTo>
                  <a:pt x="60170" y="70360"/>
                </a:lnTo>
                <a:lnTo>
                  <a:pt x="60170" y="70310"/>
                </a:lnTo>
                <a:lnTo>
                  <a:pt x="60180" y="70210"/>
                </a:lnTo>
                <a:lnTo>
                  <a:pt x="60180" y="70140"/>
                </a:lnTo>
                <a:lnTo>
                  <a:pt x="60180" y="70070"/>
                </a:lnTo>
                <a:lnTo>
                  <a:pt x="60170" y="70020"/>
                </a:lnTo>
                <a:lnTo>
                  <a:pt x="60170" y="70010"/>
                </a:lnTo>
                <a:lnTo>
                  <a:pt x="60150" y="69970"/>
                </a:lnTo>
                <a:lnTo>
                  <a:pt x="60150" y="69930"/>
                </a:lnTo>
                <a:lnTo>
                  <a:pt x="60140" y="69860"/>
                </a:lnTo>
                <a:lnTo>
                  <a:pt x="60130" y="69800"/>
                </a:lnTo>
                <a:lnTo>
                  <a:pt x="60120" y="69770"/>
                </a:lnTo>
                <a:lnTo>
                  <a:pt x="60120" y="69730"/>
                </a:lnTo>
                <a:lnTo>
                  <a:pt x="60120" y="69660"/>
                </a:lnTo>
                <a:lnTo>
                  <a:pt x="60120" y="69630"/>
                </a:lnTo>
                <a:lnTo>
                  <a:pt x="60130" y="69590"/>
                </a:lnTo>
                <a:lnTo>
                  <a:pt x="60150" y="69550"/>
                </a:lnTo>
                <a:lnTo>
                  <a:pt x="60150" y="69520"/>
                </a:lnTo>
                <a:lnTo>
                  <a:pt x="60160" y="69490"/>
                </a:lnTo>
                <a:lnTo>
                  <a:pt x="60150" y="69490"/>
                </a:lnTo>
                <a:lnTo>
                  <a:pt x="60140" y="69480"/>
                </a:lnTo>
                <a:lnTo>
                  <a:pt x="60130" y="69470"/>
                </a:lnTo>
                <a:lnTo>
                  <a:pt x="60130" y="69460"/>
                </a:lnTo>
                <a:lnTo>
                  <a:pt x="60120" y="69450"/>
                </a:lnTo>
                <a:lnTo>
                  <a:pt x="60120" y="69440"/>
                </a:lnTo>
                <a:lnTo>
                  <a:pt x="60110" y="69440"/>
                </a:lnTo>
                <a:lnTo>
                  <a:pt x="60110" y="69430"/>
                </a:lnTo>
                <a:lnTo>
                  <a:pt x="60100" y="69430"/>
                </a:lnTo>
                <a:lnTo>
                  <a:pt x="60100" y="69420"/>
                </a:lnTo>
                <a:lnTo>
                  <a:pt x="60090" y="69420"/>
                </a:lnTo>
                <a:lnTo>
                  <a:pt x="60090" y="69410"/>
                </a:lnTo>
                <a:lnTo>
                  <a:pt x="60080" y="69410"/>
                </a:lnTo>
                <a:lnTo>
                  <a:pt x="60080" y="69400"/>
                </a:lnTo>
                <a:lnTo>
                  <a:pt x="60070" y="69400"/>
                </a:lnTo>
                <a:lnTo>
                  <a:pt x="60060" y="69400"/>
                </a:lnTo>
                <a:lnTo>
                  <a:pt x="60050" y="69390"/>
                </a:lnTo>
                <a:lnTo>
                  <a:pt x="60040" y="69390"/>
                </a:lnTo>
                <a:lnTo>
                  <a:pt x="60040" y="69380"/>
                </a:lnTo>
                <a:lnTo>
                  <a:pt x="60030" y="69380"/>
                </a:lnTo>
                <a:lnTo>
                  <a:pt x="60030" y="69370"/>
                </a:lnTo>
                <a:lnTo>
                  <a:pt x="60030" y="69360"/>
                </a:lnTo>
                <a:lnTo>
                  <a:pt x="60030" y="69350"/>
                </a:lnTo>
                <a:lnTo>
                  <a:pt x="60030" y="69340"/>
                </a:lnTo>
                <a:lnTo>
                  <a:pt x="60040" y="69340"/>
                </a:lnTo>
                <a:lnTo>
                  <a:pt x="60050" y="69330"/>
                </a:lnTo>
                <a:lnTo>
                  <a:pt x="60060" y="69330"/>
                </a:lnTo>
                <a:lnTo>
                  <a:pt x="60070" y="69320"/>
                </a:lnTo>
                <a:lnTo>
                  <a:pt x="60080" y="69320"/>
                </a:lnTo>
                <a:lnTo>
                  <a:pt x="60090" y="69320"/>
                </a:lnTo>
                <a:lnTo>
                  <a:pt x="60090" y="69310"/>
                </a:lnTo>
                <a:lnTo>
                  <a:pt x="60100" y="69310"/>
                </a:lnTo>
                <a:lnTo>
                  <a:pt x="60110" y="69310"/>
                </a:lnTo>
                <a:lnTo>
                  <a:pt x="60120" y="69310"/>
                </a:lnTo>
                <a:lnTo>
                  <a:pt x="60130" y="69300"/>
                </a:lnTo>
                <a:lnTo>
                  <a:pt x="60140" y="69290"/>
                </a:lnTo>
                <a:lnTo>
                  <a:pt x="60140" y="69280"/>
                </a:lnTo>
                <a:lnTo>
                  <a:pt x="60140" y="69270"/>
                </a:lnTo>
                <a:lnTo>
                  <a:pt x="60140" y="69260"/>
                </a:lnTo>
                <a:lnTo>
                  <a:pt x="60140" y="69250"/>
                </a:lnTo>
                <a:lnTo>
                  <a:pt x="60140" y="69240"/>
                </a:lnTo>
                <a:lnTo>
                  <a:pt x="60140" y="69230"/>
                </a:lnTo>
                <a:lnTo>
                  <a:pt x="60140" y="69220"/>
                </a:lnTo>
                <a:lnTo>
                  <a:pt x="60150" y="69220"/>
                </a:lnTo>
                <a:lnTo>
                  <a:pt x="60150" y="69210"/>
                </a:lnTo>
                <a:lnTo>
                  <a:pt x="60150" y="69200"/>
                </a:lnTo>
                <a:lnTo>
                  <a:pt x="60160" y="69200"/>
                </a:lnTo>
                <a:lnTo>
                  <a:pt x="60170" y="69200"/>
                </a:lnTo>
                <a:lnTo>
                  <a:pt x="60170" y="69190"/>
                </a:lnTo>
                <a:lnTo>
                  <a:pt x="60180" y="69190"/>
                </a:lnTo>
                <a:lnTo>
                  <a:pt x="60190" y="69180"/>
                </a:lnTo>
                <a:lnTo>
                  <a:pt x="60200" y="69180"/>
                </a:lnTo>
                <a:lnTo>
                  <a:pt x="60210" y="69170"/>
                </a:lnTo>
                <a:lnTo>
                  <a:pt x="60220" y="69170"/>
                </a:lnTo>
                <a:lnTo>
                  <a:pt x="60230" y="69160"/>
                </a:lnTo>
                <a:lnTo>
                  <a:pt x="60240" y="69150"/>
                </a:lnTo>
                <a:lnTo>
                  <a:pt x="60240" y="69140"/>
                </a:lnTo>
                <a:lnTo>
                  <a:pt x="60250" y="69100"/>
                </a:lnTo>
                <a:lnTo>
                  <a:pt x="60250" y="69040"/>
                </a:lnTo>
                <a:lnTo>
                  <a:pt x="60250" y="68980"/>
                </a:lnTo>
                <a:lnTo>
                  <a:pt x="60250" y="68900"/>
                </a:lnTo>
                <a:lnTo>
                  <a:pt x="60230" y="68830"/>
                </a:lnTo>
                <a:lnTo>
                  <a:pt x="60210" y="68750"/>
                </a:lnTo>
                <a:lnTo>
                  <a:pt x="60200" y="68690"/>
                </a:lnTo>
                <a:lnTo>
                  <a:pt x="60190" y="68610"/>
                </a:lnTo>
                <a:lnTo>
                  <a:pt x="60180" y="68560"/>
                </a:lnTo>
                <a:lnTo>
                  <a:pt x="60180" y="68530"/>
                </a:lnTo>
                <a:lnTo>
                  <a:pt x="60170" y="68500"/>
                </a:lnTo>
                <a:lnTo>
                  <a:pt x="60180" y="68490"/>
                </a:lnTo>
                <a:lnTo>
                  <a:pt x="60200" y="68490"/>
                </a:lnTo>
                <a:lnTo>
                  <a:pt x="60220" y="68490"/>
                </a:lnTo>
                <a:lnTo>
                  <a:pt x="60260" y="68520"/>
                </a:lnTo>
                <a:lnTo>
                  <a:pt x="60310" y="68540"/>
                </a:lnTo>
                <a:lnTo>
                  <a:pt x="60360" y="68560"/>
                </a:lnTo>
                <a:lnTo>
                  <a:pt x="60380" y="68580"/>
                </a:lnTo>
                <a:lnTo>
                  <a:pt x="60410" y="68590"/>
                </a:lnTo>
                <a:lnTo>
                  <a:pt x="60410" y="68600"/>
                </a:lnTo>
                <a:lnTo>
                  <a:pt x="60440" y="68610"/>
                </a:lnTo>
                <a:lnTo>
                  <a:pt x="60450" y="68630"/>
                </a:lnTo>
                <a:lnTo>
                  <a:pt x="60470" y="68640"/>
                </a:lnTo>
                <a:lnTo>
                  <a:pt x="60520" y="68670"/>
                </a:lnTo>
                <a:lnTo>
                  <a:pt x="60570" y="68690"/>
                </a:lnTo>
                <a:lnTo>
                  <a:pt x="60610" y="68700"/>
                </a:lnTo>
                <a:lnTo>
                  <a:pt x="60650" y="68710"/>
                </a:lnTo>
                <a:lnTo>
                  <a:pt x="60690" y="68730"/>
                </a:lnTo>
                <a:lnTo>
                  <a:pt x="60730" y="68740"/>
                </a:lnTo>
                <a:lnTo>
                  <a:pt x="60820" y="68770"/>
                </a:lnTo>
                <a:lnTo>
                  <a:pt x="60860" y="68790"/>
                </a:lnTo>
                <a:lnTo>
                  <a:pt x="60920" y="68810"/>
                </a:lnTo>
                <a:lnTo>
                  <a:pt x="60970" y="68830"/>
                </a:lnTo>
                <a:lnTo>
                  <a:pt x="61000" y="68840"/>
                </a:lnTo>
                <a:lnTo>
                  <a:pt x="61010" y="68840"/>
                </a:lnTo>
                <a:lnTo>
                  <a:pt x="61030" y="68840"/>
                </a:lnTo>
                <a:lnTo>
                  <a:pt x="61040" y="68850"/>
                </a:lnTo>
                <a:lnTo>
                  <a:pt x="61050" y="68860"/>
                </a:lnTo>
                <a:lnTo>
                  <a:pt x="61050" y="68880"/>
                </a:lnTo>
                <a:lnTo>
                  <a:pt x="61050" y="68900"/>
                </a:lnTo>
                <a:lnTo>
                  <a:pt x="61060" y="68910"/>
                </a:lnTo>
                <a:lnTo>
                  <a:pt x="61070" y="68920"/>
                </a:lnTo>
                <a:lnTo>
                  <a:pt x="61080" y="68930"/>
                </a:lnTo>
                <a:lnTo>
                  <a:pt x="61100" y="68950"/>
                </a:lnTo>
                <a:lnTo>
                  <a:pt x="61130" y="68970"/>
                </a:lnTo>
                <a:lnTo>
                  <a:pt x="61160" y="68990"/>
                </a:lnTo>
                <a:close/>
                <a:moveTo>
                  <a:pt x="72660" y="68400"/>
                </a:moveTo>
                <a:lnTo>
                  <a:pt x="72650" y="68400"/>
                </a:lnTo>
                <a:lnTo>
                  <a:pt x="72640" y="68400"/>
                </a:lnTo>
                <a:lnTo>
                  <a:pt x="72610" y="68400"/>
                </a:lnTo>
                <a:lnTo>
                  <a:pt x="72580" y="68390"/>
                </a:lnTo>
                <a:lnTo>
                  <a:pt x="72560" y="68390"/>
                </a:lnTo>
                <a:lnTo>
                  <a:pt x="72540" y="68380"/>
                </a:lnTo>
                <a:lnTo>
                  <a:pt x="72520" y="68370"/>
                </a:lnTo>
                <a:lnTo>
                  <a:pt x="72510" y="68370"/>
                </a:lnTo>
                <a:lnTo>
                  <a:pt x="72490" y="68350"/>
                </a:lnTo>
                <a:lnTo>
                  <a:pt x="72480" y="68340"/>
                </a:lnTo>
                <a:lnTo>
                  <a:pt x="72460" y="68310"/>
                </a:lnTo>
                <a:lnTo>
                  <a:pt x="72460" y="68300"/>
                </a:lnTo>
                <a:lnTo>
                  <a:pt x="72470" y="68300"/>
                </a:lnTo>
                <a:lnTo>
                  <a:pt x="72490" y="68310"/>
                </a:lnTo>
                <a:lnTo>
                  <a:pt x="72520" y="68310"/>
                </a:lnTo>
                <a:lnTo>
                  <a:pt x="72530" y="68320"/>
                </a:lnTo>
                <a:lnTo>
                  <a:pt x="72540" y="68320"/>
                </a:lnTo>
                <a:lnTo>
                  <a:pt x="72570" y="68330"/>
                </a:lnTo>
                <a:lnTo>
                  <a:pt x="72580" y="68330"/>
                </a:lnTo>
                <a:lnTo>
                  <a:pt x="72600" y="68350"/>
                </a:lnTo>
                <a:lnTo>
                  <a:pt x="72620" y="68360"/>
                </a:lnTo>
                <a:lnTo>
                  <a:pt x="72640" y="68380"/>
                </a:lnTo>
                <a:lnTo>
                  <a:pt x="72650" y="68380"/>
                </a:lnTo>
                <a:lnTo>
                  <a:pt x="72660" y="68390"/>
                </a:lnTo>
                <a:lnTo>
                  <a:pt x="72660" y="68400"/>
                </a:lnTo>
                <a:close/>
                <a:moveTo>
                  <a:pt x="59070" y="68730"/>
                </a:moveTo>
                <a:lnTo>
                  <a:pt x="59060" y="68710"/>
                </a:lnTo>
                <a:lnTo>
                  <a:pt x="59050" y="68710"/>
                </a:lnTo>
                <a:lnTo>
                  <a:pt x="59050" y="68700"/>
                </a:lnTo>
                <a:lnTo>
                  <a:pt x="59050" y="68690"/>
                </a:lnTo>
                <a:lnTo>
                  <a:pt x="59040" y="68690"/>
                </a:lnTo>
                <a:lnTo>
                  <a:pt x="59040" y="68680"/>
                </a:lnTo>
                <a:lnTo>
                  <a:pt x="59040" y="68670"/>
                </a:lnTo>
                <a:lnTo>
                  <a:pt x="59030" y="68670"/>
                </a:lnTo>
                <a:lnTo>
                  <a:pt x="59030" y="68660"/>
                </a:lnTo>
                <a:lnTo>
                  <a:pt x="59030" y="68650"/>
                </a:lnTo>
                <a:lnTo>
                  <a:pt x="59020" y="68650"/>
                </a:lnTo>
                <a:lnTo>
                  <a:pt x="59020" y="68640"/>
                </a:lnTo>
                <a:lnTo>
                  <a:pt x="59010" y="68630"/>
                </a:lnTo>
                <a:lnTo>
                  <a:pt x="59010" y="68620"/>
                </a:lnTo>
                <a:lnTo>
                  <a:pt x="59010" y="68610"/>
                </a:lnTo>
                <a:lnTo>
                  <a:pt x="59000" y="68610"/>
                </a:lnTo>
                <a:lnTo>
                  <a:pt x="59000" y="68600"/>
                </a:lnTo>
                <a:lnTo>
                  <a:pt x="59000" y="68590"/>
                </a:lnTo>
                <a:lnTo>
                  <a:pt x="58990" y="68590"/>
                </a:lnTo>
                <a:lnTo>
                  <a:pt x="58990" y="68580"/>
                </a:lnTo>
                <a:lnTo>
                  <a:pt x="58980" y="68570"/>
                </a:lnTo>
                <a:lnTo>
                  <a:pt x="58980" y="68560"/>
                </a:lnTo>
                <a:lnTo>
                  <a:pt x="58970" y="68550"/>
                </a:lnTo>
                <a:lnTo>
                  <a:pt x="58970" y="68540"/>
                </a:lnTo>
                <a:lnTo>
                  <a:pt x="58970" y="68530"/>
                </a:lnTo>
                <a:lnTo>
                  <a:pt x="58960" y="68530"/>
                </a:lnTo>
                <a:lnTo>
                  <a:pt x="58960" y="68520"/>
                </a:lnTo>
                <a:lnTo>
                  <a:pt x="58950" y="68510"/>
                </a:lnTo>
                <a:lnTo>
                  <a:pt x="58950" y="68500"/>
                </a:lnTo>
                <a:lnTo>
                  <a:pt x="58950" y="68490"/>
                </a:lnTo>
                <a:lnTo>
                  <a:pt x="58940" y="68490"/>
                </a:lnTo>
                <a:lnTo>
                  <a:pt x="58940" y="68470"/>
                </a:lnTo>
                <a:lnTo>
                  <a:pt x="58920" y="68450"/>
                </a:lnTo>
                <a:lnTo>
                  <a:pt x="58920" y="68440"/>
                </a:lnTo>
                <a:lnTo>
                  <a:pt x="58920" y="68430"/>
                </a:lnTo>
                <a:lnTo>
                  <a:pt x="58910" y="68430"/>
                </a:lnTo>
                <a:lnTo>
                  <a:pt x="58910" y="68420"/>
                </a:lnTo>
                <a:lnTo>
                  <a:pt x="58900" y="68410"/>
                </a:lnTo>
                <a:lnTo>
                  <a:pt x="58900" y="68400"/>
                </a:lnTo>
                <a:lnTo>
                  <a:pt x="58890" y="68390"/>
                </a:lnTo>
                <a:lnTo>
                  <a:pt x="58880" y="68380"/>
                </a:lnTo>
                <a:lnTo>
                  <a:pt x="58880" y="68370"/>
                </a:lnTo>
                <a:lnTo>
                  <a:pt x="58870" y="68360"/>
                </a:lnTo>
                <a:lnTo>
                  <a:pt x="58870" y="68350"/>
                </a:lnTo>
                <a:lnTo>
                  <a:pt x="58860" y="68350"/>
                </a:lnTo>
                <a:lnTo>
                  <a:pt x="58860" y="68340"/>
                </a:lnTo>
                <a:lnTo>
                  <a:pt x="58850" y="68330"/>
                </a:lnTo>
                <a:lnTo>
                  <a:pt x="58850" y="68320"/>
                </a:lnTo>
                <a:lnTo>
                  <a:pt x="58840" y="68320"/>
                </a:lnTo>
                <a:lnTo>
                  <a:pt x="58840" y="68310"/>
                </a:lnTo>
                <a:lnTo>
                  <a:pt x="58840" y="68300"/>
                </a:lnTo>
                <a:lnTo>
                  <a:pt x="58830" y="68300"/>
                </a:lnTo>
                <a:lnTo>
                  <a:pt x="58830" y="68290"/>
                </a:lnTo>
                <a:lnTo>
                  <a:pt x="58850" y="68280"/>
                </a:lnTo>
                <a:lnTo>
                  <a:pt x="58870" y="68280"/>
                </a:lnTo>
                <a:lnTo>
                  <a:pt x="58890" y="68290"/>
                </a:lnTo>
                <a:lnTo>
                  <a:pt x="58920" y="68310"/>
                </a:lnTo>
                <a:lnTo>
                  <a:pt x="58950" y="68340"/>
                </a:lnTo>
                <a:lnTo>
                  <a:pt x="58970" y="68380"/>
                </a:lnTo>
                <a:lnTo>
                  <a:pt x="58990" y="68450"/>
                </a:lnTo>
                <a:lnTo>
                  <a:pt x="59000" y="68480"/>
                </a:lnTo>
                <a:lnTo>
                  <a:pt x="59030" y="68550"/>
                </a:lnTo>
                <a:lnTo>
                  <a:pt x="59040" y="68590"/>
                </a:lnTo>
                <a:lnTo>
                  <a:pt x="59050" y="68650"/>
                </a:lnTo>
                <a:lnTo>
                  <a:pt x="59070" y="68730"/>
                </a:lnTo>
                <a:close/>
                <a:moveTo>
                  <a:pt x="64710" y="68260"/>
                </a:moveTo>
                <a:lnTo>
                  <a:pt x="64700" y="68280"/>
                </a:lnTo>
                <a:lnTo>
                  <a:pt x="64710" y="68290"/>
                </a:lnTo>
                <a:lnTo>
                  <a:pt x="64710" y="68300"/>
                </a:lnTo>
                <a:lnTo>
                  <a:pt x="64720" y="68300"/>
                </a:lnTo>
                <a:lnTo>
                  <a:pt x="64730" y="68290"/>
                </a:lnTo>
                <a:lnTo>
                  <a:pt x="64740" y="68280"/>
                </a:lnTo>
                <a:lnTo>
                  <a:pt x="64750" y="68280"/>
                </a:lnTo>
                <a:lnTo>
                  <a:pt x="64760" y="68290"/>
                </a:lnTo>
                <a:lnTo>
                  <a:pt x="64770" y="68290"/>
                </a:lnTo>
                <a:lnTo>
                  <a:pt x="64780" y="68290"/>
                </a:lnTo>
                <a:lnTo>
                  <a:pt x="64780" y="68300"/>
                </a:lnTo>
                <a:lnTo>
                  <a:pt x="64780" y="68310"/>
                </a:lnTo>
                <a:lnTo>
                  <a:pt x="64770" y="68320"/>
                </a:lnTo>
                <a:lnTo>
                  <a:pt x="64760" y="68320"/>
                </a:lnTo>
                <a:lnTo>
                  <a:pt x="64760" y="68330"/>
                </a:lnTo>
                <a:lnTo>
                  <a:pt x="64750" y="68350"/>
                </a:lnTo>
                <a:lnTo>
                  <a:pt x="64760" y="68360"/>
                </a:lnTo>
                <a:lnTo>
                  <a:pt x="64760" y="68370"/>
                </a:lnTo>
                <a:lnTo>
                  <a:pt x="64760" y="68380"/>
                </a:lnTo>
                <a:lnTo>
                  <a:pt x="64760" y="68390"/>
                </a:lnTo>
                <a:lnTo>
                  <a:pt x="64770" y="68400"/>
                </a:lnTo>
                <a:lnTo>
                  <a:pt x="64780" y="68400"/>
                </a:lnTo>
                <a:lnTo>
                  <a:pt x="64790" y="68410"/>
                </a:lnTo>
                <a:lnTo>
                  <a:pt x="64810" y="68410"/>
                </a:lnTo>
                <a:lnTo>
                  <a:pt x="64810" y="68420"/>
                </a:lnTo>
                <a:lnTo>
                  <a:pt x="64820" y="68420"/>
                </a:lnTo>
                <a:lnTo>
                  <a:pt x="64820" y="68430"/>
                </a:lnTo>
                <a:lnTo>
                  <a:pt x="64820" y="68440"/>
                </a:lnTo>
                <a:lnTo>
                  <a:pt x="64820" y="68450"/>
                </a:lnTo>
                <a:lnTo>
                  <a:pt x="64810" y="68450"/>
                </a:lnTo>
                <a:lnTo>
                  <a:pt x="64810" y="68460"/>
                </a:lnTo>
                <a:lnTo>
                  <a:pt x="64810" y="68470"/>
                </a:lnTo>
                <a:lnTo>
                  <a:pt x="64820" y="68470"/>
                </a:lnTo>
                <a:lnTo>
                  <a:pt x="64820" y="68480"/>
                </a:lnTo>
                <a:lnTo>
                  <a:pt x="64810" y="68490"/>
                </a:lnTo>
                <a:lnTo>
                  <a:pt x="64790" y="68510"/>
                </a:lnTo>
                <a:lnTo>
                  <a:pt x="64790" y="68520"/>
                </a:lnTo>
                <a:lnTo>
                  <a:pt x="64790" y="68530"/>
                </a:lnTo>
                <a:lnTo>
                  <a:pt x="64800" y="68530"/>
                </a:lnTo>
                <a:lnTo>
                  <a:pt x="64810" y="68530"/>
                </a:lnTo>
                <a:lnTo>
                  <a:pt x="64820" y="68530"/>
                </a:lnTo>
                <a:lnTo>
                  <a:pt x="64830" y="68530"/>
                </a:lnTo>
                <a:lnTo>
                  <a:pt x="64830" y="68540"/>
                </a:lnTo>
                <a:lnTo>
                  <a:pt x="64830" y="68550"/>
                </a:lnTo>
                <a:lnTo>
                  <a:pt x="64830" y="68560"/>
                </a:lnTo>
                <a:lnTo>
                  <a:pt x="64840" y="68570"/>
                </a:lnTo>
                <a:lnTo>
                  <a:pt x="64840" y="68580"/>
                </a:lnTo>
                <a:lnTo>
                  <a:pt x="64830" y="68590"/>
                </a:lnTo>
                <a:lnTo>
                  <a:pt x="64830" y="68600"/>
                </a:lnTo>
                <a:lnTo>
                  <a:pt x="64840" y="68610"/>
                </a:lnTo>
                <a:lnTo>
                  <a:pt x="64850" y="68620"/>
                </a:lnTo>
                <a:lnTo>
                  <a:pt x="64860" y="68630"/>
                </a:lnTo>
                <a:lnTo>
                  <a:pt x="64860" y="68640"/>
                </a:lnTo>
                <a:lnTo>
                  <a:pt x="64850" y="68650"/>
                </a:lnTo>
                <a:lnTo>
                  <a:pt x="64840" y="68660"/>
                </a:lnTo>
                <a:lnTo>
                  <a:pt x="64840" y="68670"/>
                </a:lnTo>
                <a:lnTo>
                  <a:pt x="64840" y="68680"/>
                </a:lnTo>
                <a:lnTo>
                  <a:pt x="64840" y="68690"/>
                </a:lnTo>
                <a:lnTo>
                  <a:pt x="64830" y="68720"/>
                </a:lnTo>
                <a:lnTo>
                  <a:pt x="64830" y="68730"/>
                </a:lnTo>
                <a:lnTo>
                  <a:pt x="64830" y="68740"/>
                </a:lnTo>
                <a:lnTo>
                  <a:pt x="64820" y="68780"/>
                </a:lnTo>
                <a:lnTo>
                  <a:pt x="64820" y="68790"/>
                </a:lnTo>
                <a:lnTo>
                  <a:pt x="64820" y="68800"/>
                </a:lnTo>
                <a:lnTo>
                  <a:pt x="64810" y="68810"/>
                </a:lnTo>
                <a:lnTo>
                  <a:pt x="64810" y="68830"/>
                </a:lnTo>
                <a:lnTo>
                  <a:pt x="64810" y="68840"/>
                </a:lnTo>
                <a:lnTo>
                  <a:pt x="64810" y="68850"/>
                </a:lnTo>
                <a:lnTo>
                  <a:pt x="64810" y="68860"/>
                </a:lnTo>
                <a:lnTo>
                  <a:pt x="64800" y="68860"/>
                </a:lnTo>
                <a:lnTo>
                  <a:pt x="64780" y="68860"/>
                </a:lnTo>
                <a:lnTo>
                  <a:pt x="64770" y="68850"/>
                </a:lnTo>
                <a:lnTo>
                  <a:pt x="64770" y="68840"/>
                </a:lnTo>
                <a:lnTo>
                  <a:pt x="64760" y="68830"/>
                </a:lnTo>
                <a:lnTo>
                  <a:pt x="64750" y="68830"/>
                </a:lnTo>
                <a:lnTo>
                  <a:pt x="64740" y="68830"/>
                </a:lnTo>
                <a:lnTo>
                  <a:pt x="64730" y="68830"/>
                </a:lnTo>
                <a:lnTo>
                  <a:pt x="64720" y="68810"/>
                </a:lnTo>
                <a:lnTo>
                  <a:pt x="64720" y="68800"/>
                </a:lnTo>
                <a:lnTo>
                  <a:pt x="64710" y="68790"/>
                </a:lnTo>
                <a:lnTo>
                  <a:pt x="64710" y="68770"/>
                </a:lnTo>
                <a:lnTo>
                  <a:pt x="64700" y="68770"/>
                </a:lnTo>
                <a:lnTo>
                  <a:pt x="64700" y="68790"/>
                </a:lnTo>
                <a:lnTo>
                  <a:pt x="64700" y="68800"/>
                </a:lnTo>
                <a:lnTo>
                  <a:pt x="64710" y="68820"/>
                </a:lnTo>
                <a:lnTo>
                  <a:pt x="64710" y="68830"/>
                </a:lnTo>
                <a:lnTo>
                  <a:pt x="64720" y="68840"/>
                </a:lnTo>
                <a:lnTo>
                  <a:pt x="64720" y="68850"/>
                </a:lnTo>
                <a:lnTo>
                  <a:pt x="64720" y="68860"/>
                </a:lnTo>
                <a:lnTo>
                  <a:pt x="64720" y="68870"/>
                </a:lnTo>
                <a:lnTo>
                  <a:pt x="64720" y="68880"/>
                </a:lnTo>
                <a:lnTo>
                  <a:pt x="64720" y="68890"/>
                </a:lnTo>
                <a:lnTo>
                  <a:pt x="64710" y="68900"/>
                </a:lnTo>
                <a:lnTo>
                  <a:pt x="64710" y="68910"/>
                </a:lnTo>
                <a:lnTo>
                  <a:pt x="64700" y="68920"/>
                </a:lnTo>
                <a:lnTo>
                  <a:pt x="64680" y="68930"/>
                </a:lnTo>
                <a:lnTo>
                  <a:pt x="64670" y="68940"/>
                </a:lnTo>
                <a:lnTo>
                  <a:pt x="64660" y="68940"/>
                </a:lnTo>
                <a:lnTo>
                  <a:pt x="64640" y="68950"/>
                </a:lnTo>
                <a:lnTo>
                  <a:pt x="64630" y="68950"/>
                </a:lnTo>
                <a:lnTo>
                  <a:pt x="64620" y="68960"/>
                </a:lnTo>
                <a:lnTo>
                  <a:pt x="64620" y="68970"/>
                </a:lnTo>
                <a:lnTo>
                  <a:pt x="64610" y="68980"/>
                </a:lnTo>
                <a:lnTo>
                  <a:pt x="64600" y="68990"/>
                </a:lnTo>
                <a:lnTo>
                  <a:pt x="64590" y="69000"/>
                </a:lnTo>
                <a:lnTo>
                  <a:pt x="64570" y="69000"/>
                </a:lnTo>
                <a:lnTo>
                  <a:pt x="64540" y="69000"/>
                </a:lnTo>
                <a:lnTo>
                  <a:pt x="64480" y="68990"/>
                </a:lnTo>
                <a:lnTo>
                  <a:pt x="64440" y="69000"/>
                </a:lnTo>
                <a:lnTo>
                  <a:pt x="64410" y="68990"/>
                </a:lnTo>
                <a:lnTo>
                  <a:pt x="64360" y="69000"/>
                </a:lnTo>
                <a:lnTo>
                  <a:pt x="64310" y="69000"/>
                </a:lnTo>
                <a:lnTo>
                  <a:pt x="64270" y="69000"/>
                </a:lnTo>
                <a:lnTo>
                  <a:pt x="64240" y="69000"/>
                </a:lnTo>
                <a:lnTo>
                  <a:pt x="64220" y="69010"/>
                </a:lnTo>
                <a:lnTo>
                  <a:pt x="64190" y="69020"/>
                </a:lnTo>
                <a:lnTo>
                  <a:pt x="64170" y="69030"/>
                </a:lnTo>
                <a:lnTo>
                  <a:pt x="64160" y="69040"/>
                </a:lnTo>
                <a:lnTo>
                  <a:pt x="64150" y="69040"/>
                </a:lnTo>
                <a:lnTo>
                  <a:pt x="64140" y="69040"/>
                </a:lnTo>
                <a:lnTo>
                  <a:pt x="64120" y="69040"/>
                </a:lnTo>
                <a:lnTo>
                  <a:pt x="64110" y="69030"/>
                </a:lnTo>
                <a:lnTo>
                  <a:pt x="64100" y="69020"/>
                </a:lnTo>
                <a:lnTo>
                  <a:pt x="64090" y="69010"/>
                </a:lnTo>
                <a:lnTo>
                  <a:pt x="64090" y="69000"/>
                </a:lnTo>
                <a:lnTo>
                  <a:pt x="64080" y="68990"/>
                </a:lnTo>
                <a:lnTo>
                  <a:pt x="64080" y="68970"/>
                </a:lnTo>
                <a:lnTo>
                  <a:pt x="64080" y="68960"/>
                </a:lnTo>
                <a:lnTo>
                  <a:pt x="64080" y="68950"/>
                </a:lnTo>
                <a:lnTo>
                  <a:pt x="64090" y="68950"/>
                </a:lnTo>
                <a:lnTo>
                  <a:pt x="64090" y="68940"/>
                </a:lnTo>
                <a:lnTo>
                  <a:pt x="64100" y="68930"/>
                </a:lnTo>
                <a:lnTo>
                  <a:pt x="64110" y="68920"/>
                </a:lnTo>
                <a:lnTo>
                  <a:pt x="64120" y="68920"/>
                </a:lnTo>
                <a:lnTo>
                  <a:pt x="64130" y="68910"/>
                </a:lnTo>
                <a:lnTo>
                  <a:pt x="64160" y="68880"/>
                </a:lnTo>
                <a:lnTo>
                  <a:pt x="64180" y="68870"/>
                </a:lnTo>
                <a:lnTo>
                  <a:pt x="64200" y="68840"/>
                </a:lnTo>
                <a:lnTo>
                  <a:pt x="64230" y="68810"/>
                </a:lnTo>
                <a:lnTo>
                  <a:pt x="64240" y="68790"/>
                </a:lnTo>
                <a:lnTo>
                  <a:pt x="64250" y="68780"/>
                </a:lnTo>
                <a:lnTo>
                  <a:pt x="64300" y="68720"/>
                </a:lnTo>
                <a:lnTo>
                  <a:pt x="64350" y="68670"/>
                </a:lnTo>
                <a:lnTo>
                  <a:pt x="64390" y="68620"/>
                </a:lnTo>
                <a:lnTo>
                  <a:pt x="64440" y="68550"/>
                </a:lnTo>
                <a:lnTo>
                  <a:pt x="64480" y="68500"/>
                </a:lnTo>
                <a:lnTo>
                  <a:pt x="64520" y="68440"/>
                </a:lnTo>
                <a:lnTo>
                  <a:pt x="64560" y="68370"/>
                </a:lnTo>
                <a:lnTo>
                  <a:pt x="64610" y="68290"/>
                </a:lnTo>
                <a:lnTo>
                  <a:pt x="64620" y="68270"/>
                </a:lnTo>
                <a:lnTo>
                  <a:pt x="64640" y="68240"/>
                </a:lnTo>
                <a:lnTo>
                  <a:pt x="64650" y="68240"/>
                </a:lnTo>
                <a:lnTo>
                  <a:pt x="64660" y="68240"/>
                </a:lnTo>
                <a:lnTo>
                  <a:pt x="64670" y="68240"/>
                </a:lnTo>
                <a:lnTo>
                  <a:pt x="64670" y="68250"/>
                </a:lnTo>
                <a:lnTo>
                  <a:pt x="64670" y="68260"/>
                </a:lnTo>
                <a:lnTo>
                  <a:pt x="64680" y="68260"/>
                </a:lnTo>
                <a:lnTo>
                  <a:pt x="64690" y="68260"/>
                </a:lnTo>
                <a:lnTo>
                  <a:pt x="64690" y="68250"/>
                </a:lnTo>
                <a:lnTo>
                  <a:pt x="64690" y="68240"/>
                </a:lnTo>
                <a:lnTo>
                  <a:pt x="64700" y="68240"/>
                </a:lnTo>
                <a:lnTo>
                  <a:pt x="64710" y="68240"/>
                </a:lnTo>
                <a:lnTo>
                  <a:pt x="64710" y="68230"/>
                </a:lnTo>
                <a:lnTo>
                  <a:pt x="64720" y="68230"/>
                </a:lnTo>
                <a:lnTo>
                  <a:pt x="64730" y="68230"/>
                </a:lnTo>
                <a:lnTo>
                  <a:pt x="64730" y="68240"/>
                </a:lnTo>
                <a:lnTo>
                  <a:pt x="64720" y="68250"/>
                </a:lnTo>
                <a:lnTo>
                  <a:pt x="64710" y="68260"/>
                </a:lnTo>
                <a:close/>
                <a:moveTo>
                  <a:pt x="62750" y="68450"/>
                </a:moveTo>
                <a:lnTo>
                  <a:pt x="62730" y="68450"/>
                </a:lnTo>
                <a:lnTo>
                  <a:pt x="62720" y="68440"/>
                </a:lnTo>
                <a:lnTo>
                  <a:pt x="62700" y="68430"/>
                </a:lnTo>
                <a:lnTo>
                  <a:pt x="62690" y="68420"/>
                </a:lnTo>
                <a:lnTo>
                  <a:pt x="62680" y="68410"/>
                </a:lnTo>
                <a:lnTo>
                  <a:pt x="62670" y="68380"/>
                </a:lnTo>
                <a:lnTo>
                  <a:pt x="62660" y="68360"/>
                </a:lnTo>
                <a:lnTo>
                  <a:pt x="62650" y="68320"/>
                </a:lnTo>
                <a:lnTo>
                  <a:pt x="62630" y="68290"/>
                </a:lnTo>
                <a:lnTo>
                  <a:pt x="62630" y="68280"/>
                </a:lnTo>
                <a:lnTo>
                  <a:pt x="62620" y="68250"/>
                </a:lnTo>
                <a:lnTo>
                  <a:pt x="62610" y="68220"/>
                </a:lnTo>
                <a:lnTo>
                  <a:pt x="62600" y="68200"/>
                </a:lnTo>
                <a:lnTo>
                  <a:pt x="62610" y="68180"/>
                </a:lnTo>
                <a:lnTo>
                  <a:pt x="62610" y="68160"/>
                </a:lnTo>
                <a:lnTo>
                  <a:pt x="62630" y="68140"/>
                </a:lnTo>
                <a:lnTo>
                  <a:pt x="62650" y="68110"/>
                </a:lnTo>
                <a:lnTo>
                  <a:pt x="62670" y="68090"/>
                </a:lnTo>
                <a:lnTo>
                  <a:pt x="62700" y="68080"/>
                </a:lnTo>
                <a:lnTo>
                  <a:pt x="62720" y="68070"/>
                </a:lnTo>
                <a:lnTo>
                  <a:pt x="62740" y="68070"/>
                </a:lnTo>
                <a:lnTo>
                  <a:pt x="62750" y="68060"/>
                </a:lnTo>
                <a:lnTo>
                  <a:pt x="62770" y="68070"/>
                </a:lnTo>
                <a:lnTo>
                  <a:pt x="62780" y="68070"/>
                </a:lnTo>
                <a:lnTo>
                  <a:pt x="62790" y="68080"/>
                </a:lnTo>
                <a:lnTo>
                  <a:pt x="62810" y="68100"/>
                </a:lnTo>
                <a:lnTo>
                  <a:pt x="62820" y="68120"/>
                </a:lnTo>
                <a:lnTo>
                  <a:pt x="62840" y="68140"/>
                </a:lnTo>
                <a:lnTo>
                  <a:pt x="62850" y="68160"/>
                </a:lnTo>
                <a:lnTo>
                  <a:pt x="62870" y="68200"/>
                </a:lnTo>
                <a:lnTo>
                  <a:pt x="62880" y="68220"/>
                </a:lnTo>
                <a:lnTo>
                  <a:pt x="62890" y="68240"/>
                </a:lnTo>
                <a:lnTo>
                  <a:pt x="62890" y="68250"/>
                </a:lnTo>
                <a:lnTo>
                  <a:pt x="62890" y="68260"/>
                </a:lnTo>
                <a:lnTo>
                  <a:pt x="62880" y="68280"/>
                </a:lnTo>
                <a:lnTo>
                  <a:pt x="62880" y="68290"/>
                </a:lnTo>
                <a:lnTo>
                  <a:pt x="62880" y="68300"/>
                </a:lnTo>
                <a:lnTo>
                  <a:pt x="62870" y="68300"/>
                </a:lnTo>
                <a:lnTo>
                  <a:pt x="62870" y="68310"/>
                </a:lnTo>
                <a:lnTo>
                  <a:pt x="62870" y="68320"/>
                </a:lnTo>
                <a:lnTo>
                  <a:pt x="62870" y="68330"/>
                </a:lnTo>
                <a:lnTo>
                  <a:pt x="62860" y="68370"/>
                </a:lnTo>
                <a:lnTo>
                  <a:pt x="62850" y="68380"/>
                </a:lnTo>
                <a:lnTo>
                  <a:pt x="62840" y="68390"/>
                </a:lnTo>
                <a:lnTo>
                  <a:pt x="62820" y="68410"/>
                </a:lnTo>
                <a:lnTo>
                  <a:pt x="62800" y="68420"/>
                </a:lnTo>
                <a:lnTo>
                  <a:pt x="62770" y="68440"/>
                </a:lnTo>
                <a:lnTo>
                  <a:pt x="62760" y="68450"/>
                </a:lnTo>
                <a:lnTo>
                  <a:pt x="62750" y="68450"/>
                </a:lnTo>
                <a:close/>
                <a:moveTo>
                  <a:pt x="63040" y="67980"/>
                </a:moveTo>
                <a:lnTo>
                  <a:pt x="63030" y="67980"/>
                </a:lnTo>
                <a:lnTo>
                  <a:pt x="63000" y="67980"/>
                </a:lnTo>
                <a:lnTo>
                  <a:pt x="62970" y="67960"/>
                </a:lnTo>
                <a:lnTo>
                  <a:pt x="62950" y="67950"/>
                </a:lnTo>
                <a:lnTo>
                  <a:pt x="62950" y="67940"/>
                </a:lnTo>
                <a:lnTo>
                  <a:pt x="62940" y="67920"/>
                </a:lnTo>
                <a:lnTo>
                  <a:pt x="62950" y="67910"/>
                </a:lnTo>
                <a:lnTo>
                  <a:pt x="62950" y="67900"/>
                </a:lnTo>
                <a:lnTo>
                  <a:pt x="62960" y="67880"/>
                </a:lnTo>
                <a:lnTo>
                  <a:pt x="62980" y="67870"/>
                </a:lnTo>
                <a:lnTo>
                  <a:pt x="63000" y="67870"/>
                </a:lnTo>
                <a:lnTo>
                  <a:pt x="63010" y="67870"/>
                </a:lnTo>
                <a:lnTo>
                  <a:pt x="63020" y="67870"/>
                </a:lnTo>
                <a:lnTo>
                  <a:pt x="63030" y="67880"/>
                </a:lnTo>
                <a:lnTo>
                  <a:pt x="63040" y="67890"/>
                </a:lnTo>
                <a:lnTo>
                  <a:pt x="63050" y="67910"/>
                </a:lnTo>
                <a:lnTo>
                  <a:pt x="63050" y="67930"/>
                </a:lnTo>
                <a:lnTo>
                  <a:pt x="63050" y="67940"/>
                </a:lnTo>
                <a:lnTo>
                  <a:pt x="63050" y="67960"/>
                </a:lnTo>
                <a:lnTo>
                  <a:pt x="63040" y="67970"/>
                </a:lnTo>
                <a:lnTo>
                  <a:pt x="63040" y="67980"/>
                </a:lnTo>
                <a:close/>
                <a:moveTo>
                  <a:pt x="59390" y="69180"/>
                </a:moveTo>
                <a:lnTo>
                  <a:pt x="59370" y="69190"/>
                </a:lnTo>
                <a:lnTo>
                  <a:pt x="59350" y="69180"/>
                </a:lnTo>
                <a:lnTo>
                  <a:pt x="59340" y="69170"/>
                </a:lnTo>
                <a:lnTo>
                  <a:pt x="59330" y="69150"/>
                </a:lnTo>
                <a:lnTo>
                  <a:pt x="59310" y="69110"/>
                </a:lnTo>
                <a:lnTo>
                  <a:pt x="59300" y="69090"/>
                </a:lnTo>
                <a:lnTo>
                  <a:pt x="59280" y="69070"/>
                </a:lnTo>
                <a:lnTo>
                  <a:pt x="59270" y="69050"/>
                </a:lnTo>
                <a:lnTo>
                  <a:pt x="59270" y="69040"/>
                </a:lnTo>
                <a:lnTo>
                  <a:pt x="59260" y="69030"/>
                </a:lnTo>
                <a:lnTo>
                  <a:pt x="59260" y="69000"/>
                </a:lnTo>
                <a:lnTo>
                  <a:pt x="59260" y="68990"/>
                </a:lnTo>
                <a:lnTo>
                  <a:pt x="59250" y="68960"/>
                </a:lnTo>
                <a:lnTo>
                  <a:pt x="59240" y="68890"/>
                </a:lnTo>
                <a:lnTo>
                  <a:pt x="59230" y="68830"/>
                </a:lnTo>
                <a:lnTo>
                  <a:pt x="59220" y="68780"/>
                </a:lnTo>
                <a:lnTo>
                  <a:pt x="59210" y="68760"/>
                </a:lnTo>
                <a:lnTo>
                  <a:pt x="59210" y="68740"/>
                </a:lnTo>
                <a:lnTo>
                  <a:pt x="59190" y="68680"/>
                </a:lnTo>
                <a:lnTo>
                  <a:pt x="59180" y="68640"/>
                </a:lnTo>
                <a:lnTo>
                  <a:pt x="59170" y="68610"/>
                </a:lnTo>
                <a:lnTo>
                  <a:pt x="59140" y="68540"/>
                </a:lnTo>
                <a:lnTo>
                  <a:pt x="59130" y="68470"/>
                </a:lnTo>
                <a:lnTo>
                  <a:pt x="59110" y="68420"/>
                </a:lnTo>
                <a:lnTo>
                  <a:pt x="59100" y="68370"/>
                </a:lnTo>
                <a:lnTo>
                  <a:pt x="59100" y="68360"/>
                </a:lnTo>
                <a:lnTo>
                  <a:pt x="59100" y="68340"/>
                </a:lnTo>
                <a:lnTo>
                  <a:pt x="59090" y="68300"/>
                </a:lnTo>
                <a:lnTo>
                  <a:pt x="59070" y="68220"/>
                </a:lnTo>
                <a:lnTo>
                  <a:pt x="59060" y="68190"/>
                </a:lnTo>
                <a:lnTo>
                  <a:pt x="59050" y="68120"/>
                </a:lnTo>
                <a:lnTo>
                  <a:pt x="59040" y="68060"/>
                </a:lnTo>
                <a:lnTo>
                  <a:pt x="59040" y="68020"/>
                </a:lnTo>
                <a:lnTo>
                  <a:pt x="59040" y="67940"/>
                </a:lnTo>
                <a:lnTo>
                  <a:pt x="59050" y="67870"/>
                </a:lnTo>
                <a:lnTo>
                  <a:pt x="59050" y="67850"/>
                </a:lnTo>
                <a:lnTo>
                  <a:pt x="59050" y="67840"/>
                </a:lnTo>
                <a:lnTo>
                  <a:pt x="59040" y="67830"/>
                </a:lnTo>
                <a:lnTo>
                  <a:pt x="59030" y="67810"/>
                </a:lnTo>
                <a:lnTo>
                  <a:pt x="59030" y="67800"/>
                </a:lnTo>
                <a:lnTo>
                  <a:pt x="59030" y="67780"/>
                </a:lnTo>
                <a:lnTo>
                  <a:pt x="59050" y="67750"/>
                </a:lnTo>
                <a:lnTo>
                  <a:pt x="59070" y="67720"/>
                </a:lnTo>
                <a:lnTo>
                  <a:pt x="59110" y="67690"/>
                </a:lnTo>
                <a:lnTo>
                  <a:pt x="59140" y="67670"/>
                </a:lnTo>
                <a:lnTo>
                  <a:pt x="59190" y="67650"/>
                </a:lnTo>
                <a:lnTo>
                  <a:pt x="59240" y="67650"/>
                </a:lnTo>
                <a:lnTo>
                  <a:pt x="59270" y="67650"/>
                </a:lnTo>
                <a:lnTo>
                  <a:pt x="59330" y="67670"/>
                </a:lnTo>
                <a:lnTo>
                  <a:pt x="59360" y="67680"/>
                </a:lnTo>
                <a:lnTo>
                  <a:pt x="59440" y="67710"/>
                </a:lnTo>
                <a:lnTo>
                  <a:pt x="59480" y="67730"/>
                </a:lnTo>
                <a:lnTo>
                  <a:pt x="59520" y="67760"/>
                </a:lnTo>
                <a:lnTo>
                  <a:pt x="59550" y="67770"/>
                </a:lnTo>
                <a:lnTo>
                  <a:pt x="59550" y="67780"/>
                </a:lnTo>
                <a:lnTo>
                  <a:pt x="59570" y="67790"/>
                </a:lnTo>
                <a:lnTo>
                  <a:pt x="59590" y="67790"/>
                </a:lnTo>
                <a:lnTo>
                  <a:pt x="59640" y="67810"/>
                </a:lnTo>
                <a:lnTo>
                  <a:pt x="59680" y="67840"/>
                </a:lnTo>
                <a:lnTo>
                  <a:pt x="59720" y="67870"/>
                </a:lnTo>
                <a:lnTo>
                  <a:pt x="59750" y="67900"/>
                </a:lnTo>
                <a:lnTo>
                  <a:pt x="59780" y="67940"/>
                </a:lnTo>
                <a:lnTo>
                  <a:pt x="59800" y="67970"/>
                </a:lnTo>
                <a:lnTo>
                  <a:pt x="59830" y="68020"/>
                </a:lnTo>
                <a:lnTo>
                  <a:pt x="59830" y="68030"/>
                </a:lnTo>
                <a:lnTo>
                  <a:pt x="59840" y="68060"/>
                </a:lnTo>
                <a:lnTo>
                  <a:pt x="59840" y="68100"/>
                </a:lnTo>
                <a:lnTo>
                  <a:pt x="59830" y="68130"/>
                </a:lnTo>
                <a:lnTo>
                  <a:pt x="59830" y="68160"/>
                </a:lnTo>
                <a:lnTo>
                  <a:pt x="59830" y="68220"/>
                </a:lnTo>
                <a:lnTo>
                  <a:pt x="59820" y="68230"/>
                </a:lnTo>
                <a:lnTo>
                  <a:pt x="59820" y="68270"/>
                </a:lnTo>
                <a:lnTo>
                  <a:pt x="59810" y="68330"/>
                </a:lnTo>
                <a:lnTo>
                  <a:pt x="59810" y="68370"/>
                </a:lnTo>
                <a:lnTo>
                  <a:pt x="59800" y="68400"/>
                </a:lnTo>
                <a:lnTo>
                  <a:pt x="59790" y="68420"/>
                </a:lnTo>
                <a:lnTo>
                  <a:pt x="59760" y="68440"/>
                </a:lnTo>
                <a:lnTo>
                  <a:pt x="59750" y="68450"/>
                </a:lnTo>
                <a:lnTo>
                  <a:pt x="59740" y="68460"/>
                </a:lnTo>
                <a:lnTo>
                  <a:pt x="59720" y="68490"/>
                </a:lnTo>
                <a:lnTo>
                  <a:pt x="59710" y="68510"/>
                </a:lnTo>
                <a:lnTo>
                  <a:pt x="59700" y="68530"/>
                </a:lnTo>
                <a:lnTo>
                  <a:pt x="59700" y="68550"/>
                </a:lnTo>
                <a:lnTo>
                  <a:pt x="59700" y="68570"/>
                </a:lnTo>
                <a:lnTo>
                  <a:pt x="59690" y="68610"/>
                </a:lnTo>
                <a:lnTo>
                  <a:pt x="59690" y="68640"/>
                </a:lnTo>
                <a:lnTo>
                  <a:pt x="59700" y="68680"/>
                </a:lnTo>
                <a:lnTo>
                  <a:pt x="59700" y="68700"/>
                </a:lnTo>
                <a:lnTo>
                  <a:pt x="59690" y="68740"/>
                </a:lnTo>
                <a:lnTo>
                  <a:pt x="59680" y="68790"/>
                </a:lnTo>
                <a:lnTo>
                  <a:pt x="59660" y="68840"/>
                </a:lnTo>
                <a:lnTo>
                  <a:pt x="59650" y="68890"/>
                </a:lnTo>
                <a:lnTo>
                  <a:pt x="59630" y="68940"/>
                </a:lnTo>
                <a:lnTo>
                  <a:pt x="59610" y="68960"/>
                </a:lnTo>
                <a:lnTo>
                  <a:pt x="59580" y="69000"/>
                </a:lnTo>
                <a:lnTo>
                  <a:pt x="59550" y="69040"/>
                </a:lnTo>
                <a:lnTo>
                  <a:pt x="59540" y="69050"/>
                </a:lnTo>
                <a:lnTo>
                  <a:pt x="59520" y="69070"/>
                </a:lnTo>
                <a:lnTo>
                  <a:pt x="59490" y="69120"/>
                </a:lnTo>
                <a:lnTo>
                  <a:pt x="59470" y="69140"/>
                </a:lnTo>
                <a:lnTo>
                  <a:pt x="59440" y="69160"/>
                </a:lnTo>
                <a:lnTo>
                  <a:pt x="59410" y="69180"/>
                </a:lnTo>
                <a:lnTo>
                  <a:pt x="59390" y="69180"/>
                </a:lnTo>
                <a:close/>
                <a:moveTo>
                  <a:pt x="58760" y="68180"/>
                </a:moveTo>
                <a:lnTo>
                  <a:pt x="58760" y="68170"/>
                </a:lnTo>
                <a:lnTo>
                  <a:pt x="58750" y="68160"/>
                </a:lnTo>
                <a:lnTo>
                  <a:pt x="58750" y="68150"/>
                </a:lnTo>
                <a:lnTo>
                  <a:pt x="58750" y="68140"/>
                </a:lnTo>
                <a:lnTo>
                  <a:pt x="58740" y="68140"/>
                </a:lnTo>
                <a:lnTo>
                  <a:pt x="58740" y="68130"/>
                </a:lnTo>
                <a:lnTo>
                  <a:pt x="58740" y="68110"/>
                </a:lnTo>
                <a:lnTo>
                  <a:pt x="58730" y="68110"/>
                </a:lnTo>
                <a:lnTo>
                  <a:pt x="58730" y="68100"/>
                </a:lnTo>
                <a:lnTo>
                  <a:pt x="58730" y="68090"/>
                </a:lnTo>
                <a:lnTo>
                  <a:pt x="58730" y="68080"/>
                </a:lnTo>
                <a:lnTo>
                  <a:pt x="58730" y="68070"/>
                </a:lnTo>
                <a:lnTo>
                  <a:pt x="58730" y="68060"/>
                </a:lnTo>
                <a:lnTo>
                  <a:pt x="58730" y="68050"/>
                </a:lnTo>
                <a:lnTo>
                  <a:pt x="58720" y="68050"/>
                </a:lnTo>
                <a:lnTo>
                  <a:pt x="58720" y="68040"/>
                </a:lnTo>
                <a:lnTo>
                  <a:pt x="58720" y="68030"/>
                </a:lnTo>
                <a:lnTo>
                  <a:pt x="58710" y="68030"/>
                </a:lnTo>
                <a:lnTo>
                  <a:pt x="58710" y="68020"/>
                </a:lnTo>
                <a:lnTo>
                  <a:pt x="58710" y="68010"/>
                </a:lnTo>
                <a:lnTo>
                  <a:pt x="58700" y="68010"/>
                </a:lnTo>
                <a:lnTo>
                  <a:pt x="58700" y="68000"/>
                </a:lnTo>
                <a:lnTo>
                  <a:pt x="58690" y="67990"/>
                </a:lnTo>
                <a:lnTo>
                  <a:pt x="58690" y="67980"/>
                </a:lnTo>
                <a:lnTo>
                  <a:pt x="58690" y="67970"/>
                </a:lnTo>
                <a:lnTo>
                  <a:pt x="58690" y="67960"/>
                </a:lnTo>
                <a:lnTo>
                  <a:pt x="58680" y="67950"/>
                </a:lnTo>
                <a:lnTo>
                  <a:pt x="58680" y="67940"/>
                </a:lnTo>
                <a:lnTo>
                  <a:pt x="58670" y="67940"/>
                </a:lnTo>
                <a:lnTo>
                  <a:pt x="58670" y="67930"/>
                </a:lnTo>
                <a:lnTo>
                  <a:pt x="58670" y="67920"/>
                </a:lnTo>
                <a:lnTo>
                  <a:pt x="58660" y="67920"/>
                </a:lnTo>
                <a:lnTo>
                  <a:pt x="58660" y="67910"/>
                </a:lnTo>
                <a:lnTo>
                  <a:pt x="58660" y="67900"/>
                </a:lnTo>
                <a:lnTo>
                  <a:pt x="58650" y="67890"/>
                </a:lnTo>
                <a:lnTo>
                  <a:pt x="58650" y="67880"/>
                </a:lnTo>
                <a:lnTo>
                  <a:pt x="58650" y="67870"/>
                </a:lnTo>
                <a:lnTo>
                  <a:pt x="58650" y="67860"/>
                </a:lnTo>
                <a:lnTo>
                  <a:pt x="58640" y="67850"/>
                </a:lnTo>
                <a:lnTo>
                  <a:pt x="58640" y="67840"/>
                </a:lnTo>
                <a:lnTo>
                  <a:pt x="58640" y="67830"/>
                </a:lnTo>
                <a:lnTo>
                  <a:pt x="58630" y="67830"/>
                </a:lnTo>
                <a:lnTo>
                  <a:pt x="58630" y="67820"/>
                </a:lnTo>
                <a:lnTo>
                  <a:pt x="58630" y="67810"/>
                </a:lnTo>
                <a:lnTo>
                  <a:pt x="58620" y="67810"/>
                </a:lnTo>
                <a:lnTo>
                  <a:pt x="58620" y="67800"/>
                </a:lnTo>
                <a:lnTo>
                  <a:pt x="58620" y="67790"/>
                </a:lnTo>
                <a:lnTo>
                  <a:pt x="58610" y="67780"/>
                </a:lnTo>
                <a:lnTo>
                  <a:pt x="58600" y="67770"/>
                </a:lnTo>
                <a:lnTo>
                  <a:pt x="58600" y="67760"/>
                </a:lnTo>
                <a:lnTo>
                  <a:pt x="58590" y="67750"/>
                </a:lnTo>
                <a:lnTo>
                  <a:pt x="58590" y="67740"/>
                </a:lnTo>
                <a:lnTo>
                  <a:pt x="58580" y="67740"/>
                </a:lnTo>
                <a:lnTo>
                  <a:pt x="58580" y="67730"/>
                </a:lnTo>
                <a:lnTo>
                  <a:pt x="58570" y="67720"/>
                </a:lnTo>
                <a:lnTo>
                  <a:pt x="58570" y="67710"/>
                </a:lnTo>
                <a:lnTo>
                  <a:pt x="58570" y="67700"/>
                </a:lnTo>
                <a:lnTo>
                  <a:pt x="58560" y="67690"/>
                </a:lnTo>
                <a:lnTo>
                  <a:pt x="58550" y="67680"/>
                </a:lnTo>
                <a:lnTo>
                  <a:pt x="58550" y="67670"/>
                </a:lnTo>
                <a:lnTo>
                  <a:pt x="58550" y="67660"/>
                </a:lnTo>
                <a:lnTo>
                  <a:pt x="58540" y="67650"/>
                </a:lnTo>
                <a:lnTo>
                  <a:pt x="58540" y="67640"/>
                </a:lnTo>
                <a:lnTo>
                  <a:pt x="58530" y="67630"/>
                </a:lnTo>
                <a:lnTo>
                  <a:pt x="58540" y="67630"/>
                </a:lnTo>
                <a:lnTo>
                  <a:pt x="58580" y="67600"/>
                </a:lnTo>
                <a:lnTo>
                  <a:pt x="58600" y="67580"/>
                </a:lnTo>
                <a:lnTo>
                  <a:pt x="58620" y="67570"/>
                </a:lnTo>
                <a:lnTo>
                  <a:pt x="58640" y="67550"/>
                </a:lnTo>
                <a:lnTo>
                  <a:pt x="58660" y="67540"/>
                </a:lnTo>
                <a:lnTo>
                  <a:pt x="58680" y="67530"/>
                </a:lnTo>
                <a:lnTo>
                  <a:pt x="58710" y="67530"/>
                </a:lnTo>
                <a:lnTo>
                  <a:pt x="58740" y="67530"/>
                </a:lnTo>
                <a:lnTo>
                  <a:pt x="58770" y="67540"/>
                </a:lnTo>
                <a:lnTo>
                  <a:pt x="58810" y="67550"/>
                </a:lnTo>
                <a:lnTo>
                  <a:pt x="58830" y="67560"/>
                </a:lnTo>
                <a:lnTo>
                  <a:pt x="58850" y="67570"/>
                </a:lnTo>
                <a:lnTo>
                  <a:pt x="58860" y="67570"/>
                </a:lnTo>
                <a:lnTo>
                  <a:pt x="58880" y="67580"/>
                </a:lnTo>
                <a:lnTo>
                  <a:pt x="58890" y="67590"/>
                </a:lnTo>
                <a:lnTo>
                  <a:pt x="58880" y="67600"/>
                </a:lnTo>
                <a:lnTo>
                  <a:pt x="58870" y="67610"/>
                </a:lnTo>
                <a:lnTo>
                  <a:pt x="58870" y="67620"/>
                </a:lnTo>
                <a:lnTo>
                  <a:pt x="58860" y="67630"/>
                </a:lnTo>
                <a:lnTo>
                  <a:pt x="58870" y="67630"/>
                </a:lnTo>
                <a:lnTo>
                  <a:pt x="58880" y="67630"/>
                </a:lnTo>
                <a:lnTo>
                  <a:pt x="58880" y="67620"/>
                </a:lnTo>
                <a:lnTo>
                  <a:pt x="58890" y="67620"/>
                </a:lnTo>
                <a:lnTo>
                  <a:pt x="58900" y="67610"/>
                </a:lnTo>
                <a:lnTo>
                  <a:pt x="58900" y="67620"/>
                </a:lnTo>
                <a:lnTo>
                  <a:pt x="58910" y="67630"/>
                </a:lnTo>
                <a:lnTo>
                  <a:pt x="58900" y="67640"/>
                </a:lnTo>
                <a:lnTo>
                  <a:pt x="58890" y="67660"/>
                </a:lnTo>
                <a:lnTo>
                  <a:pt x="58880" y="67670"/>
                </a:lnTo>
                <a:lnTo>
                  <a:pt x="58870" y="67680"/>
                </a:lnTo>
                <a:lnTo>
                  <a:pt x="58860" y="67690"/>
                </a:lnTo>
                <a:lnTo>
                  <a:pt x="58850" y="67700"/>
                </a:lnTo>
                <a:lnTo>
                  <a:pt x="58850" y="67710"/>
                </a:lnTo>
                <a:lnTo>
                  <a:pt x="58850" y="67720"/>
                </a:lnTo>
                <a:lnTo>
                  <a:pt x="58850" y="67740"/>
                </a:lnTo>
                <a:lnTo>
                  <a:pt x="58840" y="67740"/>
                </a:lnTo>
                <a:lnTo>
                  <a:pt x="58840" y="67750"/>
                </a:lnTo>
                <a:lnTo>
                  <a:pt x="58830" y="67760"/>
                </a:lnTo>
                <a:lnTo>
                  <a:pt x="58820" y="67760"/>
                </a:lnTo>
                <a:lnTo>
                  <a:pt x="58810" y="67760"/>
                </a:lnTo>
                <a:lnTo>
                  <a:pt x="58810" y="67770"/>
                </a:lnTo>
                <a:lnTo>
                  <a:pt x="58810" y="67780"/>
                </a:lnTo>
                <a:lnTo>
                  <a:pt x="58800" y="67790"/>
                </a:lnTo>
                <a:lnTo>
                  <a:pt x="58790" y="67810"/>
                </a:lnTo>
                <a:lnTo>
                  <a:pt x="58790" y="67820"/>
                </a:lnTo>
                <a:lnTo>
                  <a:pt x="58790" y="67840"/>
                </a:lnTo>
                <a:lnTo>
                  <a:pt x="58790" y="67850"/>
                </a:lnTo>
                <a:lnTo>
                  <a:pt x="58790" y="67870"/>
                </a:lnTo>
                <a:lnTo>
                  <a:pt x="58790" y="67880"/>
                </a:lnTo>
                <a:lnTo>
                  <a:pt x="58780" y="67890"/>
                </a:lnTo>
                <a:lnTo>
                  <a:pt x="58770" y="67900"/>
                </a:lnTo>
                <a:lnTo>
                  <a:pt x="58770" y="67910"/>
                </a:lnTo>
                <a:lnTo>
                  <a:pt x="58760" y="67930"/>
                </a:lnTo>
                <a:lnTo>
                  <a:pt x="58770" y="67960"/>
                </a:lnTo>
                <a:lnTo>
                  <a:pt x="58760" y="68030"/>
                </a:lnTo>
                <a:lnTo>
                  <a:pt x="58760" y="68070"/>
                </a:lnTo>
                <a:lnTo>
                  <a:pt x="58760" y="68120"/>
                </a:lnTo>
                <a:lnTo>
                  <a:pt x="58770" y="68150"/>
                </a:lnTo>
                <a:lnTo>
                  <a:pt x="58760" y="68180"/>
                </a:lnTo>
                <a:close/>
                <a:moveTo>
                  <a:pt x="58300" y="67190"/>
                </a:moveTo>
                <a:lnTo>
                  <a:pt x="58280" y="67160"/>
                </a:lnTo>
                <a:lnTo>
                  <a:pt x="58270" y="67140"/>
                </a:lnTo>
                <a:lnTo>
                  <a:pt x="58230" y="67070"/>
                </a:lnTo>
                <a:lnTo>
                  <a:pt x="58220" y="67060"/>
                </a:lnTo>
                <a:lnTo>
                  <a:pt x="58160" y="66940"/>
                </a:lnTo>
                <a:lnTo>
                  <a:pt x="58150" y="66920"/>
                </a:lnTo>
                <a:lnTo>
                  <a:pt x="58150" y="66910"/>
                </a:lnTo>
                <a:lnTo>
                  <a:pt x="58140" y="66910"/>
                </a:lnTo>
                <a:lnTo>
                  <a:pt x="58140" y="66900"/>
                </a:lnTo>
                <a:lnTo>
                  <a:pt x="58110" y="66840"/>
                </a:lnTo>
                <a:lnTo>
                  <a:pt x="58100" y="66830"/>
                </a:lnTo>
                <a:lnTo>
                  <a:pt x="58070" y="66780"/>
                </a:lnTo>
                <a:lnTo>
                  <a:pt x="58020" y="66680"/>
                </a:lnTo>
                <a:lnTo>
                  <a:pt x="57990" y="66630"/>
                </a:lnTo>
                <a:lnTo>
                  <a:pt x="57990" y="66620"/>
                </a:lnTo>
                <a:lnTo>
                  <a:pt x="57980" y="66610"/>
                </a:lnTo>
                <a:lnTo>
                  <a:pt x="57970" y="66600"/>
                </a:lnTo>
                <a:lnTo>
                  <a:pt x="57970" y="66590"/>
                </a:lnTo>
                <a:lnTo>
                  <a:pt x="57960" y="66580"/>
                </a:lnTo>
                <a:lnTo>
                  <a:pt x="57960" y="66570"/>
                </a:lnTo>
                <a:lnTo>
                  <a:pt x="57960" y="66560"/>
                </a:lnTo>
                <a:lnTo>
                  <a:pt x="57950" y="66560"/>
                </a:lnTo>
                <a:lnTo>
                  <a:pt x="57950" y="66550"/>
                </a:lnTo>
                <a:lnTo>
                  <a:pt x="57940" y="66540"/>
                </a:lnTo>
                <a:lnTo>
                  <a:pt x="57940" y="66530"/>
                </a:lnTo>
                <a:lnTo>
                  <a:pt x="57930" y="66530"/>
                </a:lnTo>
                <a:lnTo>
                  <a:pt x="57920" y="66500"/>
                </a:lnTo>
                <a:lnTo>
                  <a:pt x="57840" y="66370"/>
                </a:lnTo>
                <a:lnTo>
                  <a:pt x="57810" y="66320"/>
                </a:lnTo>
                <a:lnTo>
                  <a:pt x="57810" y="66310"/>
                </a:lnTo>
                <a:lnTo>
                  <a:pt x="57810" y="66300"/>
                </a:lnTo>
                <a:lnTo>
                  <a:pt x="57800" y="66290"/>
                </a:lnTo>
                <a:lnTo>
                  <a:pt x="57800" y="66280"/>
                </a:lnTo>
                <a:lnTo>
                  <a:pt x="57790" y="66270"/>
                </a:lnTo>
                <a:lnTo>
                  <a:pt x="57790" y="66260"/>
                </a:lnTo>
                <a:lnTo>
                  <a:pt x="57780" y="66250"/>
                </a:lnTo>
                <a:lnTo>
                  <a:pt x="57780" y="66240"/>
                </a:lnTo>
                <a:lnTo>
                  <a:pt x="57740" y="66200"/>
                </a:lnTo>
                <a:lnTo>
                  <a:pt x="57760" y="66200"/>
                </a:lnTo>
                <a:lnTo>
                  <a:pt x="57800" y="66220"/>
                </a:lnTo>
                <a:lnTo>
                  <a:pt x="57930" y="66260"/>
                </a:lnTo>
                <a:lnTo>
                  <a:pt x="57980" y="66270"/>
                </a:lnTo>
                <a:lnTo>
                  <a:pt x="58030" y="66290"/>
                </a:lnTo>
                <a:lnTo>
                  <a:pt x="58140" y="66320"/>
                </a:lnTo>
                <a:lnTo>
                  <a:pt x="58190" y="66330"/>
                </a:lnTo>
                <a:lnTo>
                  <a:pt x="58240" y="66330"/>
                </a:lnTo>
                <a:lnTo>
                  <a:pt x="58290" y="66340"/>
                </a:lnTo>
                <a:lnTo>
                  <a:pt x="58330" y="66350"/>
                </a:lnTo>
                <a:lnTo>
                  <a:pt x="58370" y="66360"/>
                </a:lnTo>
                <a:lnTo>
                  <a:pt x="58390" y="66370"/>
                </a:lnTo>
                <a:lnTo>
                  <a:pt x="58440" y="66370"/>
                </a:lnTo>
                <a:lnTo>
                  <a:pt x="58460" y="66370"/>
                </a:lnTo>
                <a:lnTo>
                  <a:pt x="58490" y="66370"/>
                </a:lnTo>
                <a:lnTo>
                  <a:pt x="58520" y="66390"/>
                </a:lnTo>
                <a:lnTo>
                  <a:pt x="58530" y="66390"/>
                </a:lnTo>
                <a:lnTo>
                  <a:pt x="58550" y="66410"/>
                </a:lnTo>
                <a:lnTo>
                  <a:pt x="58560" y="66420"/>
                </a:lnTo>
                <a:lnTo>
                  <a:pt x="58570" y="66430"/>
                </a:lnTo>
                <a:lnTo>
                  <a:pt x="58570" y="66450"/>
                </a:lnTo>
                <a:lnTo>
                  <a:pt x="58580" y="66460"/>
                </a:lnTo>
                <a:lnTo>
                  <a:pt x="58580" y="66470"/>
                </a:lnTo>
                <a:lnTo>
                  <a:pt x="58590" y="66490"/>
                </a:lnTo>
                <a:lnTo>
                  <a:pt x="58610" y="66510"/>
                </a:lnTo>
                <a:lnTo>
                  <a:pt x="58640" y="66530"/>
                </a:lnTo>
                <a:lnTo>
                  <a:pt x="58670" y="66560"/>
                </a:lnTo>
                <a:lnTo>
                  <a:pt x="58710" y="66570"/>
                </a:lnTo>
                <a:lnTo>
                  <a:pt x="58740" y="66600"/>
                </a:lnTo>
                <a:lnTo>
                  <a:pt x="58770" y="66620"/>
                </a:lnTo>
                <a:lnTo>
                  <a:pt x="58790" y="66650"/>
                </a:lnTo>
                <a:lnTo>
                  <a:pt x="58810" y="66670"/>
                </a:lnTo>
                <a:lnTo>
                  <a:pt x="58860" y="66730"/>
                </a:lnTo>
                <a:lnTo>
                  <a:pt x="58880" y="66760"/>
                </a:lnTo>
                <a:lnTo>
                  <a:pt x="58880" y="66770"/>
                </a:lnTo>
                <a:lnTo>
                  <a:pt x="58900" y="66800"/>
                </a:lnTo>
                <a:lnTo>
                  <a:pt x="58910" y="66820"/>
                </a:lnTo>
                <a:lnTo>
                  <a:pt x="58920" y="66840"/>
                </a:lnTo>
                <a:lnTo>
                  <a:pt x="58930" y="66860"/>
                </a:lnTo>
                <a:lnTo>
                  <a:pt x="58960" y="66910"/>
                </a:lnTo>
                <a:lnTo>
                  <a:pt x="58960" y="66930"/>
                </a:lnTo>
                <a:lnTo>
                  <a:pt x="58970" y="66960"/>
                </a:lnTo>
                <a:lnTo>
                  <a:pt x="58970" y="66970"/>
                </a:lnTo>
                <a:lnTo>
                  <a:pt x="58960" y="67000"/>
                </a:lnTo>
                <a:lnTo>
                  <a:pt x="58950" y="67010"/>
                </a:lnTo>
                <a:lnTo>
                  <a:pt x="58940" y="67020"/>
                </a:lnTo>
                <a:lnTo>
                  <a:pt x="58900" y="67040"/>
                </a:lnTo>
                <a:lnTo>
                  <a:pt x="58860" y="67060"/>
                </a:lnTo>
                <a:lnTo>
                  <a:pt x="58800" y="67080"/>
                </a:lnTo>
                <a:lnTo>
                  <a:pt x="58760" y="67090"/>
                </a:lnTo>
                <a:lnTo>
                  <a:pt x="58700" y="67100"/>
                </a:lnTo>
                <a:lnTo>
                  <a:pt x="58670" y="67110"/>
                </a:lnTo>
                <a:lnTo>
                  <a:pt x="58630" y="67120"/>
                </a:lnTo>
                <a:lnTo>
                  <a:pt x="58610" y="67130"/>
                </a:lnTo>
                <a:lnTo>
                  <a:pt x="58590" y="67130"/>
                </a:lnTo>
                <a:lnTo>
                  <a:pt x="58560" y="67140"/>
                </a:lnTo>
                <a:lnTo>
                  <a:pt x="58530" y="67150"/>
                </a:lnTo>
                <a:lnTo>
                  <a:pt x="58490" y="67150"/>
                </a:lnTo>
                <a:lnTo>
                  <a:pt x="58430" y="67150"/>
                </a:lnTo>
                <a:lnTo>
                  <a:pt x="58390" y="67150"/>
                </a:lnTo>
                <a:lnTo>
                  <a:pt x="58370" y="67150"/>
                </a:lnTo>
                <a:lnTo>
                  <a:pt x="58360" y="67150"/>
                </a:lnTo>
                <a:lnTo>
                  <a:pt x="58350" y="67160"/>
                </a:lnTo>
                <a:lnTo>
                  <a:pt x="58330" y="67180"/>
                </a:lnTo>
                <a:lnTo>
                  <a:pt x="58320" y="67190"/>
                </a:lnTo>
                <a:lnTo>
                  <a:pt x="58300" y="67190"/>
                </a:lnTo>
                <a:close/>
                <a:moveTo>
                  <a:pt x="66530" y="68740"/>
                </a:moveTo>
                <a:lnTo>
                  <a:pt x="66500" y="68760"/>
                </a:lnTo>
                <a:lnTo>
                  <a:pt x="66480" y="68760"/>
                </a:lnTo>
                <a:lnTo>
                  <a:pt x="66460" y="68760"/>
                </a:lnTo>
                <a:lnTo>
                  <a:pt x="66440" y="68750"/>
                </a:lnTo>
                <a:lnTo>
                  <a:pt x="66430" y="68740"/>
                </a:lnTo>
                <a:lnTo>
                  <a:pt x="66420" y="68740"/>
                </a:lnTo>
                <a:lnTo>
                  <a:pt x="66410" y="68740"/>
                </a:lnTo>
                <a:lnTo>
                  <a:pt x="66390" y="68740"/>
                </a:lnTo>
                <a:lnTo>
                  <a:pt x="66380" y="68750"/>
                </a:lnTo>
                <a:lnTo>
                  <a:pt x="66360" y="68760"/>
                </a:lnTo>
                <a:lnTo>
                  <a:pt x="66350" y="68770"/>
                </a:lnTo>
                <a:lnTo>
                  <a:pt x="66340" y="68770"/>
                </a:lnTo>
                <a:lnTo>
                  <a:pt x="66300" y="68780"/>
                </a:lnTo>
                <a:lnTo>
                  <a:pt x="66280" y="68780"/>
                </a:lnTo>
                <a:lnTo>
                  <a:pt x="66260" y="68790"/>
                </a:lnTo>
                <a:lnTo>
                  <a:pt x="66230" y="68780"/>
                </a:lnTo>
                <a:lnTo>
                  <a:pt x="66210" y="68770"/>
                </a:lnTo>
                <a:lnTo>
                  <a:pt x="66190" y="68760"/>
                </a:lnTo>
                <a:lnTo>
                  <a:pt x="66170" y="68750"/>
                </a:lnTo>
                <a:lnTo>
                  <a:pt x="66150" y="68730"/>
                </a:lnTo>
                <a:lnTo>
                  <a:pt x="66110" y="68720"/>
                </a:lnTo>
                <a:lnTo>
                  <a:pt x="66060" y="68690"/>
                </a:lnTo>
                <a:lnTo>
                  <a:pt x="66040" y="68670"/>
                </a:lnTo>
                <a:lnTo>
                  <a:pt x="65980" y="68640"/>
                </a:lnTo>
                <a:lnTo>
                  <a:pt x="65960" y="68630"/>
                </a:lnTo>
                <a:lnTo>
                  <a:pt x="65920" y="68620"/>
                </a:lnTo>
                <a:lnTo>
                  <a:pt x="65890" y="68610"/>
                </a:lnTo>
                <a:lnTo>
                  <a:pt x="65870" y="68600"/>
                </a:lnTo>
                <a:lnTo>
                  <a:pt x="65860" y="68600"/>
                </a:lnTo>
                <a:lnTo>
                  <a:pt x="65850" y="68600"/>
                </a:lnTo>
                <a:lnTo>
                  <a:pt x="65840" y="68590"/>
                </a:lnTo>
                <a:lnTo>
                  <a:pt x="65830" y="68580"/>
                </a:lnTo>
                <a:lnTo>
                  <a:pt x="65830" y="68570"/>
                </a:lnTo>
                <a:lnTo>
                  <a:pt x="65830" y="68550"/>
                </a:lnTo>
                <a:lnTo>
                  <a:pt x="65820" y="68530"/>
                </a:lnTo>
                <a:lnTo>
                  <a:pt x="65810" y="68510"/>
                </a:lnTo>
                <a:lnTo>
                  <a:pt x="65800" y="68500"/>
                </a:lnTo>
                <a:lnTo>
                  <a:pt x="65780" y="68480"/>
                </a:lnTo>
                <a:lnTo>
                  <a:pt x="65770" y="68460"/>
                </a:lnTo>
                <a:lnTo>
                  <a:pt x="65770" y="68450"/>
                </a:lnTo>
                <a:lnTo>
                  <a:pt x="65780" y="68450"/>
                </a:lnTo>
                <a:lnTo>
                  <a:pt x="65780" y="68440"/>
                </a:lnTo>
                <a:lnTo>
                  <a:pt x="65790" y="68430"/>
                </a:lnTo>
                <a:lnTo>
                  <a:pt x="65790" y="68420"/>
                </a:lnTo>
                <a:lnTo>
                  <a:pt x="65790" y="68410"/>
                </a:lnTo>
                <a:lnTo>
                  <a:pt x="65780" y="68410"/>
                </a:lnTo>
                <a:lnTo>
                  <a:pt x="65770" y="68400"/>
                </a:lnTo>
                <a:lnTo>
                  <a:pt x="65760" y="68390"/>
                </a:lnTo>
                <a:lnTo>
                  <a:pt x="65750" y="68380"/>
                </a:lnTo>
                <a:lnTo>
                  <a:pt x="65750" y="68370"/>
                </a:lnTo>
                <a:lnTo>
                  <a:pt x="65740" y="68360"/>
                </a:lnTo>
                <a:lnTo>
                  <a:pt x="65730" y="68350"/>
                </a:lnTo>
                <a:lnTo>
                  <a:pt x="65720" y="68330"/>
                </a:lnTo>
                <a:lnTo>
                  <a:pt x="65710" y="68310"/>
                </a:lnTo>
                <a:lnTo>
                  <a:pt x="65700" y="68300"/>
                </a:lnTo>
                <a:lnTo>
                  <a:pt x="65690" y="68290"/>
                </a:lnTo>
                <a:lnTo>
                  <a:pt x="65680" y="68270"/>
                </a:lnTo>
                <a:lnTo>
                  <a:pt x="65670" y="68260"/>
                </a:lnTo>
                <a:lnTo>
                  <a:pt x="65660" y="68250"/>
                </a:lnTo>
                <a:lnTo>
                  <a:pt x="65660" y="68240"/>
                </a:lnTo>
                <a:lnTo>
                  <a:pt x="65650" y="68220"/>
                </a:lnTo>
                <a:lnTo>
                  <a:pt x="65650" y="68210"/>
                </a:lnTo>
                <a:lnTo>
                  <a:pt x="65640" y="68200"/>
                </a:lnTo>
                <a:lnTo>
                  <a:pt x="65630" y="68180"/>
                </a:lnTo>
                <a:lnTo>
                  <a:pt x="65620" y="68140"/>
                </a:lnTo>
                <a:lnTo>
                  <a:pt x="65600" y="68120"/>
                </a:lnTo>
                <a:lnTo>
                  <a:pt x="65600" y="68110"/>
                </a:lnTo>
                <a:lnTo>
                  <a:pt x="65590" y="68090"/>
                </a:lnTo>
                <a:lnTo>
                  <a:pt x="65580" y="68080"/>
                </a:lnTo>
                <a:lnTo>
                  <a:pt x="65570" y="68070"/>
                </a:lnTo>
                <a:lnTo>
                  <a:pt x="65560" y="68070"/>
                </a:lnTo>
                <a:lnTo>
                  <a:pt x="65550" y="68070"/>
                </a:lnTo>
                <a:lnTo>
                  <a:pt x="65550" y="68060"/>
                </a:lnTo>
                <a:lnTo>
                  <a:pt x="65550" y="68040"/>
                </a:lnTo>
                <a:lnTo>
                  <a:pt x="65540" y="68020"/>
                </a:lnTo>
                <a:lnTo>
                  <a:pt x="65540" y="68000"/>
                </a:lnTo>
                <a:lnTo>
                  <a:pt x="65520" y="67950"/>
                </a:lnTo>
                <a:lnTo>
                  <a:pt x="65510" y="67930"/>
                </a:lnTo>
                <a:lnTo>
                  <a:pt x="65480" y="67890"/>
                </a:lnTo>
                <a:lnTo>
                  <a:pt x="65470" y="67870"/>
                </a:lnTo>
                <a:lnTo>
                  <a:pt x="65450" y="67840"/>
                </a:lnTo>
                <a:lnTo>
                  <a:pt x="65440" y="67840"/>
                </a:lnTo>
                <a:lnTo>
                  <a:pt x="65440" y="67830"/>
                </a:lnTo>
                <a:lnTo>
                  <a:pt x="65410" y="67790"/>
                </a:lnTo>
                <a:lnTo>
                  <a:pt x="65380" y="67740"/>
                </a:lnTo>
                <a:lnTo>
                  <a:pt x="65330" y="67680"/>
                </a:lnTo>
                <a:lnTo>
                  <a:pt x="65290" y="67600"/>
                </a:lnTo>
                <a:lnTo>
                  <a:pt x="65270" y="67550"/>
                </a:lnTo>
                <a:lnTo>
                  <a:pt x="65270" y="67540"/>
                </a:lnTo>
                <a:lnTo>
                  <a:pt x="65240" y="67470"/>
                </a:lnTo>
                <a:lnTo>
                  <a:pt x="65210" y="67400"/>
                </a:lnTo>
                <a:lnTo>
                  <a:pt x="65180" y="67310"/>
                </a:lnTo>
                <a:lnTo>
                  <a:pt x="65160" y="67260"/>
                </a:lnTo>
                <a:lnTo>
                  <a:pt x="65140" y="67200"/>
                </a:lnTo>
                <a:lnTo>
                  <a:pt x="65130" y="67180"/>
                </a:lnTo>
                <a:lnTo>
                  <a:pt x="65120" y="67130"/>
                </a:lnTo>
                <a:lnTo>
                  <a:pt x="65090" y="67040"/>
                </a:lnTo>
                <a:lnTo>
                  <a:pt x="65080" y="67010"/>
                </a:lnTo>
                <a:lnTo>
                  <a:pt x="65050" y="66940"/>
                </a:lnTo>
                <a:lnTo>
                  <a:pt x="65030" y="66870"/>
                </a:lnTo>
                <a:lnTo>
                  <a:pt x="65020" y="66810"/>
                </a:lnTo>
                <a:lnTo>
                  <a:pt x="65020" y="66800"/>
                </a:lnTo>
                <a:lnTo>
                  <a:pt x="65010" y="66770"/>
                </a:lnTo>
                <a:lnTo>
                  <a:pt x="65010" y="66750"/>
                </a:lnTo>
                <a:lnTo>
                  <a:pt x="65010" y="66730"/>
                </a:lnTo>
                <a:lnTo>
                  <a:pt x="65020" y="66710"/>
                </a:lnTo>
                <a:lnTo>
                  <a:pt x="65030" y="66690"/>
                </a:lnTo>
                <a:lnTo>
                  <a:pt x="65040" y="66650"/>
                </a:lnTo>
                <a:lnTo>
                  <a:pt x="65040" y="66620"/>
                </a:lnTo>
                <a:lnTo>
                  <a:pt x="65040" y="66580"/>
                </a:lnTo>
                <a:lnTo>
                  <a:pt x="65060" y="66490"/>
                </a:lnTo>
                <a:lnTo>
                  <a:pt x="65060" y="66440"/>
                </a:lnTo>
                <a:lnTo>
                  <a:pt x="65070" y="66360"/>
                </a:lnTo>
                <a:lnTo>
                  <a:pt x="65080" y="66290"/>
                </a:lnTo>
                <a:lnTo>
                  <a:pt x="65080" y="66240"/>
                </a:lnTo>
                <a:lnTo>
                  <a:pt x="65090" y="66150"/>
                </a:lnTo>
                <a:lnTo>
                  <a:pt x="65090" y="66070"/>
                </a:lnTo>
                <a:lnTo>
                  <a:pt x="65090" y="66030"/>
                </a:lnTo>
                <a:lnTo>
                  <a:pt x="65090" y="65980"/>
                </a:lnTo>
                <a:lnTo>
                  <a:pt x="65090" y="65930"/>
                </a:lnTo>
                <a:lnTo>
                  <a:pt x="65080" y="65890"/>
                </a:lnTo>
                <a:lnTo>
                  <a:pt x="65070" y="65830"/>
                </a:lnTo>
                <a:lnTo>
                  <a:pt x="65050" y="65750"/>
                </a:lnTo>
                <a:lnTo>
                  <a:pt x="65030" y="65710"/>
                </a:lnTo>
                <a:lnTo>
                  <a:pt x="65020" y="65670"/>
                </a:lnTo>
                <a:lnTo>
                  <a:pt x="65020" y="65660"/>
                </a:lnTo>
                <a:lnTo>
                  <a:pt x="65020" y="65650"/>
                </a:lnTo>
                <a:lnTo>
                  <a:pt x="65060" y="65620"/>
                </a:lnTo>
                <a:lnTo>
                  <a:pt x="65110" y="65590"/>
                </a:lnTo>
                <a:lnTo>
                  <a:pt x="65140" y="65570"/>
                </a:lnTo>
                <a:lnTo>
                  <a:pt x="65190" y="65550"/>
                </a:lnTo>
                <a:lnTo>
                  <a:pt x="65220" y="65530"/>
                </a:lnTo>
                <a:lnTo>
                  <a:pt x="65270" y="65510"/>
                </a:lnTo>
                <a:lnTo>
                  <a:pt x="65310" y="65500"/>
                </a:lnTo>
                <a:lnTo>
                  <a:pt x="65350" y="65500"/>
                </a:lnTo>
                <a:lnTo>
                  <a:pt x="65390" y="65490"/>
                </a:lnTo>
                <a:lnTo>
                  <a:pt x="65410" y="65490"/>
                </a:lnTo>
                <a:lnTo>
                  <a:pt x="65450" y="65480"/>
                </a:lnTo>
                <a:lnTo>
                  <a:pt x="65480" y="65480"/>
                </a:lnTo>
                <a:lnTo>
                  <a:pt x="65500" y="65470"/>
                </a:lnTo>
                <a:lnTo>
                  <a:pt x="65520" y="65470"/>
                </a:lnTo>
                <a:lnTo>
                  <a:pt x="65540" y="65470"/>
                </a:lnTo>
                <a:lnTo>
                  <a:pt x="65560" y="65480"/>
                </a:lnTo>
                <a:lnTo>
                  <a:pt x="65590" y="65490"/>
                </a:lnTo>
                <a:lnTo>
                  <a:pt x="65610" y="65520"/>
                </a:lnTo>
                <a:lnTo>
                  <a:pt x="65650" y="65540"/>
                </a:lnTo>
                <a:lnTo>
                  <a:pt x="65660" y="65550"/>
                </a:lnTo>
                <a:lnTo>
                  <a:pt x="65690" y="65580"/>
                </a:lnTo>
                <a:lnTo>
                  <a:pt x="65710" y="65600"/>
                </a:lnTo>
                <a:lnTo>
                  <a:pt x="65750" y="65640"/>
                </a:lnTo>
                <a:lnTo>
                  <a:pt x="65790" y="65680"/>
                </a:lnTo>
                <a:lnTo>
                  <a:pt x="65820" y="65720"/>
                </a:lnTo>
                <a:lnTo>
                  <a:pt x="65860" y="65770"/>
                </a:lnTo>
                <a:lnTo>
                  <a:pt x="65930" y="65850"/>
                </a:lnTo>
                <a:lnTo>
                  <a:pt x="65970" y="65920"/>
                </a:lnTo>
                <a:lnTo>
                  <a:pt x="66010" y="65970"/>
                </a:lnTo>
                <a:lnTo>
                  <a:pt x="66030" y="65990"/>
                </a:lnTo>
                <a:lnTo>
                  <a:pt x="66050" y="66030"/>
                </a:lnTo>
                <a:lnTo>
                  <a:pt x="66100" y="66080"/>
                </a:lnTo>
                <a:lnTo>
                  <a:pt x="66130" y="66150"/>
                </a:lnTo>
                <a:lnTo>
                  <a:pt x="66170" y="66210"/>
                </a:lnTo>
                <a:lnTo>
                  <a:pt x="66200" y="66260"/>
                </a:lnTo>
                <a:lnTo>
                  <a:pt x="66230" y="66310"/>
                </a:lnTo>
                <a:lnTo>
                  <a:pt x="66250" y="66340"/>
                </a:lnTo>
                <a:lnTo>
                  <a:pt x="66320" y="66450"/>
                </a:lnTo>
                <a:lnTo>
                  <a:pt x="66350" y="66490"/>
                </a:lnTo>
                <a:lnTo>
                  <a:pt x="66370" y="66520"/>
                </a:lnTo>
                <a:lnTo>
                  <a:pt x="66420" y="66600"/>
                </a:lnTo>
                <a:lnTo>
                  <a:pt x="66420" y="66610"/>
                </a:lnTo>
                <a:lnTo>
                  <a:pt x="66430" y="66620"/>
                </a:lnTo>
                <a:lnTo>
                  <a:pt x="66460" y="66670"/>
                </a:lnTo>
                <a:lnTo>
                  <a:pt x="66490" y="66710"/>
                </a:lnTo>
                <a:lnTo>
                  <a:pt x="66500" y="66730"/>
                </a:lnTo>
                <a:lnTo>
                  <a:pt x="66510" y="66750"/>
                </a:lnTo>
                <a:lnTo>
                  <a:pt x="66520" y="66760"/>
                </a:lnTo>
                <a:lnTo>
                  <a:pt x="66530" y="66760"/>
                </a:lnTo>
                <a:lnTo>
                  <a:pt x="66530" y="66770"/>
                </a:lnTo>
                <a:lnTo>
                  <a:pt x="66540" y="66780"/>
                </a:lnTo>
                <a:lnTo>
                  <a:pt x="66540" y="66790"/>
                </a:lnTo>
                <a:lnTo>
                  <a:pt x="66550" y="66790"/>
                </a:lnTo>
                <a:lnTo>
                  <a:pt x="66550" y="66800"/>
                </a:lnTo>
                <a:lnTo>
                  <a:pt x="66550" y="66810"/>
                </a:lnTo>
                <a:lnTo>
                  <a:pt x="66550" y="66820"/>
                </a:lnTo>
                <a:lnTo>
                  <a:pt x="66560" y="66820"/>
                </a:lnTo>
                <a:lnTo>
                  <a:pt x="66560" y="66830"/>
                </a:lnTo>
                <a:lnTo>
                  <a:pt x="66560" y="66840"/>
                </a:lnTo>
                <a:lnTo>
                  <a:pt x="66570" y="66840"/>
                </a:lnTo>
                <a:lnTo>
                  <a:pt x="66570" y="66850"/>
                </a:lnTo>
                <a:lnTo>
                  <a:pt x="66580" y="66860"/>
                </a:lnTo>
                <a:lnTo>
                  <a:pt x="66580" y="66870"/>
                </a:lnTo>
                <a:lnTo>
                  <a:pt x="66590" y="66880"/>
                </a:lnTo>
                <a:lnTo>
                  <a:pt x="66590" y="66890"/>
                </a:lnTo>
                <a:lnTo>
                  <a:pt x="66600" y="66900"/>
                </a:lnTo>
                <a:lnTo>
                  <a:pt x="66600" y="66910"/>
                </a:lnTo>
                <a:lnTo>
                  <a:pt x="66610" y="66920"/>
                </a:lnTo>
                <a:lnTo>
                  <a:pt x="66610" y="66930"/>
                </a:lnTo>
                <a:lnTo>
                  <a:pt x="66650" y="66980"/>
                </a:lnTo>
                <a:lnTo>
                  <a:pt x="66700" y="67070"/>
                </a:lnTo>
                <a:lnTo>
                  <a:pt x="66790" y="67160"/>
                </a:lnTo>
                <a:lnTo>
                  <a:pt x="66830" y="67190"/>
                </a:lnTo>
                <a:lnTo>
                  <a:pt x="66850" y="67220"/>
                </a:lnTo>
                <a:lnTo>
                  <a:pt x="66870" y="67260"/>
                </a:lnTo>
                <a:lnTo>
                  <a:pt x="66900" y="67320"/>
                </a:lnTo>
                <a:lnTo>
                  <a:pt x="66940" y="67380"/>
                </a:lnTo>
                <a:lnTo>
                  <a:pt x="66960" y="67430"/>
                </a:lnTo>
                <a:lnTo>
                  <a:pt x="67000" y="67510"/>
                </a:lnTo>
                <a:lnTo>
                  <a:pt x="67030" y="67570"/>
                </a:lnTo>
                <a:lnTo>
                  <a:pt x="67040" y="67600"/>
                </a:lnTo>
                <a:lnTo>
                  <a:pt x="67060" y="67670"/>
                </a:lnTo>
                <a:lnTo>
                  <a:pt x="67080" y="67750"/>
                </a:lnTo>
                <a:lnTo>
                  <a:pt x="67100" y="67850"/>
                </a:lnTo>
                <a:lnTo>
                  <a:pt x="67100" y="67910"/>
                </a:lnTo>
                <a:lnTo>
                  <a:pt x="67100" y="67950"/>
                </a:lnTo>
                <a:lnTo>
                  <a:pt x="67100" y="68050"/>
                </a:lnTo>
                <a:lnTo>
                  <a:pt x="67090" y="68110"/>
                </a:lnTo>
                <a:lnTo>
                  <a:pt x="67080" y="68150"/>
                </a:lnTo>
                <a:lnTo>
                  <a:pt x="67050" y="68180"/>
                </a:lnTo>
                <a:lnTo>
                  <a:pt x="67040" y="68210"/>
                </a:lnTo>
                <a:lnTo>
                  <a:pt x="67050" y="68290"/>
                </a:lnTo>
                <a:lnTo>
                  <a:pt x="67050" y="68400"/>
                </a:lnTo>
                <a:lnTo>
                  <a:pt x="67050" y="68440"/>
                </a:lnTo>
                <a:lnTo>
                  <a:pt x="67060" y="68450"/>
                </a:lnTo>
                <a:lnTo>
                  <a:pt x="67050" y="68460"/>
                </a:lnTo>
                <a:lnTo>
                  <a:pt x="67030" y="68470"/>
                </a:lnTo>
                <a:lnTo>
                  <a:pt x="67020" y="68500"/>
                </a:lnTo>
                <a:lnTo>
                  <a:pt x="66990" y="68530"/>
                </a:lnTo>
                <a:lnTo>
                  <a:pt x="66960" y="68560"/>
                </a:lnTo>
                <a:lnTo>
                  <a:pt x="66930" y="68580"/>
                </a:lnTo>
                <a:lnTo>
                  <a:pt x="66890" y="68600"/>
                </a:lnTo>
                <a:lnTo>
                  <a:pt x="66850" y="68610"/>
                </a:lnTo>
                <a:lnTo>
                  <a:pt x="66810" y="68620"/>
                </a:lnTo>
                <a:lnTo>
                  <a:pt x="66750" y="68620"/>
                </a:lnTo>
                <a:lnTo>
                  <a:pt x="66720" y="68630"/>
                </a:lnTo>
                <a:lnTo>
                  <a:pt x="66680" y="68640"/>
                </a:lnTo>
                <a:lnTo>
                  <a:pt x="66640" y="68660"/>
                </a:lnTo>
                <a:lnTo>
                  <a:pt x="66620" y="68670"/>
                </a:lnTo>
                <a:lnTo>
                  <a:pt x="66590" y="68680"/>
                </a:lnTo>
                <a:lnTo>
                  <a:pt x="66570" y="68690"/>
                </a:lnTo>
                <a:lnTo>
                  <a:pt x="66540" y="68720"/>
                </a:lnTo>
                <a:lnTo>
                  <a:pt x="66530" y="68740"/>
                </a:lnTo>
                <a:close/>
                <a:moveTo>
                  <a:pt x="64140" y="65580"/>
                </a:moveTo>
                <a:lnTo>
                  <a:pt x="64130" y="65580"/>
                </a:lnTo>
                <a:lnTo>
                  <a:pt x="64120" y="65580"/>
                </a:lnTo>
                <a:lnTo>
                  <a:pt x="64110" y="65580"/>
                </a:lnTo>
                <a:lnTo>
                  <a:pt x="64100" y="65570"/>
                </a:lnTo>
                <a:lnTo>
                  <a:pt x="64090" y="65570"/>
                </a:lnTo>
                <a:lnTo>
                  <a:pt x="64080" y="65560"/>
                </a:lnTo>
                <a:lnTo>
                  <a:pt x="64060" y="65560"/>
                </a:lnTo>
                <a:lnTo>
                  <a:pt x="64040" y="65550"/>
                </a:lnTo>
                <a:lnTo>
                  <a:pt x="64030" y="65540"/>
                </a:lnTo>
                <a:lnTo>
                  <a:pt x="64030" y="65530"/>
                </a:lnTo>
                <a:lnTo>
                  <a:pt x="64030" y="65520"/>
                </a:lnTo>
                <a:lnTo>
                  <a:pt x="64020" y="65500"/>
                </a:lnTo>
                <a:lnTo>
                  <a:pt x="64030" y="65470"/>
                </a:lnTo>
                <a:lnTo>
                  <a:pt x="64040" y="65460"/>
                </a:lnTo>
                <a:lnTo>
                  <a:pt x="64050" y="65450"/>
                </a:lnTo>
                <a:lnTo>
                  <a:pt x="64060" y="65450"/>
                </a:lnTo>
                <a:lnTo>
                  <a:pt x="64070" y="65450"/>
                </a:lnTo>
                <a:lnTo>
                  <a:pt x="64080" y="65460"/>
                </a:lnTo>
                <a:lnTo>
                  <a:pt x="64080" y="65470"/>
                </a:lnTo>
                <a:lnTo>
                  <a:pt x="64070" y="65470"/>
                </a:lnTo>
                <a:lnTo>
                  <a:pt x="64070" y="65480"/>
                </a:lnTo>
                <a:lnTo>
                  <a:pt x="64070" y="65490"/>
                </a:lnTo>
                <a:lnTo>
                  <a:pt x="64080" y="65500"/>
                </a:lnTo>
                <a:lnTo>
                  <a:pt x="64090" y="65510"/>
                </a:lnTo>
                <a:lnTo>
                  <a:pt x="64100" y="65510"/>
                </a:lnTo>
                <a:lnTo>
                  <a:pt x="64110" y="65520"/>
                </a:lnTo>
                <a:lnTo>
                  <a:pt x="64120" y="65530"/>
                </a:lnTo>
                <a:lnTo>
                  <a:pt x="64120" y="65540"/>
                </a:lnTo>
                <a:lnTo>
                  <a:pt x="64120" y="65550"/>
                </a:lnTo>
                <a:lnTo>
                  <a:pt x="64130" y="65560"/>
                </a:lnTo>
                <a:lnTo>
                  <a:pt x="64140" y="65560"/>
                </a:lnTo>
                <a:lnTo>
                  <a:pt x="64150" y="65560"/>
                </a:lnTo>
                <a:lnTo>
                  <a:pt x="64150" y="65570"/>
                </a:lnTo>
                <a:lnTo>
                  <a:pt x="64140" y="65580"/>
                </a:lnTo>
                <a:close/>
                <a:moveTo>
                  <a:pt x="64090" y="65610"/>
                </a:moveTo>
                <a:lnTo>
                  <a:pt x="64090" y="65620"/>
                </a:lnTo>
                <a:lnTo>
                  <a:pt x="64080" y="65630"/>
                </a:lnTo>
                <a:lnTo>
                  <a:pt x="64080" y="65650"/>
                </a:lnTo>
                <a:lnTo>
                  <a:pt x="64080" y="65660"/>
                </a:lnTo>
                <a:lnTo>
                  <a:pt x="64080" y="65670"/>
                </a:lnTo>
                <a:lnTo>
                  <a:pt x="64080" y="65680"/>
                </a:lnTo>
                <a:lnTo>
                  <a:pt x="64090" y="65700"/>
                </a:lnTo>
                <a:lnTo>
                  <a:pt x="64090" y="65710"/>
                </a:lnTo>
                <a:lnTo>
                  <a:pt x="64090" y="65720"/>
                </a:lnTo>
                <a:lnTo>
                  <a:pt x="64080" y="65720"/>
                </a:lnTo>
                <a:lnTo>
                  <a:pt x="64070" y="65730"/>
                </a:lnTo>
                <a:lnTo>
                  <a:pt x="64070" y="65740"/>
                </a:lnTo>
                <a:lnTo>
                  <a:pt x="64070" y="65750"/>
                </a:lnTo>
                <a:lnTo>
                  <a:pt x="64080" y="65760"/>
                </a:lnTo>
                <a:lnTo>
                  <a:pt x="64080" y="65770"/>
                </a:lnTo>
                <a:lnTo>
                  <a:pt x="64080" y="65780"/>
                </a:lnTo>
                <a:lnTo>
                  <a:pt x="64080" y="65790"/>
                </a:lnTo>
                <a:lnTo>
                  <a:pt x="64090" y="65790"/>
                </a:lnTo>
                <a:lnTo>
                  <a:pt x="64090" y="65800"/>
                </a:lnTo>
                <a:lnTo>
                  <a:pt x="64100" y="65800"/>
                </a:lnTo>
                <a:lnTo>
                  <a:pt x="64100" y="65810"/>
                </a:lnTo>
                <a:lnTo>
                  <a:pt x="64090" y="65810"/>
                </a:lnTo>
                <a:lnTo>
                  <a:pt x="64080" y="65820"/>
                </a:lnTo>
                <a:lnTo>
                  <a:pt x="64070" y="65820"/>
                </a:lnTo>
                <a:lnTo>
                  <a:pt x="64050" y="65810"/>
                </a:lnTo>
                <a:lnTo>
                  <a:pt x="64030" y="65810"/>
                </a:lnTo>
                <a:lnTo>
                  <a:pt x="64000" y="65830"/>
                </a:lnTo>
                <a:lnTo>
                  <a:pt x="63990" y="65840"/>
                </a:lnTo>
                <a:lnTo>
                  <a:pt x="64000" y="65840"/>
                </a:lnTo>
                <a:lnTo>
                  <a:pt x="64010" y="65840"/>
                </a:lnTo>
                <a:lnTo>
                  <a:pt x="64030" y="65840"/>
                </a:lnTo>
                <a:lnTo>
                  <a:pt x="64040" y="65840"/>
                </a:lnTo>
                <a:lnTo>
                  <a:pt x="64050" y="65840"/>
                </a:lnTo>
                <a:lnTo>
                  <a:pt x="64060" y="65850"/>
                </a:lnTo>
                <a:lnTo>
                  <a:pt x="64070" y="65860"/>
                </a:lnTo>
                <a:lnTo>
                  <a:pt x="64080" y="65880"/>
                </a:lnTo>
                <a:lnTo>
                  <a:pt x="64080" y="65890"/>
                </a:lnTo>
                <a:lnTo>
                  <a:pt x="64090" y="65910"/>
                </a:lnTo>
                <a:lnTo>
                  <a:pt x="64100" y="65940"/>
                </a:lnTo>
                <a:lnTo>
                  <a:pt x="64100" y="65950"/>
                </a:lnTo>
                <a:lnTo>
                  <a:pt x="64090" y="65960"/>
                </a:lnTo>
                <a:lnTo>
                  <a:pt x="64090" y="65970"/>
                </a:lnTo>
                <a:lnTo>
                  <a:pt x="64090" y="65980"/>
                </a:lnTo>
                <a:lnTo>
                  <a:pt x="64090" y="65990"/>
                </a:lnTo>
                <a:lnTo>
                  <a:pt x="64080" y="65990"/>
                </a:lnTo>
                <a:lnTo>
                  <a:pt x="64070" y="65990"/>
                </a:lnTo>
                <a:lnTo>
                  <a:pt x="64060" y="65990"/>
                </a:lnTo>
                <a:lnTo>
                  <a:pt x="64040" y="65980"/>
                </a:lnTo>
                <a:lnTo>
                  <a:pt x="64020" y="65980"/>
                </a:lnTo>
                <a:lnTo>
                  <a:pt x="64010" y="65980"/>
                </a:lnTo>
                <a:lnTo>
                  <a:pt x="64010" y="65990"/>
                </a:lnTo>
                <a:lnTo>
                  <a:pt x="64030" y="66000"/>
                </a:lnTo>
                <a:lnTo>
                  <a:pt x="64040" y="66000"/>
                </a:lnTo>
                <a:lnTo>
                  <a:pt x="64050" y="66020"/>
                </a:lnTo>
                <a:lnTo>
                  <a:pt x="64050" y="66030"/>
                </a:lnTo>
                <a:lnTo>
                  <a:pt x="64050" y="66060"/>
                </a:lnTo>
                <a:lnTo>
                  <a:pt x="64050" y="66070"/>
                </a:lnTo>
                <a:lnTo>
                  <a:pt x="64040" y="66090"/>
                </a:lnTo>
                <a:lnTo>
                  <a:pt x="64040" y="66100"/>
                </a:lnTo>
                <a:lnTo>
                  <a:pt x="64030" y="66100"/>
                </a:lnTo>
                <a:lnTo>
                  <a:pt x="64020" y="66100"/>
                </a:lnTo>
                <a:lnTo>
                  <a:pt x="64010" y="66100"/>
                </a:lnTo>
                <a:lnTo>
                  <a:pt x="63990" y="66110"/>
                </a:lnTo>
                <a:lnTo>
                  <a:pt x="63960" y="66110"/>
                </a:lnTo>
                <a:lnTo>
                  <a:pt x="63890" y="66110"/>
                </a:lnTo>
                <a:lnTo>
                  <a:pt x="63860" y="66110"/>
                </a:lnTo>
                <a:lnTo>
                  <a:pt x="63830" y="66110"/>
                </a:lnTo>
                <a:lnTo>
                  <a:pt x="63800" y="66110"/>
                </a:lnTo>
                <a:lnTo>
                  <a:pt x="63800" y="66120"/>
                </a:lnTo>
                <a:lnTo>
                  <a:pt x="63800" y="66130"/>
                </a:lnTo>
                <a:lnTo>
                  <a:pt x="63810" y="66130"/>
                </a:lnTo>
                <a:lnTo>
                  <a:pt x="63840" y="66130"/>
                </a:lnTo>
                <a:lnTo>
                  <a:pt x="63870" y="66130"/>
                </a:lnTo>
                <a:lnTo>
                  <a:pt x="63900" y="66130"/>
                </a:lnTo>
                <a:lnTo>
                  <a:pt x="63960" y="66140"/>
                </a:lnTo>
                <a:lnTo>
                  <a:pt x="63970" y="66140"/>
                </a:lnTo>
                <a:lnTo>
                  <a:pt x="64000" y="66140"/>
                </a:lnTo>
                <a:lnTo>
                  <a:pt x="64020" y="66150"/>
                </a:lnTo>
                <a:lnTo>
                  <a:pt x="64040" y="66160"/>
                </a:lnTo>
                <a:lnTo>
                  <a:pt x="64060" y="66170"/>
                </a:lnTo>
                <a:lnTo>
                  <a:pt x="64070" y="66180"/>
                </a:lnTo>
                <a:lnTo>
                  <a:pt x="64070" y="66200"/>
                </a:lnTo>
                <a:lnTo>
                  <a:pt x="64070" y="66210"/>
                </a:lnTo>
                <a:lnTo>
                  <a:pt x="64070" y="66230"/>
                </a:lnTo>
                <a:lnTo>
                  <a:pt x="64080" y="66250"/>
                </a:lnTo>
                <a:lnTo>
                  <a:pt x="64090" y="66260"/>
                </a:lnTo>
                <a:lnTo>
                  <a:pt x="64090" y="66270"/>
                </a:lnTo>
                <a:lnTo>
                  <a:pt x="64080" y="66280"/>
                </a:lnTo>
                <a:lnTo>
                  <a:pt x="64070" y="66280"/>
                </a:lnTo>
                <a:lnTo>
                  <a:pt x="64060" y="66290"/>
                </a:lnTo>
                <a:lnTo>
                  <a:pt x="64050" y="66300"/>
                </a:lnTo>
                <a:lnTo>
                  <a:pt x="64030" y="66310"/>
                </a:lnTo>
                <a:lnTo>
                  <a:pt x="64020" y="66310"/>
                </a:lnTo>
                <a:lnTo>
                  <a:pt x="64010" y="66300"/>
                </a:lnTo>
                <a:lnTo>
                  <a:pt x="63990" y="66300"/>
                </a:lnTo>
                <a:lnTo>
                  <a:pt x="63980" y="66300"/>
                </a:lnTo>
                <a:lnTo>
                  <a:pt x="63980" y="66310"/>
                </a:lnTo>
                <a:lnTo>
                  <a:pt x="63990" y="66320"/>
                </a:lnTo>
                <a:lnTo>
                  <a:pt x="64000" y="66330"/>
                </a:lnTo>
                <a:lnTo>
                  <a:pt x="64020" y="66340"/>
                </a:lnTo>
                <a:lnTo>
                  <a:pt x="64030" y="66350"/>
                </a:lnTo>
                <a:lnTo>
                  <a:pt x="64040" y="66350"/>
                </a:lnTo>
                <a:lnTo>
                  <a:pt x="64050" y="66340"/>
                </a:lnTo>
                <a:lnTo>
                  <a:pt x="64070" y="66340"/>
                </a:lnTo>
                <a:lnTo>
                  <a:pt x="64080" y="66330"/>
                </a:lnTo>
                <a:lnTo>
                  <a:pt x="64100" y="66330"/>
                </a:lnTo>
                <a:lnTo>
                  <a:pt x="64100" y="66340"/>
                </a:lnTo>
                <a:lnTo>
                  <a:pt x="64100" y="66360"/>
                </a:lnTo>
                <a:lnTo>
                  <a:pt x="64110" y="66370"/>
                </a:lnTo>
                <a:lnTo>
                  <a:pt x="64110" y="66380"/>
                </a:lnTo>
                <a:lnTo>
                  <a:pt x="64120" y="66400"/>
                </a:lnTo>
                <a:lnTo>
                  <a:pt x="64120" y="66420"/>
                </a:lnTo>
                <a:lnTo>
                  <a:pt x="64110" y="66430"/>
                </a:lnTo>
                <a:lnTo>
                  <a:pt x="64110" y="66450"/>
                </a:lnTo>
                <a:lnTo>
                  <a:pt x="64120" y="66460"/>
                </a:lnTo>
                <a:lnTo>
                  <a:pt x="64120" y="66470"/>
                </a:lnTo>
                <a:lnTo>
                  <a:pt x="64120" y="66480"/>
                </a:lnTo>
                <a:lnTo>
                  <a:pt x="64110" y="66490"/>
                </a:lnTo>
                <a:lnTo>
                  <a:pt x="64100" y="66500"/>
                </a:lnTo>
                <a:lnTo>
                  <a:pt x="64100" y="66510"/>
                </a:lnTo>
                <a:lnTo>
                  <a:pt x="64090" y="66530"/>
                </a:lnTo>
                <a:lnTo>
                  <a:pt x="64100" y="66540"/>
                </a:lnTo>
                <a:lnTo>
                  <a:pt x="64100" y="66550"/>
                </a:lnTo>
                <a:lnTo>
                  <a:pt x="64100" y="66600"/>
                </a:lnTo>
                <a:lnTo>
                  <a:pt x="64100" y="66610"/>
                </a:lnTo>
                <a:lnTo>
                  <a:pt x="64090" y="66620"/>
                </a:lnTo>
                <a:lnTo>
                  <a:pt x="64090" y="66640"/>
                </a:lnTo>
                <a:lnTo>
                  <a:pt x="64080" y="66660"/>
                </a:lnTo>
                <a:lnTo>
                  <a:pt x="64080" y="66680"/>
                </a:lnTo>
                <a:lnTo>
                  <a:pt x="64090" y="66690"/>
                </a:lnTo>
                <a:lnTo>
                  <a:pt x="64090" y="66700"/>
                </a:lnTo>
                <a:lnTo>
                  <a:pt x="64070" y="66700"/>
                </a:lnTo>
                <a:lnTo>
                  <a:pt x="64050" y="66690"/>
                </a:lnTo>
                <a:lnTo>
                  <a:pt x="64030" y="66680"/>
                </a:lnTo>
                <a:lnTo>
                  <a:pt x="64010" y="66680"/>
                </a:lnTo>
                <a:lnTo>
                  <a:pt x="63980" y="66660"/>
                </a:lnTo>
                <a:lnTo>
                  <a:pt x="63960" y="66660"/>
                </a:lnTo>
                <a:lnTo>
                  <a:pt x="63950" y="66650"/>
                </a:lnTo>
                <a:lnTo>
                  <a:pt x="63950" y="66630"/>
                </a:lnTo>
                <a:lnTo>
                  <a:pt x="63950" y="66610"/>
                </a:lnTo>
                <a:lnTo>
                  <a:pt x="63960" y="66580"/>
                </a:lnTo>
                <a:lnTo>
                  <a:pt x="63960" y="66560"/>
                </a:lnTo>
                <a:lnTo>
                  <a:pt x="63970" y="66510"/>
                </a:lnTo>
                <a:lnTo>
                  <a:pt x="63970" y="66490"/>
                </a:lnTo>
                <a:lnTo>
                  <a:pt x="63970" y="66470"/>
                </a:lnTo>
                <a:lnTo>
                  <a:pt x="63980" y="66450"/>
                </a:lnTo>
                <a:lnTo>
                  <a:pt x="63970" y="66440"/>
                </a:lnTo>
                <a:lnTo>
                  <a:pt x="63960" y="66440"/>
                </a:lnTo>
                <a:lnTo>
                  <a:pt x="63950" y="66450"/>
                </a:lnTo>
                <a:lnTo>
                  <a:pt x="63940" y="66460"/>
                </a:lnTo>
                <a:lnTo>
                  <a:pt x="63940" y="66470"/>
                </a:lnTo>
                <a:lnTo>
                  <a:pt x="63940" y="66510"/>
                </a:lnTo>
                <a:lnTo>
                  <a:pt x="63940" y="66530"/>
                </a:lnTo>
                <a:lnTo>
                  <a:pt x="63930" y="66580"/>
                </a:lnTo>
                <a:lnTo>
                  <a:pt x="63920" y="66630"/>
                </a:lnTo>
                <a:lnTo>
                  <a:pt x="63920" y="66640"/>
                </a:lnTo>
                <a:lnTo>
                  <a:pt x="63910" y="66650"/>
                </a:lnTo>
                <a:lnTo>
                  <a:pt x="63900" y="66650"/>
                </a:lnTo>
                <a:lnTo>
                  <a:pt x="63890" y="66650"/>
                </a:lnTo>
                <a:lnTo>
                  <a:pt x="63870" y="66640"/>
                </a:lnTo>
                <a:lnTo>
                  <a:pt x="63870" y="66630"/>
                </a:lnTo>
                <a:lnTo>
                  <a:pt x="63850" y="66620"/>
                </a:lnTo>
                <a:lnTo>
                  <a:pt x="63840" y="66610"/>
                </a:lnTo>
                <a:lnTo>
                  <a:pt x="63830" y="66620"/>
                </a:lnTo>
                <a:lnTo>
                  <a:pt x="63840" y="66630"/>
                </a:lnTo>
                <a:lnTo>
                  <a:pt x="63850" y="66640"/>
                </a:lnTo>
                <a:lnTo>
                  <a:pt x="63860" y="66660"/>
                </a:lnTo>
                <a:lnTo>
                  <a:pt x="63870" y="66670"/>
                </a:lnTo>
                <a:lnTo>
                  <a:pt x="63890" y="66670"/>
                </a:lnTo>
                <a:lnTo>
                  <a:pt x="63890" y="66680"/>
                </a:lnTo>
                <a:lnTo>
                  <a:pt x="63890" y="66690"/>
                </a:lnTo>
                <a:lnTo>
                  <a:pt x="63880" y="66700"/>
                </a:lnTo>
                <a:lnTo>
                  <a:pt x="63870" y="66700"/>
                </a:lnTo>
                <a:lnTo>
                  <a:pt x="63870" y="66710"/>
                </a:lnTo>
                <a:lnTo>
                  <a:pt x="63880" y="66720"/>
                </a:lnTo>
                <a:lnTo>
                  <a:pt x="63890" y="66710"/>
                </a:lnTo>
                <a:lnTo>
                  <a:pt x="63900" y="66710"/>
                </a:lnTo>
                <a:lnTo>
                  <a:pt x="63910" y="66710"/>
                </a:lnTo>
                <a:lnTo>
                  <a:pt x="63920" y="66710"/>
                </a:lnTo>
                <a:lnTo>
                  <a:pt x="63930" y="66720"/>
                </a:lnTo>
                <a:lnTo>
                  <a:pt x="63940" y="66730"/>
                </a:lnTo>
                <a:lnTo>
                  <a:pt x="63940" y="66740"/>
                </a:lnTo>
                <a:lnTo>
                  <a:pt x="63940" y="66750"/>
                </a:lnTo>
                <a:lnTo>
                  <a:pt x="63940" y="66770"/>
                </a:lnTo>
                <a:lnTo>
                  <a:pt x="63950" y="66780"/>
                </a:lnTo>
                <a:lnTo>
                  <a:pt x="63950" y="66790"/>
                </a:lnTo>
                <a:lnTo>
                  <a:pt x="63950" y="66800"/>
                </a:lnTo>
                <a:lnTo>
                  <a:pt x="63950" y="66820"/>
                </a:lnTo>
                <a:lnTo>
                  <a:pt x="63950" y="66830"/>
                </a:lnTo>
                <a:lnTo>
                  <a:pt x="63950" y="66840"/>
                </a:lnTo>
                <a:lnTo>
                  <a:pt x="63940" y="66840"/>
                </a:lnTo>
                <a:lnTo>
                  <a:pt x="63920" y="66840"/>
                </a:lnTo>
                <a:lnTo>
                  <a:pt x="63910" y="66840"/>
                </a:lnTo>
                <a:lnTo>
                  <a:pt x="63900" y="66840"/>
                </a:lnTo>
                <a:lnTo>
                  <a:pt x="63880" y="66840"/>
                </a:lnTo>
                <a:lnTo>
                  <a:pt x="63880" y="66850"/>
                </a:lnTo>
                <a:lnTo>
                  <a:pt x="63870" y="66860"/>
                </a:lnTo>
                <a:lnTo>
                  <a:pt x="63860" y="66860"/>
                </a:lnTo>
                <a:lnTo>
                  <a:pt x="63850" y="66860"/>
                </a:lnTo>
                <a:lnTo>
                  <a:pt x="63840" y="66850"/>
                </a:lnTo>
                <a:lnTo>
                  <a:pt x="63820" y="66840"/>
                </a:lnTo>
                <a:lnTo>
                  <a:pt x="63800" y="66820"/>
                </a:lnTo>
                <a:lnTo>
                  <a:pt x="63790" y="66800"/>
                </a:lnTo>
                <a:lnTo>
                  <a:pt x="63780" y="66800"/>
                </a:lnTo>
                <a:lnTo>
                  <a:pt x="63770" y="66790"/>
                </a:lnTo>
                <a:lnTo>
                  <a:pt x="63770" y="66800"/>
                </a:lnTo>
                <a:lnTo>
                  <a:pt x="63790" y="66820"/>
                </a:lnTo>
                <a:lnTo>
                  <a:pt x="63790" y="66840"/>
                </a:lnTo>
                <a:lnTo>
                  <a:pt x="63790" y="66850"/>
                </a:lnTo>
                <a:lnTo>
                  <a:pt x="63770" y="66850"/>
                </a:lnTo>
                <a:lnTo>
                  <a:pt x="63760" y="66850"/>
                </a:lnTo>
                <a:lnTo>
                  <a:pt x="63750" y="66850"/>
                </a:lnTo>
                <a:lnTo>
                  <a:pt x="63730" y="66840"/>
                </a:lnTo>
                <a:lnTo>
                  <a:pt x="63720" y="66840"/>
                </a:lnTo>
                <a:lnTo>
                  <a:pt x="63730" y="66850"/>
                </a:lnTo>
                <a:lnTo>
                  <a:pt x="63760" y="66860"/>
                </a:lnTo>
                <a:lnTo>
                  <a:pt x="63790" y="66870"/>
                </a:lnTo>
                <a:lnTo>
                  <a:pt x="63800" y="66880"/>
                </a:lnTo>
                <a:lnTo>
                  <a:pt x="63810" y="66880"/>
                </a:lnTo>
                <a:lnTo>
                  <a:pt x="63810" y="66890"/>
                </a:lnTo>
                <a:lnTo>
                  <a:pt x="63820" y="66900"/>
                </a:lnTo>
                <a:lnTo>
                  <a:pt x="63830" y="66910"/>
                </a:lnTo>
                <a:lnTo>
                  <a:pt x="63840" y="66920"/>
                </a:lnTo>
                <a:lnTo>
                  <a:pt x="63840" y="66940"/>
                </a:lnTo>
                <a:lnTo>
                  <a:pt x="63840" y="66950"/>
                </a:lnTo>
                <a:lnTo>
                  <a:pt x="63830" y="66960"/>
                </a:lnTo>
                <a:lnTo>
                  <a:pt x="63830" y="66970"/>
                </a:lnTo>
                <a:lnTo>
                  <a:pt x="63830" y="66990"/>
                </a:lnTo>
                <a:lnTo>
                  <a:pt x="63820" y="66990"/>
                </a:lnTo>
                <a:lnTo>
                  <a:pt x="63810" y="66990"/>
                </a:lnTo>
                <a:lnTo>
                  <a:pt x="63800" y="66980"/>
                </a:lnTo>
                <a:lnTo>
                  <a:pt x="63790" y="66980"/>
                </a:lnTo>
                <a:lnTo>
                  <a:pt x="63770" y="66990"/>
                </a:lnTo>
                <a:lnTo>
                  <a:pt x="63770" y="67000"/>
                </a:lnTo>
                <a:lnTo>
                  <a:pt x="63770" y="67020"/>
                </a:lnTo>
                <a:lnTo>
                  <a:pt x="63770" y="67030"/>
                </a:lnTo>
                <a:lnTo>
                  <a:pt x="63770" y="67040"/>
                </a:lnTo>
                <a:lnTo>
                  <a:pt x="63750" y="67050"/>
                </a:lnTo>
                <a:lnTo>
                  <a:pt x="63750" y="67040"/>
                </a:lnTo>
                <a:lnTo>
                  <a:pt x="63740" y="67040"/>
                </a:lnTo>
                <a:lnTo>
                  <a:pt x="63740" y="67050"/>
                </a:lnTo>
                <a:lnTo>
                  <a:pt x="63740" y="67060"/>
                </a:lnTo>
                <a:lnTo>
                  <a:pt x="63730" y="67070"/>
                </a:lnTo>
                <a:lnTo>
                  <a:pt x="63730" y="67080"/>
                </a:lnTo>
                <a:lnTo>
                  <a:pt x="63720" y="67080"/>
                </a:lnTo>
                <a:lnTo>
                  <a:pt x="63710" y="67080"/>
                </a:lnTo>
                <a:lnTo>
                  <a:pt x="63690" y="67080"/>
                </a:lnTo>
                <a:lnTo>
                  <a:pt x="63670" y="67070"/>
                </a:lnTo>
                <a:lnTo>
                  <a:pt x="63640" y="67050"/>
                </a:lnTo>
                <a:lnTo>
                  <a:pt x="63620" y="67030"/>
                </a:lnTo>
                <a:lnTo>
                  <a:pt x="63590" y="67010"/>
                </a:lnTo>
                <a:lnTo>
                  <a:pt x="63570" y="66990"/>
                </a:lnTo>
                <a:lnTo>
                  <a:pt x="63540" y="66990"/>
                </a:lnTo>
                <a:lnTo>
                  <a:pt x="63510" y="66990"/>
                </a:lnTo>
                <a:lnTo>
                  <a:pt x="63500" y="66990"/>
                </a:lnTo>
                <a:lnTo>
                  <a:pt x="63490" y="66990"/>
                </a:lnTo>
                <a:lnTo>
                  <a:pt x="63490" y="67000"/>
                </a:lnTo>
                <a:lnTo>
                  <a:pt x="63500" y="67000"/>
                </a:lnTo>
                <a:lnTo>
                  <a:pt x="63520" y="67000"/>
                </a:lnTo>
                <a:lnTo>
                  <a:pt x="63540" y="67010"/>
                </a:lnTo>
                <a:lnTo>
                  <a:pt x="63560" y="67020"/>
                </a:lnTo>
                <a:lnTo>
                  <a:pt x="63580" y="67040"/>
                </a:lnTo>
                <a:lnTo>
                  <a:pt x="63590" y="67050"/>
                </a:lnTo>
                <a:lnTo>
                  <a:pt x="63600" y="67060"/>
                </a:lnTo>
                <a:lnTo>
                  <a:pt x="63610" y="67070"/>
                </a:lnTo>
                <a:lnTo>
                  <a:pt x="63610" y="67090"/>
                </a:lnTo>
                <a:lnTo>
                  <a:pt x="63610" y="67100"/>
                </a:lnTo>
                <a:lnTo>
                  <a:pt x="63610" y="67120"/>
                </a:lnTo>
                <a:lnTo>
                  <a:pt x="63600" y="67130"/>
                </a:lnTo>
                <a:lnTo>
                  <a:pt x="63590" y="67130"/>
                </a:lnTo>
                <a:lnTo>
                  <a:pt x="63580" y="67120"/>
                </a:lnTo>
                <a:lnTo>
                  <a:pt x="63560" y="67120"/>
                </a:lnTo>
                <a:lnTo>
                  <a:pt x="63550" y="67120"/>
                </a:lnTo>
                <a:lnTo>
                  <a:pt x="63540" y="67140"/>
                </a:lnTo>
                <a:lnTo>
                  <a:pt x="63540" y="67150"/>
                </a:lnTo>
                <a:lnTo>
                  <a:pt x="63540" y="67160"/>
                </a:lnTo>
                <a:lnTo>
                  <a:pt x="63540" y="67170"/>
                </a:lnTo>
                <a:lnTo>
                  <a:pt x="63540" y="67180"/>
                </a:lnTo>
                <a:lnTo>
                  <a:pt x="63520" y="67180"/>
                </a:lnTo>
                <a:lnTo>
                  <a:pt x="63510" y="67180"/>
                </a:lnTo>
                <a:lnTo>
                  <a:pt x="63490" y="67170"/>
                </a:lnTo>
                <a:lnTo>
                  <a:pt x="63470" y="67170"/>
                </a:lnTo>
                <a:lnTo>
                  <a:pt x="63460" y="67170"/>
                </a:lnTo>
                <a:lnTo>
                  <a:pt x="63450" y="67180"/>
                </a:lnTo>
                <a:lnTo>
                  <a:pt x="63450" y="67190"/>
                </a:lnTo>
                <a:lnTo>
                  <a:pt x="63450" y="67200"/>
                </a:lnTo>
                <a:lnTo>
                  <a:pt x="63440" y="67210"/>
                </a:lnTo>
                <a:lnTo>
                  <a:pt x="63430" y="67200"/>
                </a:lnTo>
                <a:lnTo>
                  <a:pt x="63420" y="67200"/>
                </a:lnTo>
                <a:lnTo>
                  <a:pt x="63410" y="67210"/>
                </a:lnTo>
                <a:lnTo>
                  <a:pt x="63410" y="67220"/>
                </a:lnTo>
                <a:lnTo>
                  <a:pt x="63410" y="67240"/>
                </a:lnTo>
                <a:lnTo>
                  <a:pt x="63400" y="67240"/>
                </a:lnTo>
                <a:lnTo>
                  <a:pt x="63400" y="67250"/>
                </a:lnTo>
                <a:lnTo>
                  <a:pt x="63390" y="67260"/>
                </a:lnTo>
                <a:lnTo>
                  <a:pt x="63390" y="67270"/>
                </a:lnTo>
                <a:lnTo>
                  <a:pt x="63400" y="67280"/>
                </a:lnTo>
                <a:lnTo>
                  <a:pt x="63400" y="67290"/>
                </a:lnTo>
                <a:lnTo>
                  <a:pt x="63390" y="67290"/>
                </a:lnTo>
                <a:lnTo>
                  <a:pt x="63380" y="67300"/>
                </a:lnTo>
                <a:lnTo>
                  <a:pt x="63360" y="67300"/>
                </a:lnTo>
                <a:lnTo>
                  <a:pt x="63350" y="67300"/>
                </a:lnTo>
                <a:lnTo>
                  <a:pt x="63330" y="67290"/>
                </a:lnTo>
                <a:lnTo>
                  <a:pt x="63320" y="67290"/>
                </a:lnTo>
                <a:lnTo>
                  <a:pt x="63310" y="67290"/>
                </a:lnTo>
                <a:lnTo>
                  <a:pt x="63300" y="67300"/>
                </a:lnTo>
                <a:lnTo>
                  <a:pt x="63270" y="67320"/>
                </a:lnTo>
                <a:lnTo>
                  <a:pt x="63250" y="67330"/>
                </a:lnTo>
                <a:lnTo>
                  <a:pt x="63240" y="67340"/>
                </a:lnTo>
                <a:lnTo>
                  <a:pt x="63230" y="67340"/>
                </a:lnTo>
                <a:lnTo>
                  <a:pt x="63220" y="67340"/>
                </a:lnTo>
                <a:lnTo>
                  <a:pt x="63210" y="67310"/>
                </a:lnTo>
                <a:lnTo>
                  <a:pt x="63190" y="67260"/>
                </a:lnTo>
                <a:lnTo>
                  <a:pt x="63140" y="67150"/>
                </a:lnTo>
                <a:lnTo>
                  <a:pt x="63120" y="67090"/>
                </a:lnTo>
                <a:lnTo>
                  <a:pt x="63090" y="67060"/>
                </a:lnTo>
                <a:lnTo>
                  <a:pt x="63070" y="67030"/>
                </a:lnTo>
                <a:lnTo>
                  <a:pt x="63010" y="66980"/>
                </a:lnTo>
                <a:lnTo>
                  <a:pt x="62970" y="66930"/>
                </a:lnTo>
                <a:lnTo>
                  <a:pt x="62960" y="66920"/>
                </a:lnTo>
                <a:lnTo>
                  <a:pt x="62940" y="66890"/>
                </a:lnTo>
                <a:lnTo>
                  <a:pt x="62920" y="66860"/>
                </a:lnTo>
                <a:lnTo>
                  <a:pt x="62900" y="66830"/>
                </a:lnTo>
                <a:lnTo>
                  <a:pt x="62880" y="66800"/>
                </a:lnTo>
                <a:lnTo>
                  <a:pt x="62880" y="66770"/>
                </a:lnTo>
                <a:lnTo>
                  <a:pt x="62890" y="66640"/>
                </a:lnTo>
                <a:lnTo>
                  <a:pt x="62910" y="66560"/>
                </a:lnTo>
                <a:lnTo>
                  <a:pt x="62940" y="66460"/>
                </a:lnTo>
                <a:lnTo>
                  <a:pt x="62960" y="66430"/>
                </a:lnTo>
                <a:lnTo>
                  <a:pt x="62970" y="66410"/>
                </a:lnTo>
                <a:lnTo>
                  <a:pt x="62980" y="66400"/>
                </a:lnTo>
                <a:lnTo>
                  <a:pt x="62990" y="66400"/>
                </a:lnTo>
                <a:lnTo>
                  <a:pt x="63000" y="66390"/>
                </a:lnTo>
                <a:lnTo>
                  <a:pt x="63010" y="66380"/>
                </a:lnTo>
                <a:lnTo>
                  <a:pt x="63020" y="66380"/>
                </a:lnTo>
                <a:lnTo>
                  <a:pt x="63020" y="66370"/>
                </a:lnTo>
                <a:lnTo>
                  <a:pt x="63020" y="66360"/>
                </a:lnTo>
                <a:lnTo>
                  <a:pt x="63010" y="66360"/>
                </a:lnTo>
                <a:lnTo>
                  <a:pt x="63000" y="66370"/>
                </a:lnTo>
                <a:lnTo>
                  <a:pt x="62980" y="66380"/>
                </a:lnTo>
                <a:lnTo>
                  <a:pt x="62970" y="66380"/>
                </a:lnTo>
                <a:lnTo>
                  <a:pt x="62970" y="66370"/>
                </a:lnTo>
                <a:lnTo>
                  <a:pt x="62970" y="66360"/>
                </a:lnTo>
                <a:lnTo>
                  <a:pt x="62970" y="66350"/>
                </a:lnTo>
                <a:lnTo>
                  <a:pt x="62980" y="66330"/>
                </a:lnTo>
                <a:lnTo>
                  <a:pt x="62990" y="66300"/>
                </a:lnTo>
                <a:lnTo>
                  <a:pt x="62990" y="66280"/>
                </a:lnTo>
                <a:lnTo>
                  <a:pt x="63020" y="66230"/>
                </a:lnTo>
                <a:lnTo>
                  <a:pt x="63060" y="66140"/>
                </a:lnTo>
                <a:lnTo>
                  <a:pt x="63110" y="66070"/>
                </a:lnTo>
                <a:lnTo>
                  <a:pt x="63180" y="65960"/>
                </a:lnTo>
                <a:lnTo>
                  <a:pt x="63220" y="65910"/>
                </a:lnTo>
                <a:lnTo>
                  <a:pt x="63270" y="65860"/>
                </a:lnTo>
                <a:lnTo>
                  <a:pt x="63310" y="65810"/>
                </a:lnTo>
                <a:lnTo>
                  <a:pt x="63390" y="65720"/>
                </a:lnTo>
                <a:lnTo>
                  <a:pt x="63400" y="65700"/>
                </a:lnTo>
                <a:lnTo>
                  <a:pt x="63460" y="65640"/>
                </a:lnTo>
                <a:lnTo>
                  <a:pt x="63480" y="65600"/>
                </a:lnTo>
                <a:lnTo>
                  <a:pt x="63500" y="65570"/>
                </a:lnTo>
                <a:lnTo>
                  <a:pt x="63510" y="65560"/>
                </a:lnTo>
                <a:lnTo>
                  <a:pt x="63520" y="65550"/>
                </a:lnTo>
                <a:lnTo>
                  <a:pt x="63530" y="65540"/>
                </a:lnTo>
                <a:lnTo>
                  <a:pt x="63560" y="65530"/>
                </a:lnTo>
                <a:lnTo>
                  <a:pt x="63590" y="65520"/>
                </a:lnTo>
                <a:lnTo>
                  <a:pt x="63610" y="65500"/>
                </a:lnTo>
                <a:lnTo>
                  <a:pt x="63650" y="65460"/>
                </a:lnTo>
                <a:lnTo>
                  <a:pt x="63680" y="65450"/>
                </a:lnTo>
                <a:lnTo>
                  <a:pt x="63700" y="65440"/>
                </a:lnTo>
                <a:lnTo>
                  <a:pt x="63710" y="65450"/>
                </a:lnTo>
                <a:lnTo>
                  <a:pt x="63720" y="65450"/>
                </a:lnTo>
                <a:lnTo>
                  <a:pt x="63760" y="65440"/>
                </a:lnTo>
                <a:lnTo>
                  <a:pt x="63790" y="65430"/>
                </a:lnTo>
                <a:lnTo>
                  <a:pt x="63820" y="65430"/>
                </a:lnTo>
                <a:lnTo>
                  <a:pt x="63830" y="65440"/>
                </a:lnTo>
                <a:lnTo>
                  <a:pt x="63840" y="65440"/>
                </a:lnTo>
                <a:lnTo>
                  <a:pt x="63840" y="65470"/>
                </a:lnTo>
                <a:lnTo>
                  <a:pt x="63850" y="65530"/>
                </a:lnTo>
                <a:lnTo>
                  <a:pt x="63850" y="65580"/>
                </a:lnTo>
                <a:lnTo>
                  <a:pt x="63850" y="65590"/>
                </a:lnTo>
                <a:lnTo>
                  <a:pt x="63850" y="65610"/>
                </a:lnTo>
                <a:lnTo>
                  <a:pt x="63850" y="65620"/>
                </a:lnTo>
                <a:lnTo>
                  <a:pt x="63860" y="65620"/>
                </a:lnTo>
                <a:lnTo>
                  <a:pt x="63860" y="65610"/>
                </a:lnTo>
                <a:lnTo>
                  <a:pt x="63870" y="65600"/>
                </a:lnTo>
                <a:lnTo>
                  <a:pt x="63870" y="65570"/>
                </a:lnTo>
                <a:lnTo>
                  <a:pt x="63870" y="65540"/>
                </a:lnTo>
                <a:lnTo>
                  <a:pt x="63860" y="65520"/>
                </a:lnTo>
                <a:lnTo>
                  <a:pt x="63860" y="65490"/>
                </a:lnTo>
                <a:lnTo>
                  <a:pt x="63860" y="65480"/>
                </a:lnTo>
                <a:lnTo>
                  <a:pt x="63870" y="65470"/>
                </a:lnTo>
                <a:lnTo>
                  <a:pt x="63890" y="65470"/>
                </a:lnTo>
                <a:lnTo>
                  <a:pt x="63900" y="65460"/>
                </a:lnTo>
                <a:lnTo>
                  <a:pt x="63910" y="65450"/>
                </a:lnTo>
                <a:lnTo>
                  <a:pt x="63910" y="65440"/>
                </a:lnTo>
                <a:lnTo>
                  <a:pt x="63920" y="65440"/>
                </a:lnTo>
                <a:lnTo>
                  <a:pt x="63930" y="65430"/>
                </a:lnTo>
                <a:lnTo>
                  <a:pt x="63940" y="65430"/>
                </a:lnTo>
                <a:lnTo>
                  <a:pt x="63960" y="65430"/>
                </a:lnTo>
                <a:lnTo>
                  <a:pt x="63970" y="65440"/>
                </a:lnTo>
                <a:lnTo>
                  <a:pt x="63980" y="65450"/>
                </a:lnTo>
                <a:lnTo>
                  <a:pt x="64000" y="65460"/>
                </a:lnTo>
                <a:lnTo>
                  <a:pt x="64000" y="65480"/>
                </a:lnTo>
                <a:lnTo>
                  <a:pt x="64010" y="65500"/>
                </a:lnTo>
                <a:lnTo>
                  <a:pt x="64010" y="65520"/>
                </a:lnTo>
                <a:lnTo>
                  <a:pt x="64010" y="65540"/>
                </a:lnTo>
                <a:lnTo>
                  <a:pt x="64020" y="65550"/>
                </a:lnTo>
                <a:lnTo>
                  <a:pt x="64020" y="65570"/>
                </a:lnTo>
                <a:lnTo>
                  <a:pt x="64050" y="65580"/>
                </a:lnTo>
                <a:lnTo>
                  <a:pt x="64060" y="65580"/>
                </a:lnTo>
                <a:lnTo>
                  <a:pt x="64080" y="65590"/>
                </a:lnTo>
                <a:lnTo>
                  <a:pt x="64090" y="65600"/>
                </a:lnTo>
                <a:lnTo>
                  <a:pt x="64090" y="65610"/>
                </a:lnTo>
                <a:close/>
                <a:moveTo>
                  <a:pt x="64460" y="64120"/>
                </a:moveTo>
                <a:lnTo>
                  <a:pt x="64470" y="64130"/>
                </a:lnTo>
                <a:lnTo>
                  <a:pt x="64490" y="64110"/>
                </a:lnTo>
                <a:lnTo>
                  <a:pt x="64500" y="64100"/>
                </a:lnTo>
                <a:lnTo>
                  <a:pt x="64530" y="64070"/>
                </a:lnTo>
                <a:lnTo>
                  <a:pt x="64540" y="64070"/>
                </a:lnTo>
                <a:lnTo>
                  <a:pt x="64560" y="64070"/>
                </a:lnTo>
                <a:lnTo>
                  <a:pt x="64570" y="64070"/>
                </a:lnTo>
                <a:lnTo>
                  <a:pt x="64600" y="64080"/>
                </a:lnTo>
                <a:lnTo>
                  <a:pt x="64620" y="64090"/>
                </a:lnTo>
                <a:lnTo>
                  <a:pt x="64650" y="64110"/>
                </a:lnTo>
                <a:lnTo>
                  <a:pt x="64680" y="64140"/>
                </a:lnTo>
                <a:lnTo>
                  <a:pt x="64700" y="64160"/>
                </a:lnTo>
                <a:lnTo>
                  <a:pt x="64730" y="64190"/>
                </a:lnTo>
                <a:lnTo>
                  <a:pt x="64760" y="64220"/>
                </a:lnTo>
                <a:lnTo>
                  <a:pt x="64790" y="64270"/>
                </a:lnTo>
                <a:lnTo>
                  <a:pt x="64800" y="64280"/>
                </a:lnTo>
                <a:lnTo>
                  <a:pt x="64810" y="64300"/>
                </a:lnTo>
                <a:lnTo>
                  <a:pt x="64810" y="64310"/>
                </a:lnTo>
                <a:lnTo>
                  <a:pt x="64810" y="64320"/>
                </a:lnTo>
                <a:lnTo>
                  <a:pt x="64810" y="64330"/>
                </a:lnTo>
                <a:lnTo>
                  <a:pt x="64820" y="64350"/>
                </a:lnTo>
                <a:lnTo>
                  <a:pt x="64850" y="64380"/>
                </a:lnTo>
                <a:lnTo>
                  <a:pt x="64870" y="64390"/>
                </a:lnTo>
                <a:lnTo>
                  <a:pt x="64880" y="64400"/>
                </a:lnTo>
                <a:lnTo>
                  <a:pt x="64880" y="64430"/>
                </a:lnTo>
                <a:lnTo>
                  <a:pt x="64870" y="64460"/>
                </a:lnTo>
                <a:lnTo>
                  <a:pt x="64860" y="64480"/>
                </a:lnTo>
                <a:lnTo>
                  <a:pt x="64850" y="64500"/>
                </a:lnTo>
                <a:lnTo>
                  <a:pt x="64840" y="64520"/>
                </a:lnTo>
                <a:lnTo>
                  <a:pt x="64840" y="64540"/>
                </a:lnTo>
                <a:lnTo>
                  <a:pt x="64810" y="64610"/>
                </a:lnTo>
                <a:lnTo>
                  <a:pt x="64790" y="64660"/>
                </a:lnTo>
                <a:lnTo>
                  <a:pt x="64770" y="64710"/>
                </a:lnTo>
                <a:lnTo>
                  <a:pt x="64760" y="64750"/>
                </a:lnTo>
                <a:lnTo>
                  <a:pt x="64750" y="64770"/>
                </a:lnTo>
                <a:lnTo>
                  <a:pt x="64750" y="64780"/>
                </a:lnTo>
                <a:lnTo>
                  <a:pt x="64740" y="64800"/>
                </a:lnTo>
                <a:lnTo>
                  <a:pt x="64750" y="64820"/>
                </a:lnTo>
                <a:lnTo>
                  <a:pt x="64750" y="64850"/>
                </a:lnTo>
                <a:lnTo>
                  <a:pt x="64750" y="64860"/>
                </a:lnTo>
                <a:lnTo>
                  <a:pt x="64730" y="64910"/>
                </a:lnTo>
                <a:lnTo>
                  <a:pt x="64720" y="64940"/>
                </a:lnTo>
                <a:lnTo>
                  <a:pt x="64710" y="64970"/>
                </a:lnTo>
                <a:lnTo>
                  <a:pt x="64710" y="64990"/>
                </a:lnTo>
                <a:lnTo>
                  <a:pt x="64700" y="65030"/>
                </a:lnTo>
                <a:lnTo>
                  <a:pt x="64680" y="65090"/>
                </a:lnTo>
                <a:lnTo>
                  <a:pt x="64660" y="65130"/>
                </a:lnTo>
                <a:lnTo>
                  <a:pt x="64650" y="65150"/>
                </a:lnTo>
                <a:lnTo>
                  <a:pt x="64630" y="65170"/>
                </a:lnTo>
                <a:lnTo>
                  <a:pt x="64610" y="65180"/>
                </a:lnTo>
                <a:lnTo>
                  <a:pt x="64580" y="65200"/>
                </a:lnTo>
                <a:lnTo>
                  <a:pt x="64560" y="65200"/>
                </a:lnTo>
                <a:lnTo>
                  <a:pt x="64530" y="65210"/>
                </a:lnTo>
                <a:lnTo>
                  <a:pt x="64490" y="65200"/>
                </a:lnTo>
                <a:lnTo>
                  <a:pt x="64460" y="65200"/>
                </a:lnTo>
                <a:lnTo>
                  <a:pt x="64420" y="65190"/>
                </a:lnTo>
                <a:lnTo>
                  <a:pt x="64390" y="65170"/>
                </a:lnTo>
                <a:lnTo>
                  <a:pt x="64340" y="65140"/>
                </a:lnTo>
                <a:lnTo>
                  <a:pt x="64320" y="65130"/>
                </a:lnTo>
                <a:lnTo>
                  <a:pt x="64310" y="65130"/>
                </a:lnTo>
                <a:lnTo>
                  <a:pt x="64290" y="65110"/>
                </a:lnTo>
                <a:lnTo>
                  <a:pt x="64250" y="65090"/>
                </a:lnTo>
                <a:lnTo>
                  <a:pt x="64220" y="65080"/>
                </a:lnTo>
                <a:lnTo>
                  <a:pt x="64180" y="65060"/>
                </a:lnTo>
                <a:lnTo>
                  <a:pt x="64150" y="65050"/>
                </a:lnTo>
                <a:lnTo>
                  <a:pt x="64090" y="65030"/>
                </a:lnTo>
                <a:lnTo>
                  <a:pt x="64050" y="65030"/>
                </a:lnTo>
                <a:lnTo>
                  <a:pt x="64020" y="65020"/>
                </a:lnTo>
                <a:lnTo>
                  <a:pt x="63980" y="65010"/>
                </a:lnTo>
                <a:lnTo>
                  <a:pt x="63950" y="65000"/>
                </a:lnTo>
                <a:lnTo>
                  <a:pt x="63910" y="65000"/>
                </a:lnTo>
                <a:lnTo>
                  <a:pt x="63880" y="64990"/>
                </a:lnTo>
                <a:lnTo>
                  <a:pt x="63810" y="64990"/>
                </a:lnTo>
                <a:lnTo>
                  <a:pt x="63780" y="64990"/>
                </a:lnTo>
                <a:lnTo>
                  <a:pt x="63760" y="64990"/>
                </a:lnTo>
                <a:lnTo>
                  <a:pt x="63740" y="64990"/>
                </a:lnTo>
                <a:lnTo>
                  <a:pt x="63730" y="64970"/>
                </a:lnTo>
                <a:lnTo>
                  <a:pt x="63720" y="64960"/>
                </a:lnTo>
                <a:lnTo>
                  <a:pt x="63710" y="64950"/>
                </a:lnTo>
                <a:lnTo>
                  <a:pt x="63700" y="64940"/>
                </a:lnTo>
                <a:lnTo>
                  <a:pt x="63690" y="64940"/>
                </a:lnTo>
                <a:lnTo>
                  <a:pt x="63680" y="64940"/>
                </a:lnTo>
                <a:lnTo>
                  <a:pt x="63670" y="64930"/>
                </a:lnTo>
                <a:lnTo>
                  <a:pt x="63660" y="64930"/>
                </a:lnTo>
                <a:lnTo>
                  <a:pt x="63640" y="64900"/>
                </a:lnTo>
                <a:lnTo>
                  <a:pt x="63600" y="64860"/>
                </a:lnTo>
                <a:lnTo>
                  <a:pt x="63590" y="64840"/>
                </a:lnTo>
                <a:lnTo>
                  <a:pt x="63540" y="64800"/>
                </a:lnTo>
                <a:lnTo>
                  <a:pt x="63530" y="64790"/>
                </a:lnTo>
                <a:lnTo>
                  <a:pt x="63490" y="64760"/>
                </a:lnTo>
                <a:lnTo>
                  <a:pt x="63450" y="64730"/>
                </a:lnTo>
                <a:lnTo>
                  <a:pt x="63400" y="64680"/>
                </a:lnTo>
                <a:lnTo>
                  <a:pt x="63370" y="64640"/>
                </a:lnTo>
                <a:lnTo>
                  <a:pt x="63330" y="64570"/>
                </a:lnTo>
                <a:lnTo>
                  <a:pt x="63300" y="64510"/>
                </a:lnTo>
                <a:lnTo>
                  <a:pt x="63280" y="64430"/>
                </a:lnTo>
                <a:lnTo>
                  <a:pt x="63250" y="64360"/>
                </a:lnTo>
                <a:lnTo>
                  <a:pt x="63250" y="64350"/>
                </a:lnTo>
                <a:lnTo>
                  <a:pt x="63210" y="64250"/>
                </a:lnTo>
                <a:lnTo>
                  <a:pt x="63190" y="64210"/>
                </a:lnTo>
                <a:lnTo>
                  <a:pt x="63180" y="64150"/>
                </a:lnTo>
                <a:lnTo>
                  <a:pt x="63170" y="64110"/>
                </a:lnTo>
                <a:lnTo>
                  <a:pt x="63170" y="64030"/>
                </a:lnTo>
                <a:lnTo>
                  <a:pt x="63180" y="63960"/>
                </a:lnTo>
                <a:lnTo>
                  <a:pt x="63180" y="63950"/>
                </a:lnTo>
                <a:lnTo>
                  <a:pt x="63210" y="63890"/>
                </a:lnTo>
                <a:lnTo>
                  <a:pt x="63250" y="63850"/>
                </a:lnTo>
                <a:lnTo>
                  <a:pt x="63330" y="63790"/>
                </a:lnTo>
                <a:lnTo>
                  <a:pt x="63360" y="63770"/>
                </a:lnTo>
                <a:lnTo>
                  <a:pt x="63380" y="63760"/>
                </a:lnTo>
                <a:lnTo>
                  <a:pt x="63470" y="63710"/>
                </a:lnTo>
                <a:lnTo>
                  <a:pt x="63520" y="63690"/>
                </a:lnTo>
                <a:lnTo>
                  <a:pt x="63570" y="63670"/>
                </a:lnTo>
                <a:lnTo>
                  <a:pt x="63610" y="63660"/>
                </a:lnTo>
                <a:lnTo>
                  <a:pt x="63690" y="63650"/>
                </a:lnTo>
                <a:lnTo>
                  <a:pt x="63740" y="63640"/>
                </a:lnTo>
                <a:lnTo>
                  <a:pt x="63760" y="63630"/>
                </a:lnTo>
                <a:lnTo>
                  <a:pt x="63820" y="63620"/>
                </a:lnTo>
                <a:lnTo>
                  <a:pt x="63880" y="63630"/>
                </a:lnTo>
                <a:lnTo>
                  <a:pt x="63930" y="63630"/>
                </a:lnTo>
                <a:lnTo>
                  <a:pt x="63980" y="63650"/>
                </a:lnTo>
                <a:lnTo>
                  <a:pt x="64090" y="63680"/>
                </a:lnTo>
                <a:lnTo>
                  <a:pt x="64190" y="63730"/>
                </a:lnTo>
                <a:lnTo>
                  <a:pt x="64260" y="63780"/>
                </a:lnTo>
                <a:lnTo>
                  <a:pt x="64300" y="63810"/>
                </a:lnTo>
                <a:lnTo>
                  <a:pt x="64360" y="63850"/>
                </a:lnTo>
                <a:lnTo>
                  <a:pt x="64430" y="63900"/>
                </a:lnTo>
                <a:lnTo>
                  <a:pt x="64480" y="63950"/>
                </a:lnTo>
                <a:lnTo>
                  <a:pt x="64490" y="63960"/>
                </a:lnTo>
                <a:lnTo>
                  <a:pt x="64520" y="64000"/>
                </a:lnTo>
                <a:lnTo>
                  <a:pt x="64520" y="64010"/>
                </a:lnTo>
                <a:lnTo>
                  <a:pt x="64520" y="64030"/>
                </a:lnTo>
                <a:lnTo>
                  <a:pt x="64500" y="64050"/>
                </a:lnTo>
                <a:lnTo>
                  <a:pt x="64490" y="64080"/>
                </a:lnTo>
                <a:lnTo>
                  <a:pt x="64460" y="64120"/>
                </a:lnTo>
                <a:close/>
                <a:moveTo>
                  <a:pt x="64650" y="62980"/>
                </a:moveTo>
                <a:lnTo>
                  <a:pt x="64640" y="62980"/>
                </a:lnTo>
                <a:lnTo>
                  <a:pt x="64620" y="62980"/>
                </a:lnTo>
                <a:lnTo>
                  <a:pt x="64600" y="62970"/>
                </a:lnTo>
                <a:lnTo>
                  <a:pt x="64590" y="62960"/>
                </a:lnTo>
                <a:lnTo>
                  <a:pt x="64580" y="62960"/>
                </a:lnTo>
                <a:lnTo>
                  <a:pt x="64560" y="62950"/>
                </a:lnTo>
                <a:lnTo>
                  <a:pt x="64540" y="62940"/>
                </a:lnTo>
                <a:lnTo>
                  <a:pt x="64510" y="62940"/>
                </a:lnTo>
                <a:lnTo>
                  <a:pt x="64490" y="62930"/>
                </a:lnTo>
                <a:lnTo>
                  <a:pt x="64460" y="62920"/>
                </a:lnTo>
                <a:lnTo>
                  <a:pt x="64450" y="62920"/>
                </a:lnTo>
                <a:lnTo>
                  <a:pt x="64440" y="62910"/>
                </a:lnTo>
                <a:lnTo>
                  <a:pt x="64390" y="62900"/>
                </a:lnTo>
                <a:lnTo>
                  <a:pt x="64370" y="62900"/>
                </a:lnTo>
                <a:lnTo>
                  <a:pt x="64370" y="62890"/>
                </a:lnTo>
                <a:lnTo>
                  <a:pt x="64380" y="62880"/>
                </a:lnTo>
                <a:lnTo>
                  <a:pt x="64400" y="62850"/>
                </a:lnTo>
                <a:lnTo>
                  <a:pt x="64410" y="62840"/>
                </a:lnTo>
                <a:lnTo>
                  <a:pt x="64420" y="62840"/>
                </a:lnTo>
                <a:lnTo>
                  <a:pt x="64430" y="62840"/>
                </a:lnTo>
                <a:lnTo>
                  <a:pt x="64450" y="62840"/>
                </a:lnTo>
                <a:lnTo>
                  <a:pt x="64480" y="62840"/>
                </a:lnTo>
                <a:lnTo>
                  <a:pt x="64510" y="62850"/>
                </a:lnTo>
                <a:lnTo>
                  <a:pt x="64540" y="62870"/>
                </a:lnTo>
                <a:lnTo>
                  <a:pt x="64570" y="62880"/>
                </a:lnTo>
                <a:lnTo>
                  <a:pt x="64590" y="62890"/>
                </a:lnTo>
                <a:lnTo>
                  <a:pt x="64610" y="62900"/>
                </a:lnTo>
                <a:lnTo>
                  <a:pt x="64630" y="62910"/>
                </a:lnTo>
                <a:lnTo>
                  <a:pt x="64640" y="62930"/>
                </a:lnTo>
                <a:lnTo>
                  <a:pt x="64650" y="62940"/>
                </a:lnTo>
                <a:lnTo>
                  <a:pt x="64660" y="62950"/>
                </a:lnTo>
                <a:lnTo>
                  <a:pt x="64660" y="62960"/>
                </a:lnTo>
                <a:lnTo>
                  <a:pt x="64660" y="62970"/>
                </a:lnTo>
                <a:lnTo>
                  <a:pt x="64650" y="62980"/>
                </a:lnTo>
                <a:close/>
                <a:moveTo>
                  <a:pt x="56040" y="62470"/>
                </a:moveTo>
                <a:lnTo>
                  <a:pt x="56030" y="62470"/>
                </a:lnTo>
                <a:lnTo>
                  <a:pt x="56010" y="62470"/>
                </a:lnTo>
                <a:lnTo>
                  <a:pt x="56010" y="62460"/>
                </a:lnTo>
                <a:lnTo>
                  <a:pt x="56000" y="62450"/>
                </a:lnTo>
                <a:lnTo>
                  <a:pt x="55990" y="62430"/>
                </a:lnTo>
                <a:lnTo>
                  <a:pt x="55950" y="62380"/>
                </a:lnTo>
                <a:lnTo>
                  <a:pt x="55910" y="62340"/>
                </a:lnTo>
                <a:lnTo>
                  <a:pt x="55890" y="62310"/>
                </a:lnTo>
                <a:lnTo>
                  <a:pt x="55860" y="62270"/>
                </a:lnTo>
                <a:lnTo>
                  <a:pt x="55810" y="62180"/>
                </a:lnTo>
                <a:lnTo>
                  <a:pt x="55800" y="62170"/>
                </a:lnTo>
                <a:lnTo>
                  <a:pt x="55790" y="62160"/>
                </a:lnTo>
                <a:lnTo>
                  <a:pt x="55790" y="62150"/>
                </a:lnTo>
                <a:lnTo>
                  <a:pt x="55780" y="62140"/>
                </a:lnTo>
                <a:lnTo>
                  <a:pt x="55780" y="62130"/>
                </a:lnTo>
                <a:lnTo>
                  <a:pt x="55790" y="62120"/>
                </a:lnTo>
                <a:lnTo>
                  <a:pt x="55800" y="62120"/>
                </a:lnTo>
                <a:lnTo>
                  <a:pt x="55820" y="62110"/>
                </a:lnTo>
                <a:lnTo>
                  <a:pt x="55850" y="62100"/>
                </a:lnTo>
                <a:lnTo>
                  <a:pt x="55880" y="62090"/>
                </a:lnTo>
                <a:lnTo>
                  <a:pt x="55900" y="62080"/>
                </a:lnTo>
                <a:lnTo>
                  <a:pt x="55910" y="62070"/>
                </a:lnTo>
                <a:lnTo>
                  <a:pt x="55920" y="62070"/>
                </a:lnTo>
                <a:lnTo>
                  <a:pt x="55920" y="62080"/>
                </a:lnTo>
                <a:lnTo>
                  <a:pt x="55950" y="62100"/>
                </a:lnTo>
                <a:lnTo>
                  <a:pt x="55960" y="62100"/>
                </a:lnTo>
                <a:lnTo>
                  <a:pt x="55980" y="62110"/>
                </a:lnTo>
                <a:lnTo>
                  <a:pt x="56000" y="62110"/>
                </a:lnTo>
                <a:lnTo>
                  <a:pt x="56020" y="62120"/>
                </a:lnTo>
                <a:lnTo>
                  <a:pt x="56040" y="62140"/>
                </a:lnTo>
                <a:lnTo>
                  <a:pt x="56070" y="62150"/>
                </a:lnTo>
                <a:lnTo>
                  <a:pt x="56090" y="62170"/>
                </a:lnTo>
                <a:lnTo>
                  <a:pt x="56090" y="62180"/>
                </a:lnTo>
                <a:lnTo>
                  <a:pt x="56100" y="62200"/>
                </a:lnTo>
                <a:lnTo>
                  <a:pt x="56100" y="62210"/>
                </a:lnTo>
                <a:lnTo>
                  <a:pt x="56100" y="62230"/>
                </a:lnTo>
                <a:lnTo>
                  <a:pt x="56100" y="62250"/>
                </a:lnTo>
                <a:lnTo>
                  <a:pt x="56090" y="62280"/>
                </a:lnTo>
                <a:lnTo>
                  <a:pt x="56080" y="62320"/>
                </a:lnTo>
                <a:lnTo>
                  <a:pt x="56070" y="62330"/>
                </a:lnTo>
                <a:lnTo>
                  <a:pt x="56060" y="62340"/>
                </a:lnTo>
                <a:lnTo>
                  <a:pt x="56060" y="62360"/>
                </a:lnTo>
                <a:lnTo>
                  <a:pt x="56060" y="62370"/>
                </a:lnTo>
                <a:lnTo>
                  <a:pt x="56050" y="62410"/>
                </a:lnTo>
                <a:lnTo>
                  <a:pt x="56050" y="62430"/>
                </a:lnTo>
                <a:lnTo>
                  <a:pt x="56040" y="62470"/>
                </a:lnTo>
                <a:close/>
                <a:moveTo>
                  <a:pt x="54460" y="61940"/>
                </a:moveTo>
                <a:lnTo>
                  <a:pt x="54430" y="61960"/>
                </a:lnTo>
                <a:lnTo>
                  <a:pt x="54430" y="61970"/>
                </a:lnTo>
                <a:lnTo>
                  <a:pt x="54420" y="61970"/>
                </a:lnTo>
                <a:lnTo>
                  <a:pt x="54420" y="61960"/>
                </a:lnTo>
                <a:lnTo>
                  <a:pt x="54410" y="61960"/>
                </a:lnTo>
                <a:lnTo>
                  <a:pt x="54410" y="61950"/>
                </a:lnTo>
                <a:lnTo>
                  <a:pt x="54410" y="61940"/>
                </a:lnTo>
                <a:lnTo>
                  <a:pt x="54400" y="61940"/>
                </a:lnTo>
                <a:lnTo>
                  <a:pt x="54390" y="61950"/>
                </a:lnTo>
                <a:lnTo>
                  <a:pt x="54380" y="61950"/>
                </a:lnTo>
                <a:lnTo>
                  <a:pt x="54380" y="61960"/>
                </a:lnTo>
                <a:lnTo>
                  <a:pt x="54380" y="61970"/>
                </a:lnTo>
                <a:lnTo>
                  <a:pt x="54380" y="61980"/>
                </a:lnTo>
                <a:lnTo>
                  <a:pt x="54380" y="61990"/>
                </a:lnTo>
                <a:lnTo>
                  <a:pt x="54370" y="61990"/>
                </a:lnTo>
                <a:lnTo>
                  <a:pt x="54370" y="62000"/>
                </a:lnTo>
                <a:lnTo>
                  <a:pt x="54360" y="62010"/>
                </a:lnTo>
                <a:lnTo>
                  <a:pt x="54350" y="62020"/>
                </a:lnTo>
                <a:lnTo>
                  <a:pt x="54350" y="62030"/>
                </a:lnTo>
                <a:lnTo>
                  <a:pt x="54340" y="62030"/>
                </a:lnTo>
                <a:lnTo>
                  <a:pt x="54330" y="62040"/>
                </a:lnTo>
                <a:lnTo>
                  <a:pt x="54320" y="62050"/>
                </a:lnTo>
                <a:lnTo>
                  <a:pt x="54300" y="62060"/>
                </a:lnTo>
                <a:lnTo>
                  <a:pt x="54290" y="62060"/>
                </a:lnTo>
                <a:lnTo>
                  <a:pt x="54290" y="62050"/>
                </a:lnTo>
                <a:lnTo>
                  <a:pt x="54280" y="62040"/>
                </a:lnTo>
                <a:lnTo>
                  <a:pt x="54280" y="62030"/>
                </a:lnTo>
                <a:lnTo>
                  <a:pt x="54310" y="62030"/>
                </a:lnTo>
                <a:lnTo>
                  <a:pt x="54320" y="62030"/>
                </a:lnTo>
                <a:lnTo>
                  <a:pt x="54320" y="62020"/>
                </a:lnTo>
                <a:lnTo>
                  <a:pt x="54320" y="62010"/>
                </a:lnTo>
                <a:lnTo>
                  <a:pt x="54320" y="62000"/>
                </a:lnTo>
                <a:lnTo>
                  <a:pt x="54320" y="61990"/>
                </a:lnTo>
                <a:lnTo>
                  <a:pt x="54320" y="61970"/>
                </a:lnTo>
                <a:lnTo>
                  <a:pt x="54320" y="61960"/>
                </a:lnTo>
                <a:lnTo>
                  <a:pt x="54330" y="61960"/>
                </a:lnTo>
                <a:lnTo>
                  <a:pt x="54330" y="61950"/>
                </a:lnTo>
                <a:lnTo>
                  <a:pt x="54340" y="61940"/>
                </a:lnTo>
                <a:lnTo>
                  <a:pt x="54350" y="61930"/>
                </a:lnTo>
                <a:lnTo>
                  <a:pt x="54350" y="61920"/>
                </a:lnTo>
                <a:lnTo>
                  <a:pt x="54360" y="61920"/>
                </a:lnTo>
                <a:lnTo>
                  <a:pt x="54370" y="61900"/>
                </a:lnTo>
                <a:lnTo>
                  <a:pt x="54370" y="61890"/>
                </a:lnTo>
                <a:lnTo>
                  <a:pt x="54380" y="61890"/>
                </a:lnTo>
                <a:lnTo>
                  <a:pt x="54390" y="61890"/>
                </a:lnTo>
                <a:lnTo>
                  <a:pt x="54400" y="61890"/>
                </a:lnTo>
                <a:lnTo>
                  <a:pt x="54400" y="61900"/>
                </a:lnTo>
                <a:lnTo>
                  <a:pt x="54430" y="61920"/>
                </a:lnTo>
                <a:lnTo>
                  <a:pt x="54460" y="61940"/>
                </a:lnTo>
                <a:close/>
                <a:moveTo>
                  <a:pt x="55080" y="61630"/>
                </a:moveTo>
                <a:lnTo>
                  <a:pt x="55070" y="61630"/>
                </a:lnTo>
                <a:lnTo>
                  <a:pt x="55060" y="61630"/>
                </a:lnTo>
                <a:lnTo>
                  <a:pt x="55050" y="61620"/>
                </a:lnTo>
                <a:lnTo>
                  <a:pt x="55050" y="61610"/>
                </a:lnTo>
                <a:lnTo>
                  <a:pt x="55050" y="61600"/>
                </a:lnTo>
                <a:lnTo>
                  <a:pt x="55060" y="61590"/>
                </a:lnTo>
                <a:lnTo>
                  <a:pt x="55070" y="61590"/>
                </a:lnTo>
                <a:lnTo>
                  <a:pt x="55080" y="61590"/>
                </a:lnTo>
                <a:lnTo>
                  <a:pt x="55080" y="61600"/>
                </a:lnTo>
                <a:lnTo>
                  <a:pt x="55090" y="61600"/>
                </a:lnTo>
                <a:lnTo>
                  <a:pt x="55090" y="61610"/>
                </a:lnTo>
                <a:lnTo>
                  <a:pt x="55080" y="61620"/>
                </a:lnTo>
                <a:lnTo>
                  <a:pt x="55080" y="61630"/>
                </a:lnTo>
                <a:close/>
                <a:moveTo>
                  <a:pt x="55830" y="61560"/>
                </a:moveTo>
                <a:lnTo>
                  <a:pt x="55840" y="61590"/>
                </a:lnTo>
                <a:lnTo>
                  <a:pt x="55840" y="61610"/>
                </a:lnTo>
                <a:lnTo>
                  <a:pt x="55850" y="61640"/>
                </a:lnTo>
                <a:lnTo>
                  <a:pt x="55850" y="61660"/>
                </a:lnTo>
                <a:lnTo>
                  <a:pt x="55850" y="61670"/>
                </a:lnTo>
                <a:lnTo>
                  <a:pt x="55860" y="61680"/>
                </a:lnTo>
                <a:lnTo>
                  <a:pt x="55860" y="61700"/>
                </a:lnTo>
                <a:lnTo>
                  <a:pt x="55870" y="61740"/>
                </a:lnTo>
                <a:lnTo>
                  <a:pt x="55880" y="61770"/>
                </a:lnTo>
                <a:lnTo>
                  <a:pt x="55900" y="61800"/>
                </a:lnTo>
                <a:lnTo>
                  <a:pt x="55900" y="61810"/>
                </a:lnTo>
                <a:lnTo>
                  <a:pt x="55910" y="61840"/>
                </a:lnTo>
                <a:lnTo>
                  <a:pt x="55920" y="61860"/>
                </a:lnTo>
                <a:lnTo>
                  <a:pt x="55930" y="61880"/>
                </a:lnTo>
                <a:lnTo>
                  <a:pt x="55940" y="61900"/>
                </a:lnTo>
                <a:lnTo>
                  <a:pt x="55960" y="61930"/>
                </a:lnTo>
                <a:lnTo>
                  <a:pt x="55980" y="61960"/>
                </a:lnTo>
                <a:lnTo>
                  <a:pt x="56000" y="61990"/>
                </a:lnTo>
                <a:lnTo>
                  <a:pt x="56060" y="62050"/>
                </a:lnTo>
                <a:lnTo>
                  <a:pt x="56080" y="62080"/>
                </a:lnTo>
                <a:lnTo>
                  <a:pt x="56100" y="62100"/>
                </a:lnTo>
                <a:lnTo>
                  <a:pt x="56120" y="62140"/>
                </a:lnTo>
                <a:lnTo>
                  <a:pt x="56120" y="62150"/>
                </a:lnTo>
                <a:lnTo>
                  <a:pt x="56130" y="62170"/>
                </a:lnTo>
                <a:lnTo>
                  <a:pt x="56130" y="62180"/>
                </a:lnTo>
                <a:lnTo>
                  <a:pt x="56120" y="62180"/>
                </a:lnTo>
                <a:lnTo>
                  <a:pt x="56110" y="62180"/>
                </a:lnTo>
                <a:lnTo>
                  <a:pt x="56110" y="62170"/>
                </a:lnTo>
                <a:lnTo>
                  <a:pt x="56090" y="62160"/>
                </a:lnTo>
                <a:lnTo>
                  <a:pt x="56070" y="62140"/>
                </a:lnTo>
                <a:lnTo>
                  <a:pt x="56060" y="62130"/>
                </a:lnTo>
                <a:lnTo>
                  <a:pt x="56020" y="62110"/>
                </a:lnTo>
                <a:lnTo>
                  <a:pt x="56010" y="62100"/>
                </a:lnTo>
                <a:lnTo>
                  <a:pt x="55990" y="62100"/>
                </a:lnTo>
                <a:lnTo>
                  <a:pt x="55980" y="62100"/>
                </a:lnTo>
                <a:lnTo>
                  <a:pt x="55960" y="62090"/>
                </a:lnTo>
                <a:lnTo>
                  <a:pt x="55950" y="62080"/>
                </a:lnTo>
                <a:lnTo>
                  <a:pt x="55940" y="62070"/>
                </a:lnTo>
                <a:lnTo>
                  <a:pt x="55930" y="62060"/>
                </a:lnTo>
                <a:lnTo>
                  <a:pt x="55920" y="62060"/>
                </a:lnTo>
                <a:lnTo>
                  <a:pt x="55910" y="62050"/>
                </a:lnTo>
                <a:lnTo>
                  <a:pt x="55900" y="62050"/>
                </a:lnTo>
                <a:lnTo>
                  <a:pt x="55890" y="62060"/>
                </a:lnTo>
                <a:lnTo>
                  <a:pt x="55880" y="62060"/>
                </a:lnTo>
                <a:lnTo>
                  <a:pt x="55870" y="62070"/>
                </a:lnTo>
                <a:lnTo>
                  <a:pt x="55860" y="62080"/>
                </a:lnTo>
                <a:lnTo>
                  <a:pt x="55830" y="62090"/>
                </a:lnTo>
                <a:lnTo>
                  <a:pt x="55820" y="62090"/>
                </a:lnTo>
                <a:lnTo>
                  <a:pt x="55800" y="62090"/>
                </a:lnTo>
                <a:lnTo>
                  <a:pt x="55770" y="62090"/>
                </a:lnTo>
                <a:lnTo>
                  <a:pt x="55760" y="62080"/>
                </a:lnTo>
                <a:lnTo>
                  <a:pt x="55750" y="62070"/>
                </a:lnTo>
                <a:lnTo>
                  <a:pt x="55740" y="62050"/>
                </a:lnTo>
                <a:lnTo>
                  <a:pt x="55730" y="62020"/>
                </a:lnTo>
                <a:lnTo>
                  <a:pt x="55700" y="61960"/>
                </a:lnTo>
                <a:lnTo>
                  <a:pt x="55680" y="61900"/>
                </a:lnTo>
                <a:lnTo>
                  <a:pt x="55650" y="61840"/>
                </a:lnTo>
                <a:lnTo>
                  <a:pt x="55620" y="61790"/>
                </a:lnTo>
                <a:lnTo>
                  <a:pt x="55610" y="61770"/>
                </a:lnTo>
                <a:lnTo>
                  <a:pt x="55600" y="61750"/>
                </a:lnTo>
                <a:lnTo>
                  <a:pt x="55590" y="61730"/>
                </a:lnTo>
                <a:lnTo>
                  <a:pt x="55580" y="61710"/>
                </a:lnTo>
                <a:lnTo>
                  <a:pt x="55590" y="61700"/>
                </a:lnTo>
                <a:lnTo>
                  <a:pt x="55620" y="61670"/>
                </a:lnTo>
                <a:lnTo>
                  <a:pt x="55630" y="61660"/>
                </a:lnTo>
                <a:lnTo>
                  <a:pt x="55640" y="61640"/>
                </a:lnTo>
                <a:lnTo>
                  <a:pt x="55650" y="61620"/>
                </a:lnTo>
                <a:lnTo>
                  <a:pt x="55660" y="61590"/>
                </a:lnTo>
                <a:lnTo>
                  <a:pt x="55660" y="61570"/>
                </a:lnTo>
                <a:lnTo>
                  <a:pt x="55670" y="61560"/>
                </a:lnTo>
                <a:lnTo>
                  <a:pt x="55690" y="61570"/>
                </a:lnTo>
                <a:lnTo>
                  <a:pt x="55710" y="61570"/>
                </a:lnTo>
                <a:lnTo>
                  <a:pt x="55730" y="61560"/>
                </a:lnTo>
                <a:lnTo>
                  <a:pt x="55740" y="61550"/>
                </a:lnTo>
                <a:lnTo>
                  <a:pt x="55790" y="61520"/>
                </a:lnTo>
                <a:lnTo>
                  <a:pt x="55800" y="61510"/>
                </a:lnTo>
                <a:lnTo>
                  <a:pt x="55810" y="61510"/>
                </a:lnTo>
                <a:lnTo>
                  <a:pt x="55820" y="61520"/>
                </a:lnTo>
                <a:lnTo>
                  <a:pt x="55830" y="61530"/>
                </a:lnTo>
                <a:lnTo>
                  <a:pt x="55830" y="61540"/>
                </a:lnTo>
                <a:lnTo>
                  <a:pt x="55830" y="61560"/>
                </a:lnTo>
                <a:close/>
                <a:moveTo>
                  <a:pt x="55410" y="61510"/>
                </a:moveTo>
                <a:lnTo>
                  <a:pt x="55410" y="61520"/>
                </a:lnTo>
                <a:lnTo>
                  <a:pt x="55400" y="61520"/>
                </a:lnTo>
                <a:lnTo>
                  <a:pt x="55390" y="61520"/>
                </a:lnTo>
                <a:lnTo>
                  <a:pt x="55380" y="61520"/>
                </a:lnTo>
                <a:lnTo>
                  <a:pt x="55370" y="61520"/>
                </a:lnTo>
                <a:lnTo>
                  <a:pt x="55360" y="61510"/>
                </a:lnTo>
                <a:lnTo>
                  <a:pt x="55360" y="61500"/>
                </a:lnTo>
                <a:lnTo>
                  <a:pt x="55350" y="61490"/>
                </a:lnTo>
                <a:lnTo>
                  <a:pt x="55340" y="61480"/>
                </a:lnTo>
                <a:lnTo>
                  <a:pt x="55320" y="61450"/>
                </a:lnTo>
                <a:lnTo>
                  <a:pt x="55320" y="61440"/>
                </a:lnTo>
                <a:lnTo>
                  <a:pt x="55330" y="61440"/>
                </a:lnTo>
                <a:lnTo>
                  <a:pt x="55340" y="61450"/>
                </a:lnTo>
                <a:lnTo>
                  <a:pt x="55350" y="61450"/>
                </a:lnTo>
                <a:lnTo>
                  <a:pt x="55360" y="61460"/>
                </a:lnTo>
                <a:lnTo>
                  <a:pt x="55370" y="61460"/>
                </a:lnTo>
                <a:lnTo>
                  <a:pt x="55380" y="61470"/>
                </a:lnTo>
                <a:lnTo>
                  <a:pt x="55380" y="61480"/>
                </a:lnTo>
                <a:lnTo>
                  <a:pt x="55400" y="61500"/>
                </a:lnTo>
                <a:lnTo>
                  <a:pt x="55410" y="61510"/>
                </a:lnTo>
                <a:close/>
                <a:moveTo>
                  <a:pt x="55750" y="61530"/>
                </a:moveTo>
                <a:lnTo>
                  <a:pt x="55710" y="61550"/>
                </a:lnTo>
                <a:lnTo>
                  <a:pt x="55700" y="61560"/>
                </a:lnTo>
                <a:lnTo>
                  <a:pt x="55690" y="61550"/>
                </a:lnTo>
                <a:lnTo>
                  <a:pt x="55680" y="61550"/>
                </a:lnTo>
                <a:lnTo>
                  <a:pt x="55670" y="61550"/>
                </a:lnTo>
                <a:lnTo>
                  <a:pt x="55660" y="61550"/>
                </a:lnTo>
                <a:lnTo>
                  <a:pt x="55650" y="61550"/>
                </a:lnTo>
                <a:lnTo>
                  <a:pt x="55640" y="61590"/>
                </a:lnTo>
                <a:lnTo>
                  <a:pt x="55630" y="61610"/>
                </a:lnTo>
                <a:lnTo>
                  <a:pt x="55630" y="61630"/>
                </a:lnTo>
                <a:lnTo>
                  <a:pt x="55610" y="61660"/>
                </a:lnTo>
                <a:lnTo>
                  <a:pt x="55590" y="61660"/>
                </a:lnTo>
                <a:lnTo>
                  <a:pt x="55580" y="61670"/>
                </a:lnTo>
                <a:lnTo>
                  <a:pt x="55570" y="61670"/>
                </a:lnTo>
                <a:lnTo>
                  <a:pt x="55550" y="61640"/>
                </a:lnTo>
                <a:lnTo>
                  <a:pt x="55540" y="61610"/>
                </a:lnTo>
                <a:lnTo>
                  <a:pt x="55520" y="61570"/>
                </a:lnTo>
                <a:lnTo>
                  <a:pt x="55520" y="61530"/>
                </a:lnTo>
                <a:lnTo>
                  <a:pt x="55520" y="61510"/>
                </a:lnTo>
                <a:lnTo>
                  <a:pt x="55520" y="61490"/>
                </a:lnTo>
                <a:lnTo>
                  <a:pt x="55530" y="61460"/>
                </a:lnTo>
                <a:lnTo>
                  <a:pt x="55550" y="61420"/>
                </a:lnTo>
                <a:lnTo>
                  <a:pt x="55570" y="61400"/>
                </a:lnTo>
                <a:lnTo>
                  <a:pt x="55580" y="61370"/>
                </a:lnTo>
                <a:lnTo>
                  <a:pt x="55600" y="61340"/>
                </a:lnTo>
                <a:lnTo>
                  <a:pt x="55610" y="61320"/>
                </a:lnTo>
                <a:lnTo>
                  <a:pt x="55620" y="61310"/>
                </a:lnTo>
                <a:lnTo>
                  <a:pt x="55620" y="61300"/>
                </a:lnTo>
                <a:lnTo>
                  <a:pt x="55620" y="61310"/>
                </a:lnTo>
                <a:lnTo>
                  <a:pt x="55630" y="61310"/>
                </a:lnTo>
                <a:lnTo>
                  <a:pt x="55640" y="61310"/>
                </a:lnTo>
                <a:lnTo>
                  <a:pt x="55650" y="61320"/>
                </a:lnTo>
                <a:lnTo>
                  <a:pt x="55670" y="61330"/>
                </a:lnTo>
                <a:lnTo>
                  <a:pt x="55680" y="61340"/>
                </a:lnTo>
                <a:lnTo>
                  <a:pt x="55680" y="61350"/>
                </a:lnTo>
                <a:lnTo>
                  <a:pt x="55690" y="61360"/>
                </a:lnTo>
                <a:lnTo>
                  <a:pt x="55690" y="61370"/>
                </a:lnTo>
                <a:lnTo>
                  <a:pt x="55690" y="61380"/>
                </a:lnTo>
                <a:lnTo>
                  <a:pt x="55700" y="61390"/>
                </a:lnTo>
                <a:lnTo>
                  <a:pt x="55720" y="61420"/>
                </a:lnTo>
                <a:lnTo>
                  <a:pt x="55750" y="61440"/>
                </a:lnTo>
                <a:lnTo>
                  <a:pt x="55780" y="61480"/>
                </a:lnTo>
                <a:lnTo>
                  <a:pt x="55790" y="61490"/>
                </a:lnTo>
                <a:lnTo>
                  <a:pt x="55790" y="61500"/>
                </a:lnTo>
                <a:lnTo>
                  <a:pt x="55790" y="61510"/>
                </a:lnTo>
                <a:lnTo>
                  <a:pt x="55770" y="61510"/>
                </a:lnTo>
                <a:lnTo>
                  <a:pt x="55750" y="61530"/>
                </a:lnTo>
                <a:close/>
                <a:moveTo>
                  <a:pt x="55270" y="61320"/>
                </a:moveTo>
                <a:lnTo>
                  <a:pt x="55260" y="61320"/>
                </a:lnTo>
                <a:lnTo>
                  <a:pt x="55250" y="61310"/>
                </a:lnTo>
                <a:lnTo>
                  <a:pt x="55240" y="61290"/>
                </a:lnTo>
                <a:lnTo>
                  <a:pt x="55240" y="61280"/>
                </a:lnTo>
                <a:lnTo>
                  <a:pt x="55230" y="61230"/>
                </a:lnTo>
                <a:lnTo>
                  <a:pt x="55220" y="61210"/>
                </a:lnTo>
                <a:lnTo>
                  <a:pt x="55210" y="61200"/>
                </a:lnTo>
                <a:lnTo>
                  <a:pt x="55210" y="61190"/>
                </a:lnTo>
                <a:lnTo>
                  <a:pt x="55220" y="61190"/>
                </a:lnTo>
                <a:lnTo>
                  <a:pt x="55230" y="61190"/>
                </a:lnTo>
                <a:lnTo>
                  <a:pt x="55230" y="61200"/>
                </a:lnTo>
                <a:lnTo>
                  <a:pt x="55240" y="61230"/>
                </a:lnTo>
                <a:lnTo>
                  <a:pt x="55250" y="61240"/>
                </a:lnTo>
                <a:lnTo>
                  <a:pt x="55250" y="61260"/>
                </a:lnTo>
                <a:lnTo>
                  <a:pt x="55260" y="61290"/>
                </a:lnTo>
                <a:lnTo>
                  <a:pt x="55270" y="61310"/>
                </a:lnTo>
                <a:lnTo>
                  <a:pt x="55270" y="61320"/>
                </a:lnTo>
                <a:close/>
                <a:moveTo>
                  <a:pt x="54850" y="61060"/>
                </a:moveTo>
                <a:lnTo>
                  <a:pt x="54880" y="61060"/>
                </a:lnTo>
                <a:lnTo>
                  <a:pt x="54910" y="61060"/>
                </a:lnTo>
                <a:lnTo>
                  <a:pt x="54920" y="61060"/>
                </a:lnTo>
                <a:lnTo>
                  <a:pt x="54920" y="61050"/>
                </a:lnTo>
                <a:lnTo>
                  <a:pt x="54930" y="61060"/>
                </a:lnTo>
                <a:lnTo>
                  <a:pt x="54930" y="61070"/>
                </a:lnTo>
                <a:lnTo>
                  <a:pt x="54930" y="61080"/>
                </a:lnTo>
                <a:lnTo>
                  <a:pt x="54940" y="61080"/>
                </a:lnTo>
                <a:lnTo>
                  <a:pt x="54970" y="61090"/>
                </a:lnTo>
                <a:lnTo>
                  <a:pt x="54990" y="61100"/>
                </a:lnTo>
                <a:lnTo>
                  <a:pt x="55010" y="61100"/>
                </a:lnTo>
                <a:lnTo>
                  <a:pt x="55030" y="61100"/>
                </a:lnTo>
                <a:lnTo>
                  <a:pt x="55030" y="61110"/>
                </a:lnTo>
                <a:lnTo>
                  <a:pt x="55030" y="61120"/>
                </a:lnTo>
                <a:lnTo>
                  <a:pt x="55000" y="61130"/>
                </a:lnTo>
                <a:lnTo>
                  <a:pt x="54990" y="61130"/>
                </a:lnTo>
                <a:lnTo>
                  <a:pt x="54990" y="61140"/>
                </a:lnTo>
                <a:lnTo>
                  <a:pt x="54980" y="61140"/>
                </a:lnTo>
                <a:lnTo>
                  <a:pt x="54970" y="61130"/>
                </a:lnTo>
                <a:lnTo>
                  <a:pt x="54970" y="61120"/>
                </a:lnTo>
                <a:lnTo>
                  <a:pt x="54960" y="61120"/>
                </a:lnTo>
                <a:lnTo>
                  <a:pt x="54950" y="61120"/>
                </a:lnTo>
                <a:lnTo>
                  <a:pt x="54940" y="61120"/>
                </a:lnTo>
                <a:lnTo>
                  <a:pt x="54930" y="61130"/>
                </a:lnTo>
                <a:lnTo>
                  <a:pt x="54920" y="61130"/>
                </a:lnTo>
                <a:lnTo>
                  <a:pt x="54910" y="61130"/>
                </a:lnTo>
                <a:lnTo>
                  <a:pt x="54900" y="61130"/>
                </a:lnTo>
                <a:lnTo>
                  <a:pt x="54890" y="61130"/>
                </a:lnTo>
                <a:lnTo>
                  <a:pt x="54890" y="61140"/>
                </a:lnTo>
                <a:lnTo>
                  <a:pt x="54880" y="61150"/>
                </a:lnTo>
                <a:lnTo>
                  <a:pt x="54870" y="61160"/>
                </a:lnTo>
                <a:lnTo>
                  <a:pt x="54870" y="61170"/>
                </a:lnTo>
                <a:lnTo>
                  <a:pt x="54860" y="61170"/>
                </a:lnTo>
                <a:lnTo>
                  <a:pt x="54860" y="61180"/>
                </a:lnTo>
                <a:lnTo>
                  <a:pt x="54850" y="61180"/>
                </a:lnTo>
                <a:lnTo>
                  <a:pt x="54840" y="61180"/>
                </a:lnTo>
                <a:lnTo>
                  <a:pt x="54840" y="61170"/>
                </a:lnTo>
                <a:lnTo>
                  <a:pt x="54850" y="61140"/>
                </a:lnTo>
                <a:lnTo>
                  <a:pt x="54850" y="61110"/>
                </a:lnTo>
                <a:lnTo>
                  <a:pt x="54850" y="61080"/>
                </a:lnTo>
                <a:lnTo>
                  <a:pt x="54850" y="61060"/>
                </a:lnTo>
                <a:close/>
                <a:moveTo>
                  <a:pt x="55540" y="61180"/>
                </a:moveTo>
                <a:lnTo>
                  <a:pt x="55530" y="61190"/>
                </a:lnTo>
                <a:lnTo>
                  <a:pt x="55520" y="61190"/>
                </a:lnTo>
                <a:lnTo>
                  <a:pt x="55500" y="61170"/>
                </a:lnTo>
                <a:lnTo>
                  <a:pt x="55460" y="61130"/>
                </a:lnTo>
                <a:lnTo>
                  <a:pt x="55450" y="61120"/>
                </a:lnTo>
                <a:lnTo>
                  <a:pt x="55440" y="61100"/>
                </a:lnTo>
                <a:lnTo>
                  <a:pt x="55440" y="61090"/>
                </a:lnTo>
                <a:lnTo>
                  <a:pt x="55420" y="61050"/>
                </a:lnTo>
                <a:lnTo>
                  <a:pt x="55410" y="61010"/>
                </a:lnTo>
                <a:lnTo>
                  <a:pt x="55400" y="60980"/>
                </a:lnTo>
                <a:lnTo>
                  <a:pt x="55390" y="60970"/>
                </a:lnTo>
                <a:lnTo>
                  <a:pt x="55400" y="60970"/>
                </a:lnTo>
                <a:lnTo>
                  <a:pt x="55410" y="60980"/>
                </a:lnTo>
                <a:lnTo>
                  <a:pt x="55430" y="60990"/>
                </a:lnTo>
                <a:lnTo>
                  <a:pt x="55440" y="61020"/>
                </a:lnTo>
                <a:lnTo>
                  <a:pt x="55450" y="61030"/>
                </a:lnTo>
                <a:lnTo>
                  <a:pt x="55460" y="61040"/>
                </a:lnTo>
                <a:lnTo>
                  <a:pt x="55470" y="61070"/>
                </a:lnTo>
                <a:lnTo>
                  <a:pt x="55490" y="61100"/>
                </a:lnTo>
                <a:lnTo>
                  <a:pt x="55500" y="61130"/>
                </a:lnTo>
                <a:lnTo>
                  <a:pt x="55520" y="61150"/>
                </a:lnTo>
                <a:lnTo>
                  <a:pt x="55540" y="61180"/>
                </a:lnTo>
                <a:close/>
                <a:moveTo>
                  <a:pt x="54910" y="60870"/>
                </a:moveTo>
                <a:lnTo>
                  <a:pt x="54890" y="60840"/>
                </a:lnTo>
                <a:lnTo>
                  <a:pt x="54900" y="60830"/>
                </a:lnTo>
                <a:lnTo>
                  <a:pt x="54900" y="60840"/>
                </a:lnTo>
                <a:lnTo>
                  <a:pt x="54910" y="60850"/>
                </a:lnTo>
                <a:lnTo>
                  <a:pt x="54910" y="60860"/>
                </a:lnTo>
                <a:lnTo>
                  <a:pt x="54910" y="60870"/>
                </a:lnTo>
                <a:close/>
                <a:moveTo>
                  <a:pt x="55400" y="60950"/>
                </a:moveTo>
                <a:lnTo>
                  <a:pt x="55390" y="60950"/>
                </a:lnTo>
                <a:lnTo>
                  <a:pt x="55380" y="60950"/>
                </a:lnTo>
                <a:lnTo>
                  <a:pt x="55370" y="60940"/>
                </a:lnTo>
                <a:lnTo>
                  <a:pt x="55360" y="60930"/>
                </a:lnTo>
                <a:lnTo>
                  <a:pt x="55350" y="60910"/>
                </a:lnTo>
                <a:lnTo>
                  <a:pt x="55350" y="60900"/>
                </a:lnTo>
                <a:lnTo>
                  <a:pt x="55340" y="60880"/>
                </a:lnTo>
                <a:lnTo>
                  <a:pt x="55340" y="60870"/>
                </a:lnTo>
                <a:lnTo>
                  <a:pt x="55340" y="60860"/>
                </a:lnTo>
                <a:lnTo>
                  <a:pt x="55350" y="60860"/>
                </a:lnTo>
                <a:lnTo>
                  <a:pt x="55350" y="60820"/>
                </a:lnTo>
                <a:lnTo>
                  <a:pt x="55350" y="60790"/>
                </a:lnTo>
                <a:lnTo>
                  <a:pt x="55350" y="60780"/>
                </a:lnTo>
                <a:lnTo>
                  <a:pt x="55360" y="60780"/>
                </a:lnTo>
                <a:lnTo>
                  <a:pt x="55360" y="60790"/>
                </a:lnTo>
                <a:lnTo>
                  <a:pt x="55370" y="60800"/>
                </a:lnTo>
                <a:lnTo>
                  <a:pt x="55380" y="60810"/>
                </a:lnTo>
                <a:lnTo>
                  <a:pt x="55390" y="60820"/>
                </a:lnTo>
                <a:lnTo>
                  <a:pt x="55400" y="60830"/>
                </a:lnTo>
                <a:lnTo>
                  <a:pt x="55400" y="60840"/>
                </a:lnTo>
                <a:lnTo>
                  <a:pt x="55400" y="60850"/>
                </a:lnTo>
                <a:lnTo>
                  <a:pt x="55400" y="60860"/>
                </a:lnTo>
                <a:lnTo>
                  <a:pt x="55410" y="60890"/>
                </a:lnTo>
                <a:lnTo>
                  <a:pt x="55410" y="60900"/>
                </a:lnTo>
                <a:lnTo>
                  <a:pt x="55410" y="60910"/>
                </a:lnTo>
                <a:lnTo>
                  <a:pt x="55410" y="60920"/>
                </a:lnTo>
                <a:lnTo>
                  <a:pt x="55410" y="60930"/>
                </a:lnTo>
                <a:lnTo>
                  <a:pt x="55410" y="60940"/>
                </a:lnTo>
                <a:lnTo>
                  <a:pt x="55400" y="60950"/>
                </a:lnTo>
                <a:close/>
                <a:moveTo>
                  <a:pt x="54890" y="60840"/>
                </a:moveTo>
                <a:lnTo>
                  <a:pt x="54880" y="60840"/>
                </a:lnTo>
                <a:lnTo>
                  <a:pt x="54880" y="60850"/>
                </a:lnTo>
                <a:lnTo>
                  <a:pt x="54870" y="60850"/>
                </a:lnTo>
                <a:lnTo>
                  <a:pt x="54860" y="60850"/>
                </a:lnTo>
                <a:lnTo>
                  <a:pt x="54850" y="60830"/>
                </a:lnTo>
                <a:lnTo>
                  <a:pt x="54840" y="60820"/>
                </a:lnTo>
                <a:lnTo>
                  <a:pt x="54840" y="60810"/>
                </a:lnTo>
                <a:lnTo>
                  <a:pt x="54830" y="60800"/>
                </a:lnTo>
                <a:lnTo>
                  <a:pt x="54830" y="60780"/>
                </a:lnTo>
                <a:lnTo>
                  <a:pt x="54830" y="60770"/>
                </a:lnTo>
                <a:lnTo>
                  <a:pt x="54820" y="60760"/>
                </a:lnTo>
                <a:lnTo>
                  <a:pt x="54810" y="60750"/>
                </a:lnTo>
                <a:lnTo>
                  <a:pt x="54800" y="60750"/>
                </a:lnTo>
                <a:lnTo>
                  <a:pt x="54780" y="60750"/>
                </a:lnTo>
                <a:lnTo>
                  <a:pt x="54780" y="60740"/>
                </a:lnTo>
                <a:lnTo>
                  <a:pt x="54770" y="60730"/>
                </a:lnTo>
                <a:lnTo>
                  <a:pt x="54770" y="60720"/>
                </a:lnTo>
                <a:lnTo>
                  <a:pt x="54760" y="60700"/>
                </a:lnTo>
                <a:lnTo>
                  <a:pt x="54750" y="60680"/>
                </a:lnTo>
                <a:lnTo>
                  <a:pt x="54750" y="60660"/>
                </a:lnTo>
                <a:lnTo>
                  <a:pt x="54750" y="60640"/>
                </a:lnTo>
                <a:lnTo>
                  <a:pt x="54750" y="60650"/>
                </a:lnTo>
                <a:lnTo>
                  <a:pt x="54760" y="60650"/>
                </a:lnTo>
                <a:lnTo>
                  <a:pt x="54760" y="60660"/>
                </a:lnTo>
                <a:lnTo>
                  <a:pt x="54770" y="60660"/>
                </a:lnTo>
                <a:lnTo>
                  <a:pt x="54770" y="60670"/>
                </a:lnTo>
                <a:lnTo>
                  <a:pt x="54780" y="60670"/>
                </a:lnTo>
                <a:lnTo>
                  <a:pt x="54780" y="60680"/>
                </a:lnTo>
                <a:lnTo>
                  <a:pt x="54790" y="60680"/>
                </a:lnTo>
                <a:lnTo>
                  <a:pt x="54800" y="60690"/>
                </a:lnTo>
                <a:lnTo>
                  <a:pt x="54800" y="60700"/>
                </a:lnTo>
                <a:lnTo>
                  <a:pt x="54810" y="60700"/>
                </a:lnTo>
                <a:lnTo>
                  <a:pt x="54810" y="60710"/>
                </a:lnTo>
                <a:lnTo>
                  <a:pt x="54820" y="60710"/>
                </a:lnTo>
                <a:lnTo>
                  <a:pt x="54820" y="60720"/>
                </a:lnTo>
                <a:lnTo>
                  <a:pt x="54830" y="60720"/>
                </a:lnTo>
                <a:lnTo>
                  <a:pt x="54830" y="60730"/>
                </a:lnTo>
                <a:lnTo>
                  <a:pt x="54840" y="60730"/>
                </a:lnTo>
                <a:lnTo>
                  <a:pt x="54840" y="60740"/>
                </a:lnTo>
                <a:lnTo>
                  <a:pt x="54840" y="60750"/>
                </a:lnTo>
                <a:lnTo>
                  <a:pt x="54850" y="60750"/>
                </a:lnTo>
                <a:lnTo>
                  <a:pt x="54850" y="60760"/>
                </a:lnTo>
                <a:lnTo>
                  <a:pt x="54890" y="60840"/>
                </a:lnTo>
                <a:close/>
                <a:moveTo>
                  <a:pt x="54750" y="60640"/>
                </a:moveTo>
                <a:lnTo>
                  <a:pt x="54740" y="60640"/>
                </a:lnTo>
                <a:lnTo>
                  <a:pt x="54740" y="60630"/>
                </a:lnTo>
                <a:lnTo>
                  <a:pt x="54730" y="60630"/>
                </a:lnTo>
                <a:lnTo>
                  <a:pt x="54730" y="60620"/>
                </a:lnTo>
                <a:lnTo>
                  <a:pt x="54670" y="60570"/>
                </a:lnTo>
                <a:lnTo>
                  <a:pt x="54660" y="60560"/>
                </a:lnTo>
                <a:lnTo>
                  <a:pt x="54660" y="60550"/>
                </a:lnTo>
                <a:lnTo>
                  <a:pt x="54650" y="60550"/>
                </a:lnTo>
                <a:lnTo>
                  <a:pt x="54650" y="60540"/>
                </a:lnTo>
                <a:lnTo>
                  <a:pt x="54640" y="60540"/>
                </a:lnTo>
                <a:lnTo>
                  <a:pt x="54640" y="60530"/>
                </a:lnTo>
                <a:lnTo>
                  <a:pt x="54630" y="60530"/>
                </a:lnTo>
                <a:lnTo>
                  <a:pt x="54630" y="60520"/>
                </a:lnTo>
                <a:lnTo>
                  <a:pt x="54620" y="60520"/>
                </a:lnTo>
                <a:lnTo>
                  <a:pt x="54620" y="60510"/>
                </a:lnTo>
                <a:lnTo>
                  <a:pt x="54620" y="60500"/>
                </a:lnTo>
                <a:lnTo>
                  <a:pt x="54610" y="60490"/>
                </a:lnTo>
                <a:lnTo>
                  <a:pt x="54610" y="60480"/>
                </a:lnTo>
                <a:lnTo>
                  <a:pt x="54610" y="60470"/>
                </a:lnTo>
                <a:lnTo>
                  <a:pt x="54600" y="60470"/>
                </a:lnTo>
                <a:lnTo>
                  <a:pt x="54600" y="60460"/>
                </a:lnTo>
                <a:lnTo>
                  <a:pt x="54610" y="60460"/>
                </a:lnTo>
                <a:lnTo>
                  <a:pt x="54620" y="60470"/>
                </a:lnTo>
                <a:lnTo>
                  <a:pt x="54640" y="60480"/>
                </a:lnTo>
                <a:lnTo>
                  <a:pt x="54650" y="60500"/>
                </a:lnTo>
                <a:lnTo>
                  <a:pt x="54660" y="60510"/>
                </a:lnTo>
                <a:lnTo>
                  <a:pt x="54670" y="60520"/>
                </a:lnTo>
                <a:lnTo>
                  <a:pt x="54680" y="60530"/>
                </a:lnTo>
                <a:lnTo>
                  <a:pt x="54690" y="60540"/>
                </a:lnTo>
                <a:lnTo>
                  <a:pt x="54700" y="60560"/>
                </a:lnTo>
                <a:lnTo>
                  <a:pt x="54710" y="60570"/>
                </a:lnTo>
                <a:lnTo>
                  <a:pt x="54720" y="60580"/>
                </a:lnTo>
                <a:lnTo>
                  <a:pt x="54720" y="60600"/>
                </a:lnTo>
                <a:lnTo>
                  <a:pt x="54730" y="60610"/>
                </a:lnTo>
                <a:lnTo>
                  <a:pt x="54740" y="60620"/>
                </a:lnTo>
                <a:lnTo>
                  <a:pt x="54750" y="60640"/>
                </a:lnTo>
                <a:close/>
                <a:moveTo>
                  <a:pt x="54660" y="60240"/>
                </a:moveTo>
                <a:lnTo>
                  <a:pt x="54660" y="60250"/>
                </a:lnTo>
                <a:lnTo>
                  <a:pt x="54650" y="60240"/>
                </a:lnTo>
                <a:lnTo>
                  <a:pt x="54640" y="60240"/>
                </a:lnTo>
                <a:lnTo>
                  <a:pt x="54640" y="60230"/>
                </a:lnTo>
                <a:lnTo>
                  <a:pt x="54630" y="60230"/>
                </a:lnTo>
                <a:lnTo>
                  <a:pt x="54620" y="60220"/>
                </a:lnTo>
                <a:lnTo>
                  <a:pt x="54610" y="60210"/>
                </a:lnTo>
                <a:lnTo>
                  <a:pt x="54610" y="60190"/>
                </a:lnTo>
                <a:lnTo>
                  <a:pt x="54610" y="60180"/>
                </a:lnTo>
                <a:lnTo>
                  <a:pt x="54610" y="60170"/>
                </a:lnTo>
                <a:lnTo>
                  <a:pt x="54600" y="60160"/>
                </a:lnTo>
                <a:lnTo>
                  <a:pt x="54600" y="60150"/>
                </a:lnTo>
                <a:lnTo>
                  <a:pt x="54590" y="60140"/>
                </a:lnTo>
                <a:lnTo>
                  <a:pt x="54600" y="60130"/>
                </a:lnTo>
                <a:lnTo>
                  <a:pt x="54610" y="60140"/>
                </a:lnTo>
                <a:lnTo>
                  <a:pt x="54620" y="60150"/>
                </a:lnTo>
                <a:lnTo>
                  <a:pt x="54630" y="60180"/>
                </a:lnTo>
                <a:lnTo>
                  <a:pt x="54640" y="60200"/>
                </a:lnTo>
                <a:lnTo>
                  <a:pt x="54640" y="60210"/>
                </a:lnTo>
                <a:lnTo>
                  <a:pt x="54650" y="60220"/>
                </a:lnTo>
                <a:lnTo>
                  <a:pt x="54660" y="60240"/>
                </a:lnTo>
                <a:close/>
                <a:moveTo>
                  <a:pt x="53860" y="59360"/>
                </a:moveTo>
                <a:lnTo>
                  <a:pt x="53850" y="59360"/>
                </a:lnTo>
                <a:lnTo>
                  <a:pt x="53850" y="59350"/>
                </a:lnTo>
                <a:lnTo>
                  <a:pt x="53850" y="59340"/>
                </a:lnTo>
                <a:lnTo>
                  <a:pt x="53850" y="59310"/>
                </a:lnTo>
                <a:lnTo>
                  <a:pt x="53850" y="59290"/>
                </a:lnTo>
                <a:lnTo>
                  <a:pt x="53840" y="59280"/>
                </a:lnTo>
                <a:lnTo>
                  <a:pt x="53840" y="59240"/>
                </a:lnTo>
                <a:lnTo>
                  <a:pt x="53840" y="59210"/>
                </a:lnTo>
                <a:lnTo>
                  <a:pt x="53840" y="59180"/>
                </a:lnTo>
                <a:lnTo>
                  <a:pt x="53850" y="59150"/>
                </a:lnTo>
                <a:lnTo>
                  <a:pt x="53850" y="59120"/>
                </a:lnTo>
                <a:lnTo>
                  <a:pt x="53860" y="59110"/>
                </a:lnTo>
                <a:lnTo>
                  <a:pt x="53860" y="59080"/>
                </a:lnTo>
                <a:lnTo>
                  <a:pt x="53860" y="59070"/>
                </a:lnTo>
                <a:lnTo>
                  <a:pt x="53870" y="59070"/>
                </a:lnTo>
                <a:lnTo>
                  <a:pt x="53880" y="59070"/>
                </a:lnTo>
                <a:lnTo>
                  <a:pt x="53890" y="59080"/>
                </a:lnTo>
                <a:lnTo>
                  <a:pt x="53900" y="59090"/>
                </a:lnTo>
                <a:lnTo>
                  <a:pt x="53910" y="59100"/>
                </a:lnTo>
                <a:lnTo>
                  <a:pt x="53910" y="59110"/>
                </a:lnTo>
                <a:lnTo>
                  <a:pt x="53920" y="59110"/>
                </a:lnTo>
                <a:lnTo>
                  <a:pt x="53920" y="59120"/>
                </a:lnTo>
                <a:lnTo>
                  <a:pt x="53920" y="59130"/>
                </a:lnTo>
                <a:lnTo>
                  <a:pt x="53920" y="59140"/>
                </a:lnTo>
                <a:lnTo>
                  <a:pt x="53920" y="59160"/>
                </a:lnTo>
                <a:lnTo>
                  <a:pt x="53920" y="59180"/>
                </a:lnTo>
                <a:lnTo>
                  <a:pt x="53920" y="59200"/>
                </a:lnTo>
                <a:lnTo>
                  <a:pt x="53910" y="59240"/>
                </a:lnTo>
                <a:lnTo>
                  <a:pt x="53900" y="59250"/>
                </a:lnTo>
                <a:lnTo>
                  <a:pt x="53890" y="59260"/>
                </a:lnTo>
                <a:lnTo>
                  <a:pt x="53890" y="59270"/>
                </a:lnTo>
                <a:lnTo>
                  <a:pt x="53880" y="59270"/>
                </a:lnTo>
                <a:lnTo>
                  <a:pt x="53880" y="59290"/>
                </a:lnTo>
                <a:lnTo>
                  <a:pt x="53880" y="59320"/>
                </a:lnTo>
                <a:lnTo>
                  <a:pt x="53870" y="59340"/>
                </a:lnTo>
                <a:lnTo>
                  <a:pt x="53870" y="59350"/>
                </a:lnTo>
                <a:lnTo>
                  <a:pt x="53860" y="59350"/>
                </a:lnTo>
                <a:lnTo>
                  <a:pt x="53860" y="59360"/>
                </a:lnTo>
                <a:close/>
                <a:moveTo>
                  <a:pt x="53710" y="59460"/>
                </a:moveTo>
                <a:lnTo>
                  <a:pt x="53700" y="59450"/>
                </a:lnTo>
                <a:lnTo>
                  <a:pt x="53680" y="59430"/>
                </a:lnTo>
                <a:lnTo>
                  <a:pt x="53650" y="59390"/>
                </a:lnTo>
                <a:lnTo>
                  <a:pt x="53630" y="59370"/>
                </a:lnTo>
                <a:lnTo>
                  <a:pt x="53610" y="59340"/>
                </a:lnTo>
                <a:lnTo>
                  <a:pt x="53610" y="59330"/>
                </a:lnTo>
                <a:lnTo>
                  <a:pt x="53600" y="59320"/>
                </a:lnTo>
                <a:lnTo>
                  <a:pt x="53590" y="59310"/>
                </a:lnTo>
                <a:lnTo>
                  <a:pt x="53590" y="59300"/>
                </a:lnTo>
                <a:lnTo>
                  <a:pt x="53580" y="59290"/>
                </a:lnTo>
                <a:lnTo>
                  <a:pt x="53580" y="59280"/>
                </a:lnTo>
                <a:lnTo>
                  <a:pt x="53570" y="59270"/>
                </a:lnTo>
                <a:lnTo>
                  <a:pt x="53570" y="59260"/>
                </a:lnTo>
                <a:lnTo>
                  <a:pt x="53560" y="59260"/>
                </a:lnTo>
                <a:lnTo>
                  <a:pt x="53560" y="59250"/>
                </a:lnTo>
                <a:lnTo>
                  <a:pt x="53550" y="59250"/>
                </a:lnTo>
                <a:lnTo>
                  <a:pt x="53550" y="59240"/>
                </a:lnTo>
                <a:lnTo>
                  <a:pt x="53540" y="59240"/>
                </a:lnTo>
                <a:lnTo>
                  <a:pt x="53540" y="59210"/>
                </a:lnTo>
                <a:lnTo>
                  <a:pt x="53530" y="59190"/>
                </a:lnTo>
                <a:lnTo>
                  <a:pt x="53530" y="59170"/>
                </a:lnTo>
                <a:lnTo>
                  <a:pt x="53540" y="59150"/>
                </a:lnTo>
                <a:lnTo>
                  <a:pt x="53550" y="59150"/>
                </a:lnTo>
                <a:lnTo>
                  <a:pt x="53560" y="59160"/>
                </a:lnTo>
                <a:lnTo>
                  <a:pt x="53560" y="59170"/>
                </a:lnTo>
                <a:lnTo>
                  <a:pt x="53570" y="59180"/>
                </a:lnTo>
                <a:lnTo>
                  <a:pt x="53570" y="59190"/>
                </a:lnTo>
                <a:lnTo>
                  <a:pt x="53570" y="59220"/>
                </a:lnTo>
                <a:lnTo>
                  <a:pt x="53570" y="59230"/>
                </a:lnTo>
                <a:lnTo>
                  <a:pt x="53580" y="59240"/>
                </a:lnTo>
                <a:lnTo>
                  <a:pt x="53590" y="59250"/>
                </a:lnTo>
                <a:lnTo>
                  <a:pt x="53590" y="59260"/>
                </a:lnTo>
                <a:lnTo>
                  <a:pt x="53600" y="59270"/>
                </a:lnTo>
                <a:lnTo>
                  <a:pt x="53610" y="59290"/>
                </a:lnTo>
                <a:lnTo>
                  <a:pt x="53610" y="59300"/>
                </a:lnTo>
                <a:lnTo>
                  <a:pt x="53620" y="59300"/>
                </a:lnTo>
                <a:lnTo>
                  <a:pt x="53620" y="59310"/>
                </a:lnTo>
                <a:lnTo>
                  <a:pt x="53630" y="59310"/>
                </a:lnTo>
                <a:lnTo>
                  <a:pt x="53620" y="59300"/>
                </a:lnTo>
                <a:lnTo>
                  <a:pt x="53620" y="59280"/>
                </a:lnTo>
                <a:lnTo>
                  <a:pt x="53610" y="59260"/>
                </a:lnTo>
                <a:lnTo>
                  <a:pt x="53600" y="59230"/>
                </a:lnTo>
                <a:lnTo>
                  <a:pt x="53600" y="59180"/>
                </a:lnTo>
                <a:lnTo>
                  <a:pt x="53590" y="59160"/>
                </a:lnTo>
                <a:lnTo>
                  <a:pt x="53580" y="59150"/>
                </a:lnTo>
                <a:lnTo>
                  <a:pt x="53580" y="59140"/>
                </a:lnTo>
                <a:lnTo>
                  <a:pt x="53580" y="59110"/>
                </a:lnTo>
                <a:lnTo>
                  <a:pt x="53580" y="59090"/>
                </a:lnTo>
                <a:lnTo>
                  <a:pt x="53580" y="59080"/>
                </a:lnTo>
                <a:lnTo>
                  <a:pt x="53570" y="59070"/>
                </a:lnTo>
                <a:lnTo>
                  <a:pt x="53570" y="59060"/>
                </a:lnTo>
                <a:lnTo>
                  <a:pt x="53570" y="59050"/>
                </a:lnTo>
                <a:lnTo>
                  <a:pt x="53570" y="59040"/>
                </a:lnTo>
                <a:lnTo>
                  <a:pt x="53570" y="59030"/>
                </a:lnTo>
                <a:lnTo>
                  <a:pt x="53580" y="59030"/>
                </a:lnTo>
                <a:lnTo>
                  <a:pt x="53590" y="59030"/>
                </a:lnTo>
                <a:lnTo>
                  <a:pt x="53600" y="59030"/>
                </a:lnTo>
                <a:lnTo>
                  <a:pt x="53590" y="59020"/>
                </a:lnTo>
                <a:lnTo>
                  <a:pt x="53580" y="59020"/>
                </a:lnTo>
                <a:lnTo>
                  <a:pt x="53570" y="59020"/>
                </a:lnTo>
                <a:lnTo>
                  <a:pt x="53560" y="59020"/>
                </a:lnTo>
                <a:lnTo>
                  <a:pt x="53550" y="59020"/>
                </a:lnTo>
                <a:lnTo>
                  <a:pt x="53550" y="59010"/>
                </a:lnTo>
                <a:lnTo>
                  <a:pt x="53540" y="58990"/>
                </a:lnTo>
                <a:lnTo>
                  <a:pt x="53540" y="58970"/>
                </a:lnTo>
                <a:lnTo>
                  <a:pt x="53540" y="58960"/>
                </a:lnTo>
                <a:lnTo>
                  <a:pt x="53550" y="58950"/>
                </a:lnTo>
                <a:lnTo>
                  <a:pt x="53550" y="58940"/>
                </a:lnTo>
                <a:lnTo>
                  <a:pt x="53560" y="58930"/>
                </a:lnTo>
                <a:lnTo>
                  <a:pt x="53570" y="58930"/>
                </a:lnTo>
                <a:lnTo>
                  <a:pt x="53580" y="58930"/>
                </a:lnTo>
                <a:lnTo>
                  <a:pt x="53590" y="58930"/>
                </a:lnTo>
                <a:lnTo>
                  <a:pt x="53590" y="58920"/>
                </a:lnTo>
                <a:lnTo>
                  <a:pt x="53600" y="58920"/>
                </a:lnTo>
                <a:lnTo>
                  <a:pt x="53600" y="58910"/>
                </a:lnTo>
                <a:lnTo>
                  <a:pt x="53610" y="58910"/>
                </a:lnTo>
                <a:lnTo>
                  <a:pt x="53620" y="58910"/>
                </a:lnTo>
                <a:lnTo>
                  <a:pt x="53620" y="58920"/>
                </a:lnTo>
                <a:lnTo>
                  <a:pt x="53620" y="58950"/>
                </a:lnTo>
                <a:lnTo>
                  <a:pt x="53630" y="58980"/>
                </a:lnTo>
                <a:lnTo>
                  <a:pt x="53630" y="59010"/>
                </a:lnTo>
                <a:lnTo>
                  <a:pt x="53640" y="59010"/>
                </a:lnTo>
                <a:lnTo>
                  <a:pt x="53640" y="59020"/>
                </a:lnTo>
                <a:lnTo>
                  <a:pt x="53660" y="59040"/>
                </a:lnTo>
                <a:lnTo>
                  <a:pt x="53670" y="59050"/>
                </a:lnTo>
                <a:lnTo>
                  <a:pt x="53680" y="59050"/>
                </a:lnTo>
                <a:lnTo>
                  <a:pt x="53680" y="59060"/>
                </a:lnTo>
                <a:lnTo>
                  <a:pt x="53670" y="59070"/>
                </a:lnTo>
                <a:lnTo>
                  <a:pt x="53670" y="59080"/>
                </a:lnTo>
                <a:lnTo>
                  <a:pt x="53670" y="59090"/>
                </a:lnTo>
                <a:lnTo>
                  <a:pt x="53680" y="59090"/>
                </a:lnTo>
                <a:lnTo>
                  <a:pt x="53680" y="59080"/>
                </a:lnTo>
                <a:lnTo>
                  <a:pt x="53690" y="59070"/>
                </a:lnTo>
                <a:lnTo>
                  <a:pt x="53700" y="59070"/>
                </a:lnTo>
                <a:lnTo>
                  <a:pt x="53710" y="59070"/>
                </a:lnTo>
                <a:lnTo>
                  <a:pt x="53720" y="59080"/>
                </a:lnTo>
                <a:lnTo>
                  <a:pt x="53740" y="59090"/>
                </a:lnTo>
                <a:lnTo>
                  <a:pt x="53750" y="59110"/>
                </a:lnTo>
                <a:lnTo>
                  <a:pt x="53770" y="59130"/>
                </a:lnTo>
                <a:lnTo>
                  <a:pt x="53780" y="59140"/>
                </a:lnTo>
                <a:lnTo>
                  <a:pt x="53800" y="59160"/>
                </a:lnTo>
                <a:lnTo>
                  <a:pt x="53800" y="59170"/>
                </a:lnTo>
                <a:lnTo>
                  <a:pt x="53800" y="59190"/>
                </a:lnTo>
                <a:lnTo>
                  <a:pt x="53790" y="59210"/>
                </a:lnTo>
                <a:lnTo>
                  <a:pt x="53780" y="59240"/>
                </a:lnTo>
                <a:lnTo>
                  <a:pt x="53770" y="59270"/>
                </a:lnTo>
                <a:lnTo>
                  <a:pt x="53740" y="59310"/>
                </a:lnTo>
                <a:lnTo>
                  <a:pt x="53730" y="59320"/>
                </a:lnTo>
                <a:lnTo>
                  <a:pt x="53720" y="59330"/>
                </a:lnTo>
                <a:lnTo>
                  <a:pt x="53710" y="59330"/>
                </a:lnTo>
                <a:lnTo>
                  <a:pt x="53700" y="59330"/>
                </a:lnTo>
                <a:lnTo>
                  <a:pt x="53690" y="59330"/>
                </a:lnTo>
                <a:lnTo>
                  <a:pt x="53710" y="59350"/>
                </a:lnTo>
                <a:lnTo>
                  <a:pt x="53720" y="59360"/>
                </a:lnTo>
                <a:lnTo>
                  <a:pt x="53720" y="59370"/>
                </a:lnTo>
                <a:lnTo>
                  <a:pt x="53730" y="59380"/>
                </a:lnTo>
                <a:lnTo>
                  <a:pt x="53730" y="59390"/>
                </a:lnTo>
                <a:lnTo>
                  <a:pt x="53730" y="59400"/>
                </a:lnTo>
                <a:lnTo>
                  <a:pt x="53720" y="59420"/>
                </a:lnTo>
                <a:lnTo>
                  <a:pt x="53710" y="59460"/>
                </a:lnTo>
                <a:close/>
                <a:moveTo>
                  <a:pt x="53530" y="59230"/>
                </a:moveTo>
                <a:lnTo>
                  <a:pt x="53520" y="59230"/>
                </a:lnTo>
                <a:lnTo>
                  <a:pt x="53520" y="59220"/>
                </a:lnTo>
                <a:lnTo>
                  <a:pt x="53510" y="59220"/>
                </a:lnTo>
                <a:lnTo>
                  <a:pt x="53510" y="59210"/>
                </a:lnTo>
                <a:lnTo>
                  <a:pt x="53500" y="59210"/>
                </a:lnTo>
                <a:lnTo>
                  <a:pt x="53480" y="59200"/>
                </a:lnTo>
                <a:lnTo>
                  <a:pt x="53460" y="59180"/>
                </a:lnTo>
                <a:lnTo>
                  <a:pt x="53370" y="59110"/>
                </a:lnTo>
                <a:lnTo>
                  <a:pt x="53340" y="59080"/>
                </a:lnTo>
                <a:lnTo>
                  <a:pt x="53320" y="59060"/>
                </a:lnTo>
                <a:lnTo>
                  <a:pt x="53260" y="59000"/>
                </a:lnTo>
                <a:lnTo>
                  <a:pt x="53260" y="58990"/>
                </a:lnTo>
                <a:lnTo>
                  <a:pt x="53250" y="58990"/>
                </a:lnTo>
                <a:lnTo>
                  <a:pt x="53230" y="58960"/>
                </a:lnTo>
                <a:lnTo>
                  <a:pt x="53230" y="58940"/>
                </a:lnTo>
                <a:lnTo>
                  <a:pt x="53230" y="58840"/>
                </a:lnTo>
                <a:lnTo>
                  <a:pt x="53230" y="58800"/>
                </a:lnTo>
                <a:lnTo>
                  <a:pt x="53250" y="58760"/>
                </a:lnTo>
                <a:lnTo>
                  <a:pt x="53250" y="58750"/>
                </a:lnTo>
                <a:lnTo>
                  <a:pt x="53270" y="58740"/>
                </a:lnTo>
                <a:lnTo>
                  <a:pt x="53280" y="58740"/>
                </a:lnTo>
                <a:lnTo>
                  <a:pt x="53290" y="58730"/>
                </a:lnTo>
                <a:lnTo>
                  <a:pt x="53300" y="58730"/>
                </a:lnTo>
                <a:lnTo>
                  <a:pt x="53320" y="58720"/>
                </a:lnTo>
                <a:lnTo>
                  <a:pt x="53340" y="58720"/>
                </a:lnTo>
                <a:lnTo>
                  <a:pt x="53350" y="58720"/>
                </a:lnTo>
                <a:lnTo>
                  <a:pt x="53380" y="58730"/>
                </a:lnTo>
                <a:lnTo>
                  <a:pt x="53390" y="58740"/>
                </a:lnTo>
                <a:lnTo>
                  <a:pt x="53400" y="58740"/>
                </a:lnTo>
                <a:lnTo>
                  <a:pt x="53410" y="58740"/>
                </a:lnTo>
                <a:lnTo>
                  <a:pt x="53410" y="58750"/>
                </a:lnTo>
                <a:lnTo>
                  <a:pt x="53420" y="58760"/>
                </a:lnTo>
                <a:lnTo>
                  <a:pt x="53420" y="58770"/>
                </a:lnTo>
                <a:lnTo>
                  <a:pt x="53420" y="58780"/>
                </a:lnTo>
                <a:lnTo>
                  <a:pt x="53430" y="58790"/>
                </a:lnTo>
                <a:lnTo>
                  <a:pt x="53430" y="58800"/>
                </a:lnTo>
                <a:lnTo>
                  <a:pt x="53430" y="58810"/>
                </a:lnTo>
                <a:lnTo>
                  <a:pt x="53440" y="58820"/>
                </a:lnTo>
                <a:lnTo>
                  <a:pt x="53440" y="58830"/>
                </a:lnTo>
                <a:lnTo>
                  <a:pt x="53460" y="58870"/>
                </a:lnTo>
                <a:lnTo>
                  <a:pt x="53480" y="58910"/>
                </a:lnTo>
                <a:lnTo>
                  <a:pt x="53490" y="58940"/>
                </a:lnTo>
                <a:lnTo>
                  <a:pt x="53490" y="58950"/>
                </a:lnTo>
                <a:lnTo>
                  <a:pt x="53490" y="58970"/>
                </a:lnTo>
                <a:lnTo>
                  <a:pt x="53500" y="59010"/>
                </a:lnTo>
                <a:lnTo>
                  <a:pt x="53500" y="59030"/>
                </a:lnTo>
                <a:lnTo>
                  <a:pt x="53500" y="59050"/>
                </a:lnTo>
                <a:lnTo>
                  <a:pt x="53510" y="59050"/>
                </a:lnTo>
                <a:lnTo>
                  <a:pt x="53510" y="59060"/>
                </a:lnTo>
                <a:lnTo>
                  <a:pt x="53520" y="59070"/>
                </a:lnTo>
                <a:lnTo>
                  <a:pt x="53520" y="59080"/>
                </a:lnTo>
                <a:lnTo>
                  <a:pt x="53520" y="59110"/>
                </a:lnTo>
                <a:lnTo>
                  <a:pt x="53520" y="59120"/>
                </a:lnTo>
                <a:lnTo>
                  <a:pt x="53520" y="59130"/>
                </a:lnTo>
                <a:lnTo>
                  <a:pt x="53510" y="59120"/>
                </a:lnTo>
                <a:lnTo>
                  <a:pt x="53500" y="59090"/>
                </a:lnTo>
                <a:lnTo>
                  <a:pt x="53490" y="59090"/>
                </a:lnTo>
                <a:lnTo>
                  <a:pt x="53490" y="59100"/>
                </a:lnTo>
                <a:lnTo>
                  <a:pt x="53490" y="59110"/>
                </a:lnTo>
                <a:lnTo>
                  <a:pt x="53490" y="59120"/>
                </a:lnTo>
                <a:lnTo>
                  <a:pt x="53500" y="59130"/>
                </a:lnTo>
                <a:lnTo>
                  <a:pt x="53500" y="59140"/>
                </a:lnTo>
                <a:lnTo>
                  <a:pt x="53520" y="59180"/>
                </a:lnTo>
                <a:lnTo>
                  <a:pt x="53520" y="59200"/>
                </a:lnTo>
                <a:lnTo>
                  <a:pt x="53530" y="59230"/>
                </a:lnTo>
                <a:close/>
                <a:moveTo>
                  <a:pt x="53210" y="58940"/>
                </a:moveTo>
                <a:lnTo>
                  <a:pt x="53160" y="58880"/>
                </a:lnTo>
                <a:lnTo>
                  <a:pt x="53150" y="58870"/>
                </a:lnTo>
                <a:lnTo>
                  <a:pt x="53150" y="58860"/>
                </a:lnTo>
                <a:lnTo>
                  <a:pt x="53130" y="58840"/>
                </a:lnTo>
                <a:lnTo>
                  <a:pt x="53120" y="58830"/>
                </a:lnTo>
                <a:lnTo>
                  <a:pt x="53110" y="58830"/>
                </a:lnTo>
                <a:lnTo>
                  <a:pt x="53110" y="58820"/>
                </a:lnTo>
                <a:lnTo>
                  <a:pt x="53100" y="58810"/>
                </a:lnTo>
                <a:lnTo>
                  <a:pt x="53090" y="58810"/>
                </a:lnTo>
                <a:lnTo>
                  <a:pt x="53090" y="58800"/>
                </a:lnTo>
                <a:lnTo>
                  <a:pt x="53080" y="58800"/>
                </a:lnTo>
                <a:lnTo>
                  <a:pt x="53070" y="58790"/>
                </a:lnTo>
                <a:lnTo>
                  <a:pt x="53060" y="58790"/>
                </a:lnTo>
                <a:lnTo>
                  <a:pt x="53060" y="58780"/>
                </a:lnTo>
                <a:lnTo>
                  <a:pt x="53050" y="58780"/>
                </a:lnTo>
                <a:lnTo>
                  <a:pt x="53040" y="58770"/>
                </a:lnTo>
                <a:lnTo>
                  <a:pt x="53030" y="58760"/>
                </a:lnTo>
                <a:lnTo>
                  <a:pt x="53020" y="58760"/>
                </a:lnTo>
                <a:lnTo>
                  <a:pt x="53020" y="58750"/>
                </a:lnTo>
                <a:lnTo>
                  <a:pt x="53010" y="58750"/>
                </a:lnTo>
                <a:lnTo>
                  <a:pt x="53010" y="58740"/>
                </a:lnTo>
                <a:lnTo>
                  <a:pt x="53000" y="58740"/>
                </a:lnTo>
                <a:lnTo>
                  <a:pt x="52990" y="58730"/>
                </a:lnTo>
                <a:lnTo>
                  <a:pt x="52980" y="58720"/>
                </a:lnTo>
                <a:lnTo>
                  <a:pt x="52970" y="58720"/>
                </a:lnTo>
                <a:lnTo>
                  <a:pt x="52980" y="58700"/>
                </a:lnTo>
                <a:lnTo>
                  <a:pt x="52990" y="58670"/>
                </a:lnTo>
                <a:lnTo>
                  <a:pt x="53000" y="58660"/>
                </a:lnTo>
                <a:lnTo>
                  <a:pt x="53010" y="58660"/>
                </a:lnTo>
                <a:lnTo>
                  <a:pt x="53020" y="58660"/>
                </a:lnTo>
                <a:lnTo>
                  <a:pt x="53030" y="58660"/>
                </a:lnTo>
                <a:lnTo>
                  <a:pt x="53030" y="58650"/>
                </a:lnTo>
                <a:lnTo>
                  <a:pt x="53030" y="58640"/>
                </a:lnTo>
                <a:lnTo>
                  <a:pt x="53040" y="58630"/>
                </a:lnTo>
                <a:lnTo>
                  <a:pt x="53040" y="58620"/>
                </a:lnTo>
                <a:lnTo>
                  <a:pt x="53040" y="58610"/>
                </a:lnTo>
                <a:lnTo>
                  <a:pt x="53030" y="58600"/>
                </a:lnTo>
                <a:lnTo>
                  <a:pt x="53040" y="58580"/>
                </a:lnTo>
                <a:lnTo>
                  <a:pt x="53050" y="58580"/>
                </a:lnTo>
                <a:lnTo>
                  <a:pt x="53060" y="58570"/>
                </a:lnTo>
                <a:lnTo>
                  <a:pt x="53060" y="58560"/>
                </a:lnTo>
                <a:lnTo>
                  <a:pt x="53060" y="58550"/>
                </a:lnTo>
                <a:lnTo>
                  <a:pt x="53060" y="58540"/>
                </a:lnTo>
                <a:lnTo>
                  <a:pt x="53070" y="58540"/>
                </a:lnTo>
                <a:lnTo>
                  <a:pt x="53070" y="58550"/>
                </a:lnTo>
                <a:lnTo>
                  <a:pt x="53080" y="58550"/>
                </a:lnTo>
                <a:lnTo>
                  <a:pt x="53090" y="58550"/>
                </a:lnTo>
                <a:lnTo>
                  <a:pt x="53100" y="58550"/>
                </a:lnTo>
                <a:lnTo>
                  <a:pt x="53100" y="58540"/>
                </a:lnTo>
                <a:lnTo>
                  <a:pt x="53110" y="58540"/>
                </a:lnTo>
                <a:lnTo>
                  <a:pt x="53120" y="58530"/>
                </a:lnTo>
                <a:lnTo>
                  <a:pt x="53130" y="58530"/>
                </a:lnTo>
                <a:lnTo>
                  <a:pt x="53140" y="58520"/>
                </a:lnTo>
                <a:lnTo>
                  <a:pt x="53150" y="58510"/>
                </a:lnTo>
                <a:lnTo>
                  <a:pt x="53150" y="58500"/>
                </a:lnTo>
                <a:lnTo>
                  <a:pt x="53160" y="58490"/>
                </a:lnTo>
                <a:lnTo>
                  <a:pt x="53170" y="58490"/>
                </a:lnTo>
                <a:lnTo>
                  <a:pt x="53170" y="58480"/>
                </a:lnTo>
                <a:lnTo>
                  <a:pt x="53170" y="58470"/>
                </a:lnTo>
                <a:lnTo>
                  <a:pt x="53170" y="58460"/>
                </a:lnTo>
                <a:lnTo>
                  <a:pt x="53170" y="58450"/>
                </a:lnTo>
                <a:lnTo>
                  <a:pt x="53180" y="58440"/>
                </a:lnTo>
                <a:lnTo>
                  <a:pt x="53170" y="58430"/>
                </a:lnTo>
                <a:lnTo>
                  <a:pt x="53170" y="58420"/>
                </a:lnTo>
                <a:lnTo>
                  <a:pt x="53170" y="58410"/>
                </a:lnTo>
                <a:lnTo>
                  <a:pt x="53170" y="58400"/>
                </a:lnTo>
                <a:lnTo>
                  <a:pt x="53180" y="58400"/>
                </a:lnTo>
                <a:lnTo>
                  <a:pt x="53190" y="58400"/>
                </a:lnTo>
                <a:lnTo>
                  <a:pt x="53190" y="58390"/>
                </a:lnTo>
                <a:lnTo>
                  <a:pt x="53200" y="58380"/>
                </a:lnTo>
                <a:lnTo>
                  <a:pt x="53210" y="58370"/>
                </a:lnTo>
                <a:lnTo>
                  <a:pt x="53210" y="58360"/>
                </a:lnTo>
                <a:lnTo>
                  <a:pt x="53210" y="58350"/>
                </a:lnTo>
                <a:lnTo>
                  <a:pt x="53210" y="58340"/>
                </a:lnTo>
                <a:lnTo>
                  <a:pt x="53220" y="58340"/>
                </a:lnTo>
                <a:lnTo>
                  <a:pt x="53230" y="58320"/>
                </a:lnTo>
                <a:lnTo>
                  <a:pt x="53240" y="58310"/>
                </a:lnTo>
                <a:lnTo>
                  <a:pt x="53250" y="58310"/>
                </a:lnTo>
                <a:lnTo>
                  <a:pt x="53250" y="58300"/>
                </a:lnTo>
                <a:lnTo>
                  <a:pt x="53260" y="58300"/>
                </a:lnTo>
                <a:lnTo>
                  <a:pt x="53270" y="58300"/>
                </a:lnTo>
                <a:lnTo>
                  <a:pt x="53280" y="58310"/>
                </a:lnTo>
                <a:lnTo>
                  <a:pt x="53280" y="58320"/>
                </a:lnTo>
                <a:lnTo>
                  <a:pt x="53290" y="58320"/>
                </a:lnTo>
                <a:lnTo>
                  <a:pt x="53300" y="58320"/>
                </a:lnTo>
                <a:lnTo>
                  <a:pt x="53310" y="58320"/>
                </a:lnTo>
                <a:lnTo>
                  <a:pt x="53320" y="58320"/>
                </a:lnTo>
                <a:lnTo>
                  <a:pt x="53330" y="58320"/>
                </a:lnTo>
                <a:lnTo>
                  <a:pt x="53340" y="58320"/>
                </a:lnTo>
                <a:lnTo>
                  <a:pt x="53360" y="58310"/>
                </a:lnTo>
                <a:lnTo>
                  <a:pt x="53370" y="58310"/>
                </a:lnTo>
                <a:lnTo>
                  <a:pt x="53380" y="58310"/>
                </a:lnTo>
                <a:lnTo>
                  <a:pt x="53380" y="58320"/>
                </a:lnTo>
                <a:lnTo>
                  <a:pt x="53380" y="58340"/>
                </a:lnTo>
                <a:lnTo>
                  <a:pt x="53390" y="58360"/>
                </a:lnTo>
                <a:lnTo>
                  <a:pt x="53390" y="58380"/>
                </a:lnTo>
                <a:lnTo>
                  <a:pt x="53400" y="58400"/>
                </a:lnTo>
                <a:lnTo>
                  <a:pt x="53390" y="58410"/>
                </a:lnTo>
                <a:lnTo>
                  <a:pt x="53390" y="58420"/>
                </a:lnTo>
                <a:lnTo>
                  <a:pt x="53390" y="58430"/>
                </a:lnTo>
                <a:lnTo>
                  <a:pt x="53390" y="58440"/>
                </a:lnTo>
                <a:lnTo>
                  <a:pt x="53390" y="58450"/>
                </a:lnTo>
                <a:lnTo>
                  <a:pt x="53400" y="58450"/>
                </a:lnTo>
                <a:lnTo>
                  <a:pt x="53410" y="58450"/>
                </a:lnTo>
                <a:lnTo>
                  <a:pt x="53410" y="58460"/>
                </a:lnTo>
                <a:lnTo>
                  <a:pt x="53430" y="58470"/>
                </a:lnTo>
                <a:lnTo>
                  <a:pt x="53440" y="58480"/>
                </a:lnTo>
                <a:lnTo>
                  <a:pt x="53430" y="58480"/>
                </a:lnTo>
                <a:lnTo>
                  <a:pt x="53430" y="58490"/>
                </a:lnTo>
                <a:lnTo>
                  <a:pt x="53440" y="58490"/>
                </a:lnTo>
                <a:lnTo>
                  <a:pt x="53450" y="58500"/>
                </a:lnTo>
                <a:lnTo>
                  <a:pt x="53460" y="58500"/>
                </a:lnTo>
                <a:lnTo>
                  <a:pt x="53470" y="58530"/>
                </a:lnTo>
                <a:lnTo>
                  <a:pt x="53470" y="58540"/>
                </a:lnTo>
                <a:lnTo>
                  <a:pt x="53480" y="58550"/>
                </a:lnTo>
                <a:lnTo>
                  <a:pt x="53490" y="58570"/>
                </a:lnTo>
                <a:lnTo>
                  <a:pt x="53490" y="58580"/>
                </a:lnTo>
                <a:lnTo>
                  <a:pt x="53500" y="58590"/>
                </a:lnTo>
                <a:lnTo>
                  <a:pt x="53500" y="58600"/>
                </a:lnTo>
                <a:lnTo>
                  <a:pt x="53490" y="58620"/>
                </a:lnTo>
                <a:lnTo>
                  <a:pt x="53480" y="58640"/>
                </a:lnTo>
                <a:lnTo>
                  <a:pt x="53470" y="58650"/>
                </a:lnTo>
                <a:lnTo>
                  <a:pt x="53460" y="58660"/>
                </a:lnTo>
                <a:lnTo>
                  <a:pt x="53450" y="58670"/>
                </a:lnTo>
                <a:lnTo>
                  <a:pt x="53440" y="58670"/>
                </a:lnTo>
                <a:lnTo>
                  <a:pt x="53440" y="58660"/>
                </a:lnTo>
                <a:lnTo>
                  <a:pt x="53440" y="58640"/>
                </a:lnTo>
                <a:lnTo>
                  <a:pt x="53450" y="58600"/>
                </a:lnTo>
                <a:lnTo>
                  <a:pt x="53440" y="58590"/>
                </a:lnTo>
                <a:lnTo>
                  <a:pt x="53440" y="58580"/>
                </a:lnTo>
                <a:lnTo>
                  <a:pt x="53420" y="58550"/>
                </a:lnTo>
                <a:lnTo>
                  <a:pt x="53390" y="58520"/>
                </a:lnTo>
                <a:lnTo>
                  <a:pt x="53370" y="58510"/>
                </a:lnTo>
                <a:lnTo>
                  <a:pt x="53360" y="58510"/>
                </a:lnTo>
                <a:lnTo>
                  <a:pt x="53390" y="58530"/>
                </a:lnTo>
                <a:lnTo>
                  <a:pt x="53420" y="58560"/>
                </a:lnTo>
                <a:lnTo>
                  <a:pt x="53430" y="58580"/>
                </a:lnTo>
                <a:lnTo>
                  <a:pt x="53440" y="58590"/>
                </a:lnTo>
                <a:lnTo>
                  <a:pt x="53440" y="58610"/>
                </a:lnTo>
                <a:lnTo>
                  <a:pt x="53440" y="58640"/>
                </a:lnTo>
                <a:lnTo>
                  <a:pt x="53430" y="58680"/>
                </a:lnTo>
                <a:lnTo>
                  <a:pt x="53420" y="58710"/>
                </a:lnTo>
                <a:lnTo>
                  <a:pt x="53400" y="58720"/>
                </a:lnTo>
                <a:lnTo>
                  <a:pt x="53390" y="58720"/>
                </a:lnTo>
                <a:lnTo>
                  <a:pt x="53380" y="58720"/>
                </a:lnTo>
                <a:lnTo>
                  <a:pt x="53350" y="58710"/>
                </a:lnTo>
                <a:lnTo>
                  <a:pt x="53330" y="58700"/>
                </a:lnTo>
                <a:lnTo>
                  <a:pt x="53310" y="58700"/>
                </a:lnTo>
                <a:lnTo>
                  <a:pt x="53290" y="58710"/>
                </a:lnTo>
                <a:lnTo>
                  <a:pt x="53270" y="58720"/>
                </a:lnTo>
                <a:lnTo>
                  <a:pt x="53250" y="58730"/>
                </a:lnTo>
                <a:lnTo>
                  <a:pt x="53240" y="58740"/>
                </a:lnTo>
                <a:lnTo>
                  <a:pt x="53230" y="58770"/>
                </a:lnTo>
                <a:lnTo>
                  <a:pt x="53220" y="58790"/>
                </a:lnTo>
                <a:lnTo>
                  <a:pt x="53210" y="58880"/>
                </a:lnTo>
                <a:lnTo>
                  <a:pt x="53210" y="58940"/>
                </a:lnTo>
                <a:close/>
                <a:moveTo>
                  <a:pt x="53550" y="58170"/>
                </a:moveTo>
                <a:lnTo>
                  <a:pt x="53560" y="58170"/>
                </a:lnTo>
                <a:lnTo>
                  <a:pt x="53570" y="58170"/>
                </a:lnTo>
                <a:lnTo>
                  <a:pt x="53570" y="58180"/>
                </a:lnTo>
                <a:lnTo>
                  <a:pt x="53560" y="58180"/>
                </a:lnTo>
                <a:lnTo>
                  <a:pt x="53550" y="58190"/>
                </a:lnTo>
                <a:lnTo>
                  <a:pt x="53540" y="58190"/>
                </a:lnTo>
                <a:lnTo>
                  <a:pt x="53530" y="58190"/>
                </a:lnTo>
                <a:lnTo>
                  <a:pt x="53520" y="58190"/>
                </a:lnTo>
                <a:lnTo>
                  <a:pt x="53510" y="58190"/>
                </a:lnTo>
                <a:lnTo>
                  <a:pt x="53480" y="58200"/>
                </a:lnTo>
                <a:lnTo>
                  <a:pt x="53460" y="58210"/>
                </a:lnTo>
                <a:lnTo>
                  <a:pt x="53440" y="58220"/>
                </a:lnTo>
                <a:lnTo>
                  <a:pt x="53410" y="58240"/>
                </a:lnTo>
                <a:lnTo>
                  <a:pt x="53410" y="58250"/>
                </a:lnTo>
                <a:lnTo>
                  <a:pt x="53400" y="58260"/>
                </a:lnTo>
                <a:lnTo>
                  <a:pt x="53390" y="58280"/>
                </a:lnTo>
                <a:lnTo>
                  <a:pt x="53390" y="58290"/>
                </a:lnTo>
                <a:lnTo>
                  <a:pt x="53390" y="58300"/>
                </a:lnTo>
                <a:lnTo>
                  <a:pt x="53380" y="58300"/>
                </a:lnTo>
                <a:lnTo>
                  <a:pt x="53380" y="58290"/>
                </a:lnTo>
                <a:lnTo>
                  <a:pt x="53370" y="58280"/>
                </a:lnTo>
                <a:lnTo>
                  <a:pt x="53360" y="58270"/>
                </a:lnTo>
                <a:lnTo>
                  <a:pt x="53360" y="58260"/>
                </a:lnTo>
                <a:lnTo>
                  <a:pt x="53350" y="58260"/>
                </a:lnTo>
                <a:lnTo>
                  <a:pt x="53340" y="58250"/>
                </a:lnTo>
                <a:lnTo>
                  <a:pt x="53330" y="58250"/>
                </a:lnTo>
                <a:lnTo>
                  <a:pt x="53330" y="58240"/>
                </a:lnTo>
                <a:lnTo>
                  <a:pt x="53330" y="58220"/>
                </a:lnTo>
                <a:lnTo>
                  <a:pt x="53340" y="58210"/>
                </a:lnTo>
                <a:lnTo>
                  <a:pt x="53350" y="58200"/>
                </a:lnTo>
                <a:lnTo>
                  <a:pt x="53360" y="58200"/>
                </a:lnTo>
                <a:lnTo>
                  <a:pt x="53360" y="58190"/>
                </a:lnTo>
                <a:lnTo>
                  <a:pt x="53370" y="58180"/>
                </a:lnTo>
                <a:lnTo>
                  <a:pt x="53360" y="58180"/>
                </a:lnTo>
                <a:lnTo>
                  <a:pt x="53360" y="58170"/>
                </a:lnTo>
                <a:lnTo>
                  <a:pt x="53360" y="58160"/>
                </a:lnTo>
                <a:lnTo>
                  <a:pt x="53370" y="58150"/>
                </a:lnTo>
                <a:lnTo>
                  <a:pt x="53390" y="58130"/>
                </a:lnTo>
                <a:lnTo>
                  <a:pt x="53400" y="58120"/>
                </a:lnTo>
                <a:lnTo>
                  <a:pt x="53410" y="58110"/>
                </a:lnTo>
                <a:lnTo>
                  <a:pt x="53430" y="58080"/>
                </a:lnTo>
                <a:lnTo>
                  <a:pt x="53450" y="58060"/>
                </a:lnTo>
                <a:lnTo>
                  <a:pt x="53470" y="58030"/>
                </a:lnTo>
                <a:lnTo>
                  <a:pt x="53480" y="58020"/>
                </a:lnTo>
                <a:lnTo>
                  <a:pt x="53490" y="58020"/>
                </a:lnTo>
                <a:lnTo>
                  <a:pt x="53500" y="58010"/>
                </a:lnTo>
                <a:lnTo>
                  <a:pt x="53510" y="58000"/>
                </a:lnTo>
                <a:lnTo>
                  <a:pt x="53520" y="57990"/>
                </a:lnTo>
                <a:lnTo>
                  <a:pt x="53530" y="57980"/>
                </a:lnTo>
                <a:lnTo>
                  <a:pt x="53540" y="57980"/>
                </a:lnTo>
                <a:lnTo>
                  <a:pt x="53550" y="57980"/>
                </a:lnTo>
                <a:lnTo>
                  <a:pt x="53560" y="57990"/>
                </a:lnTo>
                <a:lnTo>
                  <a:pt x="53560" y="58000"/>
                </a:lnTo>
                <a:lnTo>
                  <a:pt x="53560" y="58010"/>
                </a:lnTo>
                <a:lnTo>
                  <a:pt x="53560" y="58020"/>
                </a:lnTo>
                <a:lnTo>
                  <a:pt x="53560" y="58040"/>
                </a:lnTo>
                <a:lnTo>
                  <a:pt x="53560" y="58050"/>
                </a:lnTo>
                <a:lnTo>
                  <a:pt x="53560" y="58060"/>
                </a:lnTo>
                <a:lnTo>
                  <a:pt x="53560" y="58070"/>
                </a:lnTo>
                <a:lnTo>
                  <a:pt x="53570" y="58080"/>
                </a:lnTo>
                <a:lnTo>
                  <a:pt x="53570" y="58090"/>
                </a:lnTo>
                <a:lnTo>
                  <a:pt x="53570" y="58110"/>
                </a:lnTo>
                <a:lnTo>
                  <a:pt x="53570" y="58120"/>
                </a:lnTo>
                <a:lnTo>
                  <a:pt x="53560" y="58130"/>
                </a:lnTo>
                <a:lnTo>
                  <a:pt x="53560" y="58140"/>
                </a:lnTo>
                <a:lnTo>
                  <a:pt x="53540" y="58160"/>
                </a:lnTo>
                <a:lnTo>
                  <a:pt x="53540" y="58170"/>
                </a:lnTo>
                <a:lnTo>
                  <a:pt x="53550" y="58170"/>
                </a:lnTo>
                <a:close/>
                <a:moveTo>
                  <a:pt x="53670" y="57960"/>
                </a:moveTo>
                <a:lnTo>
                  <a:pt x="53670" y="57970"/>
                </a:lnTo>
                <a:lnTo>
                  <a:pt x="53670" y="57980"/>
                </a:lnTo>
                <a:lnTo>
                  <a:pt x="53670" y="57990"/>
                </a:lnTo>
                <a:lnTo>
                  <a:pt x="53670" y="58000"/>
                </a:lnTo>
                <a:lnTo>
                  <a:pt x="53680" y="58000"/>
                </a:lnTo>
                <a:lnTo>
                  <a:pt x="53680" y="58010"/>
                </a:lnTo>
                <a:lnTo>
                  <a:pt x="53680" y="58020"/>
                </a:lnTo>
                <a:lnTo>
                  <a:pt x="53680" y="58030"/>
                </a:lnTo>
                <a:lnTo>
                  <a:pt x="53690" y="58030"/>
                </a:lnTo>
                <a:lnTo>
                  <a:pt x="53690" y="58040"/>
                </a:lnTo>
                <a:lnTo>
                  <a:pt x="53700" y="58030"/>
                </a:lnTo>
                <a:lnTo>
                  <a:pt x="53700" y="58020"/>
                </a:lnTo>
                <a:lnTo>
                  <a:pt x="53700" y="58010"/>
                </a:lnTo>
                <a:lnTo>
                  <a:pt x="53700" y="58000"/>
                </a:lnTo>
                <a:lnTo>
                  <a:pt x="53690" y="57990"/>
                </a:lnTo>
                <a:lnTo>
                  <a:pt x="53700" y="57980"/>
                </a:lnTo>
                <a:lnTo>
                  <a:pt x="53710" y="57980"/>
                </a:lnTo>
                <a:lnTo>
                  <a:pt x="53720" y="57990"/>
                </a:lnTo>
                <a:lnTo>
                  <a:pt x="53730" y="57990"/>
                </a:lnTo>
                <a:lnTo>
                  <a:pt x="53740" y="58000"/>
                </a:lnTo>
                <a:lnTo>
                  <a:pt x="53750" y="58020"/>
                </a:lnTo>
                <a:lnTo>
                  <a:pt x="53760" y="58040"/>
                </a:lnTo>
                <a:lnTo>
                  <a:pt x="53780" y="58080"/>
                </a:lnTo>
                <a:lnTo>
                  <a:pt x="53790" y="58100"/>
                </a:lnTo>
                <a:lnTo>
                  <a:pt x="53800" y="58130"/>
                </a:lnTo>
                <a:lnTo>
                  <a:pt x="53810" y="58140"/>
                </a:lnTo>
                <a:lnTo>
                  <a:pt x="53810" y="58150"/>
                </a:lnTo>
                <a:lnTo>
                  <a:pt x="53820" y="58150"/>
                </a:lnTo>
                <a:lnTo>
                  <a:pt x="53830" y="58150"/>
                </a:lnTo>
                <a:lnTo>
                  <a:pt x="53830" y="58160"/>
                </a:lnTo>
                <a:lnTo>
                  <a:pt x="53840" y="58160"/>
                </a:lnTo>
                <a:lnTo>
                  <a:pt x="53850" y="58160"/>
                </a:lnTo>
                <a:lnTo>
                  <a:pt x="53850" y="58170"/>
                </a:lnTo>
                <a:lnTo>
                  <a:pt x="53860" y="58170"/>
                </a:lnTo>
                <a:lnTo>
                  <a:pt x="53860" y="58180"/>
                </a:lnTo>
                <a:lnTo>
                  <a:pt x="53870" y="58180"/>
                </a:lnTo>
                <a:lnTo>
                  <a:pt x="53880" y="58190"/>
                </a:lnTo>
                <a:lnTo>
                  <a:pt x="53890" y="58200"/>
                </a:lnTo>
                <a:lnTo>
                  <a:pt x="53890" y="58210"/>
                </a:lnTo>
                <a:lnTo>
                  <a:pt x="53900" y="58210"/>
                </a:lnTo>
                <a:lnTo>
                  <a:pt x="53900" y="58220"/>
                </a:lnTo>
                <a:lnTo>
                  <a:pt x="53900" y="58230"/>
                </a:lnTo>
                <a:lnTo>
                  <a:pt x="53910" y="58230"/>
                </a:lnTo>
                <a:lnTo>
                  <a:pt x="53900" y="58240"/>
                </a:lnTo>
                <a:lnTo>
                  <a:pt x="53890" y="58250"/>
                </a:lnTo>
                <a:lnTo>
                  <a:pt x="53890" y="58260"/>
                </a:lnTo>
                <a:lnTo>
                  <a:pt x="53880" y="58270"/>
                </a:lnTo>
                <a:lnTo>
                  <a:pt x="53880" y="58280"/>
                </a:lnTo>
                <a:lnTo>
                  <a:pt x="53890" y="58280"/>
                </a:lnTo>
                <a:lnTo>
                  <a:pt x="53890" y="58290"/>
                </a:lnTo>
                <a:lnTo>
                  <a:pt x="53890" y="58300"/>
                </a:lnTo>
                <a:lnTo>
                  <a:pt x="53890" y="58310"/>
                </a:lnTo>
                <a:lnTo>
                  <a:pt x="53900" y="58340"/>
                </a:lnTo>
                <a:lnTo>
                  <a:pt x="53910" y="58360"/>
                </a:lnTo>
                <a:lnTo>
                  <a:pt x="53930" y="58380"/>
                </a:lnTo>
                <a:lnTo>
                  <a:pt x="53940" y="58400"/>
                </a:lnTo>
                <a:lnTo>
                  <a:pt x="53960" y="58450"/>
                </a:lnTo>
                <a:lnTo>
                  <a:pt x="53960" y="58470"/>
                </a:lnTo>
                <a:lnTo>
                  <a:pt x="53960" y="58480"/>
                </a:lnTo>
                <a:lnTo>
                  <a:pt x="53950" y="58500"/>
                </a:lnTo>
                <a:lnTo>
                  <a:pt x="53950" y="58510"/>
                </a:lnTo>
                <a:lnTo>
                  <a:pt x="53940" y="58530"/>
                </a:lnTo>
                <a:lnTo>
                  <a:pt x="53940" y="58550"/>
                </a:lnTo>
                <a:lnTo>
                  <a:pt x="53950" y="58560"/>
                </a:lnTo>
                <a:lnTo>
                  <a:pt x="53950" y="58570"/>
                </a:lnTo>
                <a:lnTo>
                  <a:pt x="53960" y="58570"/>
                </a:lnTo>
                <a:lnTo>
                  <a:pt x="53960" y="58580"/>
                </a:lnTo>
                <a:lnTo>
                  <a:pt x="53970" y="58580"/>
                </a:lnTo>
                <a:lnTo>
                  <a:pt x="53970" y="58590"/>
                </a:lnTo>
                <a:lnTo>
                  <a:pt x="53960" y="58590"/>
                </a:lnTo>
                <a:lnTo>
                  <a:pt x="53950" y="58590"/>
                </a:lnTo>
                <a:lnTo>
                  <a:pt x="53940" y="58590"/>
                </a:lnTo>
                <a:lnTo>
                  <a:pt x="53930" y="58590"/>
                </a:lnTo>
                <a:lnTo>
                  <a:pt x="53930" y="58600"/>
                </a:lnTo>
                <a:lnTo>
                  <a:pt x="53940" y="58620"/>
                </a:lnTo>
                <a:lnTo>
                  <a:pt x="53940" y="58630"/>
                </a:lnTo>
                <a:lnTo>
                  <a:pt x="53950" y="58630"/>
                </a:lnTo>
                <a:lnTo>
                  <a:pt x="53960" y="58640"/>
                </a:lnTo>
                <a:lnTo>
                  <a:pt x="53960" y="58650"/>
                </a:lnTo>
                <a:lnTo>
                  <a:pt x="53960" y="58680"/>
                </a:lnTo>
                <a:lnTo>
                  <a:pt x="53950" y="58700"/>
                </a:lnTo>
                <a:lnTo>
                  <a:pt x="53950" y="58720"/>
                </a:lnTo>
                <a:lnTo>
                  <a:pt x="53940" y="58720"/>
                </a:lnTo>
                <a:lnTo>
                  <a:pt x="53940" y="58730"/>
                </a:lnTo>
                <a:lnTo>
                  <a:pt x="53930" y="58730"/>
                </a:lnTo>
                <a:lnTo>
                  <a:pt x="53940" y="58740"/>
                </a:lnTo>
                <a:lnTo>
                  <a:pt x="53940" y="58750"/>
                </a:lnTo>
                <a:lnTo>
                  <a:pt x="53940" y="58770"/>
                </a:lnTo>
                <a:lnTo>
                  <a:pt x="53940" y="58800"/>
                </a:lnTo>
                <a:lnTo>
                  <a:pt x="53930" y="58830"/>
                </a:lnTo>
                <a:lnTo>
                  <a:pt x="53920" y="58840"/>
                </a:lnTo>
                <a:lnTo>
                  <a:pt x="53910" y="58840"/>
                </a:lnTo>
                <a:lnTo>
                  <a:pt x="53910" y="58820"/>
                </a:lnTo>
                <a:lnTo>
                  <a:pt x="53920" y="58810"/>
                </a:lnTo>
                <a:lnTo>
                  <a:pt x="53920" y="58800"/>
                </a:lnTo>
                <a:lnTo>
                  <a:pt x="53920" y="58790"/>
                </a:lnTo>
                <a:lnTo>
                  <a:pt x="53910" y="58780"/>
                </a:lnTo>
                <a:lnTo>
                  <a:pt x="53910" y="58760"/>
                </a:lnTo>
                <a:lnTo>
                  <a:pt x="53910" y="58750"/>
                </a:lnTo>
                <a:lnTo>
                  <a:pt x="53920" y="58730"/>
                </a:lnTo>
                <a:lnTo>
                  <a:pt x="53920" y="58720"/>
                </a:lnTo>
                <a:lnTo>
                  <a:pt x="53900" y="58690"/>
                </a:lnTo>
                <a:lnTo>
                  <a:pt x="53900" y="58670"/>
                </a:lnTo>
                <a:lnTo>
                  <a:pt x="53890" y="58660"/>
                </a:lnTo>
                <a:lnTo>
                  <a:pt x="53880" y="58660"/>
                </a:lnTo>
                <a:lnTo>
                  <a:pt x="53860" y="58670"/>
                </a:lnTo>
                <a:lnTo>
                  <a:pt x="53870" y="58690"/>
                </a:lnTo>
                <a:lnTo>
                  <a:pt x="53870" y="58710"/>
                </a:lnTo>
                <a:lnTo>
                  <a:pt x="53870" y="58720"/>
                </a:lnTo>
                <a:lnTo>
                  <a:pt x="53870" y="58730"/>
                </a:lnTo>
                <a:lnTo>
                  <a:pt x="53880" y="58740"/>
                </a:lnTo>
                <a:lnTo>
                  <a:pt x="53880" y="58750"/>
                </a:lnTo>
                <a:lnTo>
                  <a:pt x="53880" y="58790"/>
                </a:lnTo>
                <a:lnTo>
                  <a:pt x="53880" y="58820"/>
                </a:lnTo>
                <a:lnTo>
                  <a:pt x="53860" y="58880"/>
                </a:lnTo>
                <a:lnTo>
                  <a:pt x="53860" y="58890"/>
                </a:lnTo>
                <a:lnTo>
                  <a:pt x="53860" y="58900"/>
                </a:lnTo>
                <a:lnTo>
                  <a:pt x="53860" y="58920"/>
                </a:lnTo>
                <a:lnTo>
                  <a:pt x="53860" y="58940"/>
                </a:lnTo>
                <a:lnTo>
                  <a:pt x="53850" y="58960"/>
                </a:lnTo>
                <a:lnTo>
                  <a:pt x="53850" y="58980"/>
                </a:lnTo>
                <a:lnTo>
                  <a:pt x="53840" y="59000"/>
                </a:lnTo>
                <a:lnTo>
                  <a:pt x="53840" y="59020"/>
                </a:lnTo>
                <a:lnTo>
                  <a:pt x="53840" y="59050"/>
                </a:lnTo>
                <a:lnTo>
                  <a:pt x="53830" y="59070"/>
                </a:lnTo>
                <a:lnTo>
                  <a:pt x="53830" y="59100"/>
                </a:lnTo>
                <a:lnTo>
                  <a:pt x="53830" y="59110"/>
                </a:lnTo>
                <a:lnTo>
                  <a:pt x="53820" y="59110"/>
                </a:lnTo>
                <a:lnTo>
                  <a:pt x="53810" y="59110"/>
                </a:lnTo>
                <a:lnTo>
                  <a:pt x="53790" y="59100"/>
                </a:lnTo>
                <a:lnTo>
                  <a:pt x="53770" y="59090"/>
                </a:lnTo>
                <a:lnTo>
                  <a:pt x="53750" y="59070"/>
                </a:lnTo>
                <a:lnTo>
                  <a:pt x="53740" y="59070"/>
                </a:lnTo>
                <a:lnTo>
                  <a:pt x="53690" y="59030"/>
                </a:lnTo>
                <a:lnTo>
                  <a:pt x="53660" y="59000"/>
                </a:lnTo>
                <a:lnTo>
                  <a:pt x="53650" y="58970"/>
                </a:lnTo>
                <a:lnTo>
                  <a:pt x="53640" y="58950"/>
                </a:lnTo>
                <a:lnTo>
                  <a:pt x="53640" y="58940"/>
                </a:lnTo>
                <a:lnTo>
                  <a:pt x="53630" y="58920"/>
                </a:lnTo>
                <a:lnTo>
                  <a:pt x="53630" y="58900"/>
                </a:lnTo>
                <a:lnTo>
                  <a:pt x="53620" y="58900"/>
                </a:lnTo>
                <a:lnTo>
                  <a:pt x="53610" y="58890"/>
                </a:lnTo>
                <a:lnTo>
                  <a:pt x="53610" y="58880"/>
                </a:lnTo>
                <a:lnTo>
                  <a:pt x="53600" y="58880"/>
                </a:lnTo>
                <a:lnTo>
                  <a:pt x="53580" y="58890"/>
                </a:lnTo>
                <a:lnTo>
                  <a:pt x="53570" y="58900"/>
                </a:lnTo>
                <a:lnTo>
                  <a:pt x="53560" y="58900"/>
                </a:lnTo>
                <a:lnTo>
                  <a:pt x="53550" y="58910"/>
                </a:lnTo>
                <a:lnTo>
                  <a:pt x="53540" y="58900"/>
                </a:lnTo>
                <a:lnTo>
                  <a:pt x="53540" y="58890"/>
                </a:lnTo>
                <a:lnTo>
                  <a:pt x="53530" y="58880"/>
                </a:lnTo>
                <a:lnTo>
                  <a:pt x="53520" y="58880"/>
                </a:lnTo>
                <a:lnTo>
                  <a:pt x="53510" y="58880"/>
                </a:lnTo>
                <a:lnTo>
                  <a:pt x="53500" y="58870"/>
                </a:lnTo>
                <a:lnTo>
                  <a:pt x="53470" y="58840"/>
                </a:lnTo>
                <a:lnTo>
                  <a:pt x="53460" y="58830"/>
                </a:lnTo>
                <a:lnTo>
                  <a:pt x="53460" y="58820"/>
                </a:lnTo>
                <a:lnTo>
                  <a:pt x="53470" y="58810"/>
                </a:lnTo>
                <a:lnTo>
                  <a:pt x="53480" y="58790"/>
                </a:lnTo>
                <a:lnTo>
                  <a:pt x="53480" y="58780"/>
                </a:lnTo>
                <a:lnTo>
                  <a:pt x="53480" y="58770"/>
                </a:lnTo>
                <a:lnTo>
                  <a:pt x="53470" y="58760"/>
                </a:lnTo>
                <a:lnTo>
                  <a:pt x="53460" y="58730"/>
                </a:lnTo>
                <a:lnTo>
                  <a:pt x="53470" y="58710"/>
                </a:lnTo>
                <a:lnTo>
                  <a:pt x="53470" y="58680"/>
                </a:lnTo>
                <a:lnTo>
                  <a:pt x="53480" y="58680"/>
                </a:lnTo>
                <a:lnTo>
                  <a:pt x="53490" y="58680"/>
                </a:lnTo>
                <a:lnTo>
                  <a:pt x="53490" y="58690"/>
                </a:lnTo>
                <a:lnTo>
                  <a:pt x="53490" y="58700"/>
                </a:lnTo>
                <a:lnTo>
                  <a:pt x="53500" y="58700"/>
                </a:lnTo>
                <a:lnTo>
                  <a:pt x="53500" y="58690"/>
                </a:lnTo>
                <a:lnTo>
                  <a:pt x="53500" y="58680"/>
                </a:lnTo>
                <a:lnTo>
                  <a:pt x="53510" y="58670"/>
                </a:lnTo>
                <a:lnTo>
                  <a:pt x="53520" y="58670"/>
                </a:lnTo>
                <a:lnTo>
                  <a:pt x="53520" y="58660"/>
                </a:lnTo>
                <a:lnTo>
                  <a:pt x="53520" y="58650"/>
                </a:lnTo>
                <a:lnTo>
                  <a:pt x="53520" y="58640"/>
                </a:lnTo>
                <a:lnTo>
                  <a:pt x="53520" y="58630"/>
                </a:lnTo>
                <a:lnTo>
                  <a:pt x="53520" y="58620"/>
                </a:lnTo>
                <a:lnTo>
                  <a:pt x="53530" y="58620"/>
                </a:lnTo>
                <a:lnTo>
                  <a:pt x="53530" y="58610"/>
                </a:lnTo>
                <a:lnTo>
                  <a:pt x="53530" y="58600"/>
                </a:lnTo>
                <a:lnTo>
                  <a:pt x="53530" y="58570"/>
                </a:lnTo>
                <a:lnTo>
                  <a:pt x="53530" y="58530"/>
                </a:lnTo>
                <a:lnTo>
                  <a:pt x="53520" y="58510"/>
                </a:lnTo>
                <a:lnTo>
                  <a:pt x="53520" y="58490"/>
                </a:lnTo>
                <a:lnTo>
                  <a:pt x="53500" y="58480"/>
                </a:lnTo>
                <a:lnTo>
                  <a:pt x="53490" y="58470"/>
                </a:lnTo>
                <a:lnTo>
                  <a:pt x="53480" y="58460"/>
                </a:lnTo>
                <a:lnTo>
                  <a:pt x="53470" y="58450"/>
                </a:lnTo>
                <a:lnTo>
                  <a:pt x="53460" y="58440"/>
                </a:lnTo>
                <a:lnTo>
                  <a:pt x="53460" y="58430"/>
                </a:lnTo>
                <a:lnTo>
                  <a:pt x="53450" y="58420"/>
                </a:lnTo>
                <a:lnTo>
                  <a:pt x="53450" y="58410"/>
                </a:lnTo>
                <a:lnTo>
                  <a:pt x="53450" y="58400"/>
                </a:lnTo>
                <a:lnTo>
                  <a:pt x="53450" y="58380"/>
                </a:lnTo>
                <a:lnTo>
                  <a:pt x="53440" y="58360"/>
                </a:lnTo>
                <a:lnTo>
                  <a:pt x="53440" y="58350"/>
                </a:lnTo>
                <a:lnTo>
                  <a:pt x="53440" y="58340"/>
                </a:lnTo>
                <a:lnTo>
                  <a:pt x="53430" y="58340"/>
                </a:lnTo>
                <a:lnTo>
                  <a:pt x="53430" y="58330"/>
                </a:lnTo>
                <a:lnTo>
                  <a:pt x="53420" y="58330"/>
                </a:lnTo>
                <a:lnTo>
                  <a:pt x="53410" y="58320"/>
                </a:lnTo>
                <a:lnTo>
                  <a:pt x="53410" y="58310"/>
                </a:lnTo>
                <a:lnTo>
                  <a:pt x="53420" y="58300"/>
                </a:lnTo>
                <a:lnTo>
                  <a:pt x="53440" y="58290"/>
                </a:lnTo>
                <a:lnTo>
                  <a:pt x="53450" y="58270"/>
                </a:lnTo>
                <a:lnTo>
                  <a:pt x="53460" y="58260"/>
                </a:lnTo>
                <a:lnTo>
                  <a:pt x="53480" y="58260"/>
                </a:lnTo>
                <a:lnTo>
                  <a:pt x="53500" y="58260"/>
                </a:lnTo>
                <a:lnTo>
                  <a:pt x="53510" y="58260"/>
                </a:lnTo>
                <a:lnTo>
                  <a:pt x="53520" y="58250"/>
                </a:lnTo>
                <a:lnTo>
                  <a:pt x="53520" y="58240"/>
                </a:lnTo>
                <a:lnTo>
                  <a:pt x="53530" y="58230"/>
                </a:lnTo>
                <a:lnTo>
                  <a:pt x="53540" y="58220"/>
                </a:lnTo>
                <a:lnTo>
                  <a:pt x="53550" y="58220"/>
                </a:lnTo>
                <a:lnTo>
                  <a:pt x="53560" y="58210"/>
                </a:lnTo>
                <a:lnTo>
                  <a:pt x="53580" y="58200"/>
                </a:lnTo>
                <a:lnTo>
                  <a:pt x="53590" y="58190"/>
                </a:lnTo>
                <a:lnTo>
                  <a:pt x="53600" y="58180"/>
                </a:lnTo>
                <a:lnTo>
                  <a:pt x="53610" y="58160"/>
                </a:lnTo>
                <a:lnTo>
                  <a:pt x="53620" y="58150"/>
                </a:lnTo>
                <a:lnTo>
                  <a:pt x="53630" y="58150"/>
                </a:lnTo>
                <a:lnTo>
                  <a:pt x="53640" y="58150"/>
                </a:lnTo>
                <a:lnTo>
                  <a:pt x="53650" y="58150"/>
                </a:lnTo>
                <a:lnTo>
                  <a:pt x="53660" y="58160"/>
                </a:lnTo>
                <a:lnTo>
                  <a:pt x="53670" y="58150"/>
                </a:lnTo>
                <a:lnTo>
                  <a:pt x="53670" y="58140"/>
                </a:lnTo>
                <a:lnTo>
                  <a:pt x="53660" y="58130"/>
                </a:lnTo>
                <a:lnTo>
                  <a:pt x="53650" y="58120"/>
                </a:lnTo>
                <a:lnTo>
                  <a:pt x="53640" y="58120"/>
                </a:lnTo>
                <a:lnTo>
                  <a:pt x="53640" y="58110"/>
                </a:lnTo>
                <a:lnTo>
                  <a:pt x="53630" y="58110"/>
                </a:lnTo>
                <a:lnTo>
                  <a:pt x="53630" y="58100"/>
                </a:lnTo>
                <a:lnTo>
                  <a:pt x="53620" y="58090"/>
                </a:lnTo>
                <a:lnTo>
                  <a:pt x="53620" y="58080"/>
                </a:lnTo>
                <a:lnTo>
                  <a:pt x="53610" y="58060"/>
                </a:lnTo>
                <a:lnTo>
                  <a:pt x="53610" y="58050"/>
                </a:lnTo>
                <a:lnTo>
                  <a:pt x="53610" y="58040"/>
                </a:lnTo>
                <a:lnTo>
                  <a:pt x="53600" y="58040"/>
                </a:lnTo>
                <a:lnTo>
                  <a:pt x="53600" y="58030"/>
                </a:lnTo>
                <a:lnTo>
                  <a:pt x="53610" y="58020"/>
                </a:lnTo>
                <a:lnTo>
                  <a:pt x="53610" y="58010"/>
                </a:lnTo>
                <a:lnTo>
                  <a:pt x="53610" y="58000"/>
                </a:lnTo>
                <a:lnTo>
                  <a:pt x="53600" y="58000"/>
                </a:lnTo>
                <a:lnTo>
                  <a:pt x="53590" y="57990"/>
                </a:lnTo>
                <a:lnTo>
                  <a:pt x="53590" y="57980"/>
                </a:lnTo>
                <a:lnTo>
                  <a:pt x="53600" y="57970"/>
                </a:lnTo>
                <a:lnTo>
                  <a:pt x="53600" y="57960"/>
                </a:lnTo>
                <a:lnTo>
                  <a:pt x="53610" y="57960"/>
                </a:lnTo>
                <a:lnTo>
                  <a:pt x="53620" y="57960"/>
                </a:lnTo>
                <a:lnTo>
                  <a:pt x="53630" y="57960"/>
                </a:lnTo>
                <a:lnTo>
                  <a:pt x="53640" y="57950"/>
                </a:lnTo>
                <a:lnTo>
                  <a:pt x="53650" y="57940"/>
                </a:lnTo>
                <a:lnTo>
                  <a:pt x="53660" y="57940"/>
                </a:lnTo>
                <a:lnTo>
                  <a:pt x="53670" y="57940"/>
                </a:lnTo>
                <a:lnTo>
                  <a:pt x="53670" y="57950"/>
                </a:lnTo>
                <a:lnTo>
                  <a:pt x="53670" y="57960"/>
                </a:lnTo>
                <a:close/>
                <a:moveTo>
                  <a:pt x="53390" y="57920"/>
                </a:moveTo>
                <a:lnTo>
                  <a:pt x="53400" y="57930"/>
                </a:lnTo>
                <a:lnTo>
                  <a:pt x="53410" y="57930"/>
                </a:lnTo>
                <a:lnTo>
                  <a:pt x="53410" y="57920"/>
                </a:lnTo>
                <a:lnTo>
                  <a:pt x="53420" y="57910"/>
                </a:lnTo>
                <a:lnTo>
                  <a:pt x="53430" y="57910"/>
                </a:lnTo>
                <a:lnTo>
                  <a:pt x="53440" y="57910"/>
                </a:lnTo>
                <a:lnTo>
                  <a:pt x="53450" y="57920"/>
                </a:lnTo>
                <a:lnTo>
                  <a:pt x="53460" y="57930"/>
                </a:lnTo>
                <a:lnTo>
                  <a:pt x="53470" y="57930"/>
                </a:lnTo>
                <a:lnTo>
                  <a:pt x="53480" y="57930"/>
                </a:lnTo>
                <a:lnTo>
                  <a:pt x="53490" y="57940"/>
                </a:lnTo>
                <a:lnTo>
                  <a:pt x="53500" y="57950"/>
                </a:lnTo>
                <a:lnTo>
                  <a:pt x="53510" y="57960"/>
                </a:lnTo>
                <a:lnTo>
                  <a:pt x="53510" y="57970"/>
                </a:lnTo>
                <a:lnTo>
                  <a:pt x="53510" y="57980"/>
                </a:lnTo>
                <a:lnTo>
                  <a:pt x="53500" y="57980"/>
                </a:lnTo>
                <a:lnTo>
                  <a:pt x="53490" y="57990"/>
                </a:lnTo>
                <a:lnTo>
                  <a:pt x="53460" y="58000"/>
                </a:lnTo>
                <a:lnTo>
                  <a:pt x="53440" y="58020"/>
                </a:lnTo>
                <a:lnTo>
                  <a:pt x="53420" y="58040"/>
                </a:lnTo>
                <a:lnTo>
                  <a:pt x="53410" y="58050"/>
                </a:lnTo>
                <a:lnTo>
                  <a:pt x="53400" y="58060"/>
                </a:lnTo>
                <a:lnTo>
                  <a:pt x="53390" y="58060"/>
                </a:lnTo>
                <a:lnTo>
                  <a:pt x="53380" y="58070"/>
                </a:lnTo>
                <a:lnTo>
                  <a:pt x="53370" y="58080"/>
                </a:lnTo>
                <a:lnTo>
                  <a:pt x="53350" y="58100"/>
                </a:lnTo>
                <a:lnTo>
                  <a:pt x="53340" y="58120"/>
                </a:lnTo>
                <a:lnTo>
                  <a:pt x="53330" y="58130"/>
                </a:lnTo>
                <a:lnTo>
                  <a:pt x="53320" y="58130"/>
                </a:lnTo>
                <a:lnTo>
                  <a:pt x="53320" y="58120"/>
                </a:lnTo>
                <a:lnTo>
                  <a:pt x="53320" y="58110"/>
                </a:lnTo>
                <a:lnTo>
                  <a:pt x="53320" y="58100"/>
                </a:lnTo>
                <a:lnTo>
                  <a:pt x="53320" y="58090"/>
                </a:lnTo>
                <a:lnTo>
                  <a:pt x="53320" y="58080"/>
                </a:lnTo>
                <a:lnTo>
                  <a:pt x="53310" y="58070"/>
                </a:lnTo>
                <a:lnTo>
                  <a:pt x="53310" y="58060"/>
                </a:lnTo>
                <a:lnTo>
                  <a:pt x="53310" y="58050"/>
                </a:lnTo>
                <a:lnTo>
                  <a:pt x="53310" y="58000"/>
                </a:lnTo>
                <a:lnTo>
                  <a:pt x="53310" y="57980"/>
                </a:lnTo>
                <a:lnTo>
                  <a:pt x="53310" y="57960"/>
                </a:lnTo>
                <a:lnTo>
                  <a:pt x="53320" y="57950"/>
                </a:lnTo>
                <a:lnTo>
                  <a:pt x="53320" y="57940"/>
                </a:lnTo>
                <a:lnTo>
                  <a:pt x="53330" y="57940"/>
                </a:lnTo>
                <a:lnTo>
                  <a:pt x="53340" y="57940"/>
                </a:lnTo>
                <a:lnTo>
                  <a:pt x="53340" y="57930"/>
                </a:lnTo>
                <a:lnTo>
                  <a:pt x="53340" y="57920"/>
                </a:lnTo>
                <a:lnTo>
                  <a:pt x="53350" y="57920"/>
                </a:lnTo>
                <a:lnTo>
                  <a:pt x="53360" y="57920"/>
                </a:lnTo>
                <a:lnTo>
                  <a:pt x="53370" y="57910"/>
                </a:lnTo>
                <a:lnTo>
                  <a:pt x="53380" y="57910"/>
                </a:lnTo>
                <a:lnTo>
                  <a:pt x="53390" y="57910"/>
                </a:lnTo>
                <a:lnTo>
                  <a:pt x="53390" y="57920"/>
                </a:lnTo>
                <a:close/>
                <a:moveTo>
                  <a:pt x="53080" y="57580"/>
                </a:moveTo>
                <a:lnTo>
                  <a:pt x="53090" y="57560"/>
                </a:lnTo>
                <a:lnTo>
                  <a:pt x="53120" y="57500"/>
                </a:lnTo>
                <a:lnTo>
                  <a:pt x="53120" y="57490"/>
                </a:lnTo>
                <a:lnTo>
                  <a:pt x="53130" y="57490"/>
                </a:lnTo>
                <a:lnTo>
                  <a:pt x="53130" y="57480"/>
                </a:lnTo>
                <a:lnTo>
                  <a:pt x="53130" y="57470"/>
                </a:lnTo>
                <a:lnTo>
                  <a:pt x="53140" y="57470"/>
                </a:lnTo>
                <a:lnTo>
                  <a:pt x="53140" y="57460"/>
                </a:lnTo>
                <a:lnTo>
                  <a:pt x="53150" y="57450"/>
                </a:lnTo>
                <a:lnTo>
                  <a:pt x="53150" y="57440"/>
                </a:lnTo>
                <a:lnTo>
                  <a:pt x="53160" y="57440"/>
                </a:lnTo>
                <a:lnTo>
                  <a:pt x="53160" y="57430"/>
                </a:lnTo>
                <a:lnTo>
                  <a:pt x="53190" y="57410"/>
                </a:lnTo>
                <a:lnTo>
                  <a:pt x="53200" y="57410"/>
                </a:lnTo>
                <a:lnTo>
                  <a:pt x="53200" y="57400"/>
                </a:lnTo>
                <a:lnTo>
                  <a:pt x="53210" y="57400"/>
                </a:lnTo>
                <a:lnTo>
                  <a:pt x="53210" y="57390"/>
                </a:lnTo>
                <a:lnTo>
                  <a:pt x="53220" y="57380"/>
                </a:lnTo>
                <a:lnTo>
                  <a:pt x="53230" y="57370"/>
                </a:lnTo>
                <a:lnTo>
                  <a:pt x="53240" y="57360"/>
                </a:lnTo>
                <a:lnTo>
                  <a:pt x="53260" y="57350"/>
                </a:lnTo>
                <a:lnTo>
                  <a:pt x="53270" y="57340"/>
                </a:lnTo>
                <a:lnTo>
                  <a:pt x="53280" y="57330"/>
                </a:lnTo>
                <a:lnTo>
                  <a:pt x="53290" y="57330"/>
                </a:lnTo>
                <a:lnTo>
                  <a:pt x="53290" y="57320"/>
                </a:lnTo>
                <a:lnTo>
                  <a:pt x="53270" y="57360"/>
                </a:lnTo>
                <a:lnTo>
                  <a:pt x="53260" y="57370"/>
                </a:lnTo>
                <a:lnTo>
                  <a:pt x="53240" y="57410"/>
                </a:lnTo>
                <a:lnTo>
                  <a:pt x="53190" y="57470"/>
                </a:lnTo>
                <a:lnTo>
                  <a:pt x="53150" y="57510"/>
                </a:lnTo>
                <a:lnTo>
                  <a:pt x="53090" y="57570"/>
                </a:lnTo>
                <a:lnTo>
                  <a:pt x="53080" y="57580"/>
                </a:lnTo>
                <a:close/>
                <a:moveTo>
                  <a:pt x="54250" y="57430"/>
                </a:moveTo>
                <a:lnTo>
                  <a:pt x="54250" y="57440"/>
                </a:lnTo>
                <a:lnTo>
                  <a:pt x="54250" y="57430"/>
                </a:lnTo>
                <a:lnTo>
                  <a:pt x="54240" y="57420"/>
                </a:lnTo>
                <a:lnTo>
                  <a:pt x="54240" y="57410"/>
                </a:lnTo>
                <a:lnTo>
                  <a:pt x="54230" y="57390"/>
                </a:lnTo>
                <a:lnTo>
                  <a:pt x="54210" y="57350"/>
                </a:lnTo>
                <a:lnTo>
                  <a:pt x="54210" y="57340"/>
                </a:lnTo>
                <a:lnTo>
                  <a:pt x="54210" y="57330"/>
                </a:lnTo>
                <a:lnTo>
                  <a:pt x="54220" y="57320"/>
                </a:lnTo>
                <a:lnTo>
                  <a:pt x="54230" y="57310"/>
                </a:lnTo>
                <a:lnTo>
                  <a:pt x="54230" y="57300"/>
                </a:lnTo>
                <a:lnTo>
                  <a:pt x="54230" y="57290"/>
                </a:lnTo>
                <a:lnTo>
                  <a:pt x="54230" y="57280"/>
                </a:lnTo>
                <a:lnTo>
                  <a:pt x="54220" y="57280"/>
                </a:lnTo>
                <a:lnTo>
                  <a:pt x="54210" y="57270"/>
                </a:lnTo>
                <a:lnTo>
                  <a:pt x="54210" y="57260"/>
                </a:lnTo>
                <a:lnTo>
                  <a:pt x="54210" y="57250"/>
                </a:lnTo>
                <a:lnTo>
                  <a:pt x="54220" y="57250"/>
                </a:lnTo>
                <a:lnTo>
                  <a:pt x="54230" y="57250"/>
                </a:lnTo>
                <a:lnTo>
                  <a:pt x="54240" y="57250"/>
                </a:lnTo>
                <a:lnTo>
                  <a:pt x="54250" y="57250"/>
                </a:lnTo>
                <a:lnTo>
                  <a:pt x="54260" y="57250"/>
                </a:lnTo>
                <a:lnTo>
                  <a:pt x="54260" y="57260"/>
                </a:lnTo>
                <a:lnTo>
                  <a:pt x="54250" y="57260"/>
                </a:lnTo>
                <a:lnTo>
                  <a:pt x="54250" y="57270"/>
                </a:lnTo>
                <a:lnTo>
                  <a:pt x="54250" y="57280"/>
                </a:lnTo>
                <a:lnTo>
                  <a:pt x="54250" y="57290"/>
                </a:lnTo>
                <a:lnTo>
                  <a:pt x="54250" y="57300"/>
                </a:lnTo>
                <a:lnTo>
                  <a:pt x="54250" y="57310"/>
                </a:lnTo>
                <a:lnTo>
                  <a:pt x="54250" y="57320"/>
                </a:lnTo>
                <a:lnTo>
                  <a:pt x="54250" y="57350"/>
                </a:lnTo>
                <a:lnTo>
                  <a:pt x="54250" y="57370"/>
                </a:lnTo>
                <a:lnTo>
                  <a:pt x="54250" y="57390"/>
                </a:lnTo>
                <a:lnTo>
                  <a:pt x="54250" y="57400"/>
                </a:lnTo>
                <a:lnTo>
                  <a:pt x="54250" y="57430"/>
                </a:lnTo>
                <a:close/>
                <a:moveTo>
                  <a:pt x="54200" y="56990"/>
                </a:moveTo>
                <a:lnTo>
                  <a:pt x="54190" y="56990"/>
                </a:lnTo>
                <a:lnTo>
                  <a:pt x="54190" y="56980"/>
                </a:lnTo>
                <a:lnTo>
                  <a:pt x="54190" y="56970"/>
                </a:lnTo>
                <a:lnTo>
                  <a:pt x="54200" y="56960"/>
                </a:lnTo>
                <a:lnTo>
                  <a:pt x="54200" y="56940"/>
                </a:lnTo>
                <a:lnTo>
                  <a:pt x="54190" y="56930"/>
                </a:lnTo>
                <a:lnTo>
                  <a:pt x="54190" y="56920"/>
                </a:lnTo>
                <a:lnTo>
                  <a:pt x="54190" y="56910"/>
                </a:lnTo>
                <a:lnTo>
                  <a:pt x="54190" y="56900"/>
                </a:lnTo>
                <a:lnTo>
                  <a:pt x="54190" y="56890"/>
                </a:lnTo>
                <a:lnTo>
                  <a:pt x="54200" y="56890"/>
                </a:lnTo>
                <a:lnTo>
                  <a:pt x="54210" y="56880"/>
                </a:lnTo>
                <a:lnTo>
                  <a:pt x="54200" y="56870"/>
                </a:lnTo>
                <a:lnTo>
                  <a:pt x="54200" y="56860"/>
                </a:lnTo>
                <a:lnTo>
                  <a:pt x="54200" y="56850"/>
                </a:lnTo>
                <a:lnTo>
                  <a:pt x="54210" y="56850"/>
                </a:lnTo>
                <a:lnTo>
                  <a:pt x="54220" y="56850"/>
                </a:lnTo>
                <a:lnTo>
                  <a:pt x="54230" y="56850"/>
                </a:lnTo>
                <a:lnTo>
                  <a:pt x="54240" y="56850"/>
                </a:lnTo>
                <a:lnTo>
                  <a:pt x="54250" y="56860"/>
                </a:lnTo>
                <a:lnTo>
                  <a:pt x="54250" y="56870"/>
                </a:lnTo>
                <a:lnTo>
                  <a:pt x="54250" y="56880"/>
                </a:lnTo>
                <a:lnTo>
                  <a:pt x="54250" y="56900"/>
                </a:lnTo>
                <a:lnTo>
                  <a:pt x="54250" y="56910"/>
                </a:lnTo>
                <a:lnTo>
                  <a:pt x="54240" y="56930"/>
                </a:lnTo>
                <a:lnTo>
                  <a:pt x="54230" y="56940"/>
                </a:lnTo>
                <a:lnTo>
                  <a:pt x="54220" y="56950"/>
                </a:lnTo>
                <a:lnTo>
                  <a:pt x="54220" y="56960"/>
                </a:lnTo>
                <a:lnTo>
                  <a:pt x="54200" y="56990"/>
                </a:lnTo>
                <a:close/>
                <a:moveTo>
                  <a:pt x="53790" y="56730"/>
                </a:moveTo>
                <a:lnTo>
                  <a:pt x="53770" y="56730"/>
                </a:lnTo>
                <a:lnTo>
                  <a:pt x="53760" y="56720"/>
                </a:lnTo>
                <a:lnTo>
                  <a:pt x="53750" y="56720"/>
                </a:lnTo>
                <a:lnTo>
                  <a:pt x="53740" y="56710"/>
                </a:lnTo>
                <a:lnTo>
                  <a:pt x="53740" y="56700"/>
                </a:lnTo>
                <a:lnTo>
                  <a:pt x="53730" y="56690"/>
                </a:lnTo>
                <a:lnTo>
                  <a:pt x="53720" y="56680"/>
                </a:lnTo>
                <a:lnTo>
                  <a:pt x="53720" y="56670"/>
                </a:lnTo>
                <a:lnTo>
                  <a:pt x="53720" y="56660"/>
                </a:lnTo>
                <a:lnTo>
                  <a:pt x="53730" y="56630"/>
                </a:lnTo>
                <a:lnTo>
                  <a:pt x="53740" y="56600"/>
                </a:lnTo>
                <a:lnTo>
                  <a:pt x="53740" y="56590"/>
                </a:lnTo>
                <a:lnTo>
                  <a:pt x="53750" y="56580"/>
                </a:lnTo>
                <a:lnTo>
                  <a:pt x="53760" y="56580"/>
                </a:lnTo>
                <a:lnTo>
                  <a:pt x="53770" y="56590"/>
                </a:lnTo>
                <a:lnTo>
                  <a:pt x="53780" y="56600"/>
                </a:lnTo>
                <a:lnTo>
                  <a:pt x="53790" y="56600"/>
                </a:lnTo>
                <a:lnTo>
                  <a:pt x="53800" y="56610"/>
                </a:lnTo>
                <a:lnTo>
                  <a:pt x="53810" y="56610"/>
                </a:lnTo>
                <a:lnTo>
                  <a:pt x="53820" y="56620"/>
                </a:lnTo>
                <a:lnTo>
                  <a:pt x="53820" y="56630"/>
                </a:lnTo>
                <a:lnTo>
                  <a:pt x="53820" y="56640"/>
                </a:lnTo>
                <a:lnTo>
                  <a:pt x="53820" y="56650"/>
                </a:lnTo>
                <a:lnTo>
                  <a:pt x="53820" y="56660"/>
                </a:lnTo>
                <a:lnTo>
                  <a:pt x="53810" y="56670"/>
                </a:lnTo>
                <a:lnTo>
                  <a:pt x="53810" y="56680"/>
                </a:lnTo>
                <a:lnTo>
                  <a:pt x="53800" y="56690"/>
                </a:lnTo>
                <a:lnTo>
                  <a:pt x="53800" y="56710"/>
                </a:lnTo>
                <a:lnTo>
                  <a:pt x="53790" y="56730"/>
                </a:lnTo>
                <a:close/>
                <a:moveTo>
                  <a:pt x="53790" y="56410"/>
                </a:moveTo>
                <a:lnTo>
                  <a:pt x="53790" y="56400"/>
                </a:lnTo>
                <a:lnTo>
                  <a:pt x="53790" y="56390"/>
                </a:lnTo>
                <a:lnTo>
                  <a:pt x="53780" y="56390"/>
                </a:lnTo>
                <a:lnTo>
                  <a:pt x="53780" y="56380"/>
                </a:lnTo>
                <a:lnTo>
                  <a:pt x="53770" y="56370"/>
                </a:lnTo>
                <a:lnTo>
                  <a:pt x="53770" y="56360"/>
                </a:lnTo>
                <a:lnTo>
                  <a:pt x="53760" y="56360"/>
                </a:lnTo>
                <a:lnTo>
                  <a:pt x="53760" y="56350"/>
                </a:lnTo>
                <a:lnTo>
                  <a:pt x="53750" y="56330"/>
                </a:lnTo>
                <a:lnTo>
                  <a:pt x="53750" y="56320"/>
                </a:lnTo>
                <a:lnTo>
                  <a:pt x="53740" y="56310"/>
                </a:lnTo>
                <a:lnTo>
                  <a:pt x="53740" y="56300"/>
                </a:lnTo>
                <a:lnTo>
                  <a:pt x="53730" y="56280"/>
                </a:lnTo>
                <a:lnTo>
                  <a:pt x="53730" y="56270"/>
                </a:lnTo>
                <a:lnTo>
                  <a:pt x="53720" y="56270"/>
                </a:lnTo>
                <a:lnTo>
                  <a:pt x="53720" y="56260"/>
                </a:lnTo>
                <a:lnTo>
                  <a:pt x="53720" y="56250"/>
                </a:lnTo>
                <a:lnTo>
                  <a:pt x="53730" y="56250"/>
                </a:lnTo>
                <a:lnTo>
                  <a:pt x="53740" y="56240"/>
                </a:lnTo>
                <a:lnTo>
                  <a:pt x="53740" y="56230"/>
                </a:lnTo>
                <a:lnTo>
                  <a:pt x="53750" y="56230"/>
                </a:lnTo>
                <a:lnTo>
                  <a:pt x="53750" y="56240"/>
                </a:lnTo>
                <a:lnTo>
                  <a:pt x="53760" y="56240"/>
                </a:lnTo>
                <a:lnTo>
                  <a:pt x="53760" y="56250"/>
                </a:lnTo>
                <a:lnTo>
                  <a:pt x="53770" y="56250"/>
                </a:lnTo>
                <a:lnTo>
                  <a:pt x="53780" y="56260"/>
                </a:lnTo>
                <a:lnTo>
                  <a:pt x="53780" y="56270"/>
                </a:lnTo>
                <a:lnTo>
                  <a:pt x="53790" y="56270"/>
                </a:lnTo>
                <a:lnTo>
                  <a:pt x="53800" y="56280"/>
                </a:lnTo>
                <a:lnTo>
                  <a:pt x="53810" y="56290"/>
                </a:lnTo>
                <a:lnTo>
                  <a:pt x="53800" y="56300"/>
                </a:lnTo>
                <a:lnTo>
                  <a:pt x="53800" y="56320"/>
                </a:lnTo>
                <a:lnTo>
                  <a:pt x="53810" y="56320"/>
                </a:lnTo>
                <a:lnTo>
                  <a:pt x="53820" y="56320"/>
                </a:lnTo>
                <a:lnTo>
                  <a:pt x="53830" y="56330"/>
                </a:lnTo>
                <a:lnTo>
                  <a:pt x="53830" y="56340"/>
                </a:lnTo>
                <a:lnTo>
                  <a:pt x="53820" y="56360"/>
                </a:lnTo>
                <a:lnTo>
                  <a:pt x="53810" y="56370"/>
                </a:lnTo>
                <a:lnTo>
                  <a:pt x="53800" y="56390"/>
                </a:lnTo>
                <a:lnTo>
                  <a:pt x="53790" y="56410"/>
                </a:lnTo>
                <a:close/>
                <a:moveTo>
                  <a:pt x="53700" y="56210"/>
                </a:moveTo>
                <a:lnTo>
                  <a:pt x="53690" y="56210"/>
                </a:lnTo>
                <a:lnTo>
                  <a:pt x="53680" y="56200"/>
                </a:lnTo>
                <a:lnTo>
                  <a:pt x="53670" y="56200"/>
                </a:lnTo>
                <a:lnTo>
                  <a:pt x="53660" y="56200"/>
                </a:lnTo>
                <a:lnTo>
                  <a:pt x="53650" y="56200"/>
                </a:lnTo>
                <a:lnTo>
                  <a:pt x="53640" y="56200"/>
                </a:lnTo>
                <a:lnTo>
                  <a:pt x="53630" y="56200"/>
                </a:lnTo>
                <a:lnTo>
                  <a:pt x="53620" y="56190"/>
                </a:lnTo>
                <a:lnTo>
                  <a:pt x="53620" y="56180"/>
                </a:lnTo>
                <a:lnTo>
                  <a:pt x="53630" y="56180"/>
                </a:lnTo>
                <a:lnTo>
                  <a:pt x="53630" y="56170"/>
                </a:lnTo>
                <a:lnTo>
                  <a:pt x="53640" y="56160"/>
                </a:lnTo>
                <a:lnTo>
                  <a:pt x="53660" y="56160"/>
                </a:lnTo>
                <a:lnTo>
                  <a:pt x="53670" y="56170"/>
                </a:lnTo>
                <a:lnTo>
                  <a:pt x="53680" y="56170"/>
                </a:lnTo>
                <a:lnTo>
                  <a:pt x="53690" y="56170"/>
                </a:lnTo>
                <a:lnTo>
                  <a:pt x="53700" y="56170"/>
                </a:lnTo>
                <a:lnTo>
                  <a:pt x="53710" y="56170"/>
                </a:lnTo>
                <a:lnTo>
                  <a:pt x="53720" y="56190"/>
                </a:lnTo>
                <a:lnTo>
                  <a:pt x="53720" y="56200"/>
                </a:lnTo>
                <a:lnTo>
                  <a:pt x="53720" y="56210"/>
                </a:lnTo>
                <a:lnTo>
                  <a:pt x="53710" y="56210"/>
                </a:lnTo>
                <a:lnTo>
                  <a:pt x="53710" y="56200"/>
                </a:lnTo>
                <a:lnTo>
                  <a:pt x="53700" y="56210"/>
                </a:lnTo>
                <a:close/>
                <a:moveTo>
                  <a:pt x="53650" y="56140"/>
                </a:moveTo>
                <a:lnTo>
                  <a:pt x="53650" y="56130"/>
                </a:lnTo>
                <a:lnTo>
                  <a:pt x="53660" y="56120"/>
                </a:lnTo>
                <a:lnTo>
                  <a:pt x="53660" y="56130"/>
                </a:lnTo>
                <a:lnTo>
                  <a:pt x="53660" y="56140"/>
                </a:lnTo>
                <a:lnTo>
                  <a:pt x="53650" y="56140"/>
                </a:lnTo>
                <a:close/>
                <a:moveTo>
                  <a:pt x="70050" y="56100"/>
                </a:moveTo>
                <a:lnTo>
                  <a:pt x="70040" y="56100"/>
                </a:lnTo>
                <a:lnTo>
                  <a:pt x="70040" y="56090"/>
                </a:lnTo>
                <a:lnTo>
                  <a:pt x="70050" y="56100"/>
                </a:lnTo>
                <a:close/>
                <a:moveTo>
                  <a:pt x="54060" y="55970"/>
                </a:moveTo>
                <a:lnTo>
                  <a:pt x="54050" y="55970"/>
                </a:lnTo>
                <a:lnTo>
                  <a:pt x="54050" y="55960"/>
                </a:lnTo>
                <a:lnTo>
                  <a:pt x="54040" y="55960"/>
                </a:lnTo>
                <a:lnTo>
                  <a:pt x="54040" y="55950"/>
                </a:lnTo>
                <a:lnTo>
                  <a:pt x="54040" y="55930"/>
                </a:lnTo>
                <a:lnTo>
                  <a:pt x="54040" y="55920"/>
                </a:lnTo>
                <a:lnTo>
                  <a:pt x="54040" y="55900"/>
                </a:lnTo>
                <a:lnTo>
                  <a:pt x="54050" y="55890"/>
                </a:lnTo>
                <a:lnTo>
                  <a:pt x="54060" y="55890"/>
                </a:lnTo>
                <a:lnTo>
                  <a:pt x="54070" y="55890"/>
                </a:lnTo>
                <a:lnTo>
                  <a:pt x="54070" y="55900"/>
                </a:lnTo>
                <a:lnTo>
                  <a:pt x="54080" y="55910"/>
                </a:lnTo>
                <a:lnTo>
                  <a:pt x="54080" y="55920"/>
                </a:lnTo>
                <a:lnTo>
                  <a:pt x="54080" y="55930"/>
                </a:lnTo>
                <a:lnTo>
                  <a:pt x="54080" y="55940"/>
                </a:lnTo>
                <a:lnTo>
                  <a:pt x="54080" y="55950"/>
                </a:lnTo>
                <a:lnTo>
                  <a:pt x="54070" y="55960"/>
                </a:lnTo>
                <a:lnTo>
                  <a:pt x="54060" y="55970"/>
                </a:lnTo>
                <a:close/>
                <a:moveTo>
                  <a:pt x="54200" y="55800"/>
                </a:moveTo>
                <a:lnTo>
                  <a:pt x="54200" y="55810"/>
                </a:lnTo>
                <a:lnTo>
                  <a:pt x="54190" y="55810"/>
                </a:lnTo>
                <a:lnTo>
                  <a:pt x="54180" y="55810"/>
                </a:lnTo>
                <a:lnTo>
                  <a:pt x="54170" y="55790"/>
                </a:lnTo>
                <a:lnTo>
                  <a:pt x="54140" y="55760"/>
                </a:lnTo>
                <a:lnTo>
                  <a:pt x="54120" y="55730"/>
                </a:lnTo>
                <a:lnTo>
                  <a:pt x="54110" y="55700"/>
                </a:lnTo>
                <a:lnTo>
                  <a:pt x="54100" y="55670"/>
                </a:lnTo>
                <a:lnTo>
                  <a:pt x="54080" y="55620"/>
                </a:lnTo>
                <a:lnTo>
                  <a:pt x="54070" y="55590"/>
                </a:lnTo>
                <a:lnTo>
                  <a:pt x="54060" y="55570"/>
                </a:lnTo>
                <a:lnTo>
                  <a:pt x="54060" y="55560"/>
                </a:lnTo>
                <a:lnTo>
                  <a:pt x="54070" y="55550"/>
                </a:lnTo>
                <a:lnTo>
                  <a:pt x="54080" y="55550"/>
                </a:lnTo>
                <a:lnTo>
                  <a:pt x="54090" y="55550"/>
                </a:lnTo>
                <a:lnTo>
                  <a:pt x="54090" y="55540"/>
                </a:lnTo>
                <a:lnTo>
                  <a:pt x="54100" y="55540"/>
                </a:lnTo>
                <a:lnTo>
                  <a:pt x="54110" y="55540"/>
                </a:lnTo>
                <a:lnTo>
                  <a:pt x="54110" y="55550"/>
                </a:lnTo>
                <a:lnTo>
                  <a:pt x="54110" y="55560"/>
                </a:lnTo>
                <a:lnTo>
                  <a:pt x="54120" y="55570"/>
                </a:lnTo>
                <a:lnTo>
                  <a:pt x="54130" y="55580"/>
                </a:lnTo>
                <a:lnTo>
                  <a:pt x="54130" y="55590"/>
                </a:lnTo>
                <a:lnTo>
                  <a:pt x="54140" y="55610"/>
                </a:lnTo>
                <a:lnTo>
                  <a:pt x="54140" y="55620"/>
                </a:lnTo>
                <a:lnTo>
                  <a:pt x="54150" y="55630"/>
                </a:lnTo>
                <a:lnTo>
                  <a:pt x="54160" y="55650"/>
                </a:lnTo>
                <a:lnTo>
                  <a:pt x="54160" y="55660"/>
                </a:lnTo>
                <a:lnTo>
                  <a:pt x="54160" y="55670"/>
                </a:lnTo>
                <a:lnTo>
                  <a:pt x="54170" y="55670"/>
                </a:lnTo>
                <a:lnTo>
                  <a:pt x="54170" y="55680"/>
                </a:lnTo>
                <a:lnTo>
                  <a:pt x="54180" y="55690"/>
                </a:lnTo>
                <a:lnTo>
                  <a:pt x="54180" y="55700"/>
                </a:lnTo>
                <a:lnTo>
                  <a:pt x="54190" y="55720"/>
                </a:lnTo>
                <a:lnTo>
                  <a:pt x="54200" y="55760"/>
                </a:lnTo>
                <a:lnTo>
                  <a:pt x="54200" y="55780"/>
                </a:lnTo>
                <a:lnTo>
                  <a:pt x="54200" y="55800"/>
                </a:lnTo>
                <a:close/>
                <a:moveTo>
                  <a:pt x="53880" y="55380"/>
                </a:moveTo>
                <a:lnTo>
                  <a:pt x="53890" y="55380"/>
                </a:lnTo>
                <a:lnTo>
                  <a:pt x="53890" y="55390"/>
                </a:lnTo>
                <a:lnTo>
                  <a:pt x="53900" y="55390"/>
                </a:lnTo>
                <a:lnTo>
                  <a:pt x="53910" y="55400"/>
                </a:lnTo>
                <a:lnTo>
                  <a:pt x="53910" y="55410"/>
                </a:lnTo>
                <a:lnTo>
                  <a:pt x="53920" y="55420"/>
                </a:lnTo>
                <a:lnTo>
                  <a:pt x="53920" y="55430"/>
                </a:lnTo>
                <a:lnTo>
                  <a:pt x="53910" y="55430"/>
                </a:lnTo>
                <a:lnTo>
                  <a:pt x="53910" y="55440"/>
                </a:lnTo>
                <a:lnTo>
                  <a:pt x="53910" y="55450"/>
                </a:lnTo>
                <a:lnTo>
                  <a:pt x="53920" y="55460"/>
                </a:lnTo>
                <a:lnTo>
                  <a:pt x="53920" y="55470"/>
                </a:lnTo>
                <a:lnTo>
                  <a:pt x="53930" y="55470"/>
                </a:lnTo>
                <a:lnTo>
                  <a:pt x="53930" y="55480"/>
                </a:lnTo>
                <a:lnTo>
                  <a:pt x="53940" y="55480"/>
                </a:lnTo>
                <a:lnTo>
                  <a:pt x="53940" y="55490"/>
                </a:lnTo>
                <a:lnTo>
                  <a:pt x="53940" y="55500"/>
                </a:lnTo>
                <a:lnTo>
                  <a:pt x="53940" y="55510"/>
                </a:lnTo>
                <a:lnTo>
                  <a:pt x="53950" y="55510"/>
                </a:lnTo>
                <a:lnTo>
                  <a:pt x="53950" y="55520"/>
                </a:lnTo>
                <a:lnTo>
                  <a:pt x="53950" y="55530"/>
                </a:lnTo>
                <a:lnTo>
                  <a:pt x="53950" y="55540"/>
                </a:lnTo>
                <a:lnTo>
                  <a:pt x="53940" y="55540"/>
                </a:lnTo>
                <a:lnTo>
                  <a:pt x="53930" y="55530"/>
                </a:lnTo>
                <a:lnTo>
                  <a:pt x="53920" y="55500"/>
                </a:lnTo>
                <a:lnTo>
                  <a:pt x="53900" y="55480"/>
                </a:lnTo>
                <a:lnTo>
                  <a:pt x="53890" y="55470"/>
                </a:lnTo>
                <a:lnTo>
                  <a:pt x="53890" y="55460"/>
                </a:lnTo>
                <a:lnTo>
                  <a:pt x="53860" y="55430"/>
                </a:lnTo>
                <a:lnTo>
                  <a:pt x="53850" y="55410"/>
                </a:lnTo>
                <a:lnTo>
                  <a:pt x="53850" y="55400"/>
                </a:lnTo>
                <a:lnTo>
                  <a:pt x="53840" y="55390"/>
                </a:lnTo>
                <a:lnTo>
                  <a:pt x="53840" y="55380"/>
                </a:lnTo>
                <a:lnTo>
                  <a:pt x="53850" y="55380"/>
                </a:lnTo>
                <a:lnTo>
                  <a:pt x="53860" y="55380"/>
                </a:lnTo>
                <a:lnTo>
                  <a:pt x="53870" y="55380"/>
                </a:lnTo>
                <a:lnTo>
                  <a:pt x="53880" y="55380"/>
                </a:lnTo>
                <a:close/>
                <a:moveTo>
                  <a:pt x="53430" y="55190"/>
                </a:moveTo>
                <a:lnTo>
                  <a:pt x="53440" y="55190"/>
                </a:lnTo>
                <a:lnTo>
                  <a:pt x="53440" y="55200"/>
                </a:lnTo>
                <a:lnTo>
                  <a:pt x="53450" y="55210"/>
                </a:lnTo>
                <a:lnTo>
                  <a:pt x="53450" y="55220"/>
                </a:lnTo>
                <a:lnTo>
                  <a:pt x="53450" y="55230"/>
                </a:lnTo>
                <a:lnTo>
                  <a:pt x="53460" y="55230"/>
                </a:lnTo>
                <a:lnTo>
                  <a:pt x="53460" y="55240"/>
                </a:lnTo>
                <a:lnTo>
                  <a:pt x="53470" y="55250"/>
                </a:lnTo>
                <a:lnTo>
                  <a:pt x="53480" y="55260"/>
                </a:lnTo>
                <a:lnTo>
                  <a:pt x="53490" y="55260"/>
                </a:lnTo>
                <a:lnTo>
                  <a:pt x="53500" y="55260"/>
                </a:lnTo>
                <a:lnTo>
                  <a:pt x="53510" y="55260"/>
                </a:lnTo>
                <a:lnTo>
                  <a:pt x="53510" y="55270"/>
                </a:lnTo>
                <a:lnTo>
                  <a:pt x="53510" y="55280"/>
                </a:lnTo>
                <a:lnTo>
                  <a:pt x="53500" y="55280"/>
                </a:lnTo>
                <a:lnTo>
                  <a:pt x="53500" y="55290"/>
                </a:lnTo>
                <a:lnTo>
                  <a:pt x="53490" y="55300"/>
                </a:lnTo>
                <a:lnTo>
                  <a:pt x="53490" y="55310"/>
                </a:lnTo>
                <a:lnTo>
                  <a:pt x="53480" y="55310"/>
                </a:lnTo>
                <a:lnTo>
                  <a:pt x="53480" y="55300"/>
                </a:lnTo>
                <a:lnTo>
                  <a:pt x="53480" y="55290"/>
                </a:lnTo>
                <a:lnTo>
                  <a:pt x="53480" y="55280"/>
                </a:lnTo>
                <a:lnTo>
                  <a:pt x="53470" y="55280"/>
                </a:lnTo>
                <a:lnTo>
                  <a:pt x="53470" y="55290"/>
                </a:lnTo>
                <a:lnTo>
                  <a:pt x="53470" y="55300"/>
                </a:lnTo>
                <a:lnTo>
                  <a:pt x="53470" y="55310"/>
                </a:lnTo>
                <a:lnTo>
                  <a:pt x="53460" y="55320"/>
                </a:lnTo>
                <a:lnTo>
                  <a:pt x="53460" y="55330"/>
                </a:lnTo>
                <a:lnTo>
                  <a:pt x="53450" y="55320"/>
                </a:lnTo>
                <a:lnTo>
                  <a:pt x="53440" y="55310"/>
                </a:lnTo>
                <a:lnTo>
                  <a:pt x="53420" y="55300"/>
                </a:lnTo>
                <a:lnTo>
                  <a:pt x="53410" y="55280"/>
                </a:lnTo>
                <a:lnTo>
                  <a:pt x="53400" y="55270"/>
                </a:lnTo>
                <a:lnTo>
                  <a:pt x="53390" y="55270"/>
                </a:lnTo>
                <a:lnTo>
                  <a:pt x="53380" y="55260"/>
                </a:lnTo>
                <a:lnTo>
                  <a:pt x="53360" y="55250"/>
                </a:lnTo>
                <a:lnTo>
                  <a:pt x="53350" y="55230"/>
                </a:lnTo>
                <a:lnTo>
                  <a:pt x="53330" y="55210"/>
                </a:lnTo>
                <a:lnTo>
                  <a:pt x="53330" y="55200"/>
                </a:lnTo>
                <a:lnTo>
                  <a:pt x="53320" y="55190"/>
                </a:lnTo>
                <a:lnTo>
                  <a:pt x="53320" y="55180"/>
                </a:lnTo>
                <a:lnTo>
                  <a:pt x="53310" y="55160"/>
                </a:lnTo>
                <a:lnTo>
                  <a:pt x="53300" y="55160"/>
                </a:lnTo>
                <a:lnTo>
                  <a:pt x="53300" y="55150"/>
                </a:lnTo>
                <a:lnTo>
                  <a:pt x="53300" y="55140"/>
                </a:lnTo>
                <a:lnTo>
                  <a:pt x="53310" y="55140"/>
                </a:lnTo>
                <a:lnTo>
                  <a:pt x="53310" y="55150"/>
                </a:lnTo>
                <a:lnTo>
                  <a:pt x="53320" y="55160"/>
                </a:lnTo>
                <a:lnTo>
                  <a:pt x="53330" y="55160"/>
                </a:lnTo>
                <a:lnTo>
                  <a:pt x="53330" y="55170"/>
                </a:lnTo>
                <a:lnTo>
                  <a:pt x="53330" y="55180"/>
                </a:lnTo>
                <a:lnTo>
                  <a:pt x="53330" y="55190"/>
                </a:lnTo>
                <a:lnTo>
                  <a:pt x="53340" y="55190"/>
                </a:lnTo>
                <a:lnTo>
                  <a:pt x="53350" y="55190"/>
                </a:lnTo>
                <a:lnTo>
                  <a:pt x="53360" y="55180"/>
                </a:lnTo>
                <a:lnTo>
                  <a:pt x="53360" y="55170"/>
                </a:lnTo>
                <a:lnTo>
                  <a:pt x="53360" y="55160"/>
                </a:lnTo>
                <a:lnTo>
                  <a:pt x="53370" y="55160"/>
                </a:lnTo>
                <a:lnTo>
                  <a:pt x="53370" y="55150"/>
                </a:lnTo>
                <a:lnTo>
                  <a:pt x="53370" y="55140"/>
                </a:lnTo>
                <a:lnTo>
                  <a:pt x="53360" y="55140"/>
                </a:lnTo>
                <a:lnTo>
                  <a:pt x="53350" y="55140"/>
                </a:lnTo>
                <a:lnTo>
                  <a:pt x="53340" y="55130"/>
                </a:lnTo>
                <a:lnTo>
                  <a:pt x="53330" y="55130"/>
                </a:lnTo>
                <a:lnTo>
                  <a:pt x="53340" y="55120"/>
                </a:lnTo>
                <a:lnTo>
                  <a:pt x="53350" y="55120"/>
                </a:lnTo>
                <a:lnTo>
                  <a:pt x="53360" y="55130"/>
                </a:lnTo>
                <a:lnTo>
                  <a:pt x="53380" y="55140"/>
                </a:lnTo>
                <a:lnTo>
                  <a:pt x="53400" y="55150"/>
                </a:lnTo>
                <a:lnTo>
                  <a:pt x="53410" y="55150"/>
                </a:lnTo>
                <a:lnTo>
                  <a:pt x="53420" y="55160"/>
                </a:lnTo>
                <a:lnTo>
                  <a:pt x="53430" y="55170"/>
                </a:lnTo>
                <a:lnTo>
                  <a:pt x="53430" y="55180"/>
                </a:lnTo>
                <a:lnTo>
                  <a:pt x="53430" y="55190"/>
                </a:lnTo>
                <a:close/>
                <a:moveTo>
                  <a:pt x="53800" y="55220"/>
                </a:moveTo>
                <a:lnTo>
                  <a:pt x="53790" y="55240"/>
                </a:lnTo>
                <a:lnTo>
                  <a:pt x="53790" y="55250"/>
                </a:lnTo>
                <a:lnTo>
                  <a:pt x="53790" y="55270"/>
                </a:lnTo>
                <a:lnTo>
                  <a:pt x="53780" y="55280"/>
                </a:lnTo>
                <a:lnTo>
                  <a:pt x="53770" y="55310"/>
                </a:lnTo>
                <a:lnTo>
                  <a:pt x="53770" y="55320"/>
                </a:lnTo>
                <a:lnTo>
                  <a:pt x="53760" y="55330"/>
                </a:lnTo>
                <a:lnTo>
                  <a:pt x="53750" y="55320"/>
                </a:lnTo>
                <a:lnTo>
                  <a:pt x="53740" y="55320"/>
                </a:lnTo>
                <a:lnTo>
                  <a:pt x="53740" y="55330"/>
                </a:lnTo>
                <a:lnTo>
                  <a:pt x="53750" y="55340"/>
                </a:lnTo>
                <a:lnTo>
                  <a:pt x="53750" y="55350"/>
                </a:lnTo>
                <a:lnTo>
                  <a:pt x="53770" y="55380"/>
                </a:lnTo>
                <a:lnTo>
                  <a:pt x="53790" y="55390"/>
                </a:lnTo>
                <a:lnTo>
                  <a:pt x="53800" y="55400"/>
                </a:lnTo>
                <a:lnTo>
                  <a:pt x="53810" y="55410"/>
                </a:lnTo>
                <a:lnTo>
                  <a:pt x="53820" y="55420"/>
                </a:lnTo>
                <a:lnTo>
                  <a:pt x="53840" y="55450"/>
                </a:lnTo>
                <a:lnTo>
                  <a:pt x="53850" y="55470"/>
                </a:lnTo>
                <a:lnTo>
                  <a:pt x="53860" y="55480"/>
                </a:lnTo>
                <a:lnTo>
                  <a:pt x="53870" y="55480"/>
                </a:lnTo>
                <a:lnTo>
                  <a:pt x="53880" y="55490"/>
                </a:lnTo>
                <a:lnTo>
                  <a:pt x="53890" y="55500"/>
                </a:lnTo>
                <a:lnTo>
                  <a:pt x="53900" y="55530"/>
                </a:lnTo>
                <a:lnTo>
                  <a:pt x="53920" y="55560"/>
                </a:lnTo>
                <a:lnTo>
                  <a:pt x="53930" y="55580"/>
                </a:lnTo>
                <a:lnTo>
                  <a:pt x="53940" y="55590"/>
                </a:lnTo>
                <a:lnTo>
                  <a:pt x="53940" y="55610"/>
                </a:lnTo>
                <a:lnTo>
                  <a:pt x="53950" y="55620"/>
                </a:lnTo>
                <a:lnTo>
                  <a:pt x="53950" y="55630"/>
                </a:lnTo>
                <a:lnTo>
                  <a:pt x="53940" y="55630"/>
                </a:lnTo>
                <a:lnTo>
                  <a:pt x="53930" y="55620"/>
                </a:lnTo>
                <a:lnTo>
                  <a:pt x="53920" y="55610"/>
                </a:lnTo>
                <a:lnTo>
                  <a:pt x="53910" y="55600"/>
                </a:lnTo>
                <a:lnTo>
                  <a:pt x="53910" y="55590"/>
                </a:lnTo>
                <a:lnTo>
                  <a:pt x="53910" y="55580"/>
                </a:lnTo>
                <a:lnTo>
                  <a:pt x="53910" y="55570"/>
                </a:lnTo>
                <a:lnTo>
                  <a:pt x="53900" y="55560"/>
                </a:lnTo>
                <a:lnTo>
                  <a:pt x="53900" y="55550"/>
                </a:lnTo>
                <a:lnTo>
                  <a:pt x="53900" y="55540"/>
                </a:lnTo>
                <a:lnTo>
                  <a:pt x="53890" y="55530"/>
                </a:lnTo>
                <a:lnTo>
                  <a:pt x="53890" y="55540"/>
                </a:lnTo>
                <a:lnTo>
                  <a:pt x="53890" y="55550"/>
                </a:lnTo>
                <a:lnTo>
                  <a:pt x="53890" y="55560"/>
                </a:lnTo>
                <a:lnTo>
                  <a:pt x="53890" y="55590"/>
                </a:lnTo>
                <a:lnTo>
                  <a:pt x="53870" y="55590"/>
                </a:lnTo>
                <a:lnTo>
                  <a:pt x="53860" y="55580"/>
                </a:lnTo>
                <a:lnTo>
                  <a:pt x="53850" y="55570"/>
                </a:lnTo>
                <a:lnTo>
                  <a:pt x="53840" y="55560"/>
                </a:lnTo>
                <a:lnTo>
                  <a:pt x="53830" y="55560"/>
                </a:lnTo>
                <a:lnTo>
                  <a:pt x="53820" y="55550"/>
                </a:lnTo>
                <a:lnTo>
                  <a:pt x="53810" y="55540"/>
                </a:lnTo>
                <a:lnTo>
                  <a:pt x="53800" y="55540"/>
                </a:lnTo>
                <a:lnTo>
                  <a:pt x="53780" y="55520"/>
                </a:lnTo>
                <a:lnTo>
                  <a:pt x="53760" y="55520"/>
                </a:lnTo>
                <a:lnTo>
                  <a:pt x="53750" y="55510"/>
                </a:lnTo>
                <a:lnTo>
                  <a:pt x="53720" y="55500"/>
                </a:lnTo>
                <a:lnTo>
                  <a:pt x="53700" y="55490"/>
                </a:lnTo>
                <a:lnTo>
                  <a:pt x="53690" y="55490"/>
                </a:lnTo>
                <a:lnTo>
                  <a:pt x="53680" y="55490"/>
                </a:lnTo>
                <a:lnTo>
                  <a:pt x="53680" y="55480"/>
                </a:lnTo>
                <a:lnTo>
                  <a:pt x="53690" y="55480"/>
                </a:lnTo>
                <a:lnTo>
                  <a:pt x="53690" y="55470"/>
                </a:lnTo>
                <a:lnTo>
                  <a:pt x="53670" y="55460"/>
                </a:lnTo>
                <a:lnTo>
                  <a:pt x="53660" y="55450"/>
                </a:lnTo>
                <a:lnTo>
                  <a:pt x="53650" y="55450"/>
                </a:lnTo>
                <a:lnTo>
                  <a:pt x="53650" y="55440"/>
                </a:lnTo>
                <a:lnTo>
                  <a:pt x="53650" y="55430"/>
                </a:lnTo>
                <a:lnTo>
                  <a:pt x="53650" y="55420"/>
                </a:lnTo>
                <a:lnTo>
                  <a:pt x="53640" y="55420"/>
                </a:lnTo>
                <a:lnTo>
                  <a:pt x="53640" y="55410"/>
                </a:lnTo>
                <a:lnTo>
                  <a:pt x="53630" y="55400"/>
                </a:lnTo>
                <a:lnTo>
                  <a:pt x="53620" y="55390"/>
                </a:lnTo>
                <a:lnTo>
                  <a:pt x="53600" y="55390"/>
                </a:lnTo>
                <a:lnTo>
                  <a:pt x="53590" y="55380"/>
                </a:lnTo>
                <a:lnTo>
                  <a:pt x="53570" y="55390"/>
                </a:lnTo>
                <a:lnTo>
                  <a:pt x="53560" y="55390"/>
                </a:lnTo>
                <a:lnTo>
                  <a:pt x="53550" y="55380"/>
                </a:lnTo>
                <a:lnTo>
                  <a:pt x="53540" y="55380"/>
                </a:lnTo>
                <a:lnTo>
                  <a:pt x="53530" y="55370"/>
                </a:lnTo>
                <a:lnTo>
                  <a:pt x="53530" y="55360"/>
                </a:lnTo>
                <a:lnTo>
                  <a:pt x="53520" y="55360"/>
                </a:lnTo>
                <a:lnTo>
                  <a:pt x="53510" y="55360"/>
                </a:lnTo>
                <a:lnTo>
                  <a:pt x="53510" y="55350"/>
                </a:lnTo>
                <a:lnTo>
                  <a:pt x="53500" y="55340"/>
                </a:lnTo>
                <a:lnTo>
                  <a:pt x="53500" y="55330"/>
                </a:lnTo>
                <a:lnTo>
                  <a:pt x="53510" y="55330"/>
                </a:lnTo>
                <a:lnTo>
                  <a:pt x="53510" y="55340"/>
                </a:lnTo>
                <a:lnTo>
                  <a:pt x="53520" y="55340"/>
                </a:lnTo>
                <a:lnTo>
                  <a:pt x="53530" y="55340"/>
                </a:lnTo>
                <a:lnTo>
                  <a:pt x="53540" y="55340"/>
                </a:lnTo>
                <a:lnTo>
                  <a:pt x="53540" y="55330"/>
                </a:lnTo>
                <a:lnTo>
                  <a:pt x="53550" y="55320"/>
                </a:lnTo>
                <a:lnTo>
                  <a:pt x="53550" y="55310"/>
                </a:lnTo>
                <a:lnTo>
                  <a:pt x="53550" y="55300"/>
                </a:lnTo>
                <a:lnTo>
                  <a:pt x="53540" y="55290"/>
                </a:lnTo>
                <a:lnTo>
                  <a:pt x="53550" y="55290"/>
                </a:lnTo>
                <a:lnTo>
                  <a:pt x="53560" y="55290"/>
                </a:lnTo>
                <a:lnTo>
                  <a:pt x="53560" y="55300"/>
                </a:lnTo>
                <a:lnTo>
                  <a:pt x="53570" y="55310"/>
                </a:lnTo>
                <a:lnTo>
                  <a:pt x="53580" y="55310"/>
                </a:lnTo>
                <a:lnTo>
                  <a:pt x="53590" y="55310"/>
                </a:lnTo>
                <a:lnTo>
                  <a:pt x="53600" y="55320"/>
                </a:lnTo>
                <a:lnTo>
                  <a:pt x="53600" y="55330"/>
                </a:lnTo>
                <a:lnTo>
                  <a:pt x="53610" y="55330"/>
                </a:lnTo>
                <a:lnTo>
                  <a:pt x="53620" y="55340"/>
                </a:lnTo>
                <a:lnTo>
                  <a:pt x="53630" y="55350"/>
                </a:lnTo>
                <a:lnTo>
                  <a:pt x="53630" y="55360"/>
                </a:lnTo>
                <a:lnTo>
                  <a:pt x="53630" y="55370"/>
                </a:lnTo>
                <a:lnTo>
                  <a:pt x="53640" y="55370"/>
                </a:lnTo>
                <a:lnTo>
                  <a:pt x="53650" y="55380"/>
                </a:lnTo>
                <a:lnTo>
                  <a:pt x="53660" y="55380"/>
                </a:lnTo>
                <a:lnTo>
                  <a:pt x="53660" y="55370"/>
                </a:lnTo>
                <a:lnTo>
                  <a:pt x="53670" y="55370"/>
                </a:lnTo>
                <a:lnTo>
                  <a:pt x="53670" y="55380"/>
                </a:lnTo>
                <a:lnTo>
                  <a:pt x="53680" y="55380"/>
                </a:lnTo>
                <a:lnTo>
                  <a:pt x="53690" y="55390"/>
                </a:lnTo>
                <a:lnTo>
                  <a:pt x="53690" y="55400"/>
                </a:lnTo>
                <a:lnTo>
                  <a:pt x="53700" y="55410"/>
                </a:lnTo>
                <a:lnTo>
                  <a:pt x="53690" y="55430"/>
                </a:lnTo>
                <a:lnTo>
                  <a:pt x="53690" y="55440"/>
                </a:lnTo>
                <a:lnTo>
                  <a:pt x="53690" y="55450"/>
                </a:lnTo>
                <a:lnTo>
                  <a:pt x="53690" y="55460"/>
                </a:lnTo>
                <a:lnTo>
                  <a:pt x="53700" y="55460"/>
                </a:lnTo>
                <a:lnTo>
                  <a:pt x="53710" y="55460"/>
                </a:lnTo>
                <a:lnTo>
                  <a:pt x="53710" y="55450"/>
                </a:lnTo>
                <a:lnTo>
                  <a:pt x="53710" y="55440"/>
                </a:lnTo>
                <a:lnTo>
                  <a:pt x="53710" y="55430"/>
                </a:lnTo>
                <a:lnTo>
                  <a:pt x="53720" y="55430"/>
                </a:lnTo>
                <a:lnTo>
                  <a:pt x="53730" y="55430"/>
                </a:lnTo>
                <a:lnTo>
                  <a:pt x="53730" y="55440"/>
                </a:lnTo>
                <a:lnTo>
                  <a:pt x="53740" y="55440"/>
                </a:lnTo>
                <a:lnTo>
                  <a:pt x="53740" y="55450"/>
                </a:lnTo>
                <a:lnTo>
                  <a:pt x="53750" y="55450"/>
                </a:lnTo>
                <a:lnTo>
                  <a:pt x="53740" y="55450"/>
                </a:lnTo>
                <a:lnTo>
                  <a:pt x="53740" y="55440"/>
                </a:lnTo>
                <a:lnTo>
                  <a:pt x="53750" y="55440"/>
                </a:lnTo>
                <a:lnTo>
                  <a:pt x="53740" y="55430"/>
                </a:lnTo>
                <a:lnTo>
                  <a:pt x="53740" y="55420"/>
                </a:lnTo>
                <a:lnTo>
                  <a:pt x="53730" y="55410"/>
                </a:lnTo>
                <a:lnTo>
                  <a:pt x="53720" y="55400"/>
                </a:lnTo>
                <a:lnTo>
                  <a:pt x="53710" y="55400"/>
                </a:lnTo>
                <a:lnTo>
                  <a:pt x="53700" y="55390"/>
                </a:lnTo>
                <a:lnTo>
                  <a:pt x="53690" y="55380"/>
                </a:lnTo>
                <a:lnTo>
                  <a:pt x="53680" y="55380"/>
                </a:lnTo>
                <a:lnTo>
                  <a:pt x="53660" y="55350"/>
                </a:lnTo>
                <a:lnTo>
                  <a:pt x="53650" y="55340"/>
                </a:lnTo>
                <a:lnTo>
                  <a:pt x="53640" y="55340"/>
                </a:lnTo>
                <a:lnTo>
                  <a:pt x="53630" y="55330"/>
                </a:lnTo>
                <a:lnTo>
                  <a:pt x="53630" y="55320"/>
                </a:lnTo>
                <a:lnTo>
                  <a:pt x="53630" y="55310"/>
                </a:lnTo>
                <a:lnTo>
                  <a:pt x="53620" y="55300"/>
                </a:lnTo>
                <a:lnTo>
                  <a:pt x="53610" y="55300"/>
                </a:lnTo>
                <a:lnTo>
                  <a:pt x="53600" y="55290"/>
                </a:lnTo>
                <a:lnTo>
                  <a:pt x="53590" y="55290"/>
                </a:lnTo>
                <a:lnTo>
                  <a:pt x="53580" y="55280"/>
                </a:lnTo>
                <a:lnTo>
                  <a:pt x="53580" y="55270"/>
                </a:lnTo>
                <a:lnTo>
                  <a:pt x="53570" y="55260"/>
                </a:lnTo>
                <a:lnTo>
                  <a:pt x="53560" y="55260"/>
                </a:lnTo>
                <a:lnTo>
                  <a:pt x="53560" y="55250"/>
                </a:lnTo>
                <a:lnTo>
                  <a:pt x="53540" y="55240"/>
                </a:lnTo>
                <a:lnTo>
                  <a:pt x="53530" y="55230"/>
                </a:lnTo>
                <a:lnTo>
                  <a:pt x="53530" y="55220"/>
                </a:lnTo>
                <a:lnTo>
                  <a:pt x="53530" y="55210"/>
                </a:lnTo>
                <a:lnTo>
                  <a:pt x="53530" y="55200"/>
                </a:lnTo>
                <a:lnTo>
                  <a:pt x="53530" y="55190"/>
                </a:lnTo>
                <a:lnTo>
                  <a:pt x="53540" y="55190"/>
                </a:lnTo>
                <a:lnTo>
                  <a:pt x="53540" y="55180"/>
                </a:lnTo>
                <a:lnTo>
                  <a:pt x="53540" y="55170"/>
                </a:lnTo>
                <a:lnTo>
                  <a:pt x="53550" y="55160"/>
                </a:lnTo>
                <a:lnTo>
                  <a:pt x="53550" y="55150"/>
                </a:lnTo>
                <a:lnTo>
                  <a:pt x="53570" y="55150"/>
                </a:lnTo>
                <a:lnTo>
                  <a:pt x="53580" y="55160"/>
                </a:lnTo>
                <a:lnTo>
                  <a:pt x="53590" y="55170"/>
                </a:lnTo>
                <a:lnTo>
                  <a:pt x="53600" y="55180"/>
                </a:lnTo>
                <a:lnTo>
                  <a:pt x="53620" y="55190"/>
                </a:lnTo>
                <a:lnTo>
                  <a:pt x="53630" y="55200"/>
                </a:lnTo>
                <a:lnTo>
                  <a:pt x="53650" y="55200"/>
                </a:lnTo>
                <a:lnTo>
                  <a:pt x="53650" y="55210"/>
                </a:lnTo>
                <a:lnTo>
                  <a:pt x="53660" y="55210"/>
                </a:lnTo>
                <a:lnTo>
                  <a:pt x="53670" y="55210"/>
                </a:lnTo>
                <a:lnTo>
                  <a:pt x="53670" y="55200"/>
                </a:lnTo>
                <a:lnTo>
                  <a:pt x="53670" y="55190"/>
                </a:lnTo>
                <a:lnTo>
                  <a:pt x="53670" y="55180"/>
                </a:lnTo>
                <a:lnTo>
                  <a:pt x="53680" y="55190"/>
                </a:lnTo>
                <a:lnTo>
                  <a:pt x="53700" y="55210"/>
                </a:lnTo>
                <a:lnTo>
                  <a:pt x="53720" y="55220"/>
                </a:lnTo>
                <a:lnTo>
                  <a:pt x="53730" y="55220"/>
                </a:lnTo>
                <a:lnTo>
                  <a:pt x="53740" y="55230"/>
                </a:lnTo>
                <a:lnTo>
                  <a:pt x="53750" y="55230"/>
                </a:lnTo>
                <a:lnTo>
                  <a:pt x="53750" y="55240"/>
                </a:lnTo>
                <a:lnTo>
                  <a:pt x="53760" y="55240"/>
                </a:lnTo>
                <a:lnTo>
                  <a:pt x="53770" y="55240"/>
                </a:lnTo>
                <a:lnTo>
                  <a:pt x="53770" y="55230"/>
                </a:lnTo>
                <a:lnTo>
                  <a:pt x="53780" y="55230"/>
                </a:lnTo>
                <a:lnTo>
                  <a:pt x="53780" y="55220"/>
                </a:lnTo>
                <a:lnTo>
                  <a:pt x="53770" y="55190"/>
                </a:lnTo>
                <a:lnTo>
                  <a:pt x="53770" y="55170"/>
                </a:lnTo>
                <a:lnTo>
                  <a:pt x="53770" y="55150"/>
                </a:lnTo>
                <a:lnTo>
                  <a:pt x="53770" y="55140"/>
                </a:lnTo>
                <a:lnTo>
                  <a:pt x="53760" y="55130"/>
                </a:lnTo>
                <a:lnTo>
                  <a:pt x="53760" y="55120"/>
                </a:lnTo>
                <a:lnTo>
                  <a:pt x="53760" y="55110"/>
                </a:lnTo>
                <a:lnTo>
                  <a:pt x="53770" y="55110"/>
                </a:lnTo>
                <a:lnTo>
                  <a:pt x="53780" y="55120"/>
                </a:lnTo>
                <a:lnTo>
                  <a:pt x="53790" y="55180"/>
                </a:lnTo>
                <a:lnTo>
                  <a:pt x="53800" y="55190"/>
                </a:lnTo>
                <a:lnTo>
                  <a:pt x="53800" y="55210"/>
                </a:lnTo>
                <a:lnTo>
                  <a:pt x="53800" y="55220"/>
                </a:lnTo>
                <a:close/>
                <a:moveTo>
                  <a:pt x="53580" y="55130"/>
                </a:moveTo>
                <a:lnTo>
                  <a:pt x="53580" y="55120"/>
                </a:lnTo>
                <a:lnTo>
                  <a:pt x="53570" y="55110"/>
                </a:lnTo>
                <a:lnTo>
                  <a:pt x="53570" y="55100"/>
                </a:lnTo>
                <a:lnTo>
                  <a:pt x="53580" y="55100"/>
                </a:lnTo>
                <a:lnTo>
                  <a:pt x="53590" y="55110"/>
                </a:lnTo>
                <a:lnTo>
                  <a:pt x="53590" y="55120"/>
                </a:lnTo>
                <a:lnTo>
                  <a:pt x="53600" y="55120"/>
                </a:lnTo>
                <a:lnTo>
                  <a:pt x="53610" y="55130"/>
                </a:lnTo>
                <a:lnTo>
                  <a:pt x="53620" y="55140"/>
                </a:lnTo>
                <a:lnTo>
                  <a:pt x="53630" y="55150"/>
                </a:lnTo>
                <a:lnTo>
                  <a:pt x="53640" y="55150"/>
                </a:lnTo>
                <a:lnTo>
                  <a:pt x="53640" y="55160"/>
                </a:lnTo>
                <a:lnTo>
                  <a:pt x="53630" y="55160"/>
                </a:lnTo>
                <a:lnTo>
                  <a:pt x="53620" y="55160"/>
                </a:lnTo>
                <a:lnTo>
                  <a:pt x="53610" y="55160"/>
                </a:lnTo>
                <a:lnTo>
                  <a:pt x="53600" y="55150"/>
                </a:lnTo>
                <a:lnTo>
                  <a:pt x="53590" y="55150"/>
                </a:lnTo>
                <a:lnTo>
                  <a:pt x="53570" y="55130"/>
                </a:lnTo>
                <a:lnTo>
                  <a:pt x="53540" y="55110"/>
                </a:lnTo>
                <a:lnTo>
                  <a:pt x="53520" y="55090"/>
                </a:lnTo>
                <a:lnTo>
                  <a:pt x="53510" y="55090"/>
                </a:lnTo>
                <a:lnTo>
                  <a:pt x="53500" y="55090"/>
                </a:lnTo>
                <a:lnTo>
                  <a:pt x="53490" y="55080"/>
                </a:lnTo>
                <a:lnTo>
                  <a:pt x="53490" y="55070"/>
                </a:lnTo>
                <a:lnTo>
                  <a:pt x="53500" y="55070"/>
                </a:lnTo>
                <a:lnTo>
                  <a:pt x="53520" y="55080"/>
                </a:lnTo>
                <a:lnTo>
                  <a:pt x="53530" y="55090"/>
                </a:lnTo>
                <a:lnTo>
                  <a:pt x="53540" y="55100"/>
                </a:lnTo>
                <a:lnTo>
                  <a:pt x="53550" y="55110"/>
                </a:lnTo>
                <a:lnTo>
                  <a:pt x="53560" y="55120"/>
                </a:lnTo>
                <a:lnTo>
                  <a:pt x="53570" y="55120"/>
                </a:lnTo>
                <a:lnTo>
                  <a:pt x="53580" y="55130"/>
                </a:lnTo>
                <a:close/>
                <a:moveTo>
                  <a:pt x="53890" y="55080"/>
                </a:moveTo>
                <a:lnTo>
                  <a:pt x="53900" y="55100"/>
                </a:lnTo>
                <a:lnTo>
                  <a:pt x="53920" y="55130"/>
                </a:lnTo>
                <a:lnTo>
                  <a:pt x="53940" y="55170"/>
                </a:lnTo>
                <a:lnTo>
                  <a:pt x="53940" y="55180"/>
                </a:lnTo>
                <a:lnTo>
                  <a:pt x="53950" y="55200"/>
                </a:lnTo>
                <a:lnTo>
                  <a:pt x="53950" y="55210"/>
                </a:lnTo>
                <a:lnTo>
                  <a:pt x="53960" y="55220"/>
                </a:lnTo>
                <a:lnTo>
                  <a:pt x="53960" y="55230"/>
                </a:lnTo>
                <a:lnTo>
                  <a:pt x="53980" y="55260"/>
                </a:lnTo>
                <a:lnTo>
                  <a:pt x="53980" y="55270"/>
                </a:lnTo>
                <a:lnTo>
                  <a:pt x="53990" y="55280"/>
                </a:lnTo>
                <a:lnTo>
                  <a:pt x="54000" y="55290"/>
                </a:lnTo>
                <a:lnTo>
                  <a:pt x="54000" y="55300"/>
                </a:lnTo>
                <a:lnTo>
                  <a:pt x="54000" y="55310"/>
                </a:lnTo>
                <a:lnTo>
                  <a:pt x="54010" y="55320"/>
                </a:lnTo>
                <a:lnTo>
                  <a:pt x="54020" y="55340"/>
                </a:lnTo>
                <a:lnTo>
                  <a:pt x="54020" y="55360"/>
                </a:lnTo>
                <a:lnTo>
                  <a:pt x="54030" y="55380"/>
                </a:lnTo>
                <a:lnTo>
                  <a:pt x="54030" y="55390"/>
                </a:lnTo>
                <a:lnTo>
                  <a:pt x="54030" y="55400"/>
                </a:lnTo>
                <a:lnTo>
                  <a:pt x="54030" y="55410"/>
                </a:lnTo>
                <a:lnTo>
                  <a:pt x="54040" y="55420"/>
                </a:lnTo>
                <a:lnTo>
                  <a:pt x="54050" y="55420"/>
                </a:lnTo>
                <a:lnTo>
                  <a:pt x="54040" y="55430"/>
                </a:lnTo>
                <a:lnTo>
                  <a:pt x="54030" y="55430"/>
                </a:lnTo>
                <a:lnTo>
                  <a:pt x="54030" y="55440"/>
                </a:lnTo>
                <a:lnTo>
                  <a:pt x="54040" y="55440"/>
                </a:lnTo>
                <a:lnTo>
                  <a:pt x="54050" y="55440"/>
                </a:lnTo>
                <a:lnTo>
                  <a:pt x="54050" y="55450"/>
                </a:lnTo>
                <a:lnTo>
                  <a:pt x="54040" y="55450"/>
                </a:lnTo>
                <a:lnTo>
                  <a:pt x="54040" y="55460"/>
                </a:lnTo>
                <a:lnTo>
                  <a:pt x="54030" y="55460"/>
                </a:lnTo>
                <a:lnTo>
                  <a:pt x="54020" y="55470"/>
                </a:lnTo>
                <a:lnTo>
                  <a:pt x="54020" y="55480"/>
                </a:lnTo>
                <a:lnTo>
                  <a:pt x="54020" y="55490"/>
                </a:lnTo>
                <a:lnTo>
                  <a:pt x="54040" y="55530"/>
                </a:lnTo>
                <a:lnTo>
                  <a:pt x="54040" y="55540"/>
                </a:lnTo>
                <a:lnTo>
                  <a:pt x="54050" y="55560"/>
                </a:lnTo>
                <a:lnTo>
                  <a:pt x="54050" y="55590"/>
                </a:lnTo>
                <a:lnTo>
                  <a:pt x="54060" y="55600"/>
                </a:lnTo>
                <a:lnTo>
                  <a:pt x="54060" y="55610"/>
                </a:lnTo>
                <a:lnTo>
                  <a:pt x="54060" y="55620"/>
                </a:lnTo>
                <a:lnTo>
                  <a:pt x="54050" y="55620"/>
                </a:lnTo>
                <a:lnTo>
                  <a:pt x="54040" y="55620"/>
                </a:lnTo>
                <a:lnTo>
                  <a:pt x="54040" y="55610"/>
                </a:lnTo>
                <a:lnTo>
                  <a:pt x="54040" y="55600"/>
                </a:lnTo>
                <a:lnTo>
                  <a:pt x="54040" y="55590"/>
                </a:lnTo>
                <a:lnTo>
                  <a:pt x="54030" y="55590"/>
                </a:lnTo>
                <a:lnTo>
                  <a:pt x="54020" y="55580"/>
                </a:lnTo>
                <a:lnTo>
                  <a:pt x="54010" y="55580"/>
                </a:lnTo>
                <a:lnTo>
                  <a:pt x="54010" y="55590"/>
                </a:lnTo>
                <a:lnTo>
                  <a:pt x="54020" y="55600"/>
                </a:lnTo>
                <a:lnTo>
                  <a:pt x="54030" y="55610"/>
                </a:lnTo>
                <a:lnTo>
                  <a:pt x="54040" y="55620"/>
                </a:lnTo>
                <a:lnTo>
                  <a:pt x="54040" y="55630"/>
                </a:lnTo>
                <a:lnTo>
                  <a:pt x="54050" y="55640"/>
                </a:lnTo>
                <a:lnTo>
                  <a:pt x="54060" y="55650"/>
                </a:lnTo>
                <a:lnTo>
                  <a:pt x="54060" y="55660"/>
                </a:lnTo>
                <a:lnTo>
                  <a:pt x="54060" y="55670"/>
                </a:lnTo>
                <a:lnTo>
                  <a:pt x="54050" y="55670"/>
                </a:lnTo>
                <a:lnTo>
                  <a:pt x="54040" y="55660"/>
                </a:lnTo>
                <a:lnTo>
                  <a:pt x="54030" y="55650"/>
                </a:lnTo>
                <a:lnTo>
                  <a:pt x="54020" y="55640"/>
                </a:lnTo>
                <a:lnTo>
                  <a:pt x="54020" y="55630"/>
                </a:lnTo>
                <a:lnTo>
                  <a:pt x="54000" y="55620"/>
                </a:lnTo>
                <a:lnTo>
                  <a:pt x="53990" y="55610"/>
                </a:lnTo>
                <a:lnTo>
                  <a:pt x="53990" y="55600"/>
                </a:lnTo>
                <a:lnTo>
                  <a:pt x="53980" y="55590"/>
                </a:lnTo>
                <a:lnTo>
                  <a:pt x="53970" y="55580"/>
                </a:lnTo>
                <a:lnTo>
                  <a:pt x="53960" y="55570"/>
                </a:lnTo>
                <a:lnTo>
                  <a:pt x="53960" y="55560"/>
                </a:lnTo>
                <a:lnTo>
                  <a:pt x="53970" y="55550"/>
                </a:lnTo>
                <a:lnTo>
                  <a:pt x="53980" y="55550"/>
                </a:lnTo>
                <a:lnTo>
                  <a:pt x="53990" y="55540"/>
                </a:lnTo>
                <a:lnTo>
                  <a:pt x="54000" y="55540"/>
                </a:lnTo>
                <a:lnTo>
                  <a:pt x="54010" y="55540"/>
                </a:lnTo>
                <a:lnTo>
                  <a:pt x="54010" y="55530"/>
                </a:lnTo>
                <a:lnTo>
                  <a:pt x="54010" y="55520"/>
                </a:lnTo>
                <a:lnTo>
                  <a:pt x="54000" y="55510"/>
                </a:lnTo>
                <a:lnTo>
                  <a:pt x="53990" y="55510"/>
                </a:lnTo>
                <a:lnTo>
                  <a:pt x="53990" y="55500"/>
                </a:lnTo>
                <a:lnTo>
                  <a:pt x="53980" y="55490"/>
                </a:lnTo>
                <a:lnTo>
                  <a:pt x="53980" y="55480"/>
                </a:lnTo>
                <a:lnTo>
                  <a:pt x="53990" y="55470"/>
                </a:lnTo>
                <a:lnTo>
                  <a:pt x="53990" y="55460"/>
                </a:lnTo>
                <a:lnTo>
                  <a:pt x="53990" y="55450"/>
                </a:lnTo>
                <a:lnTo>
                  <a:pt x="53980" y="55440"/>
                </a:lnTo>
                <a:lnTo>
                  <a:pt x="53980" y="55430"/>
                </a:lnTo>
                <a:lnTo>
                  <a:pt x="53970" y="55420"/>
                </a:lnTo>
                <a:lnTo>
                  <a:pt x="53970" y="55410"/>
                </a:lnTo>
                <a:lnTo>
                  <a:pt x="53960" y="55390"/>
                </a:lnTo>
                <a:lnTo>
                  <a:pt x="53940" y="55370"/>
                </a:lnTo>
                <a:lnTo>
                  <a:pt x="53930" y="55350"/>
                </a:lnTo>
                <a:lnTo>
                  <a:pt x="53920" y="55340"/>
                </a:lnTo>
                <a:lnTo>
                  <a:pt x="53920" y="55330"/>
                </a:lnTo>
                <a:lnTo>
                  <a:pt x="53920" y="55320"/>
                </a:lnTo>
                <a:lnTo>
                  <a:pt x="53920" y="55310"/>
                </a:lnTo>
                <a:lnTo>
                  <a:pt x="53920" y="55300"/>
                </a:lnTo>
                <a:lnTo>
                  <a:pt x="53910" y="55300"/>
                </a:lnTo>
                <a:lnTo>
                  <a:pt x="53910" y="55290"/>
                </a:lnTo>
                <a:lnTo>
                  <a:pt x="53900" y="55290"/>
                </a:lnTo>
                <a:lnTo>
                  <a:pt x="53890" y="55270"/>
                </a:lnTo>
                <a:lnTo>
                  <a:pt x="53880" y="55260"/>
                </a:lnTo>
                <a:lnTo>
                  <a:pt x="53870" y="55250"/>
                </a:lnTo>
                <a:lnTo>
                  <a:pt x="53870" y="55230"/>
                </a:lnTo>
                <a:lnTo>
                  <a:pt x="53870" y="55220"/>
                </a:lnTo>
                <a:lnTo>
                  <a:pt x="53860" y="55220"/>
                </a:lnTo>
                <a:lnTo>
                  <a:pt x="53850" y="55210"/>
                </a:lnTo>
                <a:lnTo>
                  <a:pt x="53850" y="55200"/>
                </a:lnTo>
                <a:lnTo>
                  <a:pt x="53840" y="55190"/>
                </a:lnTo>
                <a:lnTo>
                  <a:pt x="53830" y="55190"/>
                </a:lnTo>
                <a:lnTo>
                  <a:pt x="53820" y="55180"/>
                </a:lnTo>
                <a:lnTo>
                  <a:pt x="53820" y="55170"/>
                </a:lnTo>
                <a:lnTo>
                  <a:pt x="53810" y="55160"/>
                </a:lnTo>
                <a:lnTo>
                  <a:pt x="53810" y="55150"/>
                </a:lnTo>
                <a:lnTo>
                  <a:pt x="53810" y="55140"/>
                </a:lnTo>
                <a:lnTo>
                  <a:pt x="53820" y="55140"/>
                </a:lnTo>
                <a:lnTo>
                  <a:pt x="53820" y="55130"/>
                </a:lnTo>
                <a:lnTo>
                  <a:pt x="53820" y="55120"/>
                </a:lnTo>
                <a:lnTo>
                  <a:pt x="53830" y="55110"/>
                </a:lnTo>
                <a:lnTo>
                  <a:pt x="53830" y="55100"/>
                </a:lnTo>
                <a:lnTo>
                  <a:pt x="53820" y="55100"/>
                </a:lnTo>
                <a:lnTo>
                  <a:pt x="53820" y="55110"/>
                </a:lnTo>
                <a:lnTo>
                  <a:pt x="53810" y="55110"/>
                </a:lnTo>
                <a:lnTo>
                  <a:pt x="53810" y="55100"/>
                </a:lnTo>
                <a:lnTo>
                  <a:pt x="53810" y="55090"/>
                </a:lnTo>
                <a:lnTo>
                  <a:pt x="53810" y="55080"/>
                </a:lnTo>
                <a:lnTo>
                  <a:pt x="53820" y="55080"/>
                </a:lnTo>
                <a:lnTo>
                  <a:pt x="53830" y="55090"/>
                </a:lnTo>
                <a:lnTo>
                  <a:pt x="53840" y="55090"/>
                </a:lnTo>
                <a:lnTo>
                  <a:pt x="53840" y="55080"/>
                </a:lnTo>
                <a:lnTo>
                  <a:pt x="53830" y="55070"/>
                </a:lnTo>
                <a:lnTo>
                  <a:pt x="53830" y="55060"/>
                </a:lnTo>
                <a:lnTo>
                  <a:pt x="53830" y="55050"/>
                </a:lnTo>
                <a:lnTo>
                  <a:pt x="53840" y="55050"/>
                </a:lnTo>
                <a:lnTo>
                  <a:pt x="53850" y="55040"/>
                </a:lnTo>
                <a:lnTo>
                  <a:pt x="53850" y="55030"/>
                </a:lnTo>
                <a:lnTo>
                  <a:pt x="53840" y="55030"/>
                </a:lnTo>
                <a:lnTo>
                  <a:pt x="53840" y="55020"/>
                </a:lnTo>
                <a:lnTo>
                  <a:pt x="53850" y="55020"/>
                </a:lnTo>
                <a:lnTo>
                  <a:pt x="53860" y="55020"/>
                </a:lnTo>
                <a:lnTo>
                  <a:pt x="53860" y="55030"/>
                </a:lnTo>
                <a:lnTo>
                  <a:pt x="53860" y="55040"/>
                </a:lnTo>
                <a:lnTo>
                  <a:pt x="53860" y="55050"/>
                </a:lnTo>
                <a:lnTo>
                  <a:pt x="53870" y="55060"/>
                </a:lnTo>
                <a:lnTo>
                  <a:pt x="53870" y="55070"/>
                </a:lnTo>
                <a:lnTo>
                  <a:pt x="53880" y="55080"/>
                </a:lnTo>
                <a:lnTo>
                  <a:pt x="53890" y="55080"/>
                </a:lnTo>
                <a:close/>
                <a:moveTo>
                  <a:pt x="53630" y="54950"/>
                </a:moveTo>
                <a:lnTo>
                  <a:pt x="53620" y="54950"/>
                </a:lnTo>
                <a:lnTo>
                  <a:pt x="53620" y="54960"/>
                </a:lnTo>
                <a:lnTo>
                  <a:pt x="53610" y="54960"/>
                </a:lnTo>
                <a:lnTo>
                  <a:pt x="53600" y="54960"/>
                </a:lnTo>
                <a:lnTo>
                  <a:pt x="53590" y="54960"/>
                </a:lnTo>
                <a:lnTo>
                  <a:pt x="53580" y="54970"/>
                </a:lnTo>
                <a:lnTo>
                  <a:pt x="53560" y="54970"/>
                </a:lnTo>
                <a:lnTo>
                  <a:pt x="53550" y="54970"/>
                </a:lnTo>
                <a:lnTo>
                  <a:pt x="53540" y="54960"/>
                </a:lnTo>
                <a:lnTo>
                  <a:pt x="53540" y="54950"/>
                </a:lnTo>
                <a:lnTo>
                  <a:pt x="53550" y="54950"/>
                </a:lnTo>
                <a:lnTo>
                  <a:pt x="53560" y="54950"/>
                </a:lnTo>
                <a:lnTo>
                  <a:pt x="53550" y="54940"/>
                </a:lnTo>
                <a:lnTo>
                  <a:pt x="53540" y="54930"/>
                </a:lnTo>
                <a:lnTo>
                  <a:pt x="53550" y="54930"/>
                </a:lnTo>
                <a:lnTo>
                  <a:pt x="53550" y="54920"/>
                </a:lnTo>
                <a:lnTo>
                  <a:pt x="53560" y="54920"/>
                </a:lnTo>
                <a:lnTo>
                  <a:pt x="53570" y="54920"/>
                </a:lnTo>
                <a:lnTo>
                  <a:pt x="53580" y="54920"/>
                </a:lnTo>
                <a:lnTo>
                  <a:pt x="53590" y="54930"/>
                </a:lnTo>
                <a:lnTo>
                  <a:pt x="53610" y="54930"/>
                </a:lnTo>
                <a:lnTo>
                  <a:pt x="53630" y="54940"/>
                </a:lnTo>
                <a:lnTo>
                  <a:pt x="53640" y="54940"/>
                </a:lnTo>
                <a:lnTo>
                  <a:pt x="53640" y="54950"/>
                </a:lnTo>
                <a:lnTo>
                  <a:pt x="53630" y="54950"/>
                </a:lnTo>
                <a:close/>
                <a:moveTo>
                  <a:pt x="54270" y="55070"/>
                </a:moveTo>
                <a:lnTo>
                  <a:pt x="54260" y="55070"/>
                </a:lnTo>
                <a:lnTo>
                  <a:pt x="54260" y="55060"/>
                </a:lnTo>
                <a:lnTo>
                  <a:pt x="54260" y="55050"/>
                </a:lnTo>
                <a:lnTo>
                  <a:pt x="54250" y="55050"/>
                </a:lnTo>
                <a:lnTo>
                  <a:pt x="54240" y="55040"/>
                </a:lnTo>
                <a:lnTo>
                  <a:pt x="54230" y="55020"/>
                </a:lnTo>
                <a:lnTo>
                  <a:pt x="54230" y="55000"/>
                </a:lnTo>
                <a:lnTo>
                  <a:pt x="54220" y="54990"/>
                </a:lnTo>
                <a:lnTo>
                  <a:pt x="54220" y="54980"/>
                </a:lnTo>
                <a:lnTo>
                  <a:pt x="54210" y="54970"/>
                </a:lnTo>
                <a:lnTo>
                  <a:pt x="54200" y="54940"/>
                </a:lnTo>
                <a:lnTo>
                  <a:pt x="54200" y="54920"/>
                </a:lnTo>
                <a:lnTo>
                  <a:pt x="54190" y="54900"/>
                </a:lnTo>
                <a:lnTo>
                  <a:pt x="54190" y="54890"/>
                </a:lnTo>
                <a:lnTo>
                  <a:pt x="54190" y="54880"/>
                </a:lnTo>
                <a:lnTo>
                  <a:pt x="54200" y="54880"/>
                </a:lnTo>
                <a:lnTo>
                  <a:pt x="54210" y="54890"/>
                </a:lnTo>
                <a:lnTo>
                  <a:pt x="54220" y="54890"/>
                </a:lnTo>
                <a:lnTo>
                  <a:pt x="54220" y="54900"/>
                </a:lnTo>
                <a:lnTo>
                  <a:pt x="54230" y="54910"/>
                </a:lnTo>
                <a:lnTo>
                  <a:pt x="54230" y="54920"/>
                </a:lnTo>
                <a:lnTo>
                  <a:pt x="54240" y="54930"/>
                </a:lnTo>
                <a:lnTo>
                  <a:pt x="54240" y="54940"/>
                </a:lnTo>
                <a:lnTo>
                  <a:pt x="54250" y="54950"/>
                </a:lnTo>
                <a:lnTo>
                  <a:pt x="54250" y="54960"/>
                </a:lnTo>
                <a:lnTo>
                  <a:pt x="54260" y="54970"/>
                </a:lnTo>
                <a:lnTo>
                  <a:pt x="54260" y="54980"/>
                </a:lnTo>
                <a:lnTo>
                  <a:pt x="54270" y="54990"/>
                </a:lnTo>
                <a:lnTo>
                  <a:pt x="54280" y="55000"/>
                </a:lnTo>
                <a:lnTo>
                  <a:pt x="54280" y="55010"/>
                </a:lnTo>
                <a:lnTo>
                  <a:pt x="54280" y="55020"/>
                </a:lnTo>
                <a:lnTo>
                  <a:pt x="54280" y="55030"/>
                </a:lnTo>
                <a:lnTo>
                  <a:pt x="54270" y="55040"/>
                </a:lnTo>
                <a:lnTo>
                  <a:pt x="54270" y="55050"/>
                </a:lnTo>
                <a:lnTo>
                  <a:pt x="54270" y="55060"/>
                </a:lnTo>
                <a:lnTo>
                  <a:pt x="54270" y="55070"/>
                </a:lnTo>
                <a:close/>
                <a:moveTo>
                  <a:pt x="53710" y="54860"/>
                </a:moveTo>
                <a:lnTo>
                  <a:pt x="53700" y="54860"/>
                </a:lnTo>
                <a:lnTo>
                  <a:pt x="53700" y="54870"/>
                </a:lnTo>
                <a:lnTo>
                  <a:pt x="53690" y="54870"/>
                </a:lnTo>
                <a:lnTo>
                  <a:pt x="53680" y="54860"/>
                </a:lnTo>
                <a:lnTo>
                  <a:pt x="53670" y="54860"/>
                </a:lnTo>
                <a:lnTo>
                  <a:pt x="53660" y="54860"/>
                </a:lnTo>
                <a:lnTo>
                  <a:pt x="53660" y="54850"/>
                </a:lnTo>
                <a:lnTo>
                  <a:pt x="53670" y="54840"/>
                </a:lnTo>
                <a:lnTo>
                  <a:pt x="53680" y="54830"/>
                </a:lnTo>
                <a:lnTo>
                  <a:pt x="53690" y="54830"/>
                </a:lnTo>
                <a:lnTo>
                  <a:pt x="53700" y="54830"/>
                </a:lnTo>
                <a:lnTo>
                  <a:pt x="53710" y="54840"/>
                </a:lnTo>
                <a:lnTo>
                  <a:pt x="53710" y="54850"/>
                </a:lnTo>
                <a:lnTo>
                  <a:pt x="53710" y="54860"/>
                </a:lnTo>
                <a:close/>
                <a:moveTo>
                  <a:pt x="53250" y="54740"/>
                </a:moveTo>
                <a:lnTo>
                  <a:pt x="53260" y="54740"/>
                </a:lnTo>
                <a:lnTo>
                  <a:pt x="53260" y="54730"/>
                </a:lnTo>
                <a:lnTo>
                  <a:pt x="53270" y="54740"/>
                </a:lnTo>
                <a:lnTo>
                  <a:pt x="53260" y="54740"/>
                </a:lnTo>
                <a:lnTo>
                  <a:pt x="53250" y="54740"/>
                </a:lnTo>
                <a:close/>
                <a:moveTo>
                  <a:pt x="54060" y="54810"/>
                </a:moveTo>
                <a:lnTo>
                  <a:pt x="54050" y="54810"/>
                </a:lnTo>
                <a:lnTo>
                  <a:pt x="54040" y="54800"/>
                </a:lnTo>
                <a:lnTo>
                  <a:pt x="54030" y="54790"/>
                </a:lnTo>
                <a:lnTo>
                  <a:pt x="54000" y="54750"/>
                </a:lnTo>
                <a:lnTo>
                  <a:pt x="53990" y="54740"/>
                </a:lnTo>
                <a:lnTo>
                  <a:pt x="53990" y="54730"/>
                </a:lnTo>
                <a:lnTo>
                  <a:pt x="53990" y="54720"/>
                </a:lnTo>
                <a:lnTo>
                  <a:pt x="54000" y="54710"/>
                </a:lnTo>
                <a:lnTo>
                  <a:pt x="54000" y="54690"/>
                </a:lnTo>
                <a:lnTo>
                  <a:pt x="54000" y="54680"/>
                </a:lnTo>
                <a:lnTo>
                  <a:pt x="54000" y="54670"/>
                </a:lnTo>
                <a:lnTo>
                  <a:pt x="54000" y="54660"/>
                </a:lnTo>
                <a:lnTo>
                  <a:pt x="53980" y="54640"/>
                </a:lnTo>
                <a:lnTo>
                  <a:pt x="53970" y="54630"/>
                </a:lnTo>
                <a:lnTo>
                  <a:pt x="53960" y="54620"/>
                </a:lnTo>
                <a:lnTo>
                  <a:pt x="53970" y="54620"/>
                </a:lnTo>
                <a:lnTo>
                  <a:pt x="53980" y="54620"/>
                </a:lnTo>
                <a:lnTo>
                  <a:pt x="53990" y="54630"/>
                </a:lnTo>
                <a:lnTo>
                  <a:pt x="54000" y="54640"/>
                </a:lnTo>
                <a:lnTo>
                  <a:pt x="54010" y="54660"/>
                </a:lnTo>
                <a:lnTo>
                  <a:pt x="54020" y="54670"/>
                </a:lnTo>
                <a:lnTo>
                  <a:pt x="54030" y="54690"/>
                </a:lnTo>
                <a:lnTo>
                  <a:pt x="54050" y="54730"/>
                </a:lnTo>
                <a:lnTo>
                  <a:pt x="54050" y="54740"/>
                </a:lnTo>
                <a:lnTo>
                  <a:pt x="54060" y="54750"/>
                </a:lnTo>
                <a:lnTo>
                  <a:pt x="54070" y="54770"/>
                </a:lnTo>
                <a:lnTo>
                  <a:pt x="54070" y="54780"/>
                </a:lnTo>
                <a:lnTo>
                  <a:pt x="54080" y="54780"/>
                </a:lnTo>
                <a:lnTo>
                  <a:pt x="54080" y="54790"/>
                </a:lnTo>
                <a:lnTo>
                  <a:pt x="54080" y="54800"/>
                </a:lnTo>
                <a:lnTo>
                  <a:pt x="54070" y="54800"/>
                </a:lnTo>
                <a:lnTo>
                  <a:pt x="54060" y="54810"/>
                </a:lnTo>
                <a:close/>
                <a:moveTo>
                  <a:pt x="54200" y="54690"/>
                </a:moveTo>
                <a:lnTo>
                  <a:pt x="54200" y="54700"/>
                </a:lnTo>
                <a:lnTo>
                  <a:pt x="54200" y="54710"/>
                </a:lnTo>
                <a:lnTo>
                  <a:pt x="54200" y="54720"/>
                </a:lnTo>
                <a:lnTo>
                  <a:pt x="54190" y="54720"/>
                </a:lnTo>
                <a:lnTo>
                  <a:pt x="54180" y="54700"/>
                </a:lnTo>
                <a:lnTo>
                  <a:pt x="54180" y="54710"/>
                </a:lnTo>
                <a:lnTo>
                  <a:pt x="54180" y="54720"/>
                </a:lnTo>
                <a:lnTo>
                  <a:pt x="54170" y="54730"/>
                </a:lnTo>
                <a:lnTo>
                  <a:pt x="54180" y="54740"/>
                </a:lnTo>
                <a:lnTo>
                  <a:pt x="54180" y="54750"/>
                </a:lnTo>
                <a:lnTo>
                  <a:pt x="54190" y="54760"/>
                </a:lnTo>
                <a:lnTo>
                  <a:pt x="54200" y="54780"/>
                </a:lnTo>
                <a:lnTo>
                  <a:pt x="54200" y="54790"/>
                </a:lnTo>
                <a:lnTo>
                  <a:pt x="54210" y="54800"/>
                </a:lnTo>
                <a:lnTo>
                  <a:pt x="54210" y="54810"/>
                </a:lnTo>
                <a:lnTo>
                  <a:pt x="54220" y="54810"/>
                </a:lnTo>
                <a:lnTo>
                  <a:pt x="54220" y="54820"/>
                </a:lnTo>
                <a:lnTo>
                  <a:pt x="54210" y="54820"/>
                </a:lnTo>
                <a:lnTo>
                  <a:pt x="54200" y="54820"/>
                </a:lnTo>
                <a:lnTo>
                  <a:pt x="54200" y="54830"/>
                </a:lnTo>
                <a:lnTo>
                  <a:pt x="54200" y="54840"/>
                </a:lnTo>
                <a:lnTo>
                  <a:pt x="54190" y="54840"/>
                </a:lnTo>
                <a:lnTo>
                  <a:pt x="54190" y="54850"/>
                </a:lnTo>
                <a:lnTo>
                  <a:pt x="54180" y="54850"/>
                </a:lnTo>
                <a:lnTo>
                  <a:pt x="54180" y="54860"/>
                </a:lnTo>
                <a:lnTo>
                  <a:pt x="54170" y="54860"/>
                </a:lnTo>
                <a:lnTo>
                  <a:pt x="54160" y="54870"/>
                </a:lnTo>
                <a:lnTo>
                  <a:pt x="54150" y="54870"/>
                </a:lnTo>
                <a:lnTo>
                  <a:pt x="54150" y="54860"/>
                </a:lnTo>
                <a:lnTo>
                  <a:pt x="54140" y="54860"/>
                </a:lnTo>
                <a:lnTo>
                  <a:pt x="54140" y="54850"/>
                </a:lnTo>
                <a:lnTo>
                  <a:pt x="54140" y="54840"/>
                </a:lnTo>
                <a:lnTo>
                  <a:pt x="54140" y="54830"/>
                </a:lnTo>
                <a:lnTo>
                  <a:pt x="54140" y="54820"/>
                </a:lnTo>
                <a:lnTo>
                  <a:pt x="54130" y="54820"/>
                </a:lnTo>
                <a:lnTo>
                  <a:pt x="54130" y="54810"/>
                </a:lnTo>
                <a:lnTo>
                  <a:pt x="54120" y="54810"/>
                </a:lnTo>
                <a:lnTo>
                  <a:pt x="54120" y="54800"/>
                </a:lnTo>
                <a:lnTo>
                  <a:pt x="54110" y="54800"/>
                </a:lnTo>
                <a:lnTo>
                  <a:pt x="54110" y="54790"/>
                </a:lnTo>
                <a:lnTo>
                  <a:pt x="54100" y="54790"/>
                </a:lnTo>
                <a:lnTo>
                  <a:pt x="54100" y="54780"/>
                </a:lnTo>
                <a:lnTo>
                  <a:pt x="54090" y="54780"/>
                </a:lnTo>
                <a:lnTo>
                  <a:pt x="54090" y="54770"/>
                </a:lnTo>
                <a:lnTo>
                  <a:pt x="54080" y="54770"/>
                </a:lnTo>
                <a:lnTo>
                  <a:pt x="54080" y="54760"/>
                </a:lnTo>
                <a:lnTo>
                  <a:pt x="54080" y="54750"/>
                </a:lnTo>
                <a:lnTo>
                  <a:pt x="54070" y="54740"/>
                </a:lnTo>
                <a:lnTo>
                  <a:pt x="54060" y="54740"/>
                </a:lnTo>
                <a:lnTo>
                  <a:pt x="54060" y="54730"/>
                </a:lnTo>
                <a:lnTo>
                  <a:pt x="54050" y="54730"/>
                </a:lnTo>
                <a:lnTo>
                  <a:pt x="54050" y="54720"/>
                </a:lnTo>
                <a:lnTo>
                  <a:pt x="54050" y="54710"/>
                </a:lnTo>
                <a:lnTo>
                  <a:pt x="54050" y="54700"/>
                </a:lnTo>
                <a:lnTo>
                  <a:pt x="54060" y="54700"/>
                </a:lnTo>
                <a:lnTo>
                  <a:pt x="54070" y="54700"/>
                </a:lnTo>
                <a:lnTo>
                  <a:pt x="54080" y="54700"/>
                </a:lnTo>
                <a:lnTo>
                  <a:pt x="54060" y="54670"/>
                </a:lnTo>
                <a:lnTo>
                  <a:pt x="54050" y="54650"/>
                </a:lnTo>
                <a:lnTo>
                  <a:pt x="54040" y="54610"/>
                </a:lnTo>
                <a:lnTo>
                  <a:pt x="54030" y="54580"/>
                </a:lnTo>
                <a:lnTo>
                  <a:pt x="54030" y="54570"/>
                </a:lnTo>
                <a:lnTo>
                  <a:pt x="54040" y="54570"/>
                </a:lnTo>
                <a:lnTo>
                  <a:pt x="54090" y="54580"/>
                </a:lnTo>
                <a:lnTo>
                  <a:pt x="54100" y="54580"/>
                </a:lnTo>
                <a:lnTo>
                  <a:pt x="54140" y="54600"/>
                </a:lnTo>
                <a:lnTo>
                  <a:pt x="54160" y="54620"/>
                </a:lnTo>
                <a:lnTo>
                  <a:pt x="54170" y="54630"/>
                </a:lnTo>
                <a:lnTo>
                  <a:pt x="54180" y="54650"/>
                </a:lnTo>
                <a:lnTo>
                  <a:pt x="54190" y="54670"/>
                </a:lnTo>
                <a:lnTo>
                  <a:pt x="54200" y="54690"/>
                </a:lnTo>
                <a:close/>
                <a:moveTo>
                  <a:pt x="53560" y="54560"/>
                </a:moveTo>
                <a:lnTo>
                  <a:pt x="53540" y="54540"/>
                </a:lnTo>
                <a:lnTo>
                  <a:pt x="53540" y="54530"/>
                </a:lnTo>
                <a:lnTo>
                  <a:pt x="53540" y="54520"/>
                </a:lnTo>
                <a:lnTo>
                  <a:pt x="53530" y="54520"/>
                </a:lnTo>
                <a:lnTo>
                  <a:pt x="53530" y="54510"/>
                </a:lnTo>
                <a:lnTo>
                  <a:pt x="53530" y="54500"/>
                </a:lnTo>
                <a:lnTo>
                  <a:pt x="53530" y="54490"/>
                </a:lnTo>
                <a:lnTo>
                  <a:pt x="53520" y="54490"/>
                </a:lnTo>
                <a:lnTo>
                  <a:pt x="53520" y="54480"/>
                </a:lnTo>
                <a:lnTo>
                  <a:pt x="53520" y="54470"/>
                </a:lnTo>
                <a:lnTo>
                  <a:pt x="53520" y="54460"/>
                </a:lnTo>
                <a:lnTo>
                  <a:pt x="53510" y="54450"/>
                </a:lnTo>
                <a:lnTo>
                  <a:pt x="53460" y="54350"/>
                </a:lnTo>
                <a:lnTo>
                  <a:pt x="53450" y="54350"/>
                </a:lnTo>
                <a:lnTo>
                  <a:pt x="53450" y="54340"/>
                </a:lnTo>
                <a:lnTo>
                  <a:pt x="53450" y="54330"/>
                </a:lnTo>
                <a:lnTo>
                  <a:pt x="53360" y="54240"/>
                </a:lnTo>
                <a:lnTo>
                  <a:pt x="53360" y="54230"/>
                </a:lnTo>
                <a:lnTo>
                  <a:pt x="53350" y="54230"/>
                </a:lnTo>
                <a:lnTo>
                  <a:pt x="53340" y="54230"/>
                </a:lnTo>
                <a:lnTo>
                  <a:pt x="53320" y="54220"/>
                </a:lnTo>
                <a:lnTo>
                  <a:pt x="53290" y="54210"/>
                </a:lnTo>
                <a:lnTo>
                  <a:pt x="53270" y="54200"/>
                </a:lnTo>
                <a:lnTo>
                  <a:pt x="53260" y="54200"/>
                </a:lnTo>
                <a:lnTo>
                  <a:pt x="53250" y="54200"/>
                </a:lnTo>
                <a:lnTo>
                  <a:pt x="53220" y="54190"/>
                </a:lnTo>
                <a:lnTo>
                  <a:pt x="53180" y="54170"/>
                </a:lnTo>
                <a:lnTo>
                  <a:pt x="53170" y="54170"/>
                </a:lnTo>
                <a:lnTo>
                  <a:pt x="53170" y="54160"/>
                </a:lnTo>
                <a:lnTo>
                  <a:pt x="53160" y="54160"/>
                </a:lnTo>
                <a:lnTo>
                  <a:pt x="53150" y="54160"/>
                </a:lnTo>
                <a:lnTo>
                  <a:pt x="53130" y="54150"/>
                </a:lnTo>
                <a:lnTo>
                  <a:pt x="53090" y="54130"/>
                </a:lnTo>
                <a:lnTo>
                  <a:pt x="53000" y="54110"/>
                </a:lnTo>
                <a:lnTo>
                  <a:pt x="52950" y="54090"/>
                </a:lnTo>
                <a:lnTo>
                  <a:pt x="52930" y="54080"/>
                </a:lnTo>
                <a:lnTo>
                  <a:pt x="52920" y="54060"/>
                </a:lnTo>
                <a:lnTo>
                  <a:pt x="52910" y="54050"/>
                </a:lnTo>
                <a:lnTo>
                  <a:pt x="52910" y="54040"/>
                </a:lnTo>
                <a:lnTo>
                  <a:pt x="52900" y="54030"/>
                </a:lnTo>
                <a:lnTo>
                  <a:pt x="52900" y="54020"/>
                </a:lnTo>
                <a:lnTo>
                  <a:pt x="52890" y="54010"/>
                </a:lnTo>
                <a:lnTo>
                  <a:pt x="52890" y="54000"/>
                </a:lnTo>
                <a:lnTo>
                  <a:pt x="52890" y="53990"/>
                </a:lnTo>
                <a:lnTo>
                  <a:pt x="52880" y="53990"/>
                </a:lnTo>
                <a:lnTo>
                  <a:pt x="52880" y="53980"/>
                </a:lnTo>
                <a:lnTo>
                  <a:pt x="52880" y="53970"/>
                </a:lnTo>
                <a:lnTo>
                  <a:pt x="52870" y="53960"/>
                </a:lnTo>
                <a:lnTo>
                  <a:pt x="52870" y="53950"/>
                </a:lnTo>
                <a:lnTo>
                  <a:pt x="52860" y="53950"/>
                </a:lnTo>
                <a:lnTo>
                  <a:pt x="52860" y="53940"/>
                </a:lnTo>
                <a:lnTo>
                  <a:pt x="52850" y="53940"/>
                </a:lnTo>
                <a:lnTo>
                  <a:pt x="52850" y="53930"/>
                </a:lnTo>
                <a:lnTo>
                  <a:pt x="52840" y="53920"/>
                </a:lnTo>
                <a:lnTo>
                  <a:pt x="52840" y="53910"/>
                </a:lnTo>
                <a:lnTo>
                  <a:pt x="52840" y="53900"/>
                </a:lnTo>
                <a:lnTo>
                  <a:pt x="52840" y="53870"/>
                </a:lnTo>
                <a:lnTo>
                  <a:pt x="52840" y="53860"/>
                </a:lnTo>
                <a:lnTo>
                  <a:pt x="52840" y="53850"/>
                </a:lnTo>
                <a:lnTo>
                  <a:pt x="52840" y="53840"/>
                </a:lnTo>
                <a:lnTo>
                  <a:pt x="52840" y="53830"/>
                </a:lnTo>
                <a:lnTo>
                  <a:pt x="52840" y="53820"/>
                </a:lnTo>
                <a:lnTo>
                  <a:pt x="52840" y="53810"/>
                </a:lnTo>
                <a:lnTo>
                  <a:pt x="52840" y="53800"/>
                </a:lnTo>
                <a:lnTo>
                  <a:pt x="52840" y="53790"/>
                </a:lnTo>
                <a:lnTo>
                  <a:pt x="52840" y="53780"/>
                </a:lnTo>
                <a:lnTo>
                  <a:pt x="52840" y="53770"/>
                </a:lnTo>
                <a:lnTo>
                  <a:pt x="52840" y="53760"/>
                </a:lnTo>
                <a:lnTo>
                  <a:pt x="52840" y="53750"/>
                </a:lnTo>
                <a:lnTo>
                  <a:pt x="52840" y="53740"/>
                </a:lnTo>
                <a:lnTo>
                  <a:pt x="52840" y="53730"/>
                </a:lnTo>
                <a:lnTo>
                  <a:pt x="52850" y="53720"/>
                </a:lnTo>
                <a:lnTo>
                  <a:pt x="52850" y="53710"/>
                </a:lnTo>
                <a:lnTo>
                  <a:pt x="52860" y="53700"/>
                </a:lnTo>
                <a:lnTo>
                  <a:pt x="52860" y="53690"/>
                </a:lnTo>
                <a:lnTo>
                  <a:pt x="52860" y="53680"/>
                </a:lnTo>
                <a:lnTo>
                  <a:pt x="52870" y="53670"/>
                </a:lnTo>
                <a:lnTo>
                  <a:pt x="52870" y="53660"/>
                </a:lnTo>
                <a:lnTo>
                  <a:pt x="52870" y="53650"/>
                </a:lnTo>
                <a:lnTo>
                  <a:pt x="52870" y="53640"/>
                </a:lnTo>
                <a:lnTo>
                  <a:pt x="52870" y="53630"/>
                </a:lnTo>
                <a:lnTo>
                  <a:pt x="52880" y="53630"/>
                </a:lnTo>
                <a:lnTo>
                  <a:pt x="52880" y="53620"/>
                </a:lnTo>
                <a:lnTo>
                  <a:pt x="52880" y="53610"/>
                </a:lnTo>
                <a:lnTo>
                  <a:pt x="52890" y="53610"/>
                </a:lnTo>
                <a:lnTo>
                  <a:pt x="52890" y="53600"/>
                </a:lnTo>
                <a:lnTo>
                  <a:pt x="52890" y="53590"/>
                </a:lnTo>
                <a:lnTo>
                  <a:pt x="52900" y="53590"/>
                </a:lnTo>
                <a:lnTo>
                  <a:pt x="52900" y="53580"/>
                </a:lnTo>
                <a:lnTo>
                  <a:pt x="52910" y="53570"/>
                </a:lnTo>
                <a:lnTo>
                  <a:pt x="52910" y="53560"/>
                </a:lnTo>
                <a:lnTo>
                  <a:pt x="52910" y="53550"/>
                </a:lnTo>
                <a:lnTo>
                  <a:pt x="52920" y="53550"/>
                </a:lnTo>
                <a:lnTo>
                  <a:pt x="52920" y="53540"/>
                </a:lnTo>
                <a:lnTo>
                  <a:pt x="52920" y="53530"/>
                </a:lnTo>
                <a:lnTo>
                  <a:pt x="52930" y="53530"/>
                </a:lnTo>
                <a:lnTo>
                  <a:pt x="52930" y="53520"/>
                </a:lnTo>
                <a:lnTo>
                  <a:pt x="52930" y="53510"/>
                </a:lnTo>
                <a:lnTo>
                  <a:pt x="52940" y="53510"/>
                </a:lnTo>
                <a:lnTo>
                  <a:pt x="52940" y="53500"/>
                </a:lnTo>
                <a:lnTo>
                  <a:pt x="52940" y="53490"/>
                </a:lnTo>
                <a:lnTo>
                  <a:pt x="52950" y="53490"/>
                </a:lnTo>
                <a:lnTo>
                  <a:pt x="52950" y="53480"/>
                </a:lnTo>
                <a:lnTo>
                  <a:pt x="52960" y="53480"/>
                </a:lnTo>
                <a:lnTo>
                  <a:pt x="52960" y="53470"/>
                </a:lnTo>
                <a:lnTo>
                  <a:pt x="52970" y="53470"/>
                </a:lnTo>
                <a:lnTo>
                  <a:pt x="52970" y="53460"/>
                </a:lnTo>
                <a:lnTo>
                  <a:pt x="52980" y="53460"/>
                </a:lnTo>
                <a:lnTo>
                  <a:pt x="52980" y="53450"/>
                </a:lnTo>
                <a:lnTo>
                  <a:pt x="52990" y="53450"/>
                </a:lnTo>
                <a:lnTo>
                  <a:pt x="52990" y="53440"/>
                </a:lnTo>
                <a:lnTo>
                  <a:pt x="53000" y="53440"/>
                </a:lnTo>
                <a:lnTo>
                  <a:pt x="53000" y="53430"/>
                </a:lnTo>
                <a:lnTo>
                  <a:pt x="53000" y="53420"/>
                </a:lnTo>
                <a:lnTo>
                  <a:pt x="53010" y="53420"/>
                </a:lnTo>
                <a:lnTo>
                  <a:pt x="53010" y="53410"/>
                </a:lnTo>
                <a:lnTo>
                  <a:pt x="53010" y="53400"/>
                </a:lnTo>
                <a:lnTo>
                  <a:pt x="53020" y="53400"/>
                </a:lnTo>
                <a:lnTo>
                  <a:pt x="53020" y="53390"/>
                </a:lnTo>
                <a:lnTo>
                  <a:pt x="53020" y="53380"/>
                </a:lnTo>
                <a:lnTo>
                  <a:pt x="53030" y="53380"/>
                </a:lnTo>
                <a:lnTo>
                  <a:pt x="53030" y="53370"/>
                </a:lnTo>
                <a:lnTo>
                  <a:pt x="53030" y="53360"/>
                </a:lnTo>
                <a:lnTo>
                  <a:pt x="53040" y="53360"/>
                </a:lnTo>
                <a:lnTo>
                  <a:pt x="53040" y="53350"/>
                </a:lnTo>
                <a:lnTo>
                  <a:pt x="53040" y="53340"/>
                </a:lnTo>
                <a:lnTo>
                  <a:pt x="53050" y="53340"/>
                </a:lnTo>
                <a:lnTo>
                  <a:pt x="53050" y="53330"/>
                </a:lnTo>
                <a:lnTo>
                  <a:pt x="53060" y="53330"/>
                </a:lnTo>
                <a:lnTo>
                  <a:pt x="53060" y="53320"/>
                </a:lnTo>
                <a:lnTo>
                  <a:pt x="53070" y="53310"/>
                </a:lnTo>
                <a:lnTo>
                  <a:pt x="53070" y="53300"/>
                </a:lnTo>
                <a:lnTo>
                  <a:pt x="53080" y="53300"/>
                </a:lnTo>
                <a:lnTo>
                  <a:pt x="53080" y="53290"/>
                </a:lnTo>
                <a:lnTo>
                  <a:pt x="53080" y="53280"/>
                </a:lnTo>
                <a:lnTo>
                  <a:pt x="53090" y="53280"/>
                </a:lnTo>
                <a:lnTo>
                  <a:pt x="53090" y="53270"/>
                </a:lnTo>
                <a:lnTo>
                  <a:pt x="53100" y="53270"/>
                </a:lnTo>
                <a:lnTo>
                  <a:pt x="53100" y="53260"/>
                </a:lnTo>
                <a:lnTo>
                  <a:pt x="53110" y="53260"/>
                </a:lnTo>
                <a:lnTo>
                  <a:pt x="53110" y="53250"/>
                </a:lnTo>
                <a:lnTo>
                  <a:pt x="53120" y="53240"/>
                </a:lnTo>
                <a:lnTo>
                  <a:pt x="53120" y="53230"/>
                </a:lnTo>
                <a:lnTo>
                  <a:pt x="53130" y="53230"/>
                </a:lnTo>
                <a:lnTo>
                  <a:pt x="53130" y="53220"/>
                </a:lnTo>
                <a:lnTo>
                  <a:pt x="53140" y="53210"/>
                </a:lnTo>
                <a:lnTo>
                  <a:pt x="53140" y="53200"/>
                </a:lnTo>
                <a:lnTo>
                  <a:pt x="53150" y="53200"/>
                </a:lnTo>
                <a:lnTo>
                  <a:pt x="53150" y="53190"/>
                </a:lnTo>
                <a:lnTo>
                  <a:pt x="53160" y="53190"/>
                </a:lnTo>
                <a:lnTo>
                  <a:pt x="53160" y="53180"/>
                </a:lnTo>
                <a:lnTo>
                  <a:pt x="53170" y="53170"/>
                </a:lnTo>
                <a:lnTo>
                  <a:pt x="53170" y="53160"/>
                </a:lnTo>
                <a:lnTo>
                  <a:pt x="53180" y="53160"/>
                </a:lnTo>
                <a:lnTo>
                  <a:pt x="53180" y="53150"/>
                </a:lnTo>
                <a:lnTo>
                  <a:pt x="53190" y="53150"/>
                </a:lnTo>
                <a:lnTo>
                  <a:pt x="53190" y="53140"/>
                </a:lnTo>
                <a:lnTo>
                  <a:pt x="53200" y="53140"/>
                </a:lnTo>
                <a:lnTo>
                  <a:pt x="53200" y="53130"/>
                </a:lnTo>
                <a:lnTo>
                  <a:pt x="53210" y="53130"/>
                </a:lnTo>
                <a:lnTo>
                  <a:pt x="53210" y="53120"/>
                </a:lnTo>
                <a:lnTo>
                  <a:pt x="53220" y="53120"/>
                </a:lnTo>
                <a:lnTo>
                  <a:pt x="53220" y="53110"/>
                </a:lnTo>
                <a:lnTo>
                  <a:pt x="53220" y="53100"/>
                </a:lnTo>
                <a:lnTo>
                  <a:pt x="53230" y="53100"/>
                </a:lnTo>
                <a:lnTo>
                  <a:pt x="53230" y="53090"/>
                </a:lnTo>
                <a:lnTo>
                  <a:pt x="53240" y="53090"/>
                </a:lnTo>
                <a:lnTo>
                  <a:pt x="53240" y="53080"/>
                </a:lnTo>
                <a:lnTo>
                  <a:pt x="53250" y="53080"/>
                </a:lnTo>
                <a:lnTo>
                  <a:pt x="53250" y="53070"/>
                </a:lnTo>
                <a:lnTo>
                  <a:pt x="53260" y="53070"/>
                </a:lnTo>
                <a:lnTo>
                  <a:pt x="53260" y="53060"/>
                </a:lnTo>
                <a:lnTo>
                  <a:pt x="53270" y="53060"/>
                </a:lnTo>
                <a:lnTo>
                  <a:pt x="53270" y="53050"/>
                </a:lnTo>
                <a:lnTo>
                  <a:pt x="53280" y="53040"/>
                </a:lnTo>
                <a:lnTo>
                  <a:pt x="53280" y="53030"/>
                </a:lnTo>
                <a:lnTo>
                  <a:pt x="53290" y="53030"/>
                </a:lnTo>
                <a:lnTo>
                  <a:pt x="53290" y="53020"/>
                </a:lnTo>
                <a:lnTo>
                  <a:pt x="53290" y="53010"/>
                </a:lnTo>
                <a:lnTo>
                  <a:pt x="53300" y="53010"/>
                </a:lnTo>
                <a:lnTo>
                  <a:pt x="53300" y="53000"/>
                </a:lnTo>
                <a:lnTo>
                  <a:pt x="53300" y="52990"/>
                </a:lnTo>
                <a:lnTo>
                  <a:pt x="53310" y="52990"/>
                </a:lnTo>
                <a:lnTo>
                  <a:pt x="53310" y="52980"/>
                </a:lnTo>
                <a:lnTo>
                  <a:pt x="53310" y="52970"/>
                </a:lnTo>
                <a:lnTo>
                  <a:pt x="53320" y="52970"/>
                </a:lnTo>
                <a:lnTo>
                  <a:pt x="53320" y="52960"/>
                </a:lnTo>
                <a:lnTo>
                  <a:pt x="53330" y="52960"/>
                </a:lnTo>
                <a:lnTo>
                  <a:pt x="53330" y="52950"/>
                </a:lnTo>
                <a:lnTo>
                  <a:pt x="53330" y="52940"/>
                </a:lnTo>
                <a:lnTo>
                  <a:pt x="53340" y="52940"/>
                </a:lnTo>
                <a:lnTo>
                  <a:pt x="53340" y="52930"/>
                </a:lnTo>
                <a:lnTo>
                  <a:pt x="53340" y="52920"/>
                </a:lnTo>
                <a:lnTo>
                  <a:pt x="53340" y="52910"/>
                </a:lnTo>
                <a:lnTo>
                  <a:pt x="53340" y="52900"/>
                </a:lnTo>
                <a:lnTo>
                  <a:pt x="53350" y="52900"/>
                </a:lnTo>
                <a:lnTo>
                  <a:pt x="53350" y="52890"/>
                </a:lnTo>
                <a:lnTo>
                  <a:pt x="53350" y="52880"/>
                </a:lnTo>
                <a:lnTo>
                  <a:pt x="53350" y="52870"/>
                </a:lnTo>
                <a:lnTo>
                  <a:pt x="53350" y="52860"/>
                </a:lnTo>
                <a:lnTo>
                  <a:pt x="53360" y="52860"/>
                </a:lnTo>
                <a:lnTo>
                  <a:pt x="53360" y="52850"/>
                </a:lnTo>
                <a:lnTo>
                  <a:pt x="53370" y="52850"/>
                </a:lnTo>
                <a:lnTo>
                  <a:pt x="53370" y="52840"/>
                </a:lnTo>
                <a:lnTo>
                  <a:pt x="53370" y="52830"/>
                </a:lnTo>
                <a:lnTo>
                  <a:pt x="53380" y="52830"/>
                </a:lnTo>
                <a:lnTo>
                  <a:pt x="53380" y="52820"/>
                </a:lnTo>
                <a:lnTo>
                  <a:pt x="53380" y="52810"/>
                </a:lnTo>
                <a:lnTo>
                  <a:pt x="53380" y="52800"/>
                </a:lnTo>
                <a:lnTo>
                  <a:pt x="53380" y="52790"/>
                </a:lnTo>
                <a:lnTo>
                  <a:pt x="53380" y="52780"/>
                </a:lnTo>
                <a:lnTo>
                  <a:pt x="53380" y="52770"/>
                </a:lnTo>
                <a:lnTo>
                  <a:pt x="53380" y="52760"/>
                </a:lnTo>
                <a:lnTo>
                  <a:pt x="53380" y="52750"/>
                </a:lnTo>
                <a:lnTo>
                  <a:pt x="53380" y="52740"/>
                </a:lnTo>
                <a:lnTo>
                  <a:pt x="53380" y="52730"/>
                </a:lnTo>
                <a:lnTo>
                  <a:pt x="53390" y="52730"/>
                </a:lnTo>
                <a:lnTo>
                  <a:pt x="53390" y="52720"/>
                </a:lnTo>
                <a:lnTo>
                  <a:pt x="53390" y="52710"/>
                </a:lnTo>
                <a:lnTo>
                  <a:pt x="53390" y="52700"/>
                </a:lnTo>
                <a:lnTo>
                  <a:pt x="53390" y="52690"/>
                </a:lnTo>
                <a:lnTo>
                  <a:pt x="53390" y="52680"/>
                </a:lnTo>
                <a:lnTo>
                  <a:pt x="53390" y="52670"/>
                </a:lnTo>
                <a:lnTo>
                  <a:pt x="53390" y="52660"/>
                </a:lnTo>
                <a:lnTo>
                  <a:pt x="53390" y="52650"/>
                </a:lnTo>
                <a:lnTo>
                  <a:pt x="53390" y="52640"/>
                </a:lnTo>
                <a:lnTo>
                  <a:pt x="53380" y="52640"/>
                </a:lnTo>
                <a:lnTo>
                  <a:pt x="53380" y="52630"/>
                </a:lnTo>
                <a:lnTo>
                  <a:pt x="53380" y="52620"/>
                </a:lnTo>
                <a:lnTo>
                  <a:pt x="53380" y="52610"/>
                </a:lnTo>
                <a:lnTo>
                  <a:pt x="53380" y="52600"/>
                </a:lnTo>
                <a:lnTo>
                  <a:pt x="53380" y="52590"/>
                </a:lnTo>
                <a:lnTo>
                  <a:pt x="53380" y="52580"/>
                </a:lnTo>
                <a:lnTo>
                  <a:pt x="53380" y="52570"/>
                </a:lnTo>
                <a:lnTo>
                  <a:pt x="53380" y="52560"/>
                </a:lnTo>
                <a:lnTo>
                  <a:pt x="53370" y="52560"/>
                </a:lnTo>
                <a:lnTo>
                  <a:pt x="53370" y="52550"/>
                </a:lnTo>
                <a:lnTo>
                  <a:pt x="53370" y="52540"/>
                </a:lnTo>
                <a:lnTo>
                  <a:pt x="53380" y="52540"/>
                </a:lnTo>
                <a:lnTo>
                  <a:pt x="53380" y="52530"/>
                </a:lnTo>
                <a:lnTo>
                  <a:pt x="53390" y="52530"/>
                </a:lnTo>
                <a:lnTo>
                  <a:pt x="53400" y="52530"/>
                </a:lnTo>
                <a:lnTo>
                  <a:pt x="53410" y="52540"/>
                </a:lnTo>
                <a:lnTo>
                  <a:pt x="53410" y="52530"/>
                </a:lnTo>
                <a:lnTo>
                  <a:pt x="53420" y="52530"/>
                </a:lnTo>
                <a:lnTo>
                  <a:pt x="53430" y="52530"/>
                </a:lnTo>
                <a:lnTo>
                  <a:pt x="53430" y="52520"/>
                </a:lnTo>
                <a:lnTo>
                  <a:pt x="53430" y="52510"/>
                </a:lnTo>
                <a:lnTo>
                  <a:pt x="53440" y="52510"/>
                </a:lnTo>
                <a:lnTo>
                  <a:pt x="53440" y="52500"/>
                </a:lnTo>
                <a:lnTo>
                  <a:pt x="53440" y="52490"/>
                </a:lnTo>
                <a:lnTo>
                  <a:pt x="53440" y="52480"/>
                </a:lnTo>
                <a:lnTo>
                  <a:pt x="53450" y="52470"/>
                </a:lnTo>
                <a:lnTo>
                  <a:pt x="53450" y="52460"/>
                </a:lnTo>
                <a:lnTo>
                  <a:pt x="53450" y="52450"/>
                </a:lnTo>
                <a:lnTo>
                  <a:pt x="53460" y="52440"/>
                </a:lnTo>
                <a:lnTo>
                  <a:pt x="53460" y="52430"/>
                </a:lnTo>
                <a:lnTo>
                  <a:pt x="53460" y="52420"/>
                </a:lnTo>
                <a:lnTo>
                  <a:pt x="53460" y="52410"/>
                </a:lnTo>
                <a:lnTo>
                  <a:pt x="53470" y="52410"/>
                </a:lnTo>
                <a:lnTo>
                  <a:pt x="53470" y="52400"/>
                </a:lnTo>
                <a:lnTo>
                  <a:pt x="53470" y="52390"/>
                </a:lnTo>
                <a:lnTo>
                  <a:pt x="53470" y="52380"/>
                </a:lnTo>
                <a:lnTo>
                  <a:pt x="53470" y="52370"/>
                </a:lnTo>
                <a:lnTo>
                  <a:pt x="53470" y="52360"/>
                </a:lnTo>
                <a:lnTo>
                  <a:pt x="53460" y="52360"/>
                </a:lnTo>
                <a:lnTo>
                  <a:pt x="53460" y="52350"/>
                </a:lnTo>
                <a:lnTo>
                  <a:pt x="53460" y="52340"/>
                </a:lnTo>
                <a:lnTo>
                  <a:pt x="53450" y="52340"/>
                </a:lnTo>
                <a:lnTo>
                  <a:pt x="53450" y="52330"/>
                </a:lnTo>
                <a:lnTo>
                  <a:pt x="53440" y="52330"/>
                </a:lnTo>
                <a:lnTo>
                  <a:pt x="53440" y="52320"/>
                </a:lnTo>
                <a:lnTo>
                  <a:pt x="53430" y="52320"/>
                </a:lnTo>
                <a:lnTo>
                  <a:pt x="53420" y="52320"/>
                </a:lnTo>
                <a:lnTo>
                  <a:pt x="53410" y="52320"/>
                </a:lnTo>
                <a:lnTo>
                  <a:pt x="53400" y="52320"/>
                </a:lnTo>
                <a:lnTo>
                  <a:pt x="53390" y="52320"/>
                </a:lnTo>
                <a:lnTo>
                  <a:pt x="53380" y="52320"/>
                </a:lnTo>
                <a:lnTo>
                  <a:pt x="53370" y="52320"/>
                </a:lnTo>
                <a:lnTo>
                  <a:pt x="53370" y="52310"/>
                </a:lnTo>
                <a:lnTo>
                  <a:pt x="53370" y="52300"/>
                </a:lnTo>
                <a:lnTo>
                  <a:pt x="53370" y="52290"/>
                </a:lnTo>
                <a:lnTo>
                  <a:pt x="53370" y="52280"/>
                </a:lnTo>
                <a:lnTo>
                  <a:pt x="53360" y="52270"/>
                </a:lnTo>
                <a:lnTo>
                  <a:pt x="53360" y="52260"/>
                </a:lnTo>
                <a:lnTo>
                  <a:pt x="53360" y="52250"/>
                </a:lnTo>
                <a:lnTo>
                  <a:pt x="53360" y="52240"/>
                </a:lnTo>
                <a:lnTo>
                  <a:pt x="53360" y="52230"/>
                </a:lnTo>
                <a:lnTo>
                  <a:pt x="53360" y="52220"/>
                </a:lnTo>
                <a:lnTo>
                  <a:pt x="53350" y="52220"/>
                </a:lnTo>
                <a:lnTo>
                  <a:pt x="53350" y="52210"/>
                </a:lnTo>
                <a:lnTo>
                  <a:pt x="53350" y="52200"/>
                </a:lnTo>
                <a:lnTo>
                  <a:pt x="53350" y="52190"/>
                </a:lnTo>
                <a:lnTo>
                  <a:pt x="53350" y="52180"/>
                </a:lnTo>
                <a:lnTo>
                  <a:pt x="53350" y="52170"/>
                </a:lnTo>
                <a:lnTo>
                  <a:pt x="53350" y="52160"/>
                </a:lnTo>
                <a:lnTo>
                  <a:pt x="53360" y="52160"/>
                </a:lnTo>
                <a:lnTo>
                  <a:pt x="53370" y="52160"/>
                </a:lnTo>
                <a:lnTo>
                  <a:pt x="53380" y="52160"/>
                </a:lnTo>
                <a:lnTo>
                  <a:pt x="53390" y="52150"/>
                </a:lnTo>
                <a:lnTo>
                  <a:pt x="53400" y="52150"/>
                </a:lnTo>
                <a:lnTo>
                  <a:pt x="53410" y="52150"/>
                </a:lnTo>
                <a:lnTo>
                  <a:pt x="53420" y="52150"/>
                </a:lnTo>
                <a:lnTo>
                  <a:pt x="53430" y="52150"/>
                </a:lnTo>
                <a:lnTo>
                  <a:pt x="53440" y="52150"/>
                </a:lnTo>
                <a:lnTo>
                  <a:pt x="53450" y="52150"/>
                </a:lnTo>
                <a:lnTo>
                  <a:pt x="53460" y="52150"/>
                </a:lnTo>
                <a:lnTo>
                  <a:pt x="53470" y="52160"/>
                </a:lnTo>
                <a:lnTo>
                  <a:pt x="53480" y="52160"/>
                </a:lnTo>
                <a:lnTo>
                  <a:pt x="53490" y="52160"/>
                </a:lnTo>
                <a:lnTo>
                  <a:pt x="53500" y="52160"/>
                </a:lnTo>
                <a:lnTo>
                  <a:pt x="53510" y="52160"/>
                </a:lnTo>
                <a:lnTo>
                  <a:pt x="53510" y="52170"/>
                </a:lnTo>
                <a:lnTo>
                  <a:pt x="53520" y="52170"/>
                </a:lnTo>
                <a:lnTo>
                  <a:pt x="53530" y="52180"/>
                </a:lnTo>
                <a:lnTo>
                  <a:pt x="53540" y="52180"/>
                </a:lnTo>
                <a:lnTo>
                  <a:pt x="53540" y="52170"/>
                </a:lnTo>
                <a:lnTo>
                  <a:pt x="53550" y="52170"/>
                </a:lnTo>
                <a:lnTo>
                  <a:pt x="53560" y="52170"/>
                </a:lnTo>
                <a:lnTo>
                  <a:pt x="53570" y="52160"/>
                </a:lnTo>
                <a:lnTo>
                  <a:pt x="53580" y="52150"/>
                </a:lnTo>
                <a:lnTo>
                  <a:pt x="53590" y="52150"/>
                </a:lnTo>
                <a:lnTo>
                  <a:pt x="53590" y="52140"/>
                </a:lnTo>
                <a:lnTo>
                  <a:pt x="53600" y="52140"/>
                </a:lnTo>
                <a:lnTo>
                  <a:pt x="53610" y="52140"/>
                </a:lnTo>
                <a:lnTo>
                  <a:pt x="53620" y="52140"/>
                </a:lnTo>
                <a:lnTo>
                  <a:pt x="53620" y="52130"/>
                </a:lnTo>
                <a:lnTo>
                  <a:pt x="53630" y="52130"/>
                </a:lnTo>
                <a:lnTo>
                  <a:pt x="53640" y="52130"/>
                </a:lnTo>
                <a:lnTo>
                  <a:pt x="53650" y="52130"/>
                </a:lnTo>
                <a:lnTo>
                  <a:pt x="53660" y="52130"/>
                </a:lnTo>
                <a:lnTo>
                  <a:pt x="53670" y="52130"/>
                </a:lnTo>
                <a:lnTo>
                  <a:pt x="53680" y="52130"/>
                </a:lnTo>
                <a:lnTo>
                  <a:pt x="53690" y="52130"/>
                </a:lnTo>
                <a:lnTo>
                  <a:pt x="53700" y="52120"/>
                </a:lnTo>
                <a:lnTo>
                  <a:pt x="53710" y="52120"/>
                </a:lnTo>
                <a:lnTo>
                  <a:pt x="53710" y="52130"/>
                </a:lnTo>
                <a:lnTo>
                  <a:pt x="53720" y="52130"/>
                </a:lnTo>
                <a:lnTo>
                  <a:pt x="53720" y="52140"/>
                </a:lnTo>
                <a:lnTo>
                  <a:pt x="53720" y="52150"/>
                </a:lnTo>
                <a:lnTo>
                  <a:pt x="53730" y="52160"/>
                </a:lnTo>
                <a:lnTo>
                  <a:pt x="53730" y="52170"/>
                </a:lnTo>
                <a:lnTo>
                  <a:pt x="53740" y="52180"/>
                </a:lnTo>
                <a:lnTo>
                  <a:pt x="53750" y="52190"/>
                </a:lnTo>
                <a:lnTo>
                  <a:pt x="53750" y="52200"/>
                </a:lnTo>
                <a:lnTo>
                  <a:pt x="53760" y="52200"/>
                </a:lnTo>
                <a:lnTo>
                  <a:pt x="53760" y="52210"/>
                </a:lnTo>
                <a:lnTo>
                  <a:pt x="53770" y="52210"/>
                </a:lnTo>
                <a:lnTo>
                  <a:pt x="53780" y="52220"/>
                </a:lnTo>
                <a:lnTo>
                  <a:pt x="53790" y="52220"/>
                </a:lnTo>
                <a:lnTo>
                  <a:pt x="53800" y="52230"/>
                </a:lnTo>
                <a:lnTo>
                  <a:pt x="53810" y="52230"/>
                </a:lnTo>
                <a:lnTo>
                  <a:pt x="53820" y="52230"/>
                </a:lnTo>
                <a:lnTo>
                  <a:pt x="53830" y="52230"/>
                </a:lnTo>
                <a:lnTo>
                  <a:pt x="53840" y="52230"/>
                </a:lnTo>
                <a:lnTo>
                  <a:pt x="53840" y="52240"/>
                </a:lnTo>
                <a:lnTo>
                  <a:pt x="53850" y="52240"/>
                </a:lnTo>
                <a:lnTo>
                  <a:pt x="53860" y="52240"/>
                </a:lnTo>
                <a:lnTo>
                  <a:pt x="53870" y="52240"/>
                </a:lnTo>
                <a:lnTo>
                  <a:pt x="53880" y="52240"/>
                </a:lnTo>
                <a:lnTo>
                  <a:pt x="53880" y="52230"/>
                </a:lnTo>
                <a:lnTo>
                  <a:pt x="53890" y="52230"/>
                </a:lnTo>
                <a:lnTo>
                  <a:pt x="53900" y="52230"/>
                </a:lnTo>
                <a:lnTo>
                  <a:pt x="53910" y="52230"/>
                </a:lnTo>
                <a:lnTo>
                  <a:pt x="53920" y="52230"/>
                </a:lnTo>
                <a:lnTo>
                  <a:pt x="53930" y="52230"/>
                </a:lnTo>
                <a:lnTo>
                  <a:pt x="53940" y="52230"/>
                </a:lnTo>
                <a:lnTo>
                  <a:pt x="53950" y="52220"/>
                </a:lnTo>
                <a:lnTo>
                  <a:pt x="53960" y="52220"/>
                </a:lnTo>
                <a:lnTo>
                  <a:pt x="53970" y="52220"/>
                </a:lnTo>
                <a:lnTo>
                  <a:pt x="53980" y="52220"/>
                </a:lnTo>
                <a:lnTo>
                  <a:pt x="53980" y="52210"/>
                </a:lnTo>
                <a:lnTo>
                  <a:pt x="53990" y="52210"/>
                </a:lnTo>
                <a:lnTo>
                  <a:pt x="54000" y="52210"/>
                </a:lnTo>
                <a:lnTo>
                  <a:pt x="54010" y="52210"/>
                </a:lnTo>
                <a:lnTo>
                  <a:pt x="54010" y="52200"/>
                </a:lnTo>
                <a:lnTo>
                  <a:pt x="54020" y="52200"/>
                </a:lnTo>
                <a:lnTo>
                  <a:pt x="54020" y="52190"/>
                </a:lnTo>
                <a:lnTo>
                  <a:pt x="54030" y="52190"/>
                </a:lnTo>
                <a:lnTo>
                  <a:pt x="54030" y="52180"/>
                </a:lnTo>
                <a:lnTo>
                  <a:pt x="54040" y="52180"/>
                </a:lnTo>
                <a:lnTo>
                  <a:pt x="54040" y="52170"/>
                </a:lnTo>
                <a:lnTo>
                  <a:pt x="54050" y="52170"/>
                </a:lnTo>
                <a:lnTo>
                  <a:pt x="54050" y="52160"/>
                </a:lnTo>
                <a:lnTo>
                  <a:pt x="54060" y="52160"/>
                </a:lnTo>
                <a:lnTo>
                  <a:pt x="54060" y="52150"/>
                </a:lnTo>
                <a:lnTo>
                  <a:pt x="54070" y="52150"/>
                </a:lnTo>
                <a:lnTo>
                  <a:pt x="54070" y="52140"/>
                </a:lnTo>
                <a:lnTo>
                  <a:pt x="54070" y="52130"/>
                </a:lnTo>
                <a:lnTo>
                  <a:pt x="54070" y="52120"/>
                </a:lnTo>
                <a:lnTo>
                  <a:pt x="54080" y="52120"/>
                </a:lnTo>
                <a:lnTo>
                  <a:pt x="54080" y="52110"/>
                </a:lnTo>
                <a:lnTo>
                  <a:pt x="54080" y="52100"/>
                </a:lnTo>
                <a:lnTo>
                  <a:pt x="54090" y="52090"/>
                </a:lnTo>
                <a:lnTo>
                  <a:pt x="54090" y="52080"/>
                </a:lnTo>
                <a:lnTo>
                  <a:pt x="54100" y="52080"/>
                </a:lnTo>
                <a:lnTo>
                  <a:pt x="54110" y="52080"/>
                </a:lnTo>
                <a:lnTo>
                  <a:pt x="54110" y="52070"/>
                </a:lnTo>
                <a:lnTo>
                  <a:pt x="54120" y="52070"/>
                </a:lnTo>
                <a:lnTo>
                  <a:pt x="54130" y="52070"/>
                </a:lnTo>
                <a:lnTo>
                  <a:pt x="54130" y="52060"/>
                </a:lnTo>
                <a:lnTo>
                  <a:pt x="54140" y="52060"/>
                </a:lnTo>
                <a:lnTo>
                  <a:pt x="54150" y="52060"/>
                </a:lnTo>
                <a:lnTo>
                  <a:pt x="54160" y="52060"/>
                </a:lnTo>
                <a:lnTo>
                  <a:pt x="54170" y="52060"/>
                </a:lnTo>
                <a:lnTo>
                  <a:pt x="54170" y="52050"/>
                </a:lnTo>
                <a:lnTo>
                  <a:pt x="54180" y="52050"/>
                </a:lnTo>
                <a:lnTo>
                  <a:pt x="54190" y="52050"/>
                </a:lnTo>
                <a:lnTo>
                  <a:pt x="54200" y="52050"/>
                </a:lnTo>
                <a:lnTo>
                  <a:pt x="54210" y="52050"/>
                </a:lnTo>
                <a:lnTo>
                  <a:pt x="54210" y="52040"/>
                </a:lnTo>
                <a:lnTo>
                  <a:pt x="54220" y="52040"/>
                </a:lnTo>
                <a:lnTo>
                  <a:pt x="54230" y="52040"/>
                </a:lnTo>
                <a:lnTo>
                  <a:pt x="54240" y="52040"/>
                </a:lnTo>
                <a:lnTo>
                  <a:pt x="54250" y="52040"/>
                </a:lnTo>
                <a:lnTo>
                  <a:pt x="54260" y="52040"/>
                </a:lnTo>
                <a:lnTo>
                  <a:pt x="54270" y="52040"/>
                </a:lnTo>
                <a:lnTo>
                  <a:pt x="54280" y="52040"/>
                </a:lnTo>
                <a:lnTo>
                  <a:pt x="54280" y="52050"/>
                </a:lnTo>
                <a:lnTo>
                  <a:pt x="54290" y="52050"/>
                </a:lnTo>
                <a:lnTo>
                  <a:pt x="54300" y="52050"/>
                </a:lnTo>
                <a:lnTo>
                  <a:pt x="54310" y="52050"/>
                </a:lnTo>
                <a:lnTo>
                  <a:pt x="54320" y="52060"/>
                </a:lnTo>
                <a:lnTo>
                  <a:pt x="54330" y="52060"/>
                </a:lnTo>
                <a:lnTo>
                  <a:pt x="54340" y="52060"/>
                </a:lnTo>
                <a:lnTo>
                  <a:pt x="54340" y="52070"/>
                </a:lnTo>
                <a:lnTo>
                  <a:pt x="54350" y="52070"/>
                </a:lnTo>
                <a:lnTo>
                  <a:pt x="54360" y="52070"/>
                </a:lnTo>
                <a:lnTo>
                  <a:pt x="54360" y="52080"/>
                </a:lnTo>
                <a:lnTo>
                  <a:pt x="54370" y="52080"/>
                </a:lnTo>
                <a:lnTo>
                  <a:pt x="54380" y="52080"/>
                </a:lnTo>
                <a:lnTo>
                  <a:pt x="54380" y="52090"/>
                </a:lnTo>
                <a:lnTo>
                  <a:pt x="54390" y="52090"/>
                </a:lnTo>
                <a:lnTo>
                  <a:pt x="54400" y="52100"/>
                </a:lnTo>
                <a:lnTo>
                  <a:pt x="54410" y="52110"/>
                </a:lnTo>
                <a:lnTo>
                  <a:pt x="54420" y="52110"/>
                </a:lnTo>
                <a:lnTo>
                  <a:pt x="54420" y="52120"/>
                </a:lnTo>
                <a:lnTo>
                  <a:pt x="54430" y="52120"/>
                </a:lnTo>
                <a:lnTo>
                  <a:pt x="54440" y="52130"/>
                </a:lnTo>
                <a:lnTo>
                  <a:pt x="54450" y="52130"/>
                </a:lnTo>
                <a:lnTo>
                  <a:pt x="54460" y="52140"/>
                </a:lnTo>
                <a:lnTo>
                  <a:pt x="54470" y="52140"/>
                </a:lnTo>
                <a:lnTo>
                  <a:pt x="54480" y="52150"/>
                </a:lnTo>
                <a:lnTo>
                  <a:pt x="54490" y="52150"/>
                </a:lnTo>
                <a:lnTo>
                  <a:pt x="54490" y="52160"/>
                </a:lnTo>
                <a:lnTo>
                  <a:pt x="54500" y="52160"/>
                </a:lnTo>
                <a:lnTo>
                  <a:pt x="54500" y="52170"/>
                </a:lnTo>
                <a:lnTo>
                  <a:pt x="54510" y="52170"/>
                </a:lnTo>
                <a:lnTo>
                  <a:pt x="54520" y="52170"/>
                </a:lnTo>
                <a:lnTo>
                  <a:pt x="54520" y="52180"/>
                </a:lnTo>
                <a:lnTo>
                  <a:pt x="54530" y="52180"/>
                </a:lnTo>
                <a:lnTo>
                  <a:pt x="54540" y="52180"/>
                </a:lnTo>
                <a:lnTo>
                  <a:pt x="54540" y="52190"/>
                </a:lnTo>
                <a:lnTo>
                  <a:pt x="54550" y="52190"/>
                </a:lnTo>
                <a:lnTo>
                  <a:pt x="54560" y="52190"/>
                </a:lnTo>
                <a:lnTo>
                  <a:pt x="54560" y="52200"/>
                </a:lnTo>
                <a:lnTo>
                  <a:pt x="54570" y="52200"/>
                </a:lnTo>
                <a:lnTo>
                  <a:pt x="54580" y="52200"/>
                </a:lnTo>
                <a:lnTo>
                  <a:pt x="54580" y="52210"/>
                </a:lnTo>
                <a:lnTo>
                  <a:pt x="54590" y="52210"/>
                </a:lnTo>
                <a:lnTo>
                  <a:pt x="54600" y="52210"/>
                </a:lnTo>
                <a:lnTo>
                  <a:pt x="54610" y="52210"/>
                </a:lnTo>
                <a:lnTo>
                  <a:pt x="54630" y="52220"/>
                </a:lnTo>
                <a:lnTo>
                  <a:pt x="54640" y="52220"/>
                </a:lnTo>
                <a:lnTo>
                  <a:pt x="54650" y="52220"/>
                </a:lnTo>
                <a:lnTo>
                  <a:pt x="54650" y="52230"/>
                </a:lnTo>
                <a:lnTo>
                  <a:pt x="54660" y="52230"/>
                </a:lnTo>
                <a:lnTo>
                  <a:pt x="54670" y="52240"/>
                </a:lnTo>
                <a:lnTo>
                  <a:pt x="54670" y="52230"/>
                </a:lnTo>
                <a:lnTo>
                  <a:pt x="54680" y="52240"/>
                </a:lnTo>
                <a:lnTo>
                  <a:pt x="54690" y="52240"/>
                </a:lnTo>
                <a:lnTo>
                  <a:pt x="54700" y="52240"/>
                </a:lnTo>
                <a:lnTo>
                  <a:pt x="54710" y="52240"/>
                </a:lnTo>
                <a:lnTo>
                  <a:pt x="54710" y="52250"/>
                </a:lnTo>
                <a:lnTo>
                  <a:pt x="54720" y="52250"/>
                </a:lnTo>
                <a:lnTo>
                  <a:pt x="54730" y="52250"/>
                </a:lnTo>
                <a:lnTo>
                  <a:pt x="54740" y="52250"/>
                </a:lnTo>
                <a:lnTo>
                  <a:pt x="54750" y="52250"/>
                </a:lnTo>
                <a:lnTo>
                  <a:pt x="54760" y="52250"/>
                </a:lnTo>
                <a:lnTo>
                  <a:pt x="54770" y="52250"/>
                </a:lnTo>
                <a:lnTo>
                  <a:pt x="54780" y="52250"/>
                </a:lnTo>
                <a:lnTo>
                  <a:pt x="54790" y="52250"/>
                </a:lnTo>
                <a:lnTo>
                  <a:pt x="54800" y="52250"/>
                </a:lnTo>
                <a:lnTo>
                  <a:pt x="54810" y="52250"/>
                </a:lnTo>
                <a:lnTo>
                  <a:pt x="54820" y="52250"/>
                </a:lnTo>
                <a:lnTo>
                  <a:pt x="54830" y="52250"/>
                </a:lnTo>
                <a:lnTo>
                  <a:pt x="54840" y="52250"/>
                </a:lnTo>
                <a:lnTo>
                  <a:pt x="54850" y="52250"/>
                </a:lnTo>
                <a:lnTo>
                  <a:pt x="54860" y="52250"/>
                </a:lnTo>
                <a:lnTo>
                  <a:pt x="54870" y="52250"/>
                </a:lnTo>
                <a:lnTo>
                  <a:pt x="54870" y="52240"/>
                </a:lnTo>
                <a:lnTo>
                  <a:pt x="54880" y="52240"/>
                </a:lnTo>
                <a:lnTo>
                  <a:pt x="54890" y="52240"/>
                </a:lnTo>
                <a:lnTo>
                  <a:pt x="54890" y="52230"/>
                </a:lnTo>
                <a:lnTo>
                  <a:pt x="54890" y="52220"/>
                </a:lnTo>
                <a:lnTo>
                  <a:pt x="54900" y="52210"/>
                </a:lnTo>
                <a:lnTo>
                  <a:pt x="54900" y="52200"/>
                </a:lnTo>
                <a:lnTo>
                  <a:pt x="54910" y="52200"/>
                </a:lnTo>
                <a:lnTo>
                  <a:pt x="54910" y="52190"/>
                </a:lnTo>
                <a:lnTo>
                  <a:pt x="54920" y="52190"/>
                </a:lnTo>
                <a:lnTo>
                  <a:pt x="54930" y="52190"/>
                </a:lnTo>
                <a:lnTo>
                  <a:pt x="54940" y="52190"/>
                </a:lnTo>
                <a:lnTo>
                  <a:pt x="54950" y="52190"/>
                </a:lnTo>
                <a:lnTo>
                  <a:pt x="54950" y="52180"/>
                </a:lnTo>
                <a:lnTo>
                  <a:pt x="54960" y="52180"/>
                </a:lnTo>
                <a:lnTo>
                  <a:pt x="54970" y="52180"/>
                </a:lnTo>
                <a:lnTo>
                  <a:pt x="54970" y="52170"/>
                </a:lnTo>
                <a:lnTo>
                  <a:pt x="54980" y="52170"/>
                </a:lnTo>
                <a:lnTo>
                  <a:pt x="54990" y="52170"/>
                </a:lnTo>
                <a:lnTo>
                  <a:pt x="54990" y="52160"/>
                </a:lnTo>
                <a:lnTo>
                  <a:pt x="55000" y="52160"/>
                </a:lnTo>
                <a:lnTo>
                  <a:pt x="55010" y="52160"/>
                </a:lnTo>
                <a:lnTo>
                  <a:pt x="55010" y="52150"/>
                </a:lnTo>
                <a:lnTo>
                  <a:pt x="55020" y="52150"/>
                </a:lnTo>
                <a:lnTo>
                  <a:pt x="55030" y="52150"/>
                </a:lnTo>
                <a:lnTo>
                  <a:pt x="55030" y="52140"/>
                </a:lnTo>
                <a:lnTo>
                  <a:pt x="55040" y="52140"/>
                </a:lnTo>
                <a:lnTo>
                  <a:pt x="55050" y="52140"/>
                </a:lnTo>
                <a:lnTo>
                  <a:pt x="55050" y="52130"/>
                </a:lnTo>
                <a:lnTo>
                  <a:pt x="55060" y="52130"/>
                </a:lnTo>
                <a:lnTo>
                  <a:pt x="55070" y="52130"/>
                </a:lnTo>
                <a:lnTo>
                  <a:pt x="55080" y="52120"/>
                </a:lnTo>
                <a:lnTo>
                  <a:pt x="55090" y="52120"/>
                </a:lnTo>
                <a:lnTo>
                  <a:pt x="55090" y="52110"/>
                </a:lnTo>
                <a:lnTo>
                  <a:pt x="55100" y="52110"/>
                </a:lnTo>
                <a:lnTo>
                  <a:pt x="55110" y="52100"/>
                </a:lnTo>
                <a:lnTo>
                  <a:pt x="55120" y="52090"/>
                </a:lnTo>
                <a:lnTo>
                  <a:pt x="55130" y="52090"/>
                </a:lnTo>
                <a:lnTo>
                  <a:pt x="55130" y="52080"/>
                </a:lnTo>
                <a:lnTo>
                  <a:pt x="55140" y="52080"/>
                </a:lnTo>
                <a:lnTo>
                  <a:pt x="55140" y="52070"/>
                </a:lnTo>
                <a:lnTo>
                  <a:pt x="55150" y="52070"/>
                </a:lnTo>
                <a:lnTo>
                  <a:pt x="55160" y="52060"/>
                </a:lnTo>
                <a:lnTo>
                  <a:pt x="55170" y="52050"/>
                </a:lnTo>
                <a:lnTo>
                  <a:pt x="55170" y="52040"/>
                </a:lnTo>
                <a:lnTo>
                  <a:pt x="55180" y="52040"/>
                </a:lnTo>
                <a:lnTo>
                  <a:pt x="55180" y="52030"/>
                </a:lnTo>
                <a:lnTo>
                  <a:pt x="55190" y="52020"/>
                </a:lnTo>
                <a:lnTo>
                  <a:pt x="55200" y="52010"/>
                </a:lnTo>
                <a:lnTo>
                  <a:pt x="55200" y="52000"/>
                </a:lnTo>
                <a:lnTo>
                  <a:pt x="55210" y="52000"/>
                </a:lnTo>
                <a:lnTo>
                  <a:pt x="55210" y="51990"/>
                </a:lnTo>
                <a:lnTo>
                  <a:pt x="55210" y="51980"/>
                </a:lnTo>
                <a:lnTo>
                  <a:pt x="55210" y="51970"/>
                </a:lnTo>
                <a:lnTo>
                  <a:pt x="55220" y="51960"/>
                </a:lnTo>
                <a:lnTo>
                  <a:pt x="55220" y="51950"/>
                </a:lnTo>
                <a:lnTo>
                  <a:pt x="55220" y="51940"/>
                </a:lnTo>
                <a:lnTo>
                  <a:pt x="55220" y="51930"/>
                </a:lnTo>
                <a:lnTo>
                  <a:pt x="55220" y="51920"/>
                </a:lnTo>
                <a:lnTo>
                  <a:pt x="55220" y="51910"/>
                </a:lnTo>
                <a:lnTo>
                  <a:pt x="55220" y="51900"/>
                </a:lnTo>
                <a:lnTo>
                  <a:pt x="55220" y="51890"/>
                </a:lnTo>
                <a:lnTo>
                  <a:pt x="55220" y="51880"/>
                </a:lnTo>
                <a:lnTo>
                  <a:pt x="55220" y="51870"/>
                </a:lnTo>
                <a:lnTo>
                  <a:pt x="55220" y="51860"/>
                </a:lnTo>
                <a:lnTo>
                  <a:pt x="55210" y="51860"/>
                </a:lnTo>
                <a:lnTo>
                  <a:pt x="55210" y="51850"/>
                </a:lnTo>
                <a:lnTo>
                  <a:pt x="55210" y="51840"/>
                </a:lnTo>
                <a:lnTo>
                  <a:pt x="55200" y="51840"/>
                </a:lnTo>
                <a:lnTo>
                  <a:pt x="55200" y="51830"/>
                </a:lnTo>
                <a:lnTo>
                  <a:pt x="55200" y="51820"/>
                </a:lnTo>
                <a:lnTo>
                  <a:pt x="55190" y="51820"/>
                </a:lnTo>
                <a:lnTo>
                  <a:pt x="55180" y="51810"/>
                </a:lnTo>
                <a:lnTo>
                  <a:pt x="55180" y="51800"/>
                </a:lnTo>
                <a:lnTo>
                  <a:pt x="55170" y="51800"/>
                </a:lnTo>
                <a:lnTo>
                  <a:pt x="55170" y="51790"/>
                </a:lnTo>
                <a:lnTo>
                  <a:pt x="55160" y="51790"/>
                </a:lnTo>
                <a:lnTo>
                  <a:pt x="55150" y="51780"/>
                </a:lnTo>
                <a:lnTo>
                  <a:pt x="55140" y="51770"/>
                </a:lnTo>
                <a:lnTo>
                  <a:pt x="55130" y="51770"/>
                </a:lnTo>
                <a:lnTo>
                  <a:pt x="55120" y="51770"/>
                </a:lnTo>
                <a:lnTo>
                  <a:pt x="55110" y="51760"/>
                </a:lnTo>
                <a:lnTo>
                  <a:pt x="55100" y="51750"/>
                </a:lnTo>
                <a:lnTo>
                  <a:pt x="55090" y="51740"/>
                </a:lnTo>
                <a:lnTo>
                  <a:pt x="55090" y="51730"/>
                </a:lnTo>
                <a:lnTo>
                  <a:pt x="55080" y="51730"/>
                </a:lnTo>
                <a:lnTo>
                  <a:pt x="55080" y="51720"/>
                </a:lnTo>
                <a:lnTo>
                  <a:pt x="55070" y="51720"/>
                </a:lnTo>
                <a:lnTo>
                  <a:pt x="55070" y="51710"/>
                </a:lnTo>
                <a:lnTo>
                  <a:pt x="55070" y="51700"/>
                </a:lnTo>
                <a:lnTo>
                  <a:pt x="55060" y="51690"/>
                </a:lnTo>
                <a:lnTo>
                  <a:pt x="55060" y="51680"/>
                </a:lnTo>
                <a:lnTo>
                  <a:pt x="55060" y="51670"/>
                </a:lnTo>
                <a:lnTo>
                  <a:pt x="55050" y="51670"/>
                </a:lnTo>
                <a:lnTo>
                  <a:pt x="55050" y="51660"/>
                </a:lnTo>
                <a:lnTo>
                  <a:pt x="55050" y="51650"/>
                </a:lnTo>
                <a:lnTo>
                  <a:pt x="55040" y="51650"/>
                </a:lnTo>
                <a:lnTo>
                  <a:pt x="55040" y="51640"/>
                </a:lnTo>
                <a:lnTo>
                  <a:pt x="55040" y="51630"/>
                </a:lnTo>
                <a:lnTo>
                  <a:pt x="55030" y="51630"/>
                </a:lnTo>
                <a:lnTo>
                  <a:pt x="55030" y="51620"/>
                </a:lnTo>
                <a:lnTo>
                  <a:pt x="55030" y="51610"/>
                </a:lnTo>
                <a:lnTo>
                  <a:pt x="55030" y="51600"/>
                </a:lnTo>
                <a:lnTo>
                  <a:pt x="55020" y="51600"/>
                </a:lnTo>
                <a:lnTo>
                  <a:pt x="55020" y="51590"/>
                </a:lnTo>
                <a:lnTo>
                  <a:pt x="55020" y="51580"/>
                </a:lnTo>
                <a:lnTo>
                  <a:pt x="55010" y="51580"/>
                </a:lnTo>
                <a:lnTo>
                  <a:pt x="55010" y="51570"/>
                </a:lnTo>
                <a:lnTo>
                  <a:pt x="55010" y="51560"/>
                </a:lnTo>
                <a:lnTo>
                  <a:pt x="55000" y="51560"/>
                </a:lnTo>
                <a:lnTo>
                  <a:pt x="55000" y="51550"/>
                </a:lnTo>
                <a:lnTo>
                  <a:pt x="55000" y="51540"/>
                </a:lnTo>
                <a:lnTo>
                  <a:pt x="54990" y="51540"/>
                </a:lnTo>
                <a:lnTo>
                  <a:pt x="54990" y="51530"/>
                </a:lnTo>
                <a:lnTo>
                  <a:pt x="54990" y="51520"/>
                </a:lnTo>
                <a:lnTo>
                  <a:pt x="54980" y="51510"/>
                </a:lnTo>
                <a:lnTo>
                  <a:pt x="54980" y="51500"/>
                </a:lnTo>
                <a:lnTo>
                  <a:pt x="54970" y="51500"/>
                </a:lnTo>
                <a:lnTo>
                  <a:pt x="54970" y="51490"/>
                </a:lnTo>
                <a:lnTo>
                  <a:pt x="54970" y="51480"/>
                </a:lnTo>
                <a:lnTo>
                  <a:pt x="54960" y="51480"/>
                </a:lnTo>
                <a:lnTo>
                  <a:pt x="54960" y="51470"/>
                </a:lnTo>
                <a:lnTo>
                  <a:pt x="54960" y="51460"/>
                </a:lnTo>
                <a:lnTo>
                  <a:pt x="54950" y="51460"/>
                </a:lnTo>
                <a:lnTo>
                  <a:pt x="54950" y="51450"/>
                </a:lnTo>
                <a:lnTo>
                  <a:pt x="54950" y="51440"/>
                </a:lnTo>
                <a:lnTo>
                  <a:pt x="54940" y="51440"/>
                </a:lnTo>
                <a:lnTo>
                  <a:pt x="54940" y="51430"/>
                </a:lnTo>
                <a:lnTo>
                  <a:pt x="54940" y="51420"/>
                </a:lnTo>
                <a:lnTo>
                  <a:pt x="54930" y="51420"/>
                </a:lnTo>
                <a:lnTo>
                  <a:pt x="54930" y="51410"/>
                </a:lnTo>
                <a:lnTo>
                  <a:pt x="54930" y="51400"/>
                </a:lnTo>
                <a:lnTo>
                  <a:pt x="54920" y="51390"/>
                </a:lnTo>
                <a:lnTo>
                  <a:pt x="54920" y="51380"/>
                </a:lnTo>
                <a:lnTo>
                  <a:pt x="54920" y="51370"/>
                </a:lnTo>
                <a:lnTo>
                  <a:pt x="54920" y="51360"/>
                </a:lnTo>
                <a:lnTo>
                  <a:pt x="54910" y="51360"/>
                </a:lnTo>
                <a:lnTo>
                  <a:pt x="54910" y="51350"/>
                </a:lnTo>
                <a:lnTo>
                  <a:pt x="54910" y="51340"/>
                </a:lnTo>
                <a:lnTo>
                  <a:pt x="54910" y="51330"/>
                </a:lnTo>
                <a:lnTo>
                  <a:pt x="54910" y="51320"/>
                </a:lnTo>
                <a:lnTo>
                  <a:pt x="54900" y="51310"/>
                </a:lnTo>
                <a:lnTo>
                  <a:pt x="54900" y="51300"/>
                </a:lnTo>
                <a:lnTo>
                  <a:pt x="54900" y="51290"/>
                </a:lnTo>
                <a:lnTo>
                  <a:pt x="54900" y="51280"/>
                </a:lnTo>
                <a:lnTo>
                  <a:pt x="54900" y="51270"/>
                </a:lnTo>
                <a:lnTo>
                  <a:pt x="54900" y="51260"/>
                </a:lnTo>
                <a:lnTo>
                  <a:pt x="54900" y="51250"/>
                </a:lnTo>
                <a:lnTo>
                  <a:pt x="54900" y="51240"/>
                </a:lnTo>
                <a:lnTo>
                  <a:pt x="54890" y="51240"/>
                </a:lnTo>
                <a:lnTo>
                  <a:pt x="54890" y="51230"/>
                </a:lnTo>
                <a:lnTo>
                  <a:pt x="54880" y="51220"/>
                </a:lnTo>
                <a:lnTo>
                  <a:pt x="54870" y="51220"/>
                </a:lnTo>
                <a:lnTo>
                  <a:pt x="54870" y="51210"/>
                </a:lnTo>
                <a:lnTo>
                  <a:pt x="54860" y="51210"/>
                </a:lnTo>
                <a:lnTo>
                  <a:pt x="54860" y="51200"/>
                </a:lnTo>
                <a:lnTo>
                  <a:pt x="54850" y="51200"/>
                </a:lnTo>
                <a:lnTo>
                  <a:pt x="54840" y="51190"/>
                </a:lnTo>
                <a:lnTo>
                  <a:pt x="54830" y="51190"/>
                </a:lnTo>
                <a:lnTo>
                  <a:pt x="54830" y="51180"/>
                </a:lnTo>
                <a:lnTo>
                  <a:pt x="54820" y="51180"/>
                </a:lnTo>
                <a:lnTo>
                  <a:pt x="54820" y="51170"/>
                </a:lnTo>
                <a:lnTo>
                  <a:pt x="54810" y="51160"/>
                </a:lnTo>
                <a:lnTo>
                  <a:pt x="54800" y="51150"/>
                </a:lnTo>
                <a:lnTo>
                  <a:pt x="54790" y="51140"/>
                </a:lnTo>
                <a:lnTo>
                  <a:pt x="54790" y="51130"/>
                </a:lnTo>
                <a:lnTo>
                  <a:pt x="54780" y="51130"/>
                </a:lnTo>
                <a:lnTo>
                  <a:pt x="54780" y="51120"/>
                </a:lnTo>
                <a:lnTo>
                  <a:pt x="54770" y="51120"/>
                </a:lnTo>
                <a:lnTo>
                  <a:pt x="54770" y="51110"/>
                </a:lnTo>
                <a:lnTo>
                  <a:pt x="54760" y="51110"/>
                </a:lnTo>
                <a:lnTo>
                  <a:pt x="54760" y="51100"/>
                </a:lnTo>
                <a:lnTo>
                  <a:pt x="54750" y="51100"/>
                </a:lnTo>
                <a:lnTo>
                  <a:pt x="54750" y="51090"/>
                </a:lnTo>
                <a:lnTo>
                  <a:pt x="54740" y="51090"/>
                </a:lnTo>
                <a:lnTo>
                  <a:pt x="54740" y="51080"/>
                </a:lnTo>
                <a:lnTo>
                  <a:pt x="54730" y="51080"/>
                </a:lnTo>
                <a:lnTo>
                  <a:pt x="54720" y="51080"/>
                </a:lnTo>
                <a:lnTo>
                  <a:pt x="54720" y="51070"/>
                </a:lnTo>
                <a:lnTo>
                  <a:pt x="54710" y="51070"/>
                </a:lnTo>
                <a:lnTo>
                  <a:pt x="54700" y="51070"/>
                </a:lnTo>
                <a:lnTo>
                  <a:pt x="54700" y="51060"/>
                </a:lnTo>
                <a:lnTo>
                  <a:pt x="54690" y="51060"/>
                </a:lnTo>
                <a:lnTo>
                  <a:pt x="54690" y="51050"/>
                </a:lnTo>
                <a:lnTo>
                  <a:pt x="54680" y="51050"/>
                </a:lnTo>
                <a:lnTo>
                  <a:pt x="54670" y="51040"/>
                </a:lnTo>
                <a:lnTo>
                  <a:pt x="54660" y="51040"/>
                </a:lnTo>
                <a:lnTo>
                  <a:pt x="54660" y="51030"/>
                </a:lnTo>
                <a:lnTo>
                  <a:pt x="54650" y="51030"/>
                </a:lnTo>
                <a:lnTo>
                  <a:pt x="54640" y="51020"/>
                </a:lnTo>
                <a:lnTo>
                  <a:pt x="54630" y="51020"/>
                </a:lnTo>
                <a:lnTo>
                  <a:pt x="54620" y="51020"/>
                </a:lnTo>
                <a:lnTo>
                  <a:pt x="54620" y="51010"/>
                </a:lnTo>
                <a:lnTo>
                  <a:pt x="54610" y="51010"/>
                </a:lnTo>
                <a:lnTo>
                  <a:pt x="54600" y="51010"/>
                </a:lnTo>
                <a:lnTo>
                  <a:pt x="54590" y="51010"/>
                </a:lnTo>
                <a:lnTo>
                  <a:pt x="54580" y="51010"/>
                </a:lnTo>
                <a:lnTo>
                  <a:pt x="54570" y="51010"/>
                </a:lnTo>
                <a:lnTo>
                  <a:pt x="54560" y="51010"/>
                </a:lnTo>
                <a:lnTo>
                  <a:pt x="54560" y="51000"/>
                </a:lnTo>
                <a:lnTo>
                  <a:pt x="54550" y="51000"/>
                </a:lnTo>
                <a:lnTo>
                  <a:pt x="54540" y="51000"/>
                </a:lnTo>
                <a:lnTo>
                  <a:pt x="54530" y="51000"/>
                </a:lnTo>
                <a:lnTo>
                  <a:pt x="54520" y="51000"/>
                </a:lnTo>
                <a:lnTo>
                  <a:pt x="54510" y="51000"/>
                </a:lnTo>
                <a:lnTo>
                  <a:pt x="54500" y="51000"/>
                </a:lnTo>
                <a:lnTo>
                  <a:pt x="54490" y="51000"/>
                </a:lnTo>
                <a:lnTo>
                  <a:pt x="54480" y="51000"/>
                </a:lnTo>
                <a:lnTo>
                  <a:pt x="54470" y="51000"/>
                </a:lnTo>
                <a:lnTo>
                  <a:pt x="54460" y="51000"/>
                </a:lnTo>
                <a:lnTo>
                  <a:pt x="54450" y="51000"/>
                </a:lnTo>
                <a:lnTo>
                  <a:pt x="54440" y="51000"/>
                </a:lnTo>
                <a:lnTo>
                  <a:pt x="54430" y="51000"/>
                </a:lnTo>
                <a:lnTo>
                  <a:pt x="54420" y="51000"/>
                </a:lnTo>
                <a:lnTo>
                  <a:pt x="54410" y="51000"/>
                </a:lnTo>
                <a:lnTo>
                  <a:pt x="54410" y="50990"/>
                </a:lnTo>
                <a:lnTo>
                  <a:pt x="54400" y="50990"/>
                </a:lnTo>
                <a:lnTo>
                  <a:pt x="54390" y="50990"/>
                </a:lnTo>
                <a:lnTo>
                  <a:pt x="54380" y="50990"/>
                </a:lnTo>
                <a:lnTo>
                  <a:pt x="54380" y="50980"/>
                </a:lnTo>
                <a:lnTo>
                  <a:pt x="54370" y="50980"/>
                </a:lnTo>
                <a:lnTo>
                  <a:pt x="54360" y="50980"/>
                </a:lnTo>
                <a:lnTo>
                  <a:pt x="54360" y="50970"/>
                </a:lnTo>
                <a:lnTo>
                  <a:pt x="54350" y="50970"/>
                </a:lnTo>
                <a:lnTo>
                  <a:pt x="54350" y="50960"/>
                </a:lnTo>
                <a:lnTo>
                  <a:pt x="54340" y="50960"/>
                </a:lnTo>
                <a:lnTo>
                  <a:pt x="54340" y="50950"/>
                </a:lnTo>
                <a:lnTo>
                  <a:pt x="54330" y="50950"/>
                </a:lnTo>
                <a:lnTo>
                  <a:pt x="54330" y="50940"/>
                </a:lnTo>
                <a:lnTo>
                  <a:pt x="54330" y="50930"/>
                </a:lnTo>
                <a:lnTo>
                  <a:pt x="54330" y="50920"/>
                </a:lnTo>
                <a:lnTo>
                  <a:pt x="54320" y="50920"/>
                </a:lnTo>
                <a:lnTo>
                  <a:pt x="54320" y="50910"/>
                </a:lnTo>
                <a:lnTo>
                  <a:pt x="54320" y="50900"/>
                </a:lnTo>
                <a:lnTo>
                  <a:pt x="54320" y="50890"/>
                </a:lnTo>
                <a:lnTo>
                  <a:pt x="54320" y="50880"/>
                </a:lnTo>
                <a:lnTo>
                  <a:pt x="54320" y="50870"/>
                </a:lnTo>
                <a:lnTo>
                  <a:pt x="54320" y="50860"/>
                </a:lnTo>
                <a:lnTo>
                  <a:pt x="54320" y="50850"/>
                </a:lnTo>
                <a:lnTo>
                  <a:pt x="54320" y="50840"/>
                </a:lnTo>
                <a:lnTo>
                  <a:pt x="54320" y="50830"/>
                </a:lnTo>
                <a:lnTo>
                  <a:pt x="54320" y="50820"/>
                </a:lnTo>
                <a:lnTo>
                  <a:pt x="54320" y="50810"/>
                </a:lnTo>
                <a:lnTo>
                  <a:pt x="54320" y="50800"/>
                </a:lnTo>
                <a:lnTo>
                  <a:pt x="54320" y="50790"/>
                </a:lnTo>
                <a:lnTo>
                  <a:pt x="54320" y="50780"/>
                </a:lnTo>
                <a:lnTo>
                  <a:pt x="54330" y="50770"/>
                </a:lnTo>
                <a:lnTo>
                  <a:pt x="54330" y="50760"/>
                </a:lnTo>
                <a:lnTo>
                  <a:pt x="54340" y="50750"/>
                </a:lnTo>
                <a:lnTo>
                  <a:pt x="54350" y="50750"/>
                </a:lnTo>
                <a:lnTo>
                  <a:pt x="54350" y="50740"/>
                </a:lnTo>
                <a:lnTo>
                  <a:pt x="54360" y="50740"/>
                </a:lnTo>
                <a:lnTo>
                  <a:pt x="54370" y="50740"/>
                </a:lnTo>
                <a:lnTo>
                  <a:pt x="54380" y="50740"/>
                </a:lnTo>
                <a:lnTo>
                  <a:pt x="54390" y="50740"/>
                </a:lnTo>
                <a:lnTo>
                  <a:pt x="54390" y="50730"/>
                </a:lnTo>
                <a:lnTo>
                  <a:pt x="54400" y="50730"/>
                </a:lnTo>
                <a:lnTo>
                  <a:pt x="54410" y="50730"/>
                </a:lnTo>
                <a:lnTo>
                  <a:pt x="54420" y="50730"/>
                </a:lnTo>
                <a:lnTo>
                  <a:pt x="54430" y="50730"/>
                </a:lnTo>
                <a:lnTo>
                  <a:pt x="54440" y="50730"/>
                </a:lnTo>
                <a:lnTo>
                  <a:pt x="54450" y="50730"/>
                </a:lnTo>
                <a:lnTo>
                  <a:pt x="54460" y="50730"/>
                </a:lnTo>
                <a:lnTo>
                  <a:pt x="54470" y="50730"/>
                </a:lnTo>
                <a:lnTo>
                  <a:pt x="54480" y="50730"/>
                </a:lnTo>
                <a:lnTo>
                  <a:pt x="54490" y="50730"/>
                </a:lnTo>
                <a:lnTo>
                  <a:pt x="54500" y="50740"/>
                </a:lnTo>
                <a:lnTo>
                  <a:pt x="54510" y="50740"/>
                </a:lnTo>
                <a:lnTo>
                  <a:pt x="54520" y="50740"/>
                </a:lnTo>
                <a:lnTo>
                  <a:pt x="54530" y="50750"/>
                </a:lnTo>
                <a:lnTo>
                  <a:pt x="54540" y="50750"/>
                </a:lnTo>
                <a:lnTo>
                  <a:pt x="54550" y="50750"/>
                </a:lnTo>
                <a:lnTo>
                  <a:pt x="54560" y="50750"/>
                </a:lnTo>
                <a:lnTo>
                  <a:pt x="54570" y="50750"/>
                </a:lnTo>
                <a:lnTo>
                  <a:pt x="54580" y="50750"/>
                </a:lnTo>
                <a:lnTo>
                  <a:pt x="54590" y="50760"/>
                </a:lnTo>
                <a:lnTo>
                  <a:pt x="54600" y="50760"/>
                </a:lnTo>
                <a:lnTo>
                  <a:pt x="54610" y="50750"/>
                </a:lnTo>
                <a:lnTo>
                  <a:pt x="54610" y="50740"/>
                </a:lnTo>
                <a:lnTo>
                  <a:pt x="54610" y="50730"/>
                </a:lnTo>
                <a:lnTo>
                  <a:pt x="54610" y="50720"/>
                </a:lnTo>
                <a:lnTo>
                  <a:pt x="54610" y="50710"/>
                </a:lnTo>
                <a:lnTo>
                  <a:pt x="54610" y="50700"/>
                </a:lnTo>
                <a:lnTo>
                  <a:pt x="54610" y="50690"/>
                </a:lnTo>
                <a:lnTo>
                  <a:pt x="54610" y="50680"/>
                </a:lnTo>
                <a:lnTo>
                  <a:pt x="54610" y="50670"/>
                </a:lnTo>
                <a:lnTo>
                  <a:pt x="54600" y="50660"/>
                </a:lnTo>
                <a:lnTo>
                  <a:pt x="54600" y="50650"/>
                </a:lnTo>
                <a:lnTo>
                  <a:pt x="54600" y="50640"/>
                </a:lnTo>
                <a:lnTo>
                  <a:pt x="54590" y="50630"/>
                </a:lnTo>
                <a:lnTo>
                  <a:pt x="54580" y="50620"/>
                </a:lnTo>
                <a:lnTo>
                  <a:pt x="54580" y="50610"/>
                </a:lnTo>
                <a:lnTo>
                  <a:pt x="54570" y="50610"/>
                </a:lnTo>
                <a:lnTo>
                  <a:pt x="54570" y="50600"/>
                </a:lnTo>
                <a:lnTo>
                  <a:pt x="54570" y="50590"/>
                </a:lnTo>
                <a:lnTo>
                  <a:pt x="54560" y="50590"/>
                </a:lnTo>
                <a:lnTo>
                  <a:pt x="54560" y="50580"/>
                </a:lnTo>
                <a:lnTo>
                  <a:pt x="54550" y="50570"/>
                </a:lnTo>
                <a:lnTo>
                  <a:pt x="54550" y="50560"/>
                </a:lnTo>
                <a:lnTo>
                  <a:pt x="54550" y="50550"/>
                </a:lnTo>
                <a:lnTo>
                  <a:pt x="54540" y="50550"/>
                </a:lnTo>
                <a:lnTo>
                  <a:pt x="54540" y="50540"/>
                </a:lnTo>
                <a:lnTo>
                  <a:pt x="54530" y="50540"/>
                </a:lnTo>
                <a:lnTo>
                  <a:pt x="54530" y="50530"/>
                </a:lnTo>
                <a:lnTo>
                  <a:pt x="54530" y="50520"/>
                </a:lnTo>
                <a:lnTo>
                  <a:pt x="54530" y="50510"/>
                </a:lnTo>
                <a:lnTo>
                  <a:pt x="54520" y="50510"/>
                </a:lnTo>
                <a:lnTo>
                  <a:pt x="54520" y="50500"/>
                </a:lnTo>
                <a:lnTo>
                  <a:pt x="54520" y="50490"/>
                </a:lnTo>
                <a:lnTo>
                  <a:pt x="54510" y="50490"/>
                </a:lnTo>
                <a:lnTo>
                  <a:pt x="54510" y="50480"/>
                </a:lnTo>
                <a:lnTo>
                  <a:pt x="54510" y="50470"/>
                </a:lnTo>
                <a:lnTo>
                  <a:pt x="54500" y="50470"/>
                </a:lnTo>
                <a:lnTo>
                  <a:pt x="54500" y="50460"/>
                </a:lnTo>
                <a:lnTo>
                  <a:pt x="54500" y="50450"/>
                </a:lnTo>
                <a:lnTo>
                  <a:pt x="54490" y="50440"/>
                </a:lnTo>
                <a:lnTo>
                  <a:pt x="54490" y="50430"/>
                </a:lnTo>
                <a:lnTo>
                  <a:pt x="54490" y="50420"/>
                </a:lnTo>
                <a:lnTo>
                  <a:pt x="54490" y="50410"/>
                </a:lnTo>
                <a:lnTo>
                  <a:pt x="54490" y="50400"/>
                </a:lnTo>
                <a:lnTo>
                  <a:pt x="54480" y="50400"/>
                </a:lnTo>
                <a:lnTo>
                  <a:pt x="54480" y="50390"/>
                </a:lnTo>
                <a:lnTo>
                  <a:pt x="54480" y="50380"/>
                </a:lnTo>
                <a:lnTo>
                  <a:pt x="54470" y="50380"/>
                </a:lnTo>
                <a:lnTo>
                  <a:pt x="54470" y="50370"/>
                </a:lnTo>
                <a:lnTo>
                  <a:pt x="54470" y="50360"/>
                </a:lnTo>
                <a:lnTo>
                  <a:pt x="54470" y="50350"/>
                </a:lnTo>
                <a:lnTo>
                  <a:pt x="54460" y="50350"/>
                </a:lnTo>
                <a:lnTo>
                  <a:pt x="54460" y="50340"/>
                </a:lnTo>
                <a:lnTo>
                  <a:pt x="54460" y="50330"/>
                </a:lnTo>
                <a:lnTo>
                  <a:pt x="54450" y="50330"/>
                </a:lnTo>
                <a:lnTo>
                  <a:pt x="54450" y="50320"/>
                </a:lnTo>
                <a:lnTo>
                  <a:pt x="54440" y="50320"/>
                </a:lnTo>
                <a:lnTo>
                  <a:pt x="54440" y="50310"/>
                </a:lnTo>
                <a:lnTo>
                  <a:pt x="54430" y="50310"/>
                </a:lnTo>
                <a:lnTo>
                  <a:pt x="54430" y="50300"/>
                </a:lnTo>
                <a:lnTo>
                  <a:pt x="54430" y="50290"/>
                </a:lnTo>
                <a:lnTo>
                  <a:pt x="54420" y="50290"/>
                </a:lnTo>
                <a:lnTo>
                  <a:pt x="54420" y="50280"/>
                </a:lnTo>
                <a:lnTo>
                  <a:pt x="54410" y="50280"/>
                </a:lnTo>
                <a:lnTo>
                  <a:pt x="54410" y="50290"/>
                </a:lnTo>
                <a:lnTo>
                  <a:pt x="54400" y="50290"/>
                </a:lnTo>
                <a:lnTo>
                  <a:pt x="54390" y="50300"/>
                </a:lnTo>
                <a:lnTo>
                  <a:pt x="54380" y="50300"/>
                </a:lnTo>
                <a:lnTo>
                  <a:pt x="54370" y="50310"/>
                </a:lnTo>
                <a:lnTo>
                  <a:pt x="54360" y="50310"/>
                </a:lnTo>
                <a:lnTo>
                  <a:pt x="54350" y="50310"/>
                </a:lnTo>
                <a:lnTo>
                  <a:pt x="54340" y="50310"/>
                </a:lnTo>
                <a:lnTo>
                  <a:pt x="54340" y="50320"/>
                </a:lnTo>
                <a:lnTo>
                  <a:pt x="54330" y="50320"/>
                </a:lnTo>
                <a:lnTo>
                  <a:pt x="54320" y="50320"/>
                </a:lnTo>
                <a:lnTo>
                  <a:pt x="54310" y="50320"/>
                </a:lnTo>
                <a:lnTo>
                  <a:pt x="54300" y="50320"/>
                </a:lnTo>
                <a:lnTo>
                  <a:pt x="54290" y="50320"/>
                </a:lnTo>
                <a:lnTo>
                  <a:pt x="54280" y="50330"/>
                </a:lnTo>
                <a:lnTo>
                  <a:pt x="54270" y="50330"/>
                </a:lnTo>
                <a:lnTo>
                  <a:pt x="54260" y="50330"/>
                </a:lnTo>
                <a:lnTo>
                  <a:pt x="54250" y="50330"/>
                </a:lnTo>
                <a:lnTo>
                  <a:pt x="54240" y="50330"/>
                </a:lnTo>
                <a:lnTo>
                  <a:pt x="54230" y="50330"/>
                </a:lnTo>
                <a:lnTo>
                  <a:pt x="54220" y="50330"/>
                </a:lnTo>
                <a:lnTo>
                  <a:pt x="54210" y="50330"/>
                </a:lnTo>
                <a:lnTo>
                  <a:pt x="54200" y="50320"/>
                </a:lnTo>
                <a:lnTo>
                  <a:pt x="54190" y="50320"/>
                </a:lnTo>
                <a:lnTo>
                  <a:pt x="54180" y="50320"/>
                </a:lnTo>
                <a:lnTo>
                  <a:pt x="54170" y="50310"/>
                </a:lnTo>
                <a:lnTo>
                  <a:pt x="54160" y="50310"/>
                </a:lnTo>
                <a:lnTo>
                  <a:pt x="54150" y="50310"/>
                </a:lnTo>
                <a:lnTo>
                  <a:pt x="54150" y="50300"/>
                </a:lnTo>
                <a:lnTo>
                  <a:pt x="54140" y="50300"/>
                </a:lnTo>
                <a:lnTo>
                  <a:pt x="54130" y="50300"/>
                </a:lnTo>
                <a:lnTo>
                  <a:pt x="54130" y="50290"/>
                </a:lnTo>
                <a:lnTo>
                  <a:pt x="54120" y="50290"/>
                </a:lnTo>
                <a:lnTo>
                  <a:pt x="54110" y="50280"/>
                </a:lnTo>
                <a:lnTo>
                  <a:pt x="54100" y="50280"/>
                </a:lnTo>
                <a:lnTo>
                  <a:pt x="54100" y="50270"/>
                </a:lnTo>
                <a:lnTo>
                  <a:pt x="54100" y="50260"/>
                </a:lnTo>
                <a:lnTo>
                  <a:pt x="54110" y="50260"/>
                </a:lnTo>
                <a:lnTo>
                  <a:pt x="54110" y="50250"/>
                </a:lnTo>
                <a:lnTo>
                  <a:pt x="54110" y="50240"/>
                </a:lnTo>
                <a:lnTo>
                  <a:pt x="54110" y="50230"/>
                </a:lnTo>
                <a:lnTo>
                  <a:pt x="54120" y="50230"/>
                </a:lnTo>
                <a:lnTo>
                  <a:pt x="54120" y="50220"/>
                </a:lnTo>
                <a:lnTo>
                  <a:pt x="54120" y="50210"/>
                </a:lnTo>
                <a:lnTo>
                  <a:pt x="54130" y="50200"/>
                </a:lnTo>
                <a:lnTo>
                  <a:pt x="54130" y="50190"/>
                </a:lnTo>
                <a:lnTo>
                  <a:pt x="54130" y="50180"/>
                </a:lnTo>
                <a:lnTo>
                  <a:pt x="54140" y="50180"/>
                </a:lnTo>
                <a:lnTo>
                  <a:pt x="54140" y="50170"/>
                </a:lnTo>
                <a:lnTo>
                  <a:pt x="54140" y="50160"/>
                </a:lnTo>
                <a:lnTo>
                  <a:pt x="54140" y="50150"/>
                </a:lnTo>
                <a:lnTo>
                  <a:pt x="54140" y="50140"/>
                </a:lnTo>
                <a:lnTo>
                  <a:pt x="54150" y="50130"/>
                </a:lnTo>
                <a:lnTo>
                  <a:pt x="54150" y="50120"/>
                </a:lnTo>
                <a:lnTo>
                  <a:pt x="54150" y="50110"/>
                </a:lnTo>
                <a:lnTo>
                  <a:pt x="54150" y="50100"/>
                </a:lnTo>
                <a:lnTo>
                  <a:pt x="54150" y="50090"/>
                </a:lnTo>
                <a:lnTo>
                  <a:pt x="54160" y="50090"/>
                </a:lnTo>
                <a:lnTo>
                  <a:pt x="54160" y="50080"/>
                </a:lnTo>
                <a:lnTo>
                  <a:pt x="54160" y="50070"/>
                </a:lnTo>
                <a:lnTo>
                  <a:pt x="54160" y="50060"/>
                </a:lnTo>
                <a:lnTo>
                  <a:pt x="54160" y="50050"/>
                </a:lnTo>
                <a:lnTo>
                  <a:pt x="54170" y="50050"/>
                </a:lnTo>
                <a:lnTo>
                  <a:pt x="54170" y="50040"/>
                </a:lnTo>
                <a:lnTo>
                  <a:pt x="54170" y="50030"/>
                </a:lnTo>
                <a:lnTo>
                  <a:pt x="54170" y="50020"/>
                </a:lnTo>
                <a:lnTo>
                  <a:pt x="54170" y="50010"/>
                </a:lnTo>
                <a:lnTo>
                  <a:pt x="54170" y="50000"/>
                </a:lnTo>
                <a:lnTo>
                  <a:pt x="54170" y="49990"/>
                </a:lnTo>
                <a:lnTo>
                  <a:pt x="54170" y="49980"/>
                </a:lnTo>
                <a:lnTo>
                  <a:pt x="54180" y="49980"/>
                </a:lnTo>
                <a:lnTo>
                  <a:pt x="54180" y="49970"/>
                </a:lnTo>
                <a:lnTo>
                  <a:pt x="54180" y="49960"/>
                </a:lnTo>
                <a:lnTo>
                  <a:pt x="54180" y="49950"/>
                </a:lnTo>
                <a:lnTo>
                  <a:pt x="54190" y="49940"/>
                </a:lnTo>
                <a:lnTo>
                  <a:pt x="54180" y="49940"/>
                </a:lnTo>
                <a:lnTo>
                  <a:pt x="54190" y="49940"/>
                </a:lnTo>
                <a:lnTo>
                  <a:pt x="54190" y="49930"/>
                </a:lnTo>
                <a:lnTo>
                  <a:pt x="54190" y="49920"/>
                </a:lnTo>
                <a:lnTo>
                  <a:pt x="54190" y="49910"/>
                </a:lnTo>
                <a:lnTo>
                  <a:pt x="54190" y="49900"/>
                </a:lnTo>
                <a:lnTo>
                  <a:pt x="54200" y="49900"/>
                </a:lnTo>
                <a:lnTo>
                  <a:pt x="54200" y="49890"/>
                </a:lnTo>
                <a:lnTo>
                  <a:pt x="54200" y="49880"/>
                </a:lnTo>
                <a:lnTo>
                  <a:pt x="54200" y="49870"/>
                </a:lnTo>
                <a:lnTo>
                  <a:pt x="54210" y="49860"/>
                </a:lnTo>
                <a:lnTo>
                  <a:pt x="54210" y="49850"/>
                </a:lnTo>
                <a:lnTo>
                  <a:pt x="54210" y="49840"/>
                </a:lnTo>
                <a:lnTo>
                  <a:pt x="54210" y="49830"/>
                </a:lnTo>
                <a:lnTo>
                  <a:pt x="54210" y="49820"/>
                </a:lnTo>
                <a:lnTo>
                  <a:pt x="54210" y="49810"/>
                </a:lnTo>
                <a:lnTo>
                  <a:pt x="54210" y="49800"/>
                </a:lnTo>
                <a:lnTo>
                  <a:pt x="54210" y="49790"/>
                </a:lnTo>
                <a:lnTo>
                  <a:pt x="54210" y="49780"/>
                </a:lnTo>
                <a:lnTo>
                  <a:pt x="54210" y="49770"/>
                </a:lnTo>
                <a:lnTo>
                  <a:pt x="54210" y="49760"/>
                </a:lnTo>
                <a:lnTo>
                  <a:pt x="54210" y="49750"/>
                </a:lnTo>
                <a:lnTo>
                  <a:pt x="54210" y="49740"/>
                </a:lnTo>
                <a:lnTo>
                  <a:pt x="54210" y="49730"/>
                </a:lnTo>
                <a:lnTo>
                  <a:pt x="54210" y="49720"/>
                </a:lnTo>
                <a:lnTo>
                  <a:pt x="54210" y="49710"/>
                </a:lnTo>
                <a:lnTo>
                  <a:pt x="54210" y="49700"/>
                </a:lnTo>
                <a:lnTo>
                  <a:pt x="54210" y="49690"/>
                </a:lnTo>
                <a:lnTo>
                  <a:pt x="54210" y="49680"/>
                </a:lnTo>
                <a:lnTo>
                  <a:pt x="54210" y="49670"/>
                </a:lnTo>
                <a:lnTo>
                  <a:pt x="54210" y="49660"/>
                </a:lnTo>
                <a:lnTo>
                  <a:pt x="54210" y="49650"/>
                </a:lnTo>
                <a:lnTo>
                  <a:pt x="54210" y="49640"/>
                </a:lnTo>
                <a:lnTo>
                  <a:pt x="54200" y="49640"/>
                </a:lnTo>
                <a:lnTo>
                  <a:pt x="54200" y="49630"/>
                </a:lnTo>
                <a:lnTo>
                  <a:pt x="54210" y="49630"/>
                </a:lnTo>
                <a:lnTo>
                  <a:pt x="54210" y="49620"/>
                </a:lnTo>
                <a:lnTo>
                  <a:pt x="54210" y="49610"/>
                </a:lnTo>
                <a:lnTo>
                  <a:pt x="54210" y="49600"/>
                </a:lnTo>
                <a:lnTo>
                  <a:pt x="54210" y="49590"/>
                </a:lnTo>
                <a:lnTo>
                  <a:pt x="54210" y="49580"/>
                </a:lnTo>
                <a:lnTo>
                  <a:pt x="54210" y="49570"/>
                </a:lnTo>
                <a:lnTo>
                  <a:pt x="54210" y="49560"/>
                </a:lnTo>
                <a:lnTo>
                  <a:pt x="54210" y="49550"/>
                </a:lnTo>
                <a:lnTo>
                  <a:pt x="54210" y="49540"/>
                </a:lnTo>
                <a:lnTo>
                  <a:pt x="54210" y="49530"/>
                </a:lnTo>
                <a:lnTo>
                  <a:pt x="54210" y="49520"/>
                </a:lnTo>
                <a:lnTo>
                  <a:pt x="54210" y="49510"/>
                </a:lnTo>
                <a:lnTo>
                  <a:pt x="54220" y="49510"/>
                </a:lnTo>
                <a:lnTo>
                  <a:pt x="54220" y="49500"/>
                </a:lnTo>
                <a:lnTo>
                  <a:pt x="54220" y="49490"/>
                </a:lnTo>
                <a:lnTo>
                  <a:pt x="54230" y="49490"/>
                </a:lnTo>
                <a:lnTo>
                  <a:pt x="54230" y="49480"/>
                </a:lnTo>
                <a:lnTo>
                  <a:pt x="54230" y="49470"/>
                </a:lnTo>
                <a:lnTo>
                  <a:pt x="54240" y="49470"/>
                </a:lnTo>
                <a:lnTo>
                  <a:pt x="54240" y="49460"/>
                </a:lnTo>
                <a:lnTo>
                  <a:pt x="54250" y="49460"/>
                </a:lnTo>
                <a:lnTo>
                  <a:pt x="54260" y="49460"/>
                </a:lnTo>
                <a:lnTo>
                  <a:pt x="54270" y="49460"/>
                </a:lnTo>
                <a:lnTo>
                  <a:pt x="54280" y="49460"/>
                </a:lnTo>
                <a:lnTo>
                  <a:pt x="54290" y="49460"/>
                </a:lnTo>
                <a:lnTo>
                  <a:pt x="54300" y="49460"/>
                </a:lnTo>
                <a:lnTo>
                  <a:pt x="54310" y="49460"/>
                </a:lnTo>
                <a:lnTo>
                  <a:pt x="54320" y="49460"/>
                </a:lnTo>
                <a:lnTo>
                  <a:pt x="54320" y="49470"/>
                </a:lnTo>
                <a:lnTo>
                  <a:pt x="54330" y="49470"/>
                </a:lnTo>
                <a:lnTo>
                  <a:pt x="54340" y="49470"/>
                </a:lnTo>
                <a:lnTo>
                  <a:pt x="54350" y="49470"/>
                </a:lnTo>
                <a:lnTo>
                  <a:pt x="54350" y="49480"/>
                </a:lnTo>
                <a:lnTo>
                  <a:pt x="54370" y="49480"/>
                </a:lnTo>
                <a:lnTo>
                  <a:pt x="54380" y="49480"/>
                </a:lnTo>
                <a:lnTo>
                  <a:pt x="54390" y="49490"/>
                </a:lnTo>
                <a:lnTo>
                  <a:pt x="54400" y="49490"/>
                </a:lnTo>
                <a:lnTo>
                  <a:pt x="54410" y="49490"/>
                </a:lnTo>
                <a:lnTo>
                  <a:pt x="54420" y="49490"/>
                </a:lnTo>
                <a:lnTo>
                  <a:pt x="54430" y="49490"/>
                </a:lnTo>
                <a:lnTo>
                  <a:pt x="54440" y="49490"/>
                </a:lnTo>
                <a:lnTo>
                  <a:pt x="54450" y="49500"/>
                </a:lnTo>
                <a:lnTo>
                  <a:pt x="54460" y="49500"/>
                </a:lnTo>
                <a:lnTo>
                  <a:pt x="54470" y="49510"/>
                </a:lnTo>
                <a:lnTo>
                  <a:pt x="54480" y="49510"/>
                </a:lnTo>
                <a:lnTo>
                  <a:pt x="54490" y="49510"/>
                </a:lnTo>
                <a:lnTo>
                  <a:pt x="54500" y="49510"/>
                </a:lnTo>
                <a:lnTo>
                  <a:pt x="54500" y="49500"/>
                </a:lnTo>
                <a:lnTo>
                  <a:pt x="54510" y="49500"/>
                </a:lnTo>
                <a:lnTo>
                  <a:pt x="54520" y="49500"/>
                </a:lnTo>
                <a:lnTo>
                  <a:pt x="54530" y="49490"/>
                </a:lnTo>
                <a:lnTo>
                  <a:pt x="54540" y="49490"/>
                </a:lnTo>
                <a:lnTo>
                  <a:pt x="54550" y="49490"/>
                </a:lnTo>
                <a:lnTo>
                  <a:pt x="54560" y="49490"/>
                </a:lnTo>
                <a:lnTo>
                  <a:pt x="54560" y="49480"/>
                </a:lnTo>
                <a:lnTo>
                  <a:pt x="54570" y="49480"/>
                </a:lnTo>
                <a:lnTo>
                  <a:pt x="54580" y="49480"/>
                </a:lnTo>
                <a:lnTo>
                  <a:pt x="54590" y="49480"/>
                </a:lnTo>
                <a:lnTo>
                  <a:pt x="54590" y="49470"/>
                </a:lnTo>
                <a:lnTo>
                  <a:pt x="54600" y="49460"/>
                </a:lnTo>
                <a:lnTo>
                  <a:pt x="54610" y="49450"/>
                </a:lnTo>
                <a:lnTo>
                  <a:pt x="54610" y="49440"/>
                </a:lnTo>
                <a:lnTo>
                  <a:pt x="54620" y="49430"/>
                </a:lnTo>
                <a:lnTo>
                  <a:pt x="54620" y="49420"/>
                </a:lnTo>
                <a:lnTo>
                  <a:pt x="54630" y="49420"/>
                </a:lnTo>
                <a:lnTo>
                  <a:pt x="54630" y="49410"/>
                </a:lnTo>
                <a:lnTo>
                  <a:pt x="54640" y="49410"/>
                </a:lnTo>
                <a:lnTo>
                  <a:pt x="54650" y="49410"/>
                </a:lnTo>
                <a:lnTo>
                  <a:pt x="54650" y="49400"/>
                </a:lnTo>
                <a:lnTo>
                  <a:pt x="54660" y="49400"/>
                </a:lnTo>
                <a:lnTo>
                  <a:pt x="54670" y="49400"/>
                </a:lnTo>
                <a:lnTo>
                  <a:pt x="54670" y="49390"/>
                </a:lnTo>
                <a:lnTo>
                  <a:pt x="54680" y="49390"/>
                </a:lnTo>
                <a:lnTo>
                  <a:pt x="54690" y="49390"/>
                </a:lnTo>
                <a:lnTo>
                  <a:pt x="54700" y="49390"/>
                </a:lnTo>
                <a:lnTo>
                  <a:pt x="54700" y="49380"/>
                </a:lnTo>
                <a:lnTo>
                  <a:pt x="54710" y="49380"/>
                </a:lnTo>
                <a:lnTo>
                  <a:pt x="54720" y="49380"/>
                </a:lnTo>
                <a:lnTo>
                  <a:pt x="54730" y="49380"/>
                </a:lnTo>
                <a:lnTo>
                  <a:pt x="54740" y="49380"/>
                </a:lnTo>
                <a:lnTo>
                  <a:pt x="54750" y="49380"/>
                </a:lnTo>
                <a:lnTo>
                  <a:pt x="54750" y="49390"/>
                </a:lnTo>
                <a:lnTo>
                  <a:pt x="54760" y="49390"/>
                </a:lnTo>
                <a:lnTo>
                  <a:pt x="54770" y="49390"/>
                </a:lnTo>
                <a:lnTo>
                  <a:pt x="54780" y="49400"/>
                </a:lnTo>
                <a:lnTo>
                  <a:pt x="54790" y="49400"/>
                </a:lnTo>
                <a:lnTo>
                  <a:pt x="54800" y="49410"/>
                </a:lnTo>
                <a:lnTo>
                  <a:pt x="54810" y="49410"/>
                </a:lnTo>
                <a:lnTo>
                  <a:pt x="54810" y="49420"/>
                </a:lnTo>
                <a:lnTo>
                  <a:pt x="54820" y="49420"/>
                </a:lnTo>
                <a:lnTo>
                  <a:pt x="54820" y="49430"/>
                </a:lnTo>
                <a:lnTo>
                  <a:pt x="54830" y="49430"/>
                </a:lnTo>
                <a:lnTo>
                  <a:pt x="54830" y="49440"/>
                </a:lnTo>
                <a:lnTo>
                  <a:pt x="54840" y="49440"/>
                </a:lnTo>
                <a:lnTo>
                  <a:pt x="54850" y="49450"/>
                </a:lnTo>
                <a:lnTo>
                  <a:pt x="54860" y="49450"/>
                </a:lnTo>
                <a:lnTo>
                  <a:pt x="54860" y="49460"/>
                </a:lnTo>
                <a:lnTo>
                  <a:pt x="54870" y="49460"/>
                </a:lnTo>
                <a:lnTo>
                  <a:pt x="54880" y="49470"/>
                </a:lnTo>
                <a:lnTo>
                  <a:pt x="54890" y="49480"/>
                </a:lnTo>
                <a:lnTo>
                  <a:pt x="54900" y="49480"/>
                </a:lnTo>
                <a:lnTo>
                  <a:pt x="54900" y="49490"/>
                </a:lnTo>
                <a:lnTo>
                  <a:pt x="54910" y="49500"/>
                </a:lnTo>
                <a:lnTo>
                  <a:pt x="54920" y="49500"/>
                </a:lnTo>
                <a:lnTo>
                  <a:pt x="54920" y="49510"/>
                </a:lnTo>
                <a:lnTo>
                  <a:pt x="54930" y="49510"/>
                </a:lnTo>
                <a:lnTo>
                  <a:pt x="54930" y="49520"/>
                </a:lnTo>
                <a:lnTo>
                  <a:pt x="54940" y="49520"/>
                </a:lnTo>
                <a:lnTo>
                  <a:pt x="54940" y="49530"/>
                </a:lnTo>
                <a:lnTo>
                  <a:pt x="54950" y="49530"/>
                </a:lnTo>
                <a:lnTo>
                  <a:pt x="54960" y="49540"/>
                </a:lnTo>
                <a:lnTo>
                  <a:pt x="54970" y="49540"/>
                </a:lnTo>
                <a:lnTo>
                  <a:pt x="54970" y="49550"/>
                </a:lnTo>
                <a:lnTo>
                  <a:pt x="54980" y="49550"/>
                </a:lnTo>
                <a:lnTo>
                  <a:pt x="54990" y="49560"/>
                </a:lnTo>
                <a:lnTo>
                  <a:pt x="55000" y="49570"/>
                </a:lnTo>
                <a:lnTo>
                  <a:pt x="55010" y="49570"/>
                </a:lnTo>
                <a:lnTo>
                  <a:pt x="55020" y="49580"/>
                </a:lnTo>
                <a:lnTo>
                  <a:pt x="55020" y="49590"/>
                </a:lnTo>
                <a:lnTo>
                  <a:pt x="55030" y="49590"/>
                </a:lnTo>
                <a:lnTo>
                  <a:pt x="55040" y="49590"/>
                </a:lnTo>
                <a:lnTo>
                  <a:pt x="55040" y="49600"/>
                </a:lnTo>
                <a:lnTo>
                  <a:pt x="55050" y="49600"/>
                </a:lnTo>
                <a:lnTo>
                  <a:pt x="55060" y="49600"/>
                </a:lnTo>
                <a:lnTo>
                  <a:pt x="55070" y="49600"/>
                </a:lnTo>
                <a:lnTo>
                  <a:pt x="55080" y="49610"/>
                </a:lnTo>
                <a:lnTo>
                  <a:pt x="55090" y="49610"/>
                </a:lnTo>
                <a:lnTo>
                  <a:pt x="55100" y="49610"/>
                </a:lnTo>
                <a:lnTo>
                  <a:pt x="55110" y="49620"/>
                </a:lnTo>
                <a:lnTo>
                  <a:pt x="55120" y="49620"/>
                </a:lnTo>
                <a:lnTo>
                  <a:pt x="55130" y="49630"/>
                </a:lnTo>
                <a:lnTo>
                  <a:pt x="55140" y="49630"/>
                </a:lnTo>
                <a:lnTo>
                  <a:pt x="55150" y="49630"/>
                </a:lnTo>
                <a:lnTo>
                  <a:pt x="55150" y="49640"/>
                </a:lnTo>
                <a:lnTo>
                  <a:pt x="55160" y="49640"/>
                </a:lnTo>
                <a:lnTo>
                  <a:pt x="55170" y="49640"/>
                </a:lnTo>
                <a:lnTo>
                  <a:pt x="55180" y="49650"/>
                </a:lnTo>
                <a:lnTo>
                  <a:pt x="55190" y="49650"/>
                </a:lnTo>
                <a:lnTo>
                  <a:pt x="55200" y="49650"/>
                </a:lnTo>
                <a:lnTo>
                  <a:pt x="55210" y="49650"/>
                </a:lnTo>
                <a:lnTo>
                  <a:pt x="55220" y="49650"/>
                </a:lnTo>
                <a:lnTo>
                  <a:pt x="55230" y="49650"/>
                </a:lnTo>
                <a:lnTo>
                  <a:pt x="55240" y="49650"/>
                </a:lnTo>
                <a:lnTo>
                  <a:pt x="55240" y="49660"/>
                </a:lnTo>
                <a:lnTo>
                  <a:pt x="55250" y="49660"/>
                </a:lnTo>
                <a:lnTo>
                  <a:pt x="55260" y="49660"/>
                </a:lnTo>
                <a:lnTo>
                  <a:pt x="55270" y="49660"/>
                </a:lnTo>
                <a:lnTo>
                  <a:pt x="55280" y="49660"/>
                </a:lnTo>
                <a:lnTo>
                  <a:pt x="55290" y="49660"/>
                </a:lnTo>
                <a:lnTo>
                  <a:pt x="55300" y="49660"/>
                </a:lnTo>
                <a:lnTo>
                  <a:pt x="55310" y="49660"/>
                </a:lnTo>
                <a:lnTo>
                  <a:pt x="55320" y="49660"/>
                </a:lnTo>
                <a:lnTo>
                  <a:pt x="55330" y="49660"/>
                </a:lnTo>
                <a:lnTo>
                  <a:pt x="55340" y="49660"/>
                </a:lnTo>
                <a:lnTo>
                  <a:pt x="55350" y="49660"/>
                </a:lnTo>
                <a:lnTo>
                  <a:pt x="55360" y="49660"/>
                </a:lnTo>
                <a:lnTo>
                  <a:pt x="55370" y="49660"/>
                </a:lnTo>
                <a:lnTo>
                  <a:pt x="55380" y="49650"/>
                </a:lnTo>
                <a:lnTo>
                  <a:pt x="55390" y="49650"/>
                </a:lnTo>
                <a:lnTo>
                  <a:pt x="55400" y="49650"/>
                </a:lnTo>
                <a:lnTo>
                  <a:pt x="55410" y="49650"/>
                </a:lnTo>
                <a:lnTo>
                  <a:pt x="55420" y="49640"/>
                </a:lnTo>
                <a:lnTo>
                  <a:pt x="55430" y="49640"/>
                </a:lnTo>
                <a:lnTo>
                  <a:pt x="55440" y="49640"/>
                </a:lnTo>
                <a:lnTo>
                  <a:pt x="55450" y="49630"/>
                </a:lnTo>
                <a:lnTo>
                  <a:pt x="55460" y="49630"/>
                </a:lnTo>
                <a:lnTo>
                  <a:pt x="55470" y="49620"/>
                </a:lnTo>
                <a:lnTo>
                  <a:pt x="55480" y="49620"/>
                </a:lnTo>
                <a:lnTo>
                  <a:pt x="55490" y="49610"/>
                </a:lnTo>
                <a:lnTo>
                  <a:pt x="55500" y="49610"/>
                </a:lnTo>
                <a:lnTo>
                  <a:pt x="55500" y="49600"/>
                </a:lnTo>
                <a:lnTo>
                  <a:pt x="55510" y="49590"/>
                </a:lnTo>
                <a:lnTo>
                  <a:pt x="55520" y="49580"/>
                </a:lnTo>
                <a:lnTo>
                  <a:pt x="55520" y="49570"/>
                </a:lnTo>
                <a:lnTo>
                  <a:pt x="55530" y="49560"/>
                </a:lnTo>
                <a:lnTo>
                  <a:pt x="55530" y="49550"/>
                </a:lnTo>
                <a:lnTo>
                  <a:pt x="55530" y="49540"/>
                </a:lnTo>
                <a:lnTo>
                  <a:pt x="55530" y="49530"/>
                </a:lnTo>
                <a:lnTo>
                  <a:pt x="55530" y="49520"/>
                </a:lnTo>
                <a:lnTo>
                  <a:pt x="55540" y="49510"/>
                </a:lnTo>
                <a:lnTo>
                  <a:pt x="55540" y="49490"/>
                </a:lnTo>
                <a:lnTo>
                  <a:pt x="55550" y="49490"/>
                </a:lnTo>
                <a:lnTo>
                  <a:pt x="55550" y="49480"/>
                </a:lnTo>
                <a:lnTo>
                  <a:pt x="55550" y="49470"/>
                </a:lnTo>
                <a:lnTo>
                  <a:pt x="55560" y="49460"/>
                </a:lnTo>
                <a:lnTo>
                  <a:pt x="55560" y="49450"/>
                </a:lnTo>
                <a:lnTo>
                  <a:pt x="55570" y="49440"/>
                </a:lnTo>
                <a:lnTo>
                  <a:pt x="55570" y="49430"/>
                </a:lnTo>
                <a:lnTo>
                  <a:pt x="55570" y="49420"/>
                </a:lnTo>
                <a:lnTo>
                  <a:pt x="55580" y="49420"/>
                </a:lnTo>
                <a:lnTo>
                  <a:pt x="55580" y="49410"/>
                </a:lnTo>
                <a:lnTo>
                  <a:pt x="55580" y="49400"/>
                </a:lnTo>
                <a:lnTo>
                  <a:pt x="55590" y="49390"/>
                </a:lnTo>
                <a:lnTo>
                  <a:pt x="55590" y="49380"/>
                </a:lnTo>
                <a:lnTo>
                  <a:pt x="55600" y="49370"/>
                </a:lnTo>
                <a:lnTo>
                  <a:pt x="55600" y="49360"/>
                </a:lnTo>
                <a:lnTo>
                  <a:pt x="55600" y="49350"/>
                </a:lnTo>
                <a:lnTo>
                  <a:pt x="55600" y="49340"/>
                </a:lnTo>
                <a:lnTo>
                  <a:pt x="55600" y="49330"/>
                </a:lnTo>
                <a:lnTo>
                  <a:pt x="55600" y="49320"/>
                </a:lnTo>
                <a:lnTo>
                  <a:pt x="55600" y="49310"/>
                </a:lnTo>
                <a:lnTo>
                  <a:pt x="55610" y="49300"/>
                </a:lnTo>
                <a:lnTo>
                  <a:pt x="55610" y="49290"/>
                </a:lnTo>
                <a:lnTo>
                  <a:pt x="55610" y="49280"/>
                </a:lnTo>
                <a:lnTo>
                  <a:pt x="55620" y="49270"/>
                </a:lnTo>
                <a:lnTo>
                  <a:pt x="55620" y="49260"/>
                </a:lnTo>
                <a:lnTo>
                  <a:pt x="55620" y="49250"/>
                </a:lnTo>
                <a:lnTo>
                  <a:pt x="55620" y="49240"/>
                </a:lnTo>
                <a:lnTo>
                  <a:pt x="55630" y="49230"/>
                </a:lnTo>
                <a:lnTo>
                  <a:pt x="55630" y="49220"/>
                </a:lnTo>
                <a:lnTo>
                  <a:pt x="55630" y="49210"/>
                </a:lnTo>
                <a:lnTo>
                  <a:pt x="55630" y="49200"/>
                </a:lnTo>
                <a:lnTo>
                  <a:pt x="55630" y="49190"/>
                </a:lnTo>
                <a:lnTo>
                  <a:pt x="55630" y="49180"/>
                </a:lnTo>
                <a:lnTo>
                  <a:pt x="55630" y="49170"/>
                </a:lnTo>
                <a:lnTo>
                  <a:pt x="55630" y="49160"/>
                </a:lnTo>
                <a:lnTo>
                  <a:pt x="55630" y="49150"/>
                </a:lnTo>
                <a:lnTo>
                  <a:pt x="55630" y="49140"/>
                </a:lnTo>
                <a:lnTo>
                  <a:pt x="55630" y="49130"/>
                </a:lnTo>
                <a:lnTo>
                  <a:pt x="55630" y="49120"/>
                </a:lnTo>
                <a:lnTo>
                  <a:pt x="55630" y="49110"/>
                </a:lnTo>
                <a:lnTo>
                  <a:pt x="55630" y="49100"/>
                </a:lnTo>
                <a:lnTo>
                  <a:pt x="55620" y="49090"/>
                </a:lnTo>
                <a:lnTo>
                  <a:pt x="55620" y="49080"/>
                </a:lnTo>
                <a:lnTo>
                  <a:pt x="55610" y="49070"/>
                </a:lnTo>
                <a:lnTo>
                  <a:pt x="55610" y="49060"/>
                </a:lnTo>
                <a:lnTo>
                  <a:pt x="55610" y="49050"/>
                </a:lnTo>
                <a:lnTo>
                  <a:pt x="55600" y="49050"/>
                </a:lnTo>
                <a:lnTo>
                  <a:pt x="55600" y="49040"/>
                </a:lnTo>
                <a:lnTo>
                  <a:pt x="55600" y="49030"/>
                </a:lnTo>
                <a:lnTo>
                  <a:pt x="55590" y="49030"/>
                </a:lnTo>
                <a:lnTo>
                  <a:pt x="55590" y="49020"/>
                </a:lnTo>
                <a:lnTo>
                  <a:pt x="55580" y="49010"/>
                </a:lnTo>
                <a:lnTo>
                  <a:pt x="55570" y="49000"/>
                </a:lnTo>
                <a:lnTo>
                  <a:pt x="55560" y="49000"/>
                </a:lnTo>
                <a:lnTo>
                  <a:pt x="55550" y="48980"/>
                </a:lnTo>
                <a:lnTo>
                  <a:pt x="55540" y="48970"/>
                </a:lnTo>
                <a:lnTo>
                  <a:pt x="55530" y="48960"/>
                </a:lnTo>
                <a:lnTo>
                  <a:pt x="55520" y="48950"/>
                </a:lnTo>
                <a:lnTo>
                  <a:pt x="55510" y="48950"/>
                </a:lnTo>
                <a:lnTo>
                  <a:pt x="55510" y="48940"/>
                </a:lnTo>
                <a:lnTo>
                  <a:pt x="55500" y="48940"/>
                </a:lnTo>
                <a:lnTo>
                  <a:pt x="55490" y="48930"/>
                </a:lnTo>
                <a:lnTo>
                  <a:pt x="55490" y="48920"/>
                </a:lnTo>
                <a:lnTo>
                  <a:pt x="55480" y="48920"/>
                </a:lnTo>
                <a:lnTo>
                  <a:pt x="55480" y="48910"/>
                </a:lnTo>
                <a:lnTo>
                  <a:pt x="55470" y="48900"/>
                </a:lnTo>
                <a:lnTo>
                  <a:pt x="55470" y="48890"/>
                </a:lnTo>
                <a:lnTo>
                  <a:pt x="55460" y="48890"/>
                </a:lnTo>
                <a:lnTo>
                  <a:pt x="55460" y="48880"/>
                </a:lnTo>
                <a:lnTo>
                  <a:pt x="55450" y="48870"/>
                </a:lnTo>
                <a:lnTo>
                  <a:pt x="55450" y="48860"/>
                </a:lnTo>
                <a:lnTo>
                  <a:pt x="55440" y="48860"/>
                </a:lnTo>
                <a:lnTo>
                  <a:pt x="55440" y="48850"/>
                </a:lnTo>
                <a:lnTo>
                  <a:pt x="55430" y="48850"/>
                </a:lnTo>
                <a:lnTo>
                  <a:pt x="55430" y="48840"/>
                </a:lnTo>
                <a:lnTo>
                  <a:pt x="55430" y="48830"/>
                </a:lnTo>
                <a:lnTo>
                  <a:pt x="55420" y="48830"/>
                </a:lnTo>
                <a:lnTo>
                  <a:pt x="55420" y="48820"/>
                </a:lnTo>
                <a:lnTo>
                  <a:pt x="55410" y="48810"/>
                </a:lnTo>
                <a:lnTo>
                  <a:pt x="55410" y="48800"/>
                </a:lnTo>
                <a:lnTo>
                  <a:pt x="55410" y="48790"/>
                </a:lnTo>
                <a:lnTo>
                  <a:pt x="55400" y="48790"/>
                </a:lnTo>
                <a:lnTo>
                  <a:pt x="55400" y="48780"/>
                </a:lnTo>
                <a:lnTo>
                  <a:pt x="55400" y="48770"/>
                </a:lnTo>
                <a:lnTo>
                  <a:pt x="55400" y="48760"/>
                </a:lnTo>
                <a:lnTo>
                  <a:pt x="55390" y="48760"/>
                </a:lnTo>
                <a:lnTo>
                  <a:pt x="55390" y="48750"/>
                </a:lnTo>
                <a:lnTo>
                  <a:pt x="55390" y="48740"/>
                </a:lnTo>
                <a:lnTo>
                  <a:pt x="55390" y="48730"/>
                </a:lnTo>
                <a:lnTo>
                  <a:pt x="55380" y="48720"/>
                </a:lnTo>
                <a:lnTo>
                  <a:pt x="55380" y="48710"/>
                </a:lnTo>
                <a:lnTo>
                  <a:pt x="55380" y="48700"/>
                </a:lnTo>
                <a:lnTo>
                  <a:pt x="55380" y="48690"/>
                </a:lnTo>
                <a:lnTo>
                  <a:pt x="55380" y="48680"/>
                </a:lnTo>
                <a:lnTo>
                  <a:pt x="55370" y="48680"/>
                </a:lnTo>
                <a:lnTo>
                  <a:pt x="55370" y="48670"/>
                </a:lnTo>
                <a:lnTo>
                  <a:pt x="55370" y="48660"/>
                </a:lnTo>
                <a:lnTo>
                  <a:pt x="55370" y="48650"/>
                </a:lnTo>
                <a:lnTo>
                  <a:pt x="55370" y="48640"/>
                </a:lnTo>
                <a:lnTo>
                  <a:pt x="55370" y="48630"/>
                </a:lnTo>
                <a:lnTo>
                  <a:pt x="55370" y="48620"/>
                </a:lnTo>
                <a:lnTo>
                  <a:pt x="55370" y="48610"/>
                </a:lnTo>
                <a:lnTo>
                  <a:pt x="55370" y="48600"/>
                </a:lnTo>
                <a:lnTo>
                  <a:pt x="55370" y="48590"/>
                </a:lnTo>
                <a:lnTo>
                  <a:pt x="55370" y="48580"/>
                </a:lnTo>
                <a:lnTo>
                  <a:pt x="55370" y="48570"/>
                </a:lnTo>
                <a:lnTo>
                  <a:pt x="55370" y="48560"/>
                </a:lnTo>
                <a:lnTo>
                  <a:pt x="55360" y="48550"/>
                </a:lnTo>
                <a:lnTo>
                  <a:pt x="55360" y="48540"/>
                </a:lnTo>
                <a:lnTo>
                  <a:pt x="55360" y="48530"/>
                </a:lnTo>
                <a:lnTo>
                  <a:pt x="55360" y="48520"/>
                </a:lnTo>
                <a:lnTo>
                  <a:pt x="55360" y="48510"/>
                </a:lnTo>
                <a:lnTo>
                  <a:pt x="55360" y="48500"/>
                </a:lnTo>
                <a:lnTo>
                  <a:pt x="55370" y="48500"/>
                </a:lnTo>
                <a:lnTo>
                  <a:pt x="55370" y="48490"/>
                </a:lnTo>
                <a:lnTo>
                  <a:pt x="55370" y="48480"/>
                </a:lnTo>
                <a:lnTo>
                  <a:pt x="55370" y="48470"/>
                </a:lnTo>
                <a:lnTo>
                  <a:pt x="55370" y="48460"/>
                </a:lnTo>
                <a:lnTo>
                  <a:pt x="55370" y="48450"/>
                </a:lnTo>
                <a:lnTo>
                  <a:pt x="55380" y="48450"/>
                </a:lnTo>
                <a:lnTo>
                  <a:pt x="55380" y="48440"/>
                </a:lnTo>
                <a:lnTo>
                  <a:pt x="55380" y="48430"/>
                </a:lnTo>
                <a:lnTo>
                  <a:pt x="55380" y="48420"/>
                </a:lnTo>
                <a:lnTo>
                  <a:pt x="55380" y="48410"/>
                </a:lnTo>
                <a:lnTo>
                  <a:pt x="55380" y="48400"/>
                </a:lnTo>
                <a:lnTo>
                  <a:pt x="55390" y="48400"/>
                </a:lnTo>
                <a:lnTo>
                  <a:pt x="55390" y="48390"/>
                </a:lnTo>
                <a:lnTo>
                  <a:pt x="55390" y="48380"/>
                </a:lnTo>
                <a:lnTo>
                  <a:pt x="55400" y="48380"/>
                </a:lnTo>
                <a:lnTo>
                  <a:pt x="55400" y="48370"/>
                </a:lnTo>
                <a:lnTo>
                  <a:pt x="55400" y="48360"/>
                </a:lnTo>
                <a:lnTo>
                  <a:pt x="55410" y="48360"/>
                </a:lnTo>
                <a:lnTo>
                  <a:pt x="55410" y="48350"/>
                </a:lnTo>
                <a:lnTo>
                  <a:pt x="55410" y="48340"/>
                </a:lnTo>
                <a:lnTo>
                  <a:pt x="55420" y="48340"/>
                </a:lnTo>
                <a:lnTo>
                  <a:pt x="55420" y="48330"/>
                </a:lnTo>
                <a:lnTo>
                  <a:pt x="55420" y="48320"/>
                </a:lnTo>
                <a:lnTo>
                  <a:pt x="55430" y="48320"/>
                </a:lnTo>
                <a:lnTo>
                  <a:pt x="55430" y="48310"/>
                </a:lnTo>
                <a:lnTo>
                  <a:pt x="55440" y="48300"/>
                </a:lnTo>
                <a:lnTo>
                  <a:pt x="55440" y="48290"/>
                </a:lnTo>
                <a:lnTo>
                  <a:pt x="55440" y="48280"/>
                </a:lnTo>
                <a:lnTo>
                  <a:pt x="55450" y="48280"/>
                </a:lnTo>
                <a:lnTo>
                  <a:pt x="55450" y="48270"/>
                </a:lnTo>
                <a:lnTo>
                  <a:pt x="55460" y="48270"/>
                </a:lnTo>
                <a:lnTo>
                  <a:pt x="55460" y="48260"/>
                </a:lnTo>
                <a:lnTo>
                  <a:pt x="55460" y="48250"/>
                </a:lnTo>
                <a:lnTo>
                  <a:pt x="55470" y="48250"/>
                </a:lnTo>
                <a:lnTo>
                  <a:pt x="55470" y="48240"/>
                </a:lnTo>
                <a:lnTo>
                  <a:pt x="55480" y="48240"/>
                </a:lnTo>
                <a:lnTo>
                  <a:pt x="55480" y="48230"/>
                </a:lnTo>
                <a:lnTo>
                  <a:pt x="55490" y="48220"/>
                </a:lnTo>
                <a:lnTo>
                  <a:pt x="55500" y="48200"/>
                </a:lnTo>
                <a:lnTo>
                  <a:pt x="55500" y="48190"/>
                </a:lnTo>
                <a:lnTo>
                  <a:pt x="55510" y="48190"/>
                </a:lnTo>
                <a:lnTo>
                  <a:pt x="55510" y="48180"/>
                </a:lnTo>
                <a:lnTo>
                  <a:pt x="55520" y="48180"/>
                </a:lnTo>
                <a:lnTo>
                  <a:pt x="55520" y="48170"/>
                </a:lnTo>
                <a:lnTo>
                  <a:pt x="55520" y="48160"/>
                </a:lnTo>
                <a:lnTo>
                  <a:pt x="55530" y="48160"/>
                </a:lnTo>
                <a:lnTo>
                  <a:pt x="55530" y="48150"/>
                </a:lnTo>
                <a:lnTo>
                  <a:pt x="55540" y="48150"/>
                </a:lnTo>
                <a:lnTo>
                  <a:pt x="55540" y="48140"/>
                </a:lnTo>
                <a:lnTo>
                  <a:pt x="55540" y="48130"/>
                </a:lnTo>
                <a:lnTo>
                  <a:pt x="55550" y="48130"/>
                </a:lnTo>
                <a:lnTo>
                  <a:pt x="55550" y="48120"/>
                </a:lnTo>
                <a:lnTo>
                  <a:pt x="55560" y="48110"/>
                </a:lnTo>
                <a:lnTo>
                  <a:pt x="55560" y="48100"/>
                </a:lnTo>
                <a:lnTo>
                  <a:pt x="55570" y="48100"/>
                </a:lnTo>
                <a:lnTo>
                  <a:pt x="55570" y="48090"/>
                </a:lnTo>
                <a:lnTo>
                  <a:pt x="55570" y="48080"/>
                </a:lnTo>
                <a:lnTo>
                  <a:pt x="55580" y="48080"/>
                </a:lnTo>
                <a:lnTo>
                  <a:pt x="55580" y="48070"/>
                </a:lnTo>
                <a:lnTo>
                  <a:pt x="55590" y="48070"/>
                </a:lnTo>
                <a:lnTo>
                  <a:pt x="55590" y="48060"/>
                </a:lnTo>
                <a:lnTo>
                  <a:pt x="55600" y="48060"/>
                </a:lnTo>
                <a:lnTo>
                  <a:pt x="55600" y="48050"/>
                </a:lnTo>
                <a:lnTo>
                  <a:pt x="55600" y="48040"/>
                </a:lnTo>
                <a:lnTo>
                  <a:pt x="55610" y="48040"/>
                </a:lnTo>
                <a:lnTo>
                  <a:pt x="55610" y="48030"/>
                </a:lnTo>
                <a:lnTo>
                  <a:pt x="55610" y="48020"/>
                </a:lnTo>
                <a:lnTo>
                  <a:pt x="55620" y="48020"/>
                </a:lnTo>
                <a:lnTo>
                  <a:pt x="55620" y="48010"/>
                </a:lnTo>
                <a:lnTo>
                  <a:pt x="55630" y="48010"/>
                </a:lnTo>
                <a:lnTo>
                  <a:pt x="55630" y="48000"/>
                </a:lnTo>
                <a:lnTo>
                  <a:pt x="55630" y="47990"/>
                </a:lnTo>
                <a:lnTo>
                  <a:pt x="55640" y="47990"/>
                </a:lnTo>
                <a:lnTo>
                  <a:pt x="55640" y="47980"/>
                </a:lnTo>
                <a:lnTo>
                  <a:pt x="55650" y="47980"/>
                </a:lnTo>
                <a:lnTo>
                  <a:pt x="55650" y="47970"/>
                </a:lnTo>
                <a:lnTo>
                  <a:pt x="55660" y="47970"/>
                </a:lnTo>
                <a:lnTo>
                  <a:pt x="55670" y="47960"/>
                </a:lnTo>
                <a:lnTo>
                  <a:pt x="55680" y="47960"/>
                </a:lnTo>
                <a:lnTo>
                  <a:pt x="55680" y="47950"/>
                </a:lnTo>
                <a:lnTo>
                  <a:pt x="55690" y="47950"/>
                </a:lnTo>
                <a:lnTo>
                  <a:pt x="55690" y="47940"/>
                </a:lnTo>
                <a:lnTo>
                  <a:pt x="55700" y="47930"/>
                </a:lnTo>
                <a:lnTo>
                  <a:pt x="55700" y="47920"/>
                </a:lnTo>
                <a:lnTo>
                  <a:pt x="55710" y="47920"/>
                </a:lnTo>
                <a:lnTo>
                  <a:pt x="55710" y="47910"/>
                </a:lnTo>
                <a:lnTo>
                  <a:pt x="55720" y="47910"/>
                </a:lnTo>
                <a:lnTo>
                  <a:pt x="55720" y="47900"/>
                </a:lnTo>
                <a:lnTo>
                  <a:pt x="55730" y="47890"/>
                </a:lnTo>
                <a:lnTo>
                  <a:pt x="55730" y="47880"/>
                </a:lnTo>
                <a:lnTo>
                  <a:pt x="55740" y="47880"/>
                </a:lnTo>
                <a:lnTo>
                  <a:pt x="55740" y="47870"/>
                </a:lnTo>
                <a:lnTo>
                  <a:pt x="55750" y="47870"/>
                </a:lnTo>
                <a:lnTo>
                  <a:pt x="55750" y="47860"/>
                </a:lnTo>
                <a:lnTo>
                  <a:pt x="55760" y="47860"/>
                </a:lnTo>
                <a:lnTo>
                  <a:pt x="55760" y="47850"/>
                </a:lnTo>
                <a:lnTo>
                  <a:pt x="55770" y="47850"/>
                </a:lnTo>
                <a:lnTo>
                  <a:pt x="55770" y="47840"/>
                </a:lnTo>
                <a:lnTo>
                  <a:pt x="55780" y="47840"/>
                </a:lnTo>
                <a:lnTo>
                  <a:pt x="55780" y="47830"/>
                </a:lnTo>
                <a:lnTo>
                  <a:pt x="55790" y="47830"/>
                </a:lnTo>
                <a:lnTo>
                  <a:pt x="55790" y="47820"/>
                </a:lnTo>
                <a:lnTo>
                  <a:pt x="55800" y="47820"/>
                </a:lnTo>
                <a:lnTo>
                  <a:pt x="55800" y="47810"/>
                </a:lnTo>
                <a:lnTo>
                  <a:pt x="55810" y="47800"/>
                </a:lnTo>
                <a:lnTo>
                  <a:pt x="55810" y="47790"/>
                </a:lnTo>
                <a:lnTo>
                  <a:pt x="55810" y="47780"/>
                </a:lnTo>
                <a:lnTo>
                  <a:pt x="55810" y="47770"/>
                </a:lnTo>
                <a:lnTo>
                  <a:pt x="55820" y="47770"/>
                </a:lnTo>
                <a:lnTo>
                  <a:pt x="55820" y="47760"/>
                </a:lnTo>
                <a:lnTo>
                  <a:pt x="55830" y="47750"/>
                </a:lnTo>
                <a:lnTo>
                  <a:pt x="55840" y="47750"/>
                </a:lnTo>
                <a:lnTo>
                  <a:pt x="55840" y="47740"/>
                </a:lnTo>
                <a:lnTo>
                  <a:pt x="55850" y="47740"/>
                </a:lnTo>
                <a:lnTo>
                  <a:pt x="55860" y="47730"/>
                </a:lnTo>
                <a:lnTo>
                  <a:pt x="55870" y="47730"/>
                </a:lnTo>
                <a:lnTo>
                  <a:pt x="55870" y="47720"/>
                </a:lnTo>
                <a:lnTo>
                  <a:pt x="55880" y="47720"/>
                </a:lnTo>
                <a:lnTo>
                  <a:pt x="55880" y="47710"/>
                </a:lnTo>
                <a:lnTo>
                  <a:pt x="55890" y="47700"/>
                </a:lnTo>
                <a:lnTo>
                  <a:pt x="55890" y="47690"/>
                </a:lnTo>
                <a:lnTo>
                  <a:pt x="55890" y="47680"/>
                </a:lnTo>
                <a:lnTo>
                  <a:pt x="55900" y="47680"/>
                </a:lnTo>
                <a:lnTo>
                  <a:pt x="55900" y="47670"/>
                </a:lnTo>
                <a:lnTo>
                  <a:pt x="55910" y="47670"/>
                </a:lnTo>
                <a:lnTo>
                  <a:pt x="55910" y="47660"/>
                </a:lnTo>
                <a:lnTo>
                  <a:pt x="55910" y="47650"/>
                </a:lnTo>
                <a:lnTo>
                  <a:pt x="55920" y="47650"/>
                </a:lnTo>
                <a:lnTo>
                  <a:pt x="55920" y="47640"/>
                </a:lnTo>
                <a:lnTo>
                  <a:pt x="55930" y="47630"/>
                </a:lnTo>
                <a:lnTo>
                  <a:pt x="55930" y="47620"/>
                </a:lnTo>
                <a:lnTo>
                  <a:pt x="55940" y="47610"/>
                </a:lnTo>
                <a:lnTo>
                  <a:pt x="55940" y="47600"/>
                </a:lnTo>
                <a:lnTo>
                  <a:pt x="55950" y="47590"/>
                </a:lnTo>
                <a:lnTo>
                  <a:pt x="55950" y="47580"/>
                </a:lnTo>
                <a:lnTo>
                  <a:pt x="55960" y="47570"/>
                </a:lnTo>
                <a:lnTo>
                  <a:pt x="55960" y="47560"/>
                </a:lnTo>
                <a:lnTo>
                  <a:pt x="55970" y="47560"/>
                </a:lnTo>
                <a:lnTo>
                  <a:pt x="55970" y="47550"/>
                </a:lnTo>
                <a:lnTo>
                  <a:pt x="55970" y="47540"/>
                </a:lnTo>
                <a:lnTo>
                  <a:pt x="55980" y="47540"/>
                </a:lnTo>
                <a:lnTo>
                  <a:pt x="55980" y="47530"/>
                </a:lnTo>
                <a:lnTo>
                  <a:pt x="55980" y="47520"/>
                </a:lnTo>
                <a:lnTo>
                  <a:pt x="55980" y="47510"/>
                </a:lnTo>
                <a:lnTo>
                  <a:pt x="55990" y="47500"/>
                </a:lnTo>
                <a:lnTo>
                  <a:pt x="55990" y="47490"/>
                </a:lnTo>
                <a:lnTo>
                  <a:pt x="55990" y="47480"/>
                </a:lnTo>
                <a:lnTo>
                  <a:pt x="55990" y="47470"/>
                </a:lnTo>
                <a:lnTo>
                  <a:pt x="55990" y="47460"/>
                </a:lnTo>
                <a:lnTo>
                  <a:pt x="55990" y="47450"/>
                </a:lnTo>
                <a:lnTo>
                  <a:pt x="56000" y="47450"/>
                </a:lnTo>
                <a:lnTo>
                  <a:pt x="56000" y="47440"/>
                </a:lnTo>
                <a:lnTo>
                  <a:pt x="56000" y="47430"/>
                </a:lnTo>
                <a:lnTo>
                  <a:pt x="56000" y="47420"/>
                </a:lnTo>
                <a:lnTo>
                  <a:pt x="56000" y="47410"/>
                </a:lnTo>
                <a:lnTo>
                  <a:pt x="56000" y="47400"/>
                </a:lnTo>
                <a:lnTo>
                  <a:pt x="56000" y="47390"/>
                </a:lnTo>
                <a:lnTo>
                  <a:pt x="56000" y="47380"/>
                </a:lnTo>
                <a:lnTo>
                  <a:pt x="56000" y="47370"/>
                </a:lnTo>
                <a:lnTo>
                  <a:pt x="56000" y="47360"/>
                </a:lnTo>
                <a:lnTo>
                  <a:pt x="56000" y="47350"/>
                </a:lnTo>
                <a:lnTo>
                  <a:pt x="56010" y="47340"/>
                </a:lnTo>
                <a:lnTo>
                  <a:pt x="56010" y="47330"/>
                </a:lnTo>
                <a:lnTo>
                  <a:pt x="56010" y="47320"/>
                </a:lnTo>
                <a:lnTo>
                  <a:pt x="56010" y="47310"/>
                </a:lnTo>
                <a:lnTo>
                  <a:pt x="56010" y="47300"/>
                </a:lnTo>
                <a:lnTo>
                  <a:pt x="56010" y="47290"/>
                </a:lnTo>
                <a:lnTo>
                  <a:pt x="56010" y="47280"/>
                </a:lnTo>
                <a:lnTo>
                  <a:pt x="56010" y="47270"/>
                </a:lnTo>
                <a:lnTo>
                  <a:pt x="56000" y="47260"/>
                </a:lnTo>
                <a:lnTo>
                  <a:pt x="56000" y="47250"/>
                </a:lnTo>
                <a:lnTo>
                  <a:pt x="56000" y="47240"/>
                </a:lnTo>
                <a:lnTo>
                  <a:pt x="56000" y="47220"/>
                </a:lnTo>
                <a:lnTo>
                  <a:pt x="56000" y="47210"/>
                </a:lnTo>
                <a:lnTo>
                  <a:pt x="55990" y="47210"/>
                </a:lnTo>
                <a:lnTo>
                  <a:pt x="55990" y="47200"/>
                </a:lnTo>
                <a:lnTo>
                  <a:pt x="55990" y="47190"/>
                </a:lnTo>
                <a:lnTo>
                  <a:pt x="55990" y="47180"/>
                </a:lnTo>
                <a:lnTo>
                  <a:pt x="55990" y="47170"/>
                </a:lnTo>
                <a:lnTo>
                  <a:pt x="55980" y="47170"/>
                </a:lnTo>
                <a:lnTo>
                  <a:pt x="55980" y="47160"/>
                </a:lnTo>
                <a:lnTo>
                  <a:pt x="55980" y="47150"/>
                </a:lnTo>
                <a:lnTo>
                  <a:pt x="55970" y="47140"/>
                </a:lnTo>
                <a:lnTo>
                  <a:pt x="55970" y="47130"/>
                </a:lnTo>
                <a:lnTo>
                  <a:pt x="55970" y="47120"/>
                </a:lnTo>
                <a:lnTo>
                  <a:pt x="55960" y="47110"/>
                </a:lnTo>
                <a:lnTo>
                  <a:pt x="55960" y="47100"/>
                </a:lnTo>
                <a:lnTo>
                  <a:pt x="55960" y="47090"/>
                </a:lnTo>
                <a:lnTo>
                  <a:pt x="55960" y="47080"/>
                </a:lnTo>
                <a:lnTo>
                  <a:pt x="55950" y="47070"/>
                </a:lnTo>
                <a:lnTo>
                  <a:pt x="55950" y="47060"/>
                </a:lnTo>
                <a:lnTo>
                  <a:pt x="55950" y="47050"/>
                </a:lnTo>
                <a:lnTo>
                  <a:pt x="55940" y="47040"/>
                </a:lnTo>
                <a:lnTo>
                  <a:pt x="55940" y="47030"/>
                </a:lnTo>
                <a:lnTo>
                  <a:pt x="55940" y="47020"/>
                </a:lnTo>
                <a:lnTo>
                  <a:pt x="55930" y="47020"/>
                </a:lnTo>
                <a:lnTo>
                  <a:pt x="55930" y="47010"/>
                </a:lnTo>
                <a:lnTo>
                  <a:pt x="55930" y="47000"/>
                </a:lnTo>
                <a:lnTo>
                  <a:pt x="55930" y="46990"/>
                </a:lnTo>
                <a:lnTo>
                  <a:pt x="55920" y="46990"/>
                </a:lnTo>
                <a:lnTo>
                  <a:pt x="55920" y="46980"/>
                </a:lnTo>
                <a:lnTo>
                  <a:pt x="55920" y="46970"/>
                </a:lnTo>
                <a:lnTo>
                  <a:pt x="55910" y="46960"/>
                </a:lnTo>
                <a:lnTo>
                  <a:pt x="55910" y="46950"/>
                </a:lnTo>
                <a:lnTo>
                  <a:pt x="55910" y="46940"/>
                </a:lnTo>
                <a:lnTo>
                  <a:pt x="55900" y="46930"/>
                </a:lnTo>
                <a:lnTo>
                  <a:pt x="55900" y="46920"/>
                </a:lnTo>
                <a:lnTo>
                  <a:pt x="55900" y="46910"/>
                </a:lnTo>
                <a:lnTo>
                  <a:pt x="55900" y="46900"/>
                </a:lnTo>
                <a:lnTo>
                  <a:pt x="55900" y="46890"/>
                </a:lnTo>
                <a:lnTo>
                  <a:pt x="55890" y="46890"/>
                </a:lnTo>
                <a:lnTo>
                  <a:pt x="55890" y="46880"/>
                </a:lnTo>
                <a:lnTo>
                  <a:pt x="55890" y="46870"/>
                </a:lnTo>
                <a:lnTo>
                  <a:pt x="55890" y="46860"/>
                </a:lnTo>
                <a:lnTo>
                  <a:pt x="55890" y="46850"/>
                </a:lnTo>
                <a:lnTo>
                  <a:pt x="55890" y="46840"/>
                </a:lnTo>
                <a:lnTo>
                  <a:pt x="55890" y="46830"/>
                </a:lnTo>
                <a:lnTo>
                  <a:pt x="55890" y="46820"/>
                </a:lnTo>
                <a:lnTo>
                  <a:pt x="55890" y="46810"/>
                </a:lnTo>
                <a:lnTo>
                  <a:pt x="55890" y="46800"/>
                </a:lnTo>
                <a:lnTo>
                  <a:pt x="55890" y="46790"/>
                </a:lnTo>
                <a:lnTo>
                  <a:pt x="55890" y="46780"/>
                </a:lnTo>
                <a:lnTo>
                  <a:pt x="55890" y="46770"/>
                </a:lnTo>
                <a:lnTo>
                  <a:pt x="55890" y="46760"/>
                </a:lnTo>
                <a:lnTo>
                  <a:pt x="55900" y="46760"/>
                </a:lnTo>
                <a:lnTo>
                  <a:pt x="55900" y="46750"/>
                </a:lnTo>
                <a:lnTo>
                  <a:pt x="55900" y="46740"/>
                </a:lnTo>
                <a:lnTo>
                  <a:pt x="55900" y="46730"/>
                </a:lnTo>
                <a:lnTo>
                  <a:pt x="55900" y="46720"/>
                </a:lnTo>
                <a:lnTo>
                  <a:pt x="55910" y="46720"/>
                </a:lnTo>
                <a:lnTo>
                  <a:pt x="55910" y="46710"/>
                </a:lnTo>
                <a:lnTo>
                  <a:pt x="55910" y="46700"/>
                </a:lnTo>
                <a:lnTo>
                  <a:pt x="55920" y="46680"/>
                </a:lnTo>
                <a:lnTo>
                  <a:pt x="55920" y="46670"/>
                </a:lnTo>
                <a:lnTo>
                  <a:pt x="55930" y="46670"/>
                </a:lnTo>
                <a:lnTo>
                  <a:pt x="55930" y="46660"/>
                </a:lnTo>
                <a:lnTo>
                  <a:pt x="55940" y="46650"/>
                </a:lnTo>
                <a:lnTo>
                  <a:pt x="55940" y="46640"/>
                </a:lnTo>
                <a:lnTo>
                  <a:pt x="55950" y="46640"/>
                </a:lnTo>
                <a:lnTo>
                  <a:pt x="55950" y="46630"/>
                </a:lnTo>
                <a:lnTo>
                  <a:pt x="55960" y="46630"/>
                </a:lnTo>
                <a:lnTo>
                  <a:pt x="55960" y="46620"/>
                </a:lnTo>
                <a:lnTo>
                  <a:pt x="55970" y="46620"/>
                </a:lnTo>
                <a:lnTo>
                  <a:pt x="55970" y="46610"/>
                </a:lnTo>
                <a:lnTo>
                  <a:pt x="55980" y="46610"/>
                </a:lnTo>
                <a:lnTo>
                  <a:pt x="55980" y="46600"/>
                </a:lnTo>
                <a:lnTo>
                  <a:pt x="55990" y="46600"/>
                </a:lnTo>
                <a:lnTo>
                  <a:pt x="56000" y="46600"/>
                </a:lnTo>
                <a:lnTo>
                  <a:pt x="56000" y="46590"/>
                </a:lnTo>
                <a:lnTo>
                  <a:pt x="56010" y="46590"/>
                </a:lnTo>
                <a:lnTo>
                  <a:pt x="56020" y="46590"/>
                </a:lnTo>
                <a:lnTo>
                  <a:pt x="56030" y="46590"/>
                </a:lnTo>
                <a:lnTo>
                  <a:pt x="56040" y="46590"/>
                </a:lnTo>
                <a:lnTo>
                  <a:pt x="56050" y="46590"/>
                </a:lnTo>
                <a:lnTo>
                  <a:pt x="56060" y="46590"/>
                </a:lnTo>
                <a:lnTo>
                  <a:pt x="56060" y="46580"/>
                </a:lnTo>
                <a:lnTo>
                  <a:pt x="56070" y="46580"/>
                </a:lnTo>
                <a:lnTo>
                  <a:pt x="56080" y="46580"/>
                </a:lnTo>
                <a:lnTo>
                  <a:pt x="56090" y="46580"/>
                </a:lnTo>
                <a:lnTo>
                  <a:pt x="56100" y="46580"/>
                </a:lnTo>
                <a:lnTo>
                  <a:pt x="56110" y="46580"/>
                </a:lnTo>
                <a:lnTo>
                  <a:pt x="56120" y="46580"/>
                </a:lnTo>
                <a:lnTo>
                  <a:pt x="56130" y="46580"/>
                </a:lnTo>
                <a:lnTo>
                  <a:pt x="56140" y="46580"/>
                </a:lnTo>
                <a:lnTo>
                  <a:pt x="56150" y="46580"/>
                </a:lnTo>
                <a:lnTo>
                  <a:pt x="56160" y="46580"/>
                </a:lnTo>
                <a:lnTo>
                  <a:pt x="56170" y="46580"/>
                </a:lnTo>
                <a:lnTo>
                  <a:pt x="56180" y="46580"/>
                </a:lnTo>
                <a:lnTo>
                  <a:pt x="56190" y="46580"/>
                </a:lnTo>
                <a:lnTo>
                  <a:pt x="56200" y="46580"/>
                </a:lnTo>
                <a:lnTo>
                  <a:pt x="56210" y="46580"/>
                </a:lnTo>
                <a:lnTo>
                  <a:pt x="56220" y="46580"/>
                </a:lnTo>
                <a:lnTo>
                  <a:pt x="56230" y="46580"/>
                </a:lnTo>
                <a:lnTo>
                  <a:pt x="56240" y="46580"/>
                </a:lnTo>
                <a:lnTo>
                  <a:pt x="56250" y="46580"/>
                </a:lnTo>
                <a:lnTo>
                  <a:pt x="56260" y="46580"/>
                </a:lnTo>
                <a:lnTo>
                  <a:pt x="56270" y="46580"/>
                </a:lnTo>
                <a:lnTo>
                  <a:pt x="56280" y="46580"/>
                </a:lnTo>
                <a:lnTo>
                  <a:pt x="56290" y="46580"/>
                </a:lnTo>
                <a:lnTo>
                  <a:pt x="56300" y="46580"/>
                </a:lnTo>
                <a:lnTo>
                  <a:pt x="56310" y="46580"/>
                </a:lnTo>
                <a:lnTo>
                  <a:pt x="56320" y="46580"/>
                </a:lnTo>
                <a:lnTo>
                  <a:pt x="56330" y="46580"/>
                </a:lnTo>
                <a:lnTo>
                  <a:pt x="56330" y="46590"/>
                </a:lnTo>
                <a:lnTo>
                  <a:pt x="56340" y="46590"/>
                </a:lnTo>
                <a:lnTo>
                  <a:pt x="56340" y="46580"/>
                </a:lnTo>
                <a:lnTo>
                  <a:pt x="56350" y="46580"/>
                </a:lnTo>
                <a:lnTo>
                  <a:pt x="56350" y="46590"/>
                </a:lnTo>
                <a:lnTo>
                  <a:pt x="56360" y="46590"/>
                </a:lnTo>
                <a:lnTo>
                  <a:pt x="56370" y="46590"/>
                </a:lnTo>
                <a:lnTo>
                  <a:pt x="56380" y="46590"/>
                </a:lnTo>
                <a:lnTo>
                  <a:pt x="56390" y="46590"/>
                </a:lnTo>
                <a:lnTo>
                  <a:pt x="56400" y="46590"/>
                </a:lnTo>
                <a:lnTo>
                  <a:pt x="56410" y="46590"/>
                </a:lnTo>
                <a:lnTo>
                  <a:pt x="56420" y="46590"/>
                </a:lnTo>
                <a:lnTo>
                  <a:pt x="56430" y="46590"/>
                </a:lnTo>
                <a:lnTo>
                  <a:pt x="56440" y="46590"/>
                </a:lnTo>
                <a:lnTo>
                  <a:pt x="56450" y="46590"/>
                </a:lnTo>
                <a:lnTo>
                  <a:pt x="56460" y="46590"/>
                </a:lnTo>
                <a:lnTo>
                  <a:pt x="56470" y="46590"/>
                </a:lnTo>
                <a:lnTo>
                  <a:pt x="56480" y="46590"/>
                </a:lnTo>
                <a:lnTo>
                  <a:pt x="56490" y="46590"/>
                </a:lnTo>
                <a:lnTo>
                  <a:pt x="56490" y="46580"/>
                </a:lnTo>
                <a:lnTo>
                  <a:pt x="56490" y="46590"/>
                </a:lnTo>
                <a:lnTo>
                  <a:pt x="56500" y="46590"/>
                </a:lnTo>
                <a:lnTo>
                  <a:pt x="56510" y="46590"/>
                </a:lnTo>
                <a:lnTo>
                  <a:pt x="56520" y="46590"/>
                </a:lnTo>
                <a:lnTo>
                  <a:pt x="56530" y="46590"/>
                </a:lnTo>
                <a:lnTo>
                  <a:pt x="56540" y="46590"/>
                </a:lnTo>
                <a:lnTo>
                  <a:pt x="56550" y="46590"/>
                </a:lnTo>
                <a:lnTo>
                  <a:pt x="56560" y="46590"/>
                </a:lnTo>
                <a:lnTo>
                  <a:pt x="56570" y="46590"/>
                </a:lnTo>
                <a:lnTo>
                  <a:pt x="56580" y="46590"/>
                </a:lnTo>
                <a:lnTo>
                  <a:pt x="56590" y="46590"/>
                </a:lnTo>
                <a:lnTo>
                  <a:pt x="56600" y="46590"/>
                </a:lnTo>
                <a:lnTo>
                  <a:pt x="56610" y="46590"/>
                </a:lnTo>
                <a:lnTo>
                  <a:pt x="56620" y="46590"/>
                </a:lnTo>
                <a:lnTo>
                  <a:pt x="56630" y="46590"/>
                </a:lnTo>
                <a:lnTo>
                  <a:pt x="56630" y="46600"/>
                </a:lnTo>
                <a:lnTo>
                  <a:pt x="56640" y="46600"/>
                </a:lnTo>
                <a:lnTo>
                  <a:pt x="56650" y="46600"/>
                </a:lnTo>
                <a:lnTo>
                  <a:pt x="56660" y="46600"/>
                </a:lnTo>
                <a:lnTo>
                  <a:pt x="56670" y="46600"/>
                </a:lnTo>
                <a:lnTo>
                  <a:pt x="56680" y="46610"/>
                </a:lnTo>
                <a:lnTo>
                  <a:pt x="56690" y="46610"/>
                </a:lnTo>
                <a:lnTo>
                  <a:pt x="56700" y="46610"/>
                </a:lnTo>
                <a:lnTo>
                  <a:pt x="56710" y="46610"/>
                </a:lnTo>
                <a:lnTo>
                  <a:pt x="56720" y="46610"/>
                </a:lnTo>
                <a:lnTo>
                  <a:pt x="56730" y="46610"/>
                </a:lnTo>
                <a:lnTo>
                  <a:pt x="56740" y="46610"/>
                </a:lnTo>
                <a:lnTo>
                  <a:pt x="56750" y="46610"/>
                </a:lnTo>
                <a:lnTo>
                  <a:pt x="56750" y="46600"/>
                </a:lnTo>
                <a:lnTo>
                  <a:pt x="56760" y="46600"/>
                </a:lnTo>
                <a:lnTo>
                  <a:pt x="56770" y="46600"/>
                </a:lnTo>
                <a:lnTo>
                  <a:pt x="56780" y="46600"/>
                </a:lnTo>
                <a:lnTo>
                  <a:pt x="56790" y="46600"/>
                </a:lnTo>
                <a:lnTo>
                  <a:pt x="56800" y="46600"/>
                </a:lnTo>
                <a:lnTo>
                  <a:pt x="56810" y="46600"/>
                </a:lnTo>
                <a:lnTo>
                  <a:pt x="56820" y="46600"/>
                </a:lnTo>
                <a:lnTo>
                  <a:pt x="56830" y="46600"/>
                </a:lnTo>
                <a:lnTo>
                  <a:pt x="56840" y="46600"/>
                </a:lnTo>
                <a:lnTo>
                  <a:pt x="56850" y="46600"/>
                </a:lnTo>
                <a:lnTo>
                  <a:pt x="56860" y="46610"/>
                </a:lnTo>
                <a:lnTo>
                  <a:pt x="56870" y="46610"/>
                </a:lnTo>
                <a:lnTo>
                  <a:pt x="56880" y="46610"/>
                </a:lnTo>
                <a:lnTo>
                  <a:pt x="56890" y="46610"/>
                </a:lnTo>
                <a:lnTo>
                  <a:pt x="56890" y="46620"/>
                </a:lnTo>
                <a:lnTo>
                  <a:pt x="56900" y="46620"/>
                </a:lnTo>
                <a:lnTo>
                  <a:pt x="56910" y="46620"/>
                </a:lnTo>
                <a:lnTo>
                  <a:pt x="56910" y="46610"/>
                </a:lnTo>
                <a:lnTo>
                  <a:pt x="56920" y="46610"/>
                </a:lnTo>
                <a:lnTo>
                  <a:pt x="56920" y="46600"/>
                </a:lnTo>
                <a:lnTo>
                  <a:pt x="56930" y="46600"/>
                </a:lnTo>
                <a:lnTo>
                  <a:pt x="56930" y="46590"/>
                </a:lnTo>
                <a:lnTo>
                  <a:pt x="56940" y="46590"/>
                </a:lnTo>
                <a:lnTo>
                  <a:pt x="56950" y="46590"/>
                </a:lnTo>
                <a:lnTo>
                  <a:pt x="56950" y="46580"/>
                </a:lnTo>
                <a:lnTo>
                  <a:pt x="56960" y="46580"/>
                </a:lnTo>
                <a:lnTo>
                  <a:pt x="56960" y="46570"/>
                </a:lnTo>
                <a:lnTo>
                  <a:pt x="56970" y="46570"/>
                </a:lnTo>
                <a:lnTo>
                  <a:pt x="56970" y="46560"/>
                </a:lnTo>
                <a:lnTo>
                  <a:pt x="56980" y="46560"/>
                </a:lnTo>
                <a:lnTo>
                  <a:pt x="56980" y="46550"/>
                </a:lnTo>
                <a:lnTo>
                  <a:pt x="56980" y="46540"/>
                </a:lnTo>
                <a:lnTo>
                  <a:pt x="56990" y="46540"/>
                </a:lnTo>
                <a:lnTo>
                  <a:pt x="56990" y="46530"/>
                </a:lnTo>
                <a:lnTo>
                  <a:pt x="56990" y="46520"/>
                </a:lnTo>
                <a:lnTo>
                  <a:pt x="57000" y="46520"/>
                </a:lnTo>
                <a:lnTo>
                  <a:pt x="57000" y="46510"/>
                </a:lnTo>
                <a:lnTo>
                  <a:pt x="57010" y="46510"/>
                </a:lnTo>
                <a:lnTo>
                  <a:pt x="57010" y="46500"/>
                </a:lnTo>
                <a:lnTo>
                  <a:pt x="57020" y="46500"/>
                </a:lnTo>
                <a:lnTo>
                  <a:pt x="57030" y="46500"/>
                </a:lnTo>
                <a:lnTo>
                  <a:pt x="57030" y="46490"/>
                </a:lnTo>
                <a:lnTo>
                  <a:pt x="57040" y="46490"/>
                </a:lnTo>
                <a:lnTo>
                  <a:pt x="57050" y="46490"/>
                </a:lnTo>
                <a:lnTo>
                  <a:pt x="57060" y="46490"/>
                </a:lnTo>
                <a:lnTo>
                  <a:pt x="57060" y="46480"/>
                </a:lnTo>
                <a:lnTo>
                  <a:pt x="57070" y="46480"/>
                </a:lnTo>
                <a:lnTo>
                  <a:pt x="57080" y="46480"/>
                </a:lnTo>
                <a:lnTo>
                  <a:pt x="57090" y="46470"/>
                </a:lnTo>
                <a:lnTo>
                  <a:pt x="57100" y="46470"/>
                </a:lnTo>
                <a:lnTo>
                  <a:pt x="57110" y="46460"/>
                </a:lnTo>
                <a:lnTo>
                  <a:pt x="57120" y="46460"/>
                </a:lnTo>
                <a:lnTo>
                  <a:pt x="57130" y="46450"/>
                </a:lnTo>
                <a:lnTo>
                  <a:pt x="57140" y="46440"/>
                </a:lnTo>
                <a:lnTo>
                  <a:pt x="57150" y="46440"/>
                </a:lnTo>
                <a:lnTo>
                  <a:pt x="57150" y="46430"/>
                </a:lnTo>
                <a:lnTo>
                  <a:pt x="57160" y="46430"/>
                </a:lnTo>
                <a:lnTo>
                  <a:pt x="57170" y="46420"/>
                </a:lnTo>
                <a:lnTo>
                  <a:pt x="57180" y="46420"/>
                </a:lnTo>
                <a:lnTo>
                  <a:pt x="57180" y="46410"/>
                </a:lnTo>
                <a:lnTo>
                  <a:pt x="57190" y="46410"/>
                </a:lnTo>
                <a:lnTo>
                  <a:pt x="57190" y="46400"/>
                </a:lnTo>
                <a:lnTo>
                  <a:pt x="57200" y="46400"/>
                </a:lnTo>
                <a:lnTo>
                  <a:pt x="57210" y="46390"/>
                </a:lnTo>
                <a:lnTo>
                  <a:pt x="57220" y="46390"/>
                </a:lnTo>
                <a:lnTo>
                  <a:pt x="57230" y="46380"/>
                </a:lnTo>
                <a:lnTo>
                  <a:pt x="57240" y="46380"/>
                </a:lnTo>
                <a:lnTo>
                  <a:pt x="57250" y="46380"/>
                </a:lnTo>
                <a:lnTo>
                  <a:pt x="57260" y="46380"/>
                </a:lnTo>
                <a:lnTo>
                  <a:pt x="57270" y="46380"/>
                </a:lnTo>
                <a:lnTo>
                  <a:pt x="57280" y="46380"/>
                </a:lnTo>
                <a:lnTo>
                  <a:pt x="57280" y="46390"/>
                </a:lnTo>
                <a:lnTo>
                  <a:pt x="57290" y="46390"/>
                </a:lnTo>
                <a:lnTo>
                  <a:pt x="57300" y="46390"/>
                </a:lnTo>
                <a:lnTo>
                  <a:pt x="57310" y="46390"/>
                </a:lnTo>
                <a:lnTo>
                  <a:pt x="57310" y="46400"/>
                </a:lnTo>
                <a:lnTo>
                  <a:pt x="57320" y="46400"/>
                </a:lnTo>
                <a:lnTo>
                  <a:pt x="57330" y="46410"/>
                </a:lnTo>
                <a:lnTo>
                  <a:pt x="57340" y="46410"/>
                </a:lnTo>
                <a:lnTo>
                  <a:pt x="57350" y="46420"/>
                </a:lnTo>
                <a:lnTo>
                  <a:pt x="57360" y="46420"/>
                </a:lnTo>
                <a:lnTo>
                  <a:pt x="57370" y="46420"/>
                </a:lnTo>
                <a:lnTo>
                  <a:pt x="57380" y="46430"/>
                </a:lnTo>
                <a:lnTo>
                  <a:pt x="57390" y="46430"/>
                </a:lnTo>
                <a:lnTo>
                  <a:pt x="57400" y="46430"/>
                </a:lnTo>
                <a:lnTo>
                  <a:pt x="57410" y="46440"/>
                </a:lnTo>
                <a:lnTo>
                  <a:pt x="57420" y="46440"/>
                </a:lnTo>
                <a:lnTo>
                  <a:pt x="57430" y="46440"/>
                </a:lnTo>
                <a:lnTo>
                  <a:pt x="57430" y="46450"/>
                </a:lnTo>
                <a:lnTo>
                  <a:pt x="57440" y="46450"/>
                </a:lnTo>
                <a:lnTo>
                  <a:pt x="57450" y="46450"/>
                </a:lnTo>
                <a:lnTo>
                  <a:pt x="57460" y="46460"/>
                </a:lnTo>
                <a:lnTo>
                  <a:pt x="57470" y="46460"/>
                </a:lnTo>
                <a:lnTo>
                  <a:pt x="57480" y="46470"/>
                </a:lnTo>
                <a:lnTo>
                  <a:pt x="57490" y="46470"/>
                </a:lnTo>
                <a:lnTo>
                  <a:pt x="57490" y="46480"/>
                </a:lnTo>
                <a:lnTo>
                  <a:pt x="57500" y="46480"/>
                </a:lnTo>
                <a:lnTo>
                  <a:pt x="57510" y="46490"/>
                </a:lnTo>
                <a:lnTo>
                  <a:pt x="57520" y="46500"/>
                </a:lnTo>
                <a:lnTo>
                  <a:pt x="57530" y="46500"/>
                </a:lnTo>
                <a:lnTo>
                  <a:pt x="57540" y="46500"/>
                </a:lnTo>
                <a:lnTo>
                  <a:pt x="57540" y="46510"/>
                </a:lnTo>
                <a:lnTo>
                  <a:pt x="57550" y="46510"/>
                </a:lnTo>
                <a:lnTo>
                  <a:pt x="57560" y="46520"/>
                </a:lnTo>
                <a:lnTo>
                  <a:pt x="57570" y="46520"/>
                </a:lnTo>
                <a:lnTo>
                  <a:pt x="57570" y="46530"/>
                </a:lnTo>
                <a:lnTo>
                  <a:pt x="57580" y="46530"/>
                </a:lnTo>
                <a:lnTo>
                  <a:pt x="57580" y="46540"/>
                </a:lnTo>
                <a:lnTo>
                  <a:pt x="57590" y="46540"/>
                </a:lnTo>
                <a:lnTo>
                  <a:pt x="57600" y="46550"/>
                </a:lnTo>
                <a:lnTo>
                  <a:pt x="57610" y="46550"/>
                </a:lnTo>
                <a:lnTo>
                  <a:pt x="57620" y="46550"/>
                </a:lnTo>
                <a:lnTo>
                  <a:pt x="57620" y="46560"/>
                </a:lnTo>
                <a:lnTo>
                  <a:pt x="57630" y="46560"/>
                </a:lnTo>
                <a:lnTo>
                  <a:pt x="57640" y="46570"/>
                </a:lnTo>
                <a:lnTo>
                  <a:pt x="57650" y="46570"/>
                </a:lnTo>
                <a:lnTo>
                  <a:pt x="57660" y="46580"/>
                </a:lnTo>
                <a:lnTo>
                  <a:pt x="57670" y="46580"/>
                </a:lnTo>
                <a:lnTo>
                  <a:pt x="57680" y="46580"/>
                </a:lnTo>
                <a:lnTo>
                  <a:pt x="57680" y="46590"/>
                </a:lnTo>
                <a:lnTo>
                  <a:pt x="57690" y="46590"/>
                </a:lnTo>
                <a:lnTo>
                  <a:pt x="57700" y="46600"/>
                </a:lnTo>
                <a:lnTo>
                  <a:pt x="57710" y="46600"/>
                </a:lnTo>
                <a:lnTo>
                  <a:pt x="57720" y="46610"/>
                </a:lnTo>
                <a:lnTo>
                  <a:pt x="57730" y="46610"/>
                </a:lnTo>
                <a:lnTo>
                  <a:pt x="57740" y="46610"/>
                </a:lnTo>
                <a:lnTo>
                  <a:pt x="57750" y="46620"/>
                </a:lnTo>
                <a:lnTo>
                  <a:pt x="57760" y="46620"/>
                </a:lnTo>
                <a:lnTo>
                  <a:pt x="57770" y="46620"/>
                </a:lnTo>
                <a:lnTo>
                  <a:pt x="57780" y="46620"/>
                </a:lnTo>
                <a:lnTo>
                  <a:pt x="57790" y="46620"/>
                </a:lnTo>
                <a:lnTo>
                  <a:pt x="57790" y="46630"/>
                </a:lnTo>
                <a:lnTo>
                  <a:pt x="57800" y="46630"/>
                </a:lnTo>
                <a:lnTo>
                  <a:pt x="57810" y="46620"/>
                </a:lnTo>
                <a:lnTo>
                  <a:pt x="57820" y="46620"/>
                </a:lnTo>
                <a:lnTo>
                  <a:pt x="57830" y="46620"/>
                </a:lnTo>
                <a:lnTo>
                  <a:pt x="57840" y="46610"/>
                </a:lnTo>
                <a:lnTo>
                  <a:pt x="57850" y="46610"/>
                </a:lnTo>
                <a:lnTo>
                  <a:pt x="57860" y="46610"/>
                </a:lnTo>
                <a:lnTo>
                  <a:pt x="57860" y="46600"/>
                </a:lnTo>
                <a:lnTo>
                  <a:pt x="57870" y="46600"/>
                </a:lnTo>
                <a:lnTo>
                  <a:pt x="57880" y="46600"/>
                </a:lnTo>
                <a:lnTo>
                  <a:pt x="57880" y="46590"/>
                </a:lnTo>
                <a:lnTo>
                  <a:pt x="57890" y="46590"/>
                </a:lnTo>
                <a:lnTo>
                  <a:pt x="57900" y="46590"/>
                </a:lnTo>
                <a:lnTo>
                  <a:pt x="57900" y="46580"/>
                </a:lnTo>
                <a:lnTo>
                  <a:pt x="57910" y="46580"/>
                </a:lnTo>
                <a:lnTo>
                  <a:pt x="57910" y="46570"/>
                </a:lnTo>
                <a:lnTo>
                  <a:pt x="57920" y="46570"/>
                </a:lnTo>
                <a:lnTo>
                  <a:pt x="57930" y="46560"/>
                </a:lnTo>
                <a:lnTo>
                  <a:pt x="57940" y="46560"/>
                </a:lnTo>
                <a:lnTo>
                  <a:pt x="57940" y="46550"/>
                </a:lnTo>
                <a:lnTo>
                  <a:pt x="57950" y="46550"/>
                </a:lnTo>
                <a:lnTo>
                  <a:pt x="57960" y="46550"/>
                </a:lnTo>
                <a:lnTo>
                  <a:pt x="57960" y="46540"/>
                </a:lnTo>
                <a:lnTo>
                  <a:pt x="57960" y="46530"/>
                </a:lnTo>
                <a:lnTo>
                  <a:pt x="57970" y="46530"/>
                </a:lnTo>
                <a:lnTo>
                  <a:pt x="57970" y="46520"/>
                </a:lnTo>
                <a:lnTo>
                  <a:pt x="57980" y="46520"/>
                </a:lnTo>
                <a:lnTo>
                  <a:pt x="57980" y="46510"/>
                </a:lnTo>
                <a:lnTo>
                  <a:pt x="57980" y="46500"/>
                </a:lnTo>
                <a:lnTo>
                  <a:pt x="57990" y="46500"/>
                </a:lnTo>
                <a:lnTo>
                  <a:pt x="57990" y="46490"/>
                </a:lnTo>
                <a:lnTo>
                  <a:pt x="58000" y="46490"/>
                </a:lnTo>
                <a:lnTo>
                  <a:pt x="58010" y="46480"/>
                </a:lnTo>
                <a:lnTo>
                  <a:pt x="58010" y="46470"/>
                </a:lnTo>
                <a:lnTo>
                  <a:pt x="58020" y="46470"/>
                </a:lnTo>
                <a:lnTo>
                  <a:pt x="58020" y="46460"/>
                </a:lnTo>
                <a:lnTo>
                  <a:pt x="58030" y="46460"/>
                </a:lnTo>
                <a:lnTo>
                  <a:pt x="58030" y="46450"/>
                </a:lnTo>
                <a:lnTo>
                  <a:pt x="58040" y="46440"/>
                </a:lnTo>
                <a:lnTo>
                  <a:pt x="58040" y="46430"/>
                </a:lnTo>
                <a:lnTo>
                  <a:pt x="58050" y="46430"/>
                </a:lnTo>
                <a:lnTo>
                  <a:pt x="58050" y="46420"/>
                </a:lnTo>
                <a:lnTo>
                  <a:pt x="58050" y="46410"/>
                </a:lnTo>
                <a:lnTo>
                  <a:pt x="58060" y="46410"/>
                </a:lnTo>
                <a:lnTo>
                  <a:pt x="58060" y="46400"/>
                </a:lnTo>
                <a:lnTo>
                  <a:pt x="58070" y="46390"/>
                </a:lnTo>
                <a:lnTo>
                  <a:pt x="58080" y="46380"/>
                </a:lnTo>
                <a:lnTo>
                  <a:pt x="58080" y="46370"/>
                </a:lnTo>
                <a:lnTo>
                  <a:pt x="58090" y="46360"/>
                </a:lnTo>
                <a:lnTo>
                  <a:pt x="58090" y="46350"/>
                </a:lnTo>
                <a:lnTo>
                  <a:pt x="58100" y="46340"/>
                </a:lnTo>
                <a:lnTo>
                  <a:pt x="58100" y="46330"/>
                </a:lnTo>
                <a:lnTo>
                  <a:pt x="58110" y="46320"/>
                </a:lnTo>
                <a:lnTo>
                  <a:pt x="58110" y="46310"/>
                </a:lnTo>
                <a:lnTo>
                  <a:pt x="58110" y="46300"/>
                </a:lnTo>
                <a:lnTo>
                  <a:pt x="58120" y="46300"/>
                </a:lnTo>
                <a:lnTo>
                  <a:pt x="58120" y="46290"/>
                </a:lnTo>
                <a:lnTo>
                  <a:pt x="58120" y="46280"/>
                </a:lnTo>
                <a:lnTo>
                  <a:pt x="58120" y="46270"/>
                </a:lnTo>
                <a:lnTo>
                  <a:pt x="58130" y="46270"/>
                </a:lnTo>
                <a:lnTo>
                  <a:pt x="58130" y="46260"/>
                </a:lnTo>
                <a:lnTo>
                  <a:pt x="58130" y="46250"/>
                </a:lnTo>
                <a:lnTo>
                  <a:pt x="58130" y="46240"/>
                </a:lnTo>
                <a:lnTo>
                  <a:pt x="58140" y="46240"/>
                </a:lnTo>
                <a:lnTo>
                  <a:pt x="58140" y="46230"/>
                </a:lnTo>
                <a:lnTo>
                  <a:pt x="58140" y="46220"/>
                </a:lnTo>
                <a:lnTo>
                  <a:pt x="58140" y="46210"/>
                </a:lnTo>
                <a:lnTo>
                  <a:pt x="58140" y="46200"/>
                </a:lnTo>
                <a:lnTo>
                  <a:pt x="58150" y="46200"/>
                </a:lnTo>
                <a:lnTo>
                  <a:pt x="58150" y="46190"/>
                </a:lnTo>
                <a:lnTo>
                  <a:pt x="58150" y="46180"/>
                </a:lnTo>
                <a:lnTo>
                  <a:pt x="58150" y="46170"/>
                </a:lnTo>
                <a:lnTo>
                  <a:pt x="58150" y="46160"/>
                </a:lnTo>
                <a:lnTo>
                  <a:pt x="58150" y="46150"/>
                </a:lnTo>
                <a:lnTo>
                  <a:pt x="58160" y="46150"/>
                </a:lnTo>
                <a:lnTo>
                  <a:pt x="58160" y="46140"/>
                </a:lnTo>
                <a:lnTo>
                  <a:pt x="58160" y="46130"/>
                </a:lnTo>
                <a:lnTo>
                  <a:pt x="58160" y="46120"/>
                </a:lnTo>
                <a:lnTo>
                  <a:pt x="58160" y="46110"/>
                </a:lnTo>
                <a:lnTo>
                  <a:pt x="58170" y="46110"/>
                </a:lnTo>
                <a:lnTo>
                  <a:pt x="58170" y="46100"/>
                </a:lnTo>
                <a:lnTo>
                  <a:pt x="58170" y="46090"/>
                </a:lnTo>
                <a:lnTo>
                  <a:pt x="58180" y="46080"/>
                </a:lnTo>
                <a:lnTo>
                  <a:pt x="58180" y="46070"/>
                </a:lnTo>
                <a:lnTo>
                  <a:pt x="58180" y="46060"/>
                </a:lnTo>
                <a:lnTo>
                  <a:pt x="58190" y="46060"/>
                </a:lnTo>
                <a:lnTo>
                  <a:pt x="58190" y="46050"/>
                </a:lnTo>
                <a:lnTo>
                  <a:pt x="58190" y="46040"/>
                </a:lnTo>
                <a:lnTo>
                  <a:pt x="58200" y="46030"/>
                </a:lnTo>
                <a:lnTo>
                  <a:pt x="58200" y="46020"/>
                </a:lnTo>
                <a:lnTo>
                  <a:pt x="58210" y="46020"/>
                </a:lnTo>
                <a:lnTo>
                  <a:pt x="58210" y="46010"/>
                </a:lnTo>
                <a:lnTo>
                  <a:pt x="58210" y="46000"/>
                </a:lnTo>
                <a:lnTo>
                  <a:pt x="58220" y="45990"/>
                </a:lnTo>
                <a:lnTo>
                  <a:pt x="58220" y="45980"/>
                </a:lnTo>
                <a:lnTo>
                  <a:pt x="58220" y="45970"/>
                </a:lnTo>
                <a:lnTo>
                  <a:pt x="58230" y="45960"/>
                </a:lnTo>
                <a:lnTo>
                  <a:pt x="58230" y="45950"/>
                </a:lnTo>
                <a:lnTo>
                  <a:pt x="58230" y="45940"/>
                </a:lnTo>
                <a:lnTo>
                  <a:pt x="58240" y="45930"/>
                </a:lnTo>
                <a:lnTo>
                  <a:pt x="58240" y="45920"/>
                </a:lnTo>
                <a:lnTo>
                  <a:pt x="58240" y="45910"/>
                </a:lnTo>
                <a:lnTo>
                  <a:pt x="58250" y="45910"/>
                </a:lnTo>
                <a:lnTo>
                  <a:pt x="58250" y="45900"/>
                </a:lnTo>
                <a:lnTo>
                  <a:pt x="58260" y="45890"/>
                </a:lnTo>
                <a:lnTo>
                  <a:pt x="58270" y="45880"/>
                </a:lnTo>
                <a:lnTo>
                  <a:pt x="58270" y="45870"/>
                </a:lnTo>
                <a:lnTo>
                  <a:pt x="58280" y="45870"/>
                </a:lnTo>
                <a:lnTo>
                  <a:pt x="58280" y="45860"/>
                </a:lnTo>
                <a:lnTo>
                  <a:pt x="58290" y="45850"/>
                </a:lnTo>
                <a:lnTo>
                  <a:pt x="58300" y="45840"/>
                </a:lnTo>
                <a:lnTo>
                  <a:pt x="58300" y="45830"/>
                </a:lnTo>
                <a:lnTo>
                  <a:pt x="58310" y="45830"/>
                </a:lnTo>
                <a:lnTo>
                  <a:pt x="58310" y="45820"/>
                </a:lnTo>
                <a:lnTo>
                  <a:pt x="58320" y="45820"/>
                </a:lnTo>
                <a:lnTo>
                  <a:pt x="58320" y="45810"/>
                </a:lnTo>
                <a:lnTo>
                  <a:pt x="58330" y="45810"/>
                </a:lnTo>
                <a:lnTo>
                  <a:pt x="58330" y="45800"/>
                </a:lnTo>
                <a:lnTo>
                  <a:pt x="58340" y="45800"/>
                </a:lnTo>
                <a:lnTo>
                  <a:pt x="58340" y="45790"/>
                </a:lnTo>
                <a:lnTo>
                  <a:pt x="58350" y="45790"/>
                </a:lnTo>
                <a:lnTo>
                  <a:pt x="58350" y="45780"/>
                </a:lnTo>
                <a:lnTo>
                  <a:pt x="58360" y="45780"/>
                </a:lnTo>
                <a:lnTo>
                  <a:pt x="58360" y="45770"/>
                </a:lnTo>
                <a:lnTo>
                  <a:pt x="58370" y="45770"/>
                </a:lnTo>
                <a:lnTo>
                  <a:pt x="58380" y="45760"/>
                </a:lnTo>
                <a:lnTo>
                  <a:pt x="58390" y="45760"/>
                </a:lnTo>
                <a:lnTo>
                  <a:pt x="58400" y="45760"/>
                </a:lnTo>
                <a:lnTo>
                  <a:pt x="58400" y="45750"/>
                </a:lnTo>
                <a:lnTo>
                  <a:pt x="58410" y="45750"/>
                </a:lnTo>
                <a:lnTo>
                  <a:pt x="58420" y="45750"/>
                </a:lnTo>
                <a:lnTo>
                  <a:pt x="58430" y="45740"/>
                </a:lnTo>
                <a:lnTo>
                  <a:pt x="58440" y="45740"/>
                </a:lnTo>
                <a:lnTo>
                  <a:pt x="58450" y="45740"/>
                </a:lnTo>
                <a:lnTo>
                  <a:pt x="58450" y="45730"/>
                </a:lnTo>
                <a:lnTo>
                  <a:pt x="58460" y="45730"/>
                </a:lnTo>
                <a:lnTo>
                  <a:pt x="58470" y="45720"/>
                </a:lnTo>
                <a:lnTo>
                  <a:pt x="58480" y="45710"/>
                </a:lnTo>
                <a:lnTo>
                  <a:pt x="58490" y="45710"/>
                </a:lnTo>
                <a:lnTo>
                  <a:pt x="58490" y="45700"/>
                </a:lnTo>
                <a:lnTo>
                  <a:pt x="58500" y="45700"/>
                </a:lnTo>
                <a:lnTo>
                  <a:pt x="58500" y="45690"/>
                </a:lnTo>
                <a:lnTo>
                  <a:pt x="58510" y="45690"/>
                </a:lnTo>
                <a:lnTo>
                  <a:pt x="58510" y="45680"/>
                </a:lnTo>
                <a:lnTo>
                  <a:pt x="58520" y="45680"/>
                </a:lnTo>
                <a:lnTo>
                  <a:pt x="58520" y="45670"/>
                </a:lnTo>
                <a:lnTo>
                  <a:pt x="58520" y="45660"/>
                </a:lnTo>
                <a:lnTo>
                  <a:pt x="58530" y="45660"/>
                </a:lnTo>
                <a:lnTo>
                  <a:pt x="58530" y="45650"/>
                </a:lnTo>
                <a:lnTo>
                  <a:pt x="58530" y="45640"/>
                </a:lnTo>
                <a:lnTo>
                  <a:pt x="58530" y="45630"/>
                </a:lnTo>
                <a:lnTo>
                  <a:pt x="58540" y="45630"/>
                </a:lnTo>
                <a:lnTo>
                  <a:pt x="58540" y="45620"/>
                </a:lnTo>
                <a:lnTo>
                  <a:pt x="58540" y="45610"/>
                </a:lnTo>
                <a:lnTo>
                  <a:pt x="58540" y="45600"/>
                </a:lnTo>
                <a:lnTo>
                  <a:pt x="58540" y="45590"/>
                </a:lnTo>
                <a:lnTo>
                  <a:pt x="58540" y="45580"/>
                </a:lnTo>
                <a:lnTo>
                  <a:pt x="58540" y="45570"/>
                </a:lnTo>
                <a:lnTo>
                  <a:pt x="58540" y="45560"/>
                </a:lnTo>
                <a:lnTo>
                  <a:pt x="58540" y="45550"/>
                </a:lnTo>
                <a:lnTo>
                  <a:pt x="58540" y="45540"/>
                </a:lnTo>
                <a:lnTo>
                  <a:pt x="58540" y="45530"/>
                </a:lnTo>
                <a:lnTo>
                  <a:pt x="58540" y="45520"/>
                </a:lnTo>
                <a:lnTo>
                  <a:pt x="58540" y="45510"/>
                </a:lnTo>
                <a:lnTo>
                  <a:pt x="58550" y="45510"/>
                </a:lnTo>
                <a:lnTo>
                  <a:pt x="58550" y="45500"/>
                </a:lnTo>
                <a:lnTo>
                  <a:pt x="58550" y="45490"/>
                </a:lnTo>
                <a:lnTo>
                  <a:pt x="58550" y="45480"/>
                </a:lnTo>
                <a:lnTo>
                  <a:pt x="58550" y="45470"/>
                </a:lnTo>
                <a:lnTo>
                  <a:pt x="58550" y="45460"/>
                </a:lnTo>
                <a:lnTo>
                  <a:pt x="58550" y="45450"/>
                </a:lnTo>
                <a:lnTo>
                  <a:pt x="58550" y="45440"/>
                </a:lnTo>
                <a:lnTo>
                  <a:pt x="58550" y="45430"/>
                </a:lnTo>
                <a:lnTo>
                  <a:pt x="58550" y="45420"/>
                </a:lnTo>
                <a:lnTo>
                  <a:pt x="58550" y="45410"/>
                </a:lnTo>
                <a:lnTo>
                  <a:pt x="58550" y="45400"/>
                </a:lnTo>
                <a:lnTo>
                  <a:pt x="58550" y="45390"/>
                </a:lnTo>
                <a:lnTo>
                  <a:pt x="58550" y="45380"/>
                </a:lnTo>
                <a:lnTo>
                  <a:pt x="58550" y="45370"/>
                </a:lnTo>
                <a:lnTo>
                  <a:pt x="58560" y="45370"/>
                </a:lnTo>
                <a:lnTo>
                  <a:pt x="58560" y="45360"/>
                </a:lnTo>
                <a:lnTo>
                  <a:pt x="58550" y="45360"/>
                </a:lnTo>
                <a:lnTo>
                  <a:pt x="58550" y="45350"/>
                </a:lnTo>
                <a:lnTo>
                  <a:pt x="58550" y="45340"/>
                </a:lnTo>
                <a:lnTo>
                  <a:pt x="58550" y="45330"/>
                </a:lnTo>
                <a:lnTo>
                  <a:pt x="58550" y="45320"/>
                </a:lnTo>
                <a:lnTo>
                  <a:pt x="58550" y="45310"/>
                </a:lnTo>
                <a:lnTo>
                  <a:pt x="58550" y="45300"/>
                </a:lnTo>
                <a:lnTo>
                  <a:pt x="58550" y="45290"/>
                </a:lnTo>
                <a:lnTo>
                  <a:pt x="58550" y="45280"/>
                </a:lnTo>
                <a:lnTo>
                  <a:pt x="58550" y="45270"/>
                </a:lnTo>
                <a:lnTo>
                  <a:pt x="58560" y="45270"/>
                </a:lnTo>
                <a:lnTo>
                  <a:pt x="58560" y="45260"/>
                </a:lnTo>
                <a:lnTo>
                  <a:pt x="58560" y="45250"/>
                </a:lnTo>
                <a:lnTo>
                  <a:pt x="58560" y="45240"/>
                </a:lnTo>
                <a:lnTo>
                  <a:pt x="58570" y="45240"/>
                </a:lnTo>
                <a:lnTo>
                  <a:pt x="58570" y="45230"/>
                </a:lnTo>
                <a:lnTo>
                  <a:pt x="58580" y="45230"/>
                </a:lnTo>
                <a:lnTo>
                  <a:pt x="58580" y="45220"/>
                </a:lnTo>
                <a:lnTo>
                  <a:pt x="58580" y="45210"/>
                </a:lnTo>
                <a:lnTo>
                  <a:pt x="58590" y="45210"/>
                </a:lnTo>
                <a:lnTo>
                  <a:pt x="58590" y="45200"/>
                </a:lnTo>
                <a:lnTo>
                  <a:pt x="58600" y="45190"/>
                </a:lnTo>
                <a:lnTo>
                  <a:pt x="58600" y="45180"/>
                </a:lnTo>
                <a:lnTo>
                  <a:pt x="58610" y="45170"/>
                </a:lnTo>
                <a:lnTo>
                  <a:pt x="58610" y="45160"/>
                </a:lnTo>
                <a:lnTo>
                  <a:pt x="58620" y="45160"/>
                </a:lnTo>
                <a:lnTo>
                  <a:pt x="58630" y="45150"/>
                </a:lnTo>
                <a:lnTo>
                  <a:pt x="58640" y="45140"/>
                </a:lnTo>
                <a:lnTo>
                  <a:pt x="58650" y="45130"/>
                </a:lnTo>
                <a:lnTo>
                  <a:pt x="58660" y="45120"/>
                </a:lnTo>
                <a:lnTo>
                  <a:pt x="58660" y="45110"/>
                </a:lnTo>
                <a:lnTo>
                  <a:pt x="58670" y="45110"/>
                </a:lnTo>
                <a:lnTo>
                  <a:pt x="58670" y="45100"/>
                </a:lnTo>
                <a:lnTo>
                  <a:pt x="58680" y="45100"/>
                </a:lnTo>
                <a:lnTo>
                  <a:pt x="58690" y="45090"/>
                </a:lnTo>
                <a:lnTo>
                  <a:pt x="58700" y="45090"/>
                </a:lnTo>
                <a:lnTo>
                  <a:pt x="58700" y="45080"/>
                </a:lnTo>
                <a:lnTo>
                  <a:pt x="58710" y="45080"/>
                </a:lnTo>
                <a:lnTo>
                  <a:pt x="58720" y="45080"/>
                </a:lnTo>
                <a:lnTo>
                  <a:pt x="58730" y="45080"/>
                </a:lnTo>
                <a:lnTo>
                  <a:pt x="58740" y="45080"/>
                </a:lnTo>
                <a:lnTo>
                  <a:pt x="58750" y="45070"/>
                </a:lnTo>
                <a:lnTo>
                  <a:pt x="58760" y="45070"/>
                </a:lnTo>
                <a:lnTo>
                  <a:pt x="58770" y="45070"/>
                </a:lnTo>
                <a:lnTo>
                  <a:pt x="58770" y="45060"/>
                </a:lnTo>
                <a:lnTo>
                  <a:pt x="58780" y="45060"/>
                </a:lnTo>
                <a:lnTo>
                  <a:pt x="58790" y="45050"/>
                </a:lnTo>
                <a:lnTo>
                  <a:pt x="58800" y="45050"/>
                </a:lnTo>
                <a:lnTo>
                  <a:pt x="58810" y="45040"/>
                </a:lnTo>
                <a:lnTo>
                  <a:pt x="58820" y="45040"/>
                </a:lnTo>
                <a:lnTo>
                  <a:pt x="58820" y="45030"/>
                </a:lnTo>
                <a:lnTo>
                  <a:pt x="58830" y="45030"/>
                </a:lnTo>
                <a:lnTo>
                  <a:pt x="58830" y="45020"/>
                </a:lnTo>
                <a:lnTo>
                  <a:pt x="58830" y="45010"/>
                </a:lnTo>
                <a:lnTo>
                  <a:pt x="58840" y="45010"/>
                </a:lnTo>
                <a:lnTo>
                  <a:pt x="58840" y="45000"/>
                </a:lnTo>
                <a:lnTo>
                  <a:pt x="58840" y="44990"/>
                </a:lnTo>
                <a:lnTo>
                  <a:pt x="58840" y="44980"/>
                </a:lnTo>
                <a:lnTo>
                  <a:pt x="58840" y="44970"/>
                </a:lnTo>
                <a:lnTo>
                  <a:pt x="58840" y="44960"/>
                </a:lnTo>
                <a:lnTo>
                  <a:pt x="58840" y="44950"/>
                </a:lnTo>
                <a:lnTo>
                  <a:pt x="58840" y="44940"/>
                </a:lnTo>
                <a:lnTo>
                  <a:pt x="58850" y="44930"/>
                </a:lnTo>
                <a:lnTo>
                  <a:pt x="58850" y="44920"/>
                </a:lnTo>
                <a:lnTo>
                  <a:pt x="58850" y="44910"/>
                </a:lnTo>
                <a:lnTo>
                  <a:pt x="58850" y="44900"/>
                </a:lnTo>
                <a:lnTo>
                  <a:pt x="58850" y="44890"/>
                </a:lnTo>
                <a:lnTo>
                  <a:pt x="58860" y="44840"/>
                </a:lnTo>
                <a:lnTo>
                  <a:pt x="58850" y="44840"/>
                </a:lnTo>
                <a:lnTo>
                  <a:pt x="58850" y="44830"/>
                </a:lnTo>
                <a:lnTo>
                  <a:pt x="58850" y="44820"/>
                </a:lnTo>
                <a:lnTo>
                  <a:pt x="58850" y="44810"/>
                </a:lnTo>
                <a:lnTo>
                  <a:pt x="58850" y="44800"/>
                </a:lnTo>
                <a:lnTo>
                  <a:pt x="58850" y="44790"/>
                </a:lnTo>
                <a:lnTo>
                  <a:pt x="58850" y="44780"/>
                </a:lnTo>
                <a:lnTo>
                  <a:pt x="58850" y="44770"/>
                </a:lnTo>
                <a:lnTo>
                  <a:pt x="58850" y="44760"/>
                </a:lnTo>
                <a:lnTo>
                  <a:pt x="58850" y="44750"/>
                </a:lnTo>
                <a:lnTo>
                  <a:pt x="58850" y="44740"/>
                </a:lnTo>
                <a:lnTo>
                  <a:pt x="58850" y="44730"/>
                </a:lnTo>
                <a:lnTo>
                  <a:pt x="58850" y="44720"/>
                </a:lnTo>
                <a:lnTo>
                  <a:pt x="58840" y="44710"/>
                </a:lnTo>
                <a:lnTo>
                  <a:pt x="58840" y="44700"/>
                </a:lnTo>
                <a:lnTo>
                  <a:pt x="58840" y="44690"/>
                </a:lnTo>
                <a:lnTo>
                  <a:pt x="58830" y="44680"/>
                </a:lnTo>
                <a:lnTo>
                  <a:pt x="58830" y="44670"/>
                </a:lnTo>
                <a:lnTo>
                  <a:pt x="58830" y="44660"/>
                </a:lnTo>
                <a:lnTo>
                  <a:pt x="58820" y="44650"/>
                </a:lnTo>
                <a:lnTo>
                  <a:pt x="58820" y="44640"/>
                </a:lnTo>
                <a:lnTo>
                  <a:pt x="58810" y="44630"/>
                </a:lnTo>
                <a:lnTo>
                  <a:pt x="58810" y="44620"/>
                </a:lnTo>
                <a:lnTo>
                  <a:pt x="58810" y="44600"/>
                </a:lnTo>
                <a:lnTo>
                  <a:pt x="58800" y="44600"/>
                </a:lnTo>
                <a:lnTo>
                  <a:pt x="58790" y="44590"/>
                </a:lnTo>
                <a:lnTo>
                  <a:pt x="58770" y="44580"/>
                </a:lnTo>
                <a:lnTo>
                  <a:pt x="58760" y="44570"/>
                </a:lnTo>
                <a:lnTo>
                  <a:pt x="58750" y="44560"/>
                </a:lnTo>
                <a:lnTo>
                  <a:pt x="58750" y="44550"/>
                </a:lnTo>
                <a:lnTo>
                  <a:pt x="58750" y="44540"/>
                </a:lnTo>
                <a:lnTo>
                  <a:pt x="58740" y="44530"/>
                </a:lnTo>
                <a:lnTo>
                  <a:pt x="58740" y="44520"/>
                </a:lnTo>
                <a:lnTo>
                  <a:pt x="58740" y="44510"/>
                </a:lnTo>
                <a:lnTo>
                  <a:pt x="58740" y="44500"/>
                </a:lnTo>
                <a:lnTo>
                  <a:pt x="58740" y="44490"/>
                </a:lnTo>
                <a:lnTo>
                  <a:pt x="58740" y="44480"/>
                </a:lnTo>
                <a:lnTo>
                  <a:pt x="58740" y="44470"/>
                </a:lnTo>
                <a:lnTo>
                  <a:pt x="58740" y="44460"/>
                </a:lnTo>
                <a:lnTo>
                  <a:pt x="58750" y="44450"/>
                </a:lnTo>
                <a:lnTo>
                  <a:pt x="58760" y="44430"/>
                </a:lnTo>
                <a:lnTo>
                  <a:pt x="58770" y="44420"/>
                </a:lnTo>
                <a:lnTo>
                  <a:pt x="58780" y="44410"/>
                </a:lnTo>
                <a:lnTo>
                  <a:pt x="58790" y="44400"/>
                </a:lnTo>
                <a:lnTo>
                  <a:pt x="58790" y="44390"/>
                </a:lnTo>
                <a:lnTo>
                  <a:pt x="58800" y="44380"/>
                </a:lnTo>
                <a:lnTo>
                  <a:pt x="58800" y="44370"/>
                </a:lnTo>
                <a:lnTo>
                  <a:pt x="58810" y="44370"/>
                </a:lnTo>
                <a:lnTo>
                  <a:pt x="58810" y="44350"/>
                </a:lnTo>
                <a:lnTo>
                  <a:pt x="58810" y="44340"/>
                </a:lnTo>
                <a:lnTo>
                  <a:pt x="58820" y="44320"/>
                </a:lnTo>
                <a:lnTo>
                  <a:pt x="58820" y="44310"/>
                </a:lnTo>
                <a:lnTo>
                  <a:pt x="58820" y="44300"/>
                </a:lnTo>
                <a:lnTo>
                  <a:pt x="58830" y="44300"/>
                </a:lnTo>
                <a:lnTo>
                  <a:pt x="58830" y="44290"/>
                </a:lnTo>
                <a:lnTo>
                  <a:pt x="58840" y="44280"/>
                </a:lnTo>
                <a:lnTo>
                  <a:pt x="58840" y="44270"/>
                </a:lnTo>
                <a:lnTo>
                  <a:pt x="58850" y="44260"/>
                </a:lnTo>
                <a:lnTo>
                  <a:pt x="58850" y="44250"/>
                </a:lnTo>
                <a:lnTo>
                  <a:pt x="58860" y="44250"/>
                </a:lnTo>
                <a:lnTo>
                  <a:pt x="58860" y="44240"/>
                </a:lnTo>
                <a:lnTo>
                  <a:pt x="58870" y="44230"/>
                </a:lnTo>
                <a:lnTo>
                  <a:pt x="58870" y="44220"/>
                </a:lnTo>
                <a:lnTo>
                  <a:pt x="58880" y="44220"/>
                </a:lnTo>
                <a:lnTo>
                  <a:pt x="58880" y="44210"/>
                </a:lnTo>
                <a:lnTo>
                  <a:pt x="58890" y="44210"/>
                </a:lnTo>
                <a:lnTo>
                  <a:pt x="58890" y="44200"/>
                </a:lnTo>
                <a:lnTo>
                  <a:pt x="58900" y="44190"/>
                </a:lnTo>
                <a:lnTo>
                  <a:pt x="58900" y="44180"/>
                </a:lnTo>
                <a:lnTo>
                  <a:pt x="58910" y="44180"/>
                </a:lnTo>
                <a:lnTo>
                  <a:pt x="58920" y="44170"/>
                </a:lnTo>
                <a:lnTo>
                  <a:pt x="58920" y="44160"/>
                </a:lnTo>
                <a:lnTo>
                  <a:pt x="58930" y="44160"/>
                </a:lnTo>
                <a:lnTo>
                  <a:pt x="58940" y="44160"/>
                </a:lnTo>
                <a:lnTo>
                  <a:pt x="58950" y="44140"/>
                </a:lnTo>
                <a:lnTo>
                  <a:pt x="58960" y="44140"/>
                </a:lnTo>
                <a:lnTo>
                  <a:pt x="58970" y="44130"/>
                </a:lnTo>
                <a:lnTo>
                  <a:pt x="58980" y="44120"/>
                </a:lnTo>
                <a:lnTo>
                  <a:pt x="58990" y="44110"/>
                </a:lnTo>
                <a:lnTo>
                  <a:pt x="59000" y="44100"/>
                </a:lnTo>
                <a:lnTo>
                  <a:pt x="59010" y="44100"/>
                </a:lnTo>
                <a:lnTo>
                  <a:pt x="59010" y="44090"/>
                </a:lnTo>
                <a:lnTo>
                  <a:pt x="59020" y="44090"/>
                </a:lnTo>
                <a:lnTo>
                  <a:pt x="59030" y="44080"/>
                </a:lnTo>
                <a:lnTo>
                  <a:pt x="59030" y="44070"/>
                </a:lnTo>
                <a:lnTo>
                  <a:pt x="59040" y="44060"/>
                </a:lnTo>
                <a:lnTo>
                  <a:pt x="59050" y="44060"/>
                </a:lnTo>
                <a:lnTo>
                  <a:pt x="59050" y="44050"/>
                </a:lnTo>
                <a:lnTo>
                  <a:pt x="59060" y="44050"/>
                </a:lnTo>
                <a:lnTo>
                  <a:pt x="59060" y="44040"/>
                </a:lnTo>
                <a:lnTo>
                  <a:pt x="59070" y="44030"/>
                </a:lnTo>
                <a:lnTo>
                  <a:pt x="59070" y="44020"/>
                </a:lnTo>
                <a:lnTo>
                  <a:pt x="59080" y="44010"/>
                </a:lnTo>
                <a:lnTo>
                  <a:pt x="59090" y="44010"/>
                </a:lnTo>
                <a:lnTo>
                  <a:pt x="59090" y="44000"/>
                </a:lnTo>
                <a:lnTo>
                  <a:pt x="59100" y="43990"/>
                </a:lnTo>
                <a:lnTo>
                  <a:pt x="59110" y="43980"/>
                </a:lnTo>
                <a:lnTo>
                  <a:pt x="59120" y="43970"/>
                </a:lnTo>
                <a:lnTo>
                  <a:pt x="59130" y="43970"/>
                </a:lnTo>
                <a:lnTo>
                  <a:pt x="59130" y="43960"/>
                </a:lnTo>
                <a:lnTo>
                  <a:pt x="59140" y="43950"/>
                </a:lnTo>
                <a:lnTo>
                  <a:pt x="59150" y="43940"/>
                </a:lnTo>
                <a:lnTo>
                  <a:pt x="59160" y="43930"/>
                </a:lnTo>
                <a:lnTo>
                  <a:pt x="59170" y="43920"/>
                </a:lnTo>
                <a:lnTo>
                  <a:pt x="59180" y="43920"/>
                </a:lnTo>
                <a:lnTo>
                  <a:pt x="59180" y="43910"/>
                </a:lnTo>
                <a:lnTo>
                  <a:pt x="59190" y="43900"/>
                </a:lnTo>
                <a:lnTo>
                  <a:pt x="59210" y="43890"/>
                </a:lnTo>
                <a:lnTo>
                  <a:pt x="59210" y="43880"/>
                </a:lnTo>
                <a:lnTo>
                  <a:pt x="59220" y="43880"/>
                </a:lnTo>
                <a:lnTo>
                  <a:pt x="59220" y="43870"/>
                </a:lnTo>
                <a:lnTo>
                  <a:pt x="59230" y="43860"/>
                </a:lnTo>
                <a:lnTo>
                  <a:pt x="59240" y="43860"/>
                </a:lnTo>
                <a:lnTo>
                  <a:pt x="59250" y="43850"/>
                </a:lnTo>
                <a:lnTo>
                  <a:pt x="59260" y="43850"/>
                </a:lnTo>
                <a:lnTo>
                  <a:pt x="59260" y="43840"/>
                </a:lnTo>
                <a:lnTo>
                  <a:pt x="59280" y="43830"/>
                </a:lnTo>
                <a:lnTo>
                  <a:pt x="59290" y="43830"/>
                </a:lnTo>
                <a:lnTo>
                  <a:pt x="59290" y="43820"/>
                </a:lnTo>
                <a:lnTo>
                  <a:pt x="59300" y="43820"/>
                </a:lnTo>
                <a:lnTo>
                  <a:pt x="59310" y="43820"/>
                </a:lnTo>
                <a:lnTo>
                  <a:pt x="59310" y="43810"/>
                </a:lnTo>
                <a:lnTo>
                  <a:pt x="59320" y="43810"/>
                </a:lnTo>
                <a:lnTo>
                  <a:pt x="59330" y="43800"/>
                </a:lnTo>
                <a:lnTo>
                  <a:pt x="59330" y="43790"/>
                </a:lnTo>
                <a:lnTo>
                  <a:pt x="59340" y="43790"/>
                </a:lnTo>
                <a:lnTo>
                  <a:pt x="59350" y="43790"/>
                </a:lnTo>
                <a:lnTo>
                  <a:pt x="59360" y="43790"/>
                </a:lnTo>
                <a:lnTo>
                  <a:pt x="59360" y="43780"/>
                </a:lnTo>
                <a:lnTo>
                  <a:pt x="59370" y="43780"/>
                </a:lnTo>
                <a:lnTo>
                  <a:pt x="59380" y="43780"/>
                </a:lnTo>
                <a:lnTo>
                  <a:pt x="59380" y="43770"/>
                </a:lnTo>
                <a:lnTo>
                  <a:pt x="59390" y="43770"/>
                </a:lnTo>
                <a:lnTo>
                  <a:pt x="59400" y="43770"/>
                </a:lnTo>
                <a:lnTo>
                  <a:pt x="59410" y="43770"/>
                </a:lnTo>
                <a:lnTo>
                  <a:pt x="59420" y="43770"/>
                </a:lnTo>
                <a:lnTo>
                  <a:pt x="59420" y="43760"/>
                </a:lnTo>
                <a:lnTo>
                  <a:pt x="59430" y="43760"/>
                </a:lnTo>
                <a:lnTo>
                  <a:pt x="59440" y="43760"/>
                </a:lnTo>
                <a:lnTo>
                  <a:pt x="59450" y="43760"/>
                </a:lnTo>
                <a:lnTo>
                  <a:pt x="59460" y="43760"/>
                </a:lnTo>
                <a:lnTo>
                  <a:pt x="59460" y="43750"/>
                </a:lnTo>
                <a:lnTo>
                  <a:pt x="59470" y="43750"/>
                </a:lnTo>
                <a:lnTo>
                  <a:pt x="59480" y="43750"/>
                </a:lnTo>
                <a:lnTo>
                  <a:pt x="59480" y="43740"/>
                </a:lnTo>
                <a:lnTo>
                  <a:pt x="59490" y="43740"/>
                </a:lnTo>
                <a:lnTo>
                  <a:pt x="59500" y="43740"/>
                </a:lnTo>
                <a:lnTo>
                  <a:pt x="59500" y="43730"/>
                </a:lnTo>
                <a:lnTo>
                  <a:pt x="59510" y="43730"/>
                </a:lnTo>
                <a:lnTo>
                  <a:pt x="59520" y="43730"/>
                </a:lnTo>
                <a:lnTo>
                  <a:pt x="59520" y="43720"/>
                </a:lnTo>
                <a:lnTo>
                  <a:pt x="59530" y="43720"/>
                </a:lnTo>
                <a:lnTo>
                  <a:pt x="59530" y="43710"/>
                </a:lnTo>
                <a:lnTo>
                  <a:pt x="59540" y="43710"/>
                </a:lnTo>
                <a:lnTo>
                  <a:pt x="59540" y="43700"/>
                </a:lnTo>
                <a:lnTo>
                  <a:pt x="59550" y="43700"/>
                </a:lnTo>
                <a:lnTo>
                  <a:pt x="59550" y="43690"/>
                </a:lnTo>
                <a:lnTo>
                  <a:pt x="59560" y="43690"/>
                </a:lnTo>
                <a:lnTo>
                  <a:pt x="59560" y="43680"/>
                </a:lnTo>
                <a:lnTo>
                  <a:pt x="59570" y="43680"/>
                </a:lnTo>
                <a:lnTo>
                  <a:pt x="59570" y="43670"/>
                </a:lnTo>
                <a:lnTo>
                  <a:pt x="59580" y="43670"/>
                </a:lnTo>
                <a:lnTo>
                  <a:pt x="59590" y="43670"/>
                </a:lnTo>
                <a:lnTo>
                  <a:pt x="59590" y="43660"/>
                </a:lnTo>
                <a:lnTo>
                  <a:pt x="59600" y="43660"/>
                </a:lnTo>
                <a:lnTo>
                  <a:pt x="59600" y="43650"/>
                </a:lnTo>
                <a:lnTo>
                  <a:pt x="59610" y="43650"/>
                </a:lnTo>
                <a:lnTo>
                  <a:pt x="59620" y="43640"/>
                </a:lnTo>
                <a:lnTo>
                  <a:pt x="59630" y="43640"/>
                </a:lnTo>
                <a:lnTo>
                  <a:pt x="59630" y="43630"/>
                </a:lnTo>
                <a:lnTo>
                  <a:pt x="59640" y="43630"/>
                </a:lnTo>
                <a:lnTo>
                  <a:pt x="59650" y="43630"/>
                </a:lnTo>
                <a:lnTo>
                  <a:pt x="59650" y="43620"/>
                </a:lnTo>
                <a:lnTo>
                  <a:pt x="59660" y="43620"/>
                </a:lnTo>
                <a:lnTo>
                  <a:pt x="59670" y="43620"/>
                </a:lnTo>
                <a:lnTo>
                  <a:pt x="59670" y="43610"/>
                </a:lnTo>
                <a:lnTo>
                  <a:pt x="59680" y="43610"/>
                </a:lnTo>
                <a:lnTo>
                  <a:pt x="59690" y="43610"/>
                </a:lnTo>
                <a:lnTo>
                  <a:pt x="59700" y="43610"/>
                </a:lnTo>
                <a:lnTo>
                  <a:pt x="59710" y="43600"/>
                </a:lnTo>
                <a:lnTo>
                  <a:pt x="59720" y="43600"/>
                </a:lnTo>
                <a:lnTo>
                  <a:pt x="59730" y="43600"/>
                </a:lnTo>
                <a:lnTo>
                  <a:pt x="59730" y="43590"/>
                </a:lnTo>
                <a:lnTo>
                  <a:pt x="59740" y="43590"/>
                </a:lnTo>
                <a:lnTo>
                  <a:pt x="59750" y="43590"/>
                </a:lnTo>
                <a:lnTo>
                  <a:pt x="59750" y="43580"/>
                </a:lnTo>
                <a:lnTo>
                  <a:pt x="59760" y="43580"/>
                </a:lnTo>
                <a:lnTo>
                  <a:pt x="59760" y="43570"/>
                </a:lnTo>
                <a:lnTo>
                  <a:pt x="59770" y="43570"/>
                </a:lnTo>
                <a:lnTo>
                  <a:pt x="59770" y="43560"/>
                </a:lnTo>
                <a:lnTo>
                  <a:pt x="59780" y="43560"/>
                </a:lnTo>
                <a:lnTo>
                  <a:pt x="59780" y="43550"/>
                </a:lnTo>
                <a:lnTo>
                  <a:pt x="59790" y="43550"/>
                </a:lnTo>
                <a:lnTo>
                  <a:pt x="59790" y="43540"/>
                </a:lnTo>
                <a:lnTo>
                  <a:pt x="59800" y="43540"/>
                </a:lnTo>
                <a:lnTo>
                  <a:pt x="59800" y="43530"/>
                </a:lnTo>
                <a:lnTo>
                  <a:pt x="59800" y="43520"/>
                </a:lnTo>
                <a:lnTo>
                  <a:pt x="59810" y="43520"/>
                </a:lnTo>
                <a:lnTo>
                  <a:pt x="59810" y="43510"/>
                </a:lnTo>
                <a:lnTo>
                  <a:pt x="59820" y="43510"/>
                </a:lnTo>
                <a:lnTo>
                  <a:pt x="59820" y="43500"/>
                </a:lnTo>
                <a:lnTo>
                  <a:pt x="59830" y="43500"/>
                </a:lnTo>
                <a:lnTo>
                  <a:pt x="59830" y="43490"/>
                </a:lnTo>
                <a:lnTo>
                  <a:pt x="59840" y="43490"/>
                </a:lnTo>
                <a:lnTo>
                  <a:pt x="59840" y="43480"/>
                </a:lnTo>
                <a:lnTo>
                  <a:pt x="59840" y="43470"/>
                </a:lnTo>
                <a:lnTo>
                  <a:pt x="59850" y="43470"/>
                </a:lnTo>
                <a:lnTo>
                  <a:pt x="59850" y="43460"/>
                </a:lnTo>
                <a:lnTo>
                  <a:pt x="59850" y="43450"/>
                </a:lnTo>
                <a:lnTo>
                  <a:pt x="59860" y="43450"/>
                </a:lnTo>
                <a:lnTo>
                  <a:pt x="59860" y="43440"/>
                </a:lnTo>
                <a:lnTo>
                  <a:pt x="59860" y="43430"/>
                </a:lnTo>
                <a:lnTo>
                  <a:pt x="59870" y="43430"/>
                </a:lnTo>
                <a:lnTo>
                  <a:pt x="59870" y="43420"/>
                </a:lnTo>
                <a:lnTo>
                  <a:pt x="59880" y="43420"/>
                </a:lnTo>
                <a:lnTo>
                  <a:pt x="59880" y="43410"/>
                </a:lnTo>
                <a:lnTo>
                  <a:pt x="59890" y="43410"/>
                </a:lnTo>
                <a:lnTo>
                  <a:pt x="59890" y="43400"/>
                </a:lnTo>
                <a:lnTo>
                  <a:pt x="59890" y="43390"/>
                </a:lnTo>
                <a:lnTo>
                  <a:pt x="59900" y="43390"/>
                </a:lnTo>
                <a:lnTo>
                  <a:pt x="59900" y="43380"/>
                </a:lnTo>
                <a:lnTo>
                  <a:pt x="59910" y="43380"/>
                </a:lnTo>
                <a:lnTo>
                  <a:pt x="59910" y="43370"/>
                </a:lnTo>
                <a:lnTo>
                  <a:pt x="59910" y="43360"/>
                </a:lnTo>
                <a:lnTo>
                  <a:pt x="59920" y="43360"/>
                </a:lnTo>
                <a:lnTo>
                  <a:pt x="59920" y="43350"/>
                </a:lnTo>
                <a:lnTo>
                  <a:pt x="59920" y="43340"/>
                </a:lnTo>
                <a:lnTo>
                  <a:pt x="59930" y="43340"/>
                </a:lnTo>
                <a:lnTo>
                  <a:pt x="59930" y="43330"/>
                </a:lnTo>
                <a:lnTo>
                  <a:pt x="59930" y="43320"/>
                </a:lnTo>
                <a:lnTo>
                  <a:pt x="59940" y="43310"/>
                </a:lnTo>
                <a:lnTo>
                  <a:pt x="59940" y="43300"/>
                </a:lnTo>
                <a:lnTo>
                  <a:pt x="59940" y="43290"/>
                </a:lnTo>
                <a:lnTo>
                  <a:pt x="59950" y="43290"/>
                </a:lnTo>
                <a:lnTo>
                  <a:pt x="59950" y="43280"/>
                </a:lnTo>
                <a:lnTo>
                  <a:pt x="59950" y="43270"/>
                </a:lnTo>
                <a:lnTo>
                  <a:pt x="59950" y="43260"/>
                </a:lnTo>
                <a:lnTo>
                  <a:pt x="59950" y="43250"/>
                </a:lnTo>
                <a:lnTo>
                  <a:pt x="59950" y="43240"/>
                </a:lnTo>
                <a:lnTo>
                  <a:pt x="59950" y="43230"/>
                </a:lnTo>
                <a:lnTo>
                  <a:pt x="59950" y="43220"/>
                </a:lnTo>
                <a:lnTo>
                  <a:pt x="59950" y="43210"/>
                </a:lnTo>
                <a:lnTo>
                  <a:pt x="59950" y="43200"/>
                </a:lnTo>
                <a:lnTo>
                  <a:pt x="59950" y="43190"/>
                </a:lnTo>
                <a:lnTo>
                  <a:pt x="59950" y="43180"/>
                </a:lnTo>
                <a:lnTo>
                  <a:pt x="59950" y="43170"/>
                </a:lnTo>
                <a:lnTo>
                  <a:pt x="59950" y="43160"/>
                </a:lnTo>
                <a:lnTo>
                  <a:pt x="59950" y="43150"/>
                </a:lnTo>
                <a:lnTo>
                  <a:pt x="59950" y="43140"/>
                </a:lnTo>
                <a:lnTo>
                  <a:pt x="59950" y="43130"/>
                </a:lnTo>
                <a:lnTo>
                  <a:pt x="59940" y="43130"/>
                </a:lnTo>
                <a:lnTo>
                  <a:pt x="59940" y="43120"/>
                </a:lnTo>
                <a:lnTo>
                  <a:pt x="59940" y="43110"/>
                </a:lnTo>
                <a:lnTo>
                  <a:pt x="59930" y="43100"/>
                </a:lnTo>
                <a:lnTo>
                  <a:pt x="59930" y="43090"/>
                </a:lnTo>
                <a:lnTo>
                  <a:pt x="59930" y="43080"/>
                </a:lnTo>
                <a:lnTo>
                  <a:pt x="59920" y="43080"/>
                </a:lnTo>
                <a:lnTo>
                  <a:pt x="59920" y="43070"/>
                </a:lnTo>
                <a:lnTo>
                  <a:pt x="59920" y="43060"/>
                </a:lnTo>
                <a:lnTo>
                  <a:pt x="59910" y="43050"/>
                </a:lnTo>
                <a:lnTo>
                  <a:pt x="59910" y="43040"/>
                </a:lnTo>
                <a:lnTo>
                  <a:pt x="59910" y="43030"/>
                </a:lnTo>
                <a:lnTo>
                  <a:pt x="59900" y="43030"/>
                </a:lnTo>
                <a:lnTo>
                  <a:pt x="59900" y="43020"/>
                </a:lnTo>
                <a:lnTo>
                  <a:pt x="59900" y="43010"/>
                </a:lnTo>
                <a:lnTo>
                  <a:pt x="59900" y="43000"/>
                </a:lnTo>
                <a:lnTo>
                  <a:pt x="59890" y="43000"/>
                </a:lnTo>
                <a:lnTo>
                  <a:pt x="59890" y="42990"/>
                </a:lnTo>
                <a:lnTo>
                  <a:pt x="59880" y="42990"/>
                </a:lnTo>
                <a:lnTo>
                  <a:pt x="59880" y="42980"/>
                </a:lnTo>
                <a:lnTo>
                  <a:pt x="59880" y="42970"/>
                </a:lnTo>
                <a:lnTo>
                  <a:pt x="59870" y="42970"/>
                </a:lnTo>
                <a:lnTo>
                  <a:pt x="59870" y="42960"/>
                </a:lnTo>
                <a:lnTo>
                  <a:pt x="59860" y="42950"/>
                </a:lnTo>
                <a:lnTo>
                  <a:pt x="59850" y="42940"/>
                </a:lnTo>
                <a:lnTo>
                  <a:pt x="59850" y="42930"/>
                </a:lnTo>
                <a:lnTo>
                  <a:pt x="59850" y="42920"/>
                </a:lnTo>
                <a:lnTo>
                  <a:pt x="59840" y="42920"/>
                </a:lnTo>
                <a:lnTo>
                  <a:pt x="59840" y="42910"/>
                </a:lnTo>
                <a:lnTo>
                  <a:pt x="59830" y="42900"/>
                </a:lnTo>
                <a:lnTo>
                  <a:pt x="59820" y="42890"/>
                </a:lnTo>
                <a:lnTo>
                  <a:pt x="59820" y="42880"/>
                </a:lnTo>
                <a:lnTo>
                  <a:pt x="59810" y="42880"/>
                </a:lnTo>
                <a:lnTo>
                  <a:pt x="59810" y="42870"/>
                </a:lnTo>
                <a:lnTo>
                  <a:pt x="59800" y="42870"/>
                </a:lnTo>
                <a:lnTo>
                  <a:pt x="59800" y="42860"/>
                </a:lnTo>
                <a:lnTo>
                  <a:pt x="59790" y="42860"/>
                </a:lnTo>
                <a:lnTo>
                  <a:pt x="59780" y="42850"/>
                </a:lnTo>
                <a:lnTo>
                  <a:pt x="59770" y="42840"/>
                </a:lnTo>
                <a:lnTo>
                  <a:pt x="59760" y="42830"/>
                </a:lnTo>
                <a:lnTo>
                  <a:pt x="59750" y="42820"/>
                </a:lnTo>
                <a:lnTo>
                  <a:pt x="59740" y="42810"/>
                </a:lnTo>
                <a:lnTo>
                  <a:pt x="59730" y="42810"/>
                </a:lnTo>
                <a:lnTo>
                  <a:pt x="59730" y="42800"/>
                </a:lnTo>
                <a:lnTo>
                  <a:pt x="59720" y="42800"/>
                </a:lnTo>
                <a:lnTo>
                  <a:pt x="59710" y="42790"/>
                </a:lnTo>
                <a:lnTo>
                  <a:pt x="59700" y="42790"/>
                </a:lnTo>
                <a:lnTo>
                  <a:pt x="59700" y="42780"/>
                </a:lnTo>
                <a:lnTo>
                  <a:pt x="59690" y="42780"/>
                </a:lnTo>
                <a:lnTo>
                  <a:pt x="59690" y="42770"/>
                </a:lnTo>
                <a:lnTo>
                  <a:pt x="59680" y="42770"/>
                </a:lnTo>
                <a:lnTo>
                  <a:pt x="59680" y="42760"/>
                </a:lnTo>
                <a:lnTo>
                  <a:pt x="59670" y="42760"/>
                </a:lnTo>
                <a:lnTo>
                  <a:pt x="59660" y="42760"/>
                </a:lnTo>
                <a:lnTo>
                  <a:pt x="59660" y="42750"/>
                </a:lnTo>
                <a:lnTo>
                  <a:pt x="59650" y="42750"/>
                </a:lnTo>
                <a:lnTo>
                  <a:pt x="59640" y="42750"/>
                </a:lnTo>
                <a:lnTo>
                  <a:pt x="59640" y="42740"/>
                </a:lnTo>
                <a:lnTo>
                  <a:pt x="59630" y="42740"/>
                </a:lnTo>
                <a:lnTo>
                  <a:pt x="59620" y="42730"/>
                </a:lnTo>
                <a:lnTo>
                  <a:pt x="59610" y="42730"/>
                </a:lnTo>
                <a:lnTo>
                  <a:pt x="59610" y="42720"/>
                </a:lnTo>
                <a:lnTo>
                  <a:pt x="59600" y="42720"/>
                </a:lnTo>
                <a:lnTo>
                  <a:pt x="59590" y="42720"/>
                </a:lnTo>
                <a:lnTo>
                  <a:pt x="59590" y="42710"/>
                </a:lnTo>
                <a:lnTo>
                  <a:pt x="59580" y="42710"/>
                </a:lnTo>
                <a:lnTo>
                  <a:pt x="59570" y="42710"/>
                </a:lnTo>
                <a:lnTo>
                  <a:pt x="59570" y="42700"/>
                </a:lnTo>
                <a:lnTo>
                  <a:pt x="59560" y="42700"/>
                </a:lnTo>
                <a:lnTo>
                  <a:pt x="59550" y="42700"/>
                </a:lnTo>
                <a:lnTo>
                  <a:pt x="59540" y="42690"/>
                </a:lnTo>
                <a:lnTo>
                  <a:pt x="59530" y="42690"/>
                </a:lnTo>
                <a:lnTo>
                  <a:pt x="59520" y="42690"/>
                </a:lnTo>
                <a:lnTo>
                  <a:pt x="59520" y="42680"/>
                </a:lnTo>
                <a:lnTo>
                  <a:pt x="59510" y="42680"/>
                </a:lnTo>
                <a:lnTo>
                  <a:pt x="59500" y="42680"/>
                </a:lnTo>
                <a:lnTo>
                  <a:pt x="59490" y="42670"/>
                </a:lnTo>
                <a:lnTo>
                  <a:pt x="59480" y="42670"/>
                </a:lnTo>
                <a:lnTo>
                  <a:pt x="59470" y="42660"/>
                </a:lnTo>
                <a:lnTo>
                  <a:pt x="59460" y="42660"/>
                </a:lnTo>
                <a:lnTo>
                  <a:pt x="59450" y="42660"/>
                </a:lnTo>
                <a:lnTo>
                  <a:pt x="59440" y="42650"/>
                </a:lnTo>
                <a:lnTo>
                  <a:pt x="59430" y="42650"/>
                </a:lnTo>
                <a:lnTo>
                  <a:pt x="59410" y="42640"/>
                </a:lnTo>
                <a:lnTo>
                  <a:pt x="59400" y="42640"/>
                </a:lnTo>
                <a:lnTo>
                  <a:pt x="59400" y="42630"/>
                </a:lnTo>
                <a:lnTo>
                  <a:pt x="59390" y="42630"/>
                </a:lnTo>
                <a:lnTo>
                  <a:pt x="59380" y="42630"/>
                </a:lnTo>
                <a:lnTo>
                  <a:pt x="59380" y="42620"/>
                </a:lnTo>
                <a:lnTo>
                  <a:pt x="59370" y="42620"/>
                </a:lnTo>
                <a:lnTo>
                  <a:pt x="59360" y="42610"/>
                </a:lnTo>
                <a:lnTo>
                  <a:pt x="59350" y="42610"/>
                </a:lnTo>
                <a:lnTo>
                  <a:pt x="59340" y="42600"/>
                </a:lnTo>
                <a:lnTo>
                  <a:pt x="59330" y="42600"/>
                </a:lnTo>
                <a:lnTo>
                  <a:pt x="59330" y="42590"/>
                </a:lnTo>
                <a:lnTo>
                  <a:pt x="59320" y="42590"/>
                </a:lnTo>
                <a:lnTo>
                  <a:pt x="59320" y="42580"/>
                </a:lnTo>
                <a:lnTo>
                  <a:pt x="59310" y="42580"/>
                </a:lnTo>
                <a:lnTo>
                  <a:pt x="59310" y="42570"/>
                </a:lnTo>
                <a:lnTo>
                  <a:pt x="59300" y="42570"/>
                </a:lnTo>
                <a:lnTo>
                  <a:pt x="59300" y="42560"/>
                </a:lnTo>
                <a:lnTo>
                  <a:pt x="59290" y="42560"/>
                </a:lnTo>
                <a:lnTo>
                  <a:pt x="59290" y="42550"/>
                </a:lnTo>
                <a:lnTo>
                  <a:pt x="59280" y="42550"/>
                </a:lnTo>
                <a:lnTo>
                  <a:pt x="59280" y="42540"/>
                </a:lnTo>
                <a:lnTo>
                  <a:pt x="59270" y="42540"/>
                </a:lnTo>
                <a:lnTo>
                  <a:pt x="59270" y="42530"/>
                </a:lnTo>
                <a:lnTo>
                  <a:pt x="59260" y="42530"/>
                </a:lnTo>
                <a:lnTo>
                  <a:pt x="59260" y="42520"/>
                </a:lnTo>
                <a:lnTo>
                  <a:pt x="59250" y="42520"/>
                </a:lnTo>
                <a:lnTo>
                  <a:pt x="59240" y="42520"/>
                </a:lnTo>
                <a:lnTo>
                  <a:pt x="59240" y="42510"/>
                </a:lnTo>
                <a:lnTo>
                  <a:pt x="59230" y="42510"/>
                </a:lnTo>
                <a:lnTo>
                  <a:pt x="59230" y="42500"/>
                </a:lnTo>
                <a:lnTo>
                  <a:pt x="59220" y="42500"/>
                </a:lnTo>
                <a:lnTo>
                  <a:pt x="59210" y="42500"/>
                </a:lnTo>
                <a:lnTo>
                  <a:pt x="59210" y="42490"/>
                </a:lnTo>
                <a:lnTo>
                  <a:pt x="59200" y="42490"/>
                </a:lnTo>
                <a:lnTo>
                  <a:pt x="59200" y="42480"/>
                </a:lnTo>
                <a:lnTo>
                  <a:pt x="59190" y="42480"/>
                </a:lnTo>
                <a:lnTo>
                  <a:pt x="59190" y="42470"/>
                </a:lnTo>
                <a:lnTo>
                  <a:pt x="59180" y="42470"/>
                </a:lnTo>
                <a:lnTo>
                  <a:pt x="59180" y="42460"/>
                </a:lnTo>
                <a:lnTo>
                  <a:pt x="59170" y="42460"/>
                </a:lnTo>
                <a:lnTo>
                  <a:pt x="59170" y="42450"/>
                </a:lnTo>
                <a:lnTo>
                  <a:pt x="59160" y="42450"/>
                </a:lnTo>
                <a:lnTo>
                  <a:pt x="59160" y="42440"/>
                </a:lnTo>
                <a:lnTo>
                  <a:pt x="59150" y="42440"/>
                </a:lnTo>
                <a:lnTo>
                  <a:pt x="59150" y="42430"/>
                </a:lnTo>
                <a:lnTo>
                  <a:pt x="59140" y="42430"/>
                </a:lnTo>
                <a:lnTo>
                  <a:pt x="59140" y="42420"/>
                </a:lnTo>
                <a:lnTo>
                  <a:pt x="59130" y="42410"/>
                </a:lnTo>
                <a:lnTo>
                  <a:pt x="59120" y="42400"/>
                </a:lnTo>
                <a:lnTo>
                  <a:pt x="59120" y="42390"/>
                </a:lnTo>
                <a:lnTo>
                  <a:pt x="59110" y="42380"/>
                </a:lnTo>
                <a:lnTo>
                  <a:pt x="59100" y="42360"/>
                </a:lnTo>
                <a:lnTo>
                  <a:pt x="59090" y="42360"/>
                </a:lnTo>
                <a:lnTo>
                  <a:pt x="59090" y="42350"/>
                </a:lnTo>
                <a:lnTo>
                  <a:pt x="59080" y="42340"/>
                </a:lnTo>
                <a:lnTo>
                  <a:pt x="59080" y="42330"/>
                </a:lnTo>
                <a:lnTo>
                  <a:pt x="59070" y="42330"/>
                </a:lnTo>
                <a:lnTo>
                  <a:pt x="59070" y="42320"/>
                </a:lnTo>
                <a:lnTo>
                  <a:pt x="59060" y="42320"/>
                </a:lnTo>
                <a:lnTo>
                  <a:pt x="59060" y="42310"/>
                </a:lnTo>
                <a:lnTo>
                  <a:pt x="59050" y="42310"/>
                </a:lnTo>
                <a:lnTo>
                  <a:pt x="59050" y="42300"/>
                </a:lnTo>
                <a:lnTo>
                  <a:pt x="59040" y="42300"/>
                </a:lnTo>
                <a:lnTo>
                  <a:pt x="59040" y="42290"/>
                </a:lnTo>
                <a:lnTo>
                  <a:pt x="59040" y="42280"/>
                </a:lnTo>
                <a:lnTo>
                  <a:pt x="59030" y="42280"/>
                </a:lnTo>
                <a:lnTo>
                  <a:pt x="59030" y="42270"/>
                </a:lnTo>
                <a:lnTo>
                  <a:pt x="59020" y="42270"/>
                </a:lnTo>
                <a:lnTo>
                  <a:pt x="59020" y="42260"/>
                </a:lnTo>
                <a:lnTo>
                  <a:pt x="59010" y="42260"/>
                </a:lnTo>
                <a:lnTo>
                  <a:pt x="59010" y="42250"/>
                </a:lnTo>
                <a:lnTo>
                  <a:pt x="59000" y="42240"/>
                </a:lnTo>
                <a:lnTo>
                  <a:pt x="59010" y="42240"/>
                </a:lnTo>
                <a:lnTo>
                  <a:pt x="59010" y="42230"/>
                </a:lnTo>
                <a:lnTo>
                  <a:pt x="59010" y="42220"/>
                </a:lnTo>
                <a:lnTo>
                  <a:pt x="59010" y="42210"/>
                </a:lnTo>
                <a:lnTo>
                  <a:pt x="59020" y="42210"/>
                </a:lnTo>
                <a:lnTo>
                  <a:pt x="59020" y="42200"/>
                </a:lnTo>
                <a:lnTo>
                  <a:pt x="59020" y="42190"/>
                </a:lnTo>
                <a:lnTo>
                  <a:pt x="59030" y="42190"/>
                </a:lnTo>
                <a:lnTo>
                  <a:pt x="59020" y="42190"/>
                </a:lnTo>
                <a:lnTo>
                  <a:pt x="59020" y="42180"/>
                </a:lnTo>
                <a:lnTo>
                  <a:pt x="59010" y="42180"/>
                </a:lnTo>
                <a:lnTo>
                  <a:pt x="59020" y="42180"/>
                </a:lnTo>
                <a:lnTo>
                  <a:pt x="59020" y="42170"/>
                </a:lnTo>
                <a:lnTo>
                  <a:pt x="59030" y="42160"/>
                </a:lnTo>
                <a:lnTo>
                  <a:pt x="59030" y="42150"/>
                </a:lnTo>
                <a:lnTo>
                  <a:pt x="59040" y="42150"/>
                </a:lnTo>
                <a:lnTo>
                  <a:pt x="59040" y="42140"/>
                </a:lnTo>
                <a:lnTo>
                  <a:pt x="59040" y="42130"/>
                </a:lnTo>
                <a:lnTo>
                  <a:pt x="59050" y="42130"/>
                </a:lnTo>
                <a:lnTo>
                  <a:pt x="59050" y="42120"/>
                </a:lnTo>
                <a:lnTo>
                  <a:pt x="59050" y="42110"/>
                </a:lnTo>
                <a:lnTo>
                  <a:pt x="59060" y="42110"/>
                </a:lnTo>
                <a:lnTo>
                  <a:pt x="59060" y="42100"/>
                </a:lnTo>
                <a:lnTo>
                  <a:pt x="59070" y="42090"/>
                </a:lnTo>
                <a:lnTo>
                  <a:pt x="59080" y="42080"/>
                </a:lnTo>
                <a:lnTo>
                  <a:pt x="59090" y="42070"/>
                </a:lnTo>
                <a:lnTo>
                  <a:pt x="59090" y="42060"/>
                </a:lnTo>
                <a:lnTo>
                  <a:pt x="59100" y="42060"/>
                </a:lnTo>
                <a:lnTo>
                  <a:pt x="59100" y="42050"/>
                </a:lnTo>
                <a:lnTo>
                  <a:pt x="59110" y="42050"/>
                </a:lnTo>
                <a:lnTo>
                  <a:pt x="59120" y="42050"/>
                </a:lnTo>
                <a:lnTo>
                  <a:pt x="59120" y="42040"/>
                </a:lnTo>
                <a:lnTo>
                  <a:pt x="59130" y="42040"/>
                </a:lnTo>
                <a:lnTo>
                  <a:pt x="59140" y="42040"/>
                </a:lnTo>
                <a:lnTo>
                  <a:pt x="59140" y="42030"/>
                </a:lnTo>
                <a:lnTo>
                  <a:pt x="59150" y="42030"/>
                </a:lnTo>
                <a:lnTo>
                  <a:pt x="59150" y="42020"/>
                </a:lnTo>
                <a:lnTo>
                  <a:pt x="59160" y="42020"/>
                </a:lnTo>
                <a:lnTo>
                  <a:pt x="59170" y="42010"/>
                </a:lnTo>
                <a:lnTo>
                  <a:pt x="59180" y="42010"/>
                </a:lnTo>
                <a:lnTo>
                  <a:pt x="59190" y="42000"/>
                </a:lnTo>
                <a:lnTo>
                  <a:pt x="59200" y="42000"/>
                </a:lnTo>
                <a:lnTo>
                  <a:pt x="59200" y="41990"/>
                </a:lnTo>
                <a:lnTo>
                  <a:pt x="59210" y="41990"/>
                </a:lnTo>
                <a:lnTo>
                  <a:pt x="59210" y="41980"/>
                </a:lnTo>
                <a:lnTo>
                  <a:pt x="59220" y="41980"/>
                </a:lnTo>
                <a:lnTo>
                  <a:pt x="59230" y="41980"/>
                </a:lnTo>
                <a:lnTo>
                  <a:pt x="59230" y="41970"/>
                </a:lnTo>
                <a:lnTo>
                  <a:pt x="59240" y="41970"/>
                </a:lnTo>
                <a:lnTo>
                  <a:pt x="59250" y="41970"/>
                </a:lnTo>
                <a:lnTo>
                  <a:pt x="59250" y="41960"/>
                </a:lnTo>
                <a:lnTo>
                  <a:pt x="59260" y="41960"/>
                </a:lnTo>
                <a:lnTo>
                  <a:pt x="59270" y="41960"/>
                </a:lnTo>
                <a:lnTo>
                  <a:pt x="59270" y="41950"/>
                </a:lnTo>
                <a:lnTo>
                  <a:pt x="59280" y="41950"/>
                </a:lnTo>
                <a:lnTo>
                  <a:pt x="59290" y="41950"/>
                </a:lnTo>
                <a:lnTo>
                  <a:pt x="59290" y="41940"/>
                </a:lnTo>
                <a:lnTo>
                  <a:pt x="59300" y="41940"/>
                </a:lnTo>
                <a:lnTo>
                  <a:pt x="59310" y="41940"/>
                </a:lnTo>
                <a:lnTo>
                  <a:pt x="59310" y="41930"/>
                </a:lnTo>
                <a:lnTo>
                  <a:pt x="59320" y="41930"/>
                </a:lnTo>
                <a:lnTo>
                  <a:pt x="59330" y="41920"/>
                </a:lnTo>
                <a:lnTo>
                  <a:pt x="59340" y="41920"/>
                </a:lnTo>
                <a:lnTo>
                  <a:pt x="59340" y="41910"/>
                </a:lnTo>
                <a:lnTo>
                  <a:pt x="59350" y="41910"/>
                </a:lnTo>
                <a:lnTo>
                  <a:pt x="59350" y="41900"/>
                </a:lnTo>
                <a:lnTo>
                  <a:pt x="59360" y="41900"/>
                </a:lnTo>
                <a:lnTo>
                  <a:pt x="59360" y="41890"/>
                </a:lnTo>
                <a:lnTo>
                  <a:pt x="59370" y="41890"/>
                </a:lnTo>
                <a:lnTo>
                  <a:pt x="59370" y="41880"/>
                </a:lnTo>
                <a:lnTo>
                  <a:pt x="59380" y="41880"/>
                </a:lnTo>
                <a:lnTo>
                  <a:pt x="59380" y="41870"/>
                </a:lnTo>
                <a:lnTo>
                  <a:pt x="59390" y="41870"/>
                </a:lnTo>
                <a:lnTo>
                  <a:pt x="59390" y="41860"/>
                </a:lnTo>
                <a:lnTo>
                  <a:pt x="59390" y="41850"/>
                </a:lnTo>
                <a:lnTo>
                  <a:pt x="59400" y="41850"/>
                </a:lnTo>
                <a:lnTo>
                  <a:pt x="59400" y="41840"/>
                </a:lnTo>
                <a:lnTo>
                  <a:pt x="59410" y="41840"/>
                </a:lnTo>
                <a:lnTo>
                  <a:pt x="59420" y="41830"/>
                </a:lnTo>
                <a:lnTo>
                  <a:pt x="59430" y="41820"/>
                </a:lnTo>
                <a:lnTo>
                  <a:pt x="59440" y="41820"/>
                </a:lnTo>
                <a:lnTo>
                  <a:pt x="59440" y="41810"/>
                </a:lnTo>
                <a:lnTo>
                  <a:pt x="59450" y="41800"/>
                </a:lnTo>
                <a:lnTo>
                  <a:pt x="59450" y="41790"/>
                </a:lnTo>
                <a:lnTo>
                  <a:pt x="59460" y="41790"/>
                </a:lnTo>
                <a:lnTo>
                  <a:pt x="59460" y="41780"/>
                </a:lnTo>
                <a:lnTo>
                  <a:pt x="59470" y="41780"/>
                </a:lnTo>
                <a:lnTo>
                  <a:pt x="59470" y="41770"/>
                </a:lnTo>
                <a:lnTo>
                  <a:pt x="59480" y="41770"/>
                </a:lnTo>
                <a:lnTo>
                  <a:pt x="59480" y="41760"/>
                </a:lnTo>
                <a:lnTo>
                  <a:pt x="59490" y="41760"/>
                </a:lnTo>
                <a:lnTo>
                  <a:pt x="59490" y="41750"/>
                </a:lnTo>
                <a:lnTo>
                  <a:pt x="59500" y="41740"/>
                </a:lnTo>
                <a:lnTo>
                  <a:pt x="59510" y="41730"/>
                </a:lnTo>
                <a:lnTo>
                  <a:pt x="59510" y="41720"/>
                </a:lnTo>
                <a:lnTo>
                  <a:pt x="59520" y="41720"/>
                </a:lnTo>
                <a:lnTo>
                  <a:pt x="59530" y="41710"/>
                </a:lnTo>
                <a:lnTo>
                  <a:pt x="59540" y="41700"/>
                </a:lnTo>
                <a:lnTo>
                  <a:pt x="59540" y="41690"/>
                </a:lnTo>
                <a:lnTo>
                  <a:pt x="59550" y="41690"/>
                </a:lnTo>
                <a:lnTo>
                  <a:pt x="59550" y="41680"/>
                </a:lnTo>
                <a:lnTo>
                  <a:pt x="59560" y="41680"/>
                </a:lnTo>
                <a:lnTo>
                  <a:pt x="59560" y="41670"/>
                </a:lnTo>
                <a:lnTo>
                  <a:pt x="59570" y="41660"/>
                </a:lnTo>
                <a:lnTo>
                  <a:pt x="59570" y="41650"/>
                </a:lnTo>
                <a:lnTo>
                  <a:pt x="59580" y="41650"/>
                </a:lnTo>
                <a:lnTo>
                  <a:pt x="59580" y="41640"/>
                </a:lnTo>
                <a:lnTo>
                  <a:pt x="59590" y="41630"/>
                </a:lnTo>
                <a:lnTo>
                  <a:pt x="59590" y="41620"/>
                </a:lnTo>
                <a:lnTo>
                  <a:pt x="59600" y="41620"/>
                </a:lnTo>
                <a:lnTo>
                  <a:pt x="59600" y="41610"/>
                </a:lnTo>
                <a:lnTo>
                  <a:pt x="59610" y="41600"/>
                </a:lnTo>
                <a:lnTo>
                  <a:pt x="59610" y="41590"/>
                </a:lnTo>
                <a:lnTo>
                  <a:pt x="59620" y="41580"/>
                </a:lnTo>
                <a:lnTo>
                  <a:pt x="59620" y="41570"/>
                </a:lnTo>
                <a:lnTo>
                  <a:pt x="59640" y="41530"/>
                </a:lnTo>
                <a:lnTo>
                  <a:pt x="59650" y="41520"/>
                </a:lnTo>
                <a:lnTo>
                  <a:pt x="59650" y="41510"/>
                </a:lnTo>
                <a:lnTo>
                  <a:pt x="59660" y="41510"/>
                </a:lnTo>
                <a:lnTo>
                  <a:pt x="59660" y="41500"/>
                </a:lnTo>
                <a:lnTo>
                  <a:pt x="59670" y="41480"/>
                </a:lnTo>
                <a:lnTo>
                  <a:pt x="59670" y="41470"/>
                </a:lnTo>
                <a:lnTo>
                  <a:pt x="59680" y="41470"/>
                </a:lnTo>
                <a:lnTo>
                  <a:pt x="59680" y="41460"/>
                </a:lnTo>
                <a:lnTo>
                  <a:pt x="59680" y="41450"/>
                </a:lnTo>
                <a:lnTo>
                  <a:pt x="59690" y="41450"/>
                </a:lnTo>
                <a:lnTo>
                  <a:pt x="59690" y="41440"/>
                </a:lnTo>
                <a:lnTo>
                  <a:pt x="59690" y="41430"/>
                </a:lnTo>
                <a:lnTo>
                  <a:pt x="59710" y="41410"/>
                </a:lnTo>
                <a:lnTo>
                  <a:pt x="59710" y="41400"/>
                </a:lnTo>
                <a:lnTo>
                  <a:pt x="59720" y="41380"/>
                </a:lnTo>
                <a:lnTo>
                  <a:pt x="59730" y="41370"/>
                </a:lnTo>
                <a:lnTo>
                  <a:pt x="59740" y="41360"/>
                </a:lnTo>
                <a:lnTo>
                  <a:pt x="59750" y="41360"/>
                </a:lnTo>
                <a:lnTo>
                  <a:pt x="59750" y="41350"/>
                </a:lnTo>
                <a:lnTo>
                  <a:pt x="59760" y="41350"/>
                </a:lnTo>
                <a:lnTo>
                  <a:pt x="59770" y="41340"/>
                </a:lnTo>
                <a:lnTo>
                  <a:pt x="59780" y="41340"/>
                </a:lnTo>
                <a:lnTo>
                  <a:pt x="59790" y="41340"/>
                </a:lnTo>
                <a:lnTo>
                  <a:pt x="59790" y="41330"/>
                </a:lnTo>
                <a:lnTo>
                  <a:pt x="59800" y="41330"/>
                </a:lnTo>
                <a:lnTo>
                  <a:pt x="59810" y="41330"/>
                </a:lnTo>
                <a:lnTo>
                  <a:pt x="59810" y="41320"/>
                </a:lnTo>
                <a:lnTo>
                  <a:pt x="59820" y="41320"/>
                </a:lnTo>
                <a:lnTo>
                  <a:pt x="59830" y="41320"/>
                </a:lnTo>
                <a:lnTo>
                  <a:pt x="59840" y="41320"/>
                </a:lnTo>
                <a:lnTo>
                  <a:pt x="59850" y="41310"/>
                </a:lnTo>
                <a:lnTo>
                  <a:pt x="59860" y="41310"/>
                </a:lnTo>
                <a:lnTo>
                  <a:pt x="59870" y="41310"/>
                </a:lnTo>
                <a:lnTo>
                  <a:pt x="59880" y="41310"/>
                </a:lnTo>
                <a:lnTo>
                  <a:pt x="59890" y="41310"/>
                </a:lnTo>
                <a:lnTo>
                  <a:pt x="59900" y="41310"/>
                </a:lnTo>
                <a:lnTo>
                  <a:pt x="59900" y="41300"/>
                </a:lnTo>
                <a:lnTo>
                  <a:pt x="59910" y="41300"/>
                </a:lnTo>
                <a:lnTo>
                  <a:pt x="59920" y="41300"/>
                </a:lnTo>
                <a:lnTo>
                  <a:pt x="59930" y="41300"/>
                </a:lnTo>
                <a:lnTo>
                  <a:pt x="59950" y="41300"/>
                </a:lnTo>
                <a:lnTo>
                  <a:pt x="59960" y="41300"/>
                </a:lnTo>
                <a:lnTo>
                  <a:pt x="59970" y="41300"/>
                </a:lnTo>
                <a:lnTo>
                  <a:pt x="59980" y="41300"/>
                </a:lnTo>
                <a:lnTo>
                  <a:pt x="59990" y="41300"/>
                </a:lnTo>
                <a:lnTo>
                  <a:pt x="60000" y="41300"/>
                </a:lnTo>
                <a:lnTo>
                  <a:pt x="60000" y="41290"/>
                </a:lnTo>
                <a:lnTo>
                  <a:pt x="60010" y="41290"/>
                </a:lnTo>
                <a:lnTo>
                  <a:pt x="60020" y="41290"/>
                </a:lnTo>
                <a:lnTo>
                  <a:pt x="60030" y="41290"/>
                </a:lnTo>
                <a:lnTo>
                  <a:pt x="60040" y="41290"/>
                </a:lnTo>
                <a:lnTo>
                  <a:pt x="60050" y="41290"/>
                </a:lnTo>
                <a:lnTo>
                  <a:pt x="60060" y="41290"/>
                </a:lnTo>
                <a:lnTo>
                  <a:pt x="60070" y="41290"/>
                </a:lnTo>
                <a:lnTo>
                  <a:pt x="60080" y="41290"/>
                </a:lnTo>
                <a:lnTo>
                  <a:pt x="60080" y="41280"/>
                </a:lnTo>
                <a:lnTo>
                  <a:pt x="60090" y="41280"/>
                </a:lnTo>
                <a:lnTo>
                  <a:pt x="60100" y="41280"/>
                </a:lnTo>
                <a:lnTo>
                  <a:pt x="60110" y="41280"/>
                </a:lnTo>
                <a:lnTo>
                  <a:pt x="60120" y="41280"/>
                </a:lnTo>
                <a:lnTo>
                  <a:pt x="60130" y="41280"/>
                </a:lnTo>
                <a:lnTo>
                  <a:pt x="60140" y="41280"/>
                </a:lnTo>
                <a:lnTo>
                  <a:pt x="60150" y="41280"/>
                </a:lnTo>
                <a:lnTo>
                  <a:pt x="60150" y="41290"/>
                </a:lnTo>
                <a:lnTo>
                  <a:pt x="60170" y="41290"/>
                </a:lnTo>
                <a:lnTo>
                  <a:pt x="60180" y="41290"/>
                </a:lnTo>
                <a:lnTo>
                  <a:pt x="60190" y="41290"/>
                </a:lnTo>
                <a:lnTo>
                  <a:pt x="60200" y="41290"/>
                </a:lnTo>
                <a:lnTo>
                  <a:pt x="60210" y="41290"/>
                </a:lnTo>
                <a:lnTo>
                  <a:pt x="60220" y="41290"/>
                </a:lnTo>
                <a:lnTo>
                  <a:pt x="60230" y="41290"/>
                </a:lnTo>
                <a:lnTo>
                  <a:pt x="60240" y="41290"/>
                </a:lnTo>
                <a:lnTo>
                  <a:pt x="60250" y="41290"/>
                </a:lnTo>
                <a:lnTo>
                  <a:pt x="60250" y="41300"/>
                </a:lnTo>
                <a:lnTo>
                  <a:pt x="60260" y="41300"/>
                </a:lnTo>
                <a:lnTo>
                  <a:pt x="60270" y="41300"/>
                </a:lnTo>
                <a:lnTo>
                  <a:pt x="60280" y="41300"/>
                </a:lnTo>
                <a:lnTo>
                  <a:pt x="60290" y="41300"/>
                </a:lnTo>
                <a:lnTo>
                  <a:pt x="60290" y="41310"/>
                </a:lnTo>
                <a:lnTo>
                  <a:pt x="60300" y="41310"/>
                </a:lnTo>
                <a:lnTo>
                  <a:pt x="60310" y="41310"/>
                </a:lnTo>
                <a:lnTo>
                  <a:pt x="60320" y="41320"/>
                </a:lnTo>
                <a:lnTo>
                  <a:pt x="60330" y="41320"/>
                </a:lnTo>
                <a:lnTo>
                  <a:pt x="60340" y="41320"/>
                </a:lnTo>
                <a:lnTo>
                  <a:pt x="60350" y="41330"/>
                </a:lnTo>
                <a:lnTo>
                  <a:pt x="60360" y="41330"/>
                </a:lnTo>
                <a:lnTo>
                  <a:pt x="60370" y="41330"/>
                </a:lnTo>
                <a:lnTo>
                  <a:pt x="60380" y="41340"/>
                </a:lnTo>
                <a:lnTo>
                  <a:pt x="60390" y="41340"/>
                </a:lnTo>
                <a:lnTo>
                  <a:pt x="60400" y="41350"/>
                </a:lnTo>
                <a:lnTo>
                  <a:pt x="60410" y="41350"/>
                </a:lnTo>
                <a:lnTo>
                  <a:pt x="60420" y="41350"/>
                </a:lnTo>
                <a:lnTo>
                  <a:pt x="60430" y="41350"/>
                </a:lnTo>
                <a:lnTo>
                  <a:pt x="60440" y="41350"/>
                </a:lnTo>
                <a:lnTo>
                  <a:pt x="60450" y="41350"/>
                </a:lnTo>
                <a:lnTo>
                  <a:pt x="60460" y="41350"/>
                </a:lnTo>
                <a:lnTo>
                  <a:pt x="60460" y="41340"/>
                </a:lnTo>
                <a:lnTo>
                  <a:pt x="60470" y="41340"/>
                </a:lnTo>
                <a:lnTo>
                  <a:pt x="60470" y="41330"/>
                </a:lnTo>
                <a:lnTo>
                  <a:pt x="60470" y="41320"/>
                </a:lnTo>
                <a:lnTo>
                  <a:pt x="60470" y="41310"/>
                </a:lnTo>
                <a:lnTo>
                  <a:pt x="60480" y="41300"/>
                </a:lnTo>
                <a:lnTo>
                  <a:pt x="60470" y="41300"/>
                </a:lnTo>
                <a:lnTo>
                  <a:pt x="60470" y="41290"/>
                </a:lnTo>
                <a:lnTo>
                  <a:pt x="60470" y="41280"/>
                </a:lnTo>
                <a:lnTo>
                  <a:pt x="60470" y="41270"/>
                </a:lnTo>
                <a:lnTo>
                  <a:pt x="60470" y="41260"/>
                </a:lnTo>
                <a:lnTo>
                  <a:pt x="60470" y="41250"/>
                </a:lnTo>
                <a:lnTo>
                  <a:pt x="60460" y="41250"/>
                </a:lnTo>
                <a:lnTo>
                  <a:pt x="60460" y="41240"/>
                </a:lnTo>
                <a:lnTo>
                  <a:pt x="60460" y="41230"/>
                </a:lnTo>
                <a:lnTo>
                  <a:pt x="60450" y="41230"/>
                </a:lnTo>
                <a:lnTo>
                  <a:pt x="60450" y="41220"/>
                </a:lnTo>
                <a:lnTo>
                  <a:pt x="60440" y="41220"/>
                </a:lnTo>
                <a:lnTo>
                  <a:pt x="60440" y="41210"/>
                </a:lnTo>
                <a:lnTo>
                  <a:pt x="60430" y="41210"/>
                </a:lnTo>
                <a:lnTo>
                  <a:pt x="60420" y="41210"/>
                </a:lnTo>
                <a:lnTo>
                  <a:pt x="60420" y="41200"/>
                </a:lnTo>
                <a:lnTo>
                  <a:pt x="60410" y="41190"/>
                </a:lnTo>
                <a:lnTo>
                  <a:pt x="60400" y="41180"/>
                </a:lnTo>
                <a:lnTo>
                  <a:pt x="60390" y="41180"/>
                </a:lnTo>
                <a:lnTo>
                  <a:pt x="60390" y="41170"/>
                </a:lnTo>
                <a:lnTo>
                  <a:pt x="60380" y="41170"/>
                </a:lnTo>
                <a:lnTo>
                  <a:pt x="60380" y="41160"/>
                </a:lnTo>
                <a:lnTo>
                  <a:pt x="60370" y="41160"/>
                </a:lnTo>
                <a:lnTo>
                  <a:pt x="60370" y="41150"/>
                </a:lnTo>
                <a:lnTo>
                  <a:pt x="60360" y="41150"/>
                </a:lnTo>
                <a:lnTo>
                  <a:pt x="60350" y="41150"/>
                </a:lnTo>
                <a:lnTo>
                  <a:pt x="60350" y="41140"/>
                </a:lnTo>
                <a:lnTo>
                  <a:pt x="60340" y="41140"/>
                </a:lnTo>
                <a:lnTo>
                  <a:pt x="60330" y="41130"/>
                </a:lnTo>
                <a:lnTo>
                  <a:pt x="60320" y="41130"/>
                </a:lnTo>
                <a:lnTo>
                  <a:pt x="60320" y="41120"/>
                </a:lnTo>
                <a:lnTo>
                  <a:pt x="60310" y="41120"/>
                </a:lnTo>
                <a:lnTo>
                  <a:pt x="60300" y="41110"/>
                </a:lnTo>
                <a:lnTo>
                  <a:pt x="60300" y="41100"/>
                </a:lnTo>
                <a:lnTo>
                  <a:pt x="60300" y="41090"/>
                </a:lnTo>
                <a:lnTo>
                  <a:pt x="60300" y="41080"/>
                </a:lnTo>
                <a:lnTo>
                  <a:pt x="60300" y="41070"/>
                </a:lnTo>
                <a:lnTo>
                  <a:pt x="60300" y="41060"/>
                </a:lnTo>
                <a:lnTo>
                  <a:pt x="60300" y="41050"/>
                </a:lnTo>
                <a:lnTo>
                  <a:pt x="60300" y="41040"/>
                </a:lnTo>
                <a:lnTo>
                  <a:pt x="60300" y="41030"/>
                </a:lnTo>
                <a:lnTo>
                  <a:pt x="60310" y="41030"/>
                </a:lnTo>
                <a:lnTo>
                  <a:pt x="60310" y="41020"/>
                </a:lnTo>
                <a:lnTo>
                  <a:pt x="60310" y="41010"/>
                </a:lnTo>
                <a:lnTo>
                  <a:pt x="60320" y="41010"/>
                </a:lnTo>
                <a:lnTo>
                  <a:pt x="60320" y="41000"/>
                </a:lnTo>
                <a:lnTo>
                  <a:pt x="60320" y="40990"/>
                </a:lnTo>
                <a:lnTo>
                  <a:pt x="60320" y="40980"/>
                </a:lnTo>
                <a:lnTo>
                  <a:pt x="60330" y="40970"/>
                </a:lnTo>
                <a:lnTo>
                  <a:pt x="60330" y="40960"/>
                </a:lnTo>
                <a:lnTo>
                  <a:pt x="60340" y="40950"/>
                </a:lnTo>
                <a:lnTo>
                  <a:pt x="60340" y="40940"/>
                </a:lnTo>
                <a:lnTo>
                  <a:pt x="60350" y="40930"/>
                </a:lnTo>
                <a:lnTo>
                  <a:pt x="60360" y="40920"/>
                </a:lnTo>
                <a:lnTo>
                  <a:pt x="60370" y="40920"/>
                </a:lnTo>
                <a:lnTo>
                  <a:pt x="60370" y="40910"/>
                </a:lnTo>
                <a:lnTo>
                  <a:pt x="60380" y="40910"/>
                </a:lnTo>
                <a:lnTo>
                  <a:pt x="60380" y="40900"/>
                </a:lnTo>
                <a:lnTo>
                  <a:pt x="60390" y="40900"/>
                </a:lnTo>
                <a:lnTo>
                  <a:pt x="60400" y="40900"/>
                </a:lnTo>
                <a:lnTo>
                  <a:pt x="60400" y="40890"/>
                </a:lnTo>
                <a:lnTo>
                  <a:pt x="60410" y="40890"/>
                </a:lnTo>
                <a:lnTo>
                  <a:pt x="60420" y="40890"/>
                </a:lnTo>
                <a:lnTo>
                  <a:pt x="60430" y="40890"/>
                </a:lnTo>
                <a:lnTo>
                  <a:pt x="60440" y="40890"/>
                </a:lnTo>
                <a:lnTo>
                  <a:pt x="60450" y="40890"/>
                </a:lnTo>
                <a:lnTo>
                  <a:pt x="60460" y="40890"/>
                </a:lnTo>
                <a:lnTo>
                  <a:pt x="60470" y="40890"/>
                </a:lnTo>
                <a:lnTo>
                  <a:pt x="60480" y="40890"/>
                </a:lnTo>
                <a:lnTo>
                  <a:pt x="60490" y="40890"/>
                </a:lnTo>
                <a:lnTo>
                  <a:pt x="60510" y="40890"/>
                </a:lnTo>
                <a:lnTo>
                  <a:pt x="60520" y="40890"/>
                </a:lnTo>
                <a:lnTo>
                  <a:pt x="60530" y="40890"/>
                </a:lnTo>
                <a:lnTo>
                  <a:pt x="60540" y="40890"/>
                </a:lnTo>
                <a:lnTo>
                  <a:pt x="60550" y="40880"/>
                </a:lnTo>
                <a:lnTo>
                  <a:pt x="60560" y="40880"/>
                </a:lnTo>
                <a:lnTo>
                  <a:pt x="60570" y="40880"/>
                </a:lnTo>
                <a:lnTo>
                  <a:pt x="60580" y="40880"/>
                </a:lnTo>
                <a:lnTo>
                  <a:pt x="60590" y="40880"/>
                </a:lnTo>
                <a:lnTo>
                  <a:pt x="60600" y="40880"/>
                </a:lnTo>
                <a:lnTo>
                  <a:pt x="60610" y="40880"/>
                </a:lnTo>
                <a:lnTo>
                  <a:pt x="60620" y="40880"/>
                </a:lnTo>
                <a:lnTo>
                  <a:pt x="60630" y="40880"/>
                </a:lnTo>
                <a:lnTo>
                  <a:pt x="60640" y="40890"/>
                </a:lnTo>
                <a:lnTo>
                  <a:pt x="60640" y="40900"/>
                </a:lnTo>
                <a:lnTo>
                  <a:pt x="60650" y="40900"/>
                </a:lnTo>
                <a:lnTo>
                  <a:pt x="60660" y="40900"/>
                </a:lnTo>
                <a:lnTo>
                  <a:pt x="60670" y="40900"/>
                </a:lnTo>
                <a:lnTo>
                  <a:pt x="60680" y="40900"/>
                </a:lnTo>
                <a:lnTo>
                  <a:pt x="60690" y="40900"/>
                </a:lnTo>
                <a:lnTo>
                  <a:pt x="60700" y="40900"/>
                </a:lnTo>
                <a:lnTo>
                  <a:pt x="60710" y="40900"/>
                </a:lnTo>
                <a:lnTo>
                  <a:pt x="60720" y="40900"/>
                </a:lnTo>
                <a:lnTo>
                  <a:pt x="60730" y="40890"/>
                </a:lnTo>
                <a:lnTo>
                  <a:pt x="60740" y="40890"/>
                </a:lnTo>
                <a:lnTo>
                  <a:pt x="60750" y="40890"/>
                </a:lnTo>
                <a:lnTo>
                  <a:pt x="60760" y="40890"/>
                </a:lnTo>
                <a:lnTo>
                  <a:pt x="60770" y="40890"/>
                </a:lnTo>
                <a:lnTo>
                  <a:pt x="60790" y="40890"/>
                </a:lnTo>
                <a:lnTo>
                  <a:pt x="60800" y="40890"/>
                </a:lnTo>
                <a:lnTo>
                  <a:pt x="60810" y="40890"/>
                </a:lnTo>
                <a:lnTo>
                  <a:pt x="60820" y="40890"/>
                </a:lnTo>
                <a:lnTo>
                  <a:pt x="60830" y="40890"/>
                </a:lnTo>
                <a:lnTo>
                  <a:pt x="60840" y="40890"/>
                </a:lnTo>
                <a:lnTo>
                  <a:pt x="60850" y="40880"/>
                </a:lnTo>
                <a:lnTo>
                  <a:pt x="60860" y="40880"/>
                </a:lnTo>
                <a:lnTo>
                  <a:pt x="60870" y="40880"/>
                </a:lnTo>
                <a:lnTo>
                  <a:pt x="60880" y="40880"/>
                </a:lnTo>
                <a:lnTo>
                  <a:pt x="60890" y="40880"/>
                </a:lnTo>
                <a:lnTo>
                  <a:pt x="60900" y="40880"/>
                </a:lnTo>
                <a:lnTo>
                  <a:pt x="60910" y="40880"/>
                </a:lnTo>
                <a:lnTo>
                  <a:pt x="60920" y="40880"/>
                </a:lnTo>
                <a:lnTo>
                  <a:pt x="60930" y="40880"/>
                </a:lnTo>
                <a:lnTo>
                  <a:pt x="60940" y="40880"/>
                </a:lnTo>
                <a:lnTo>
                  <a:pt x="60950" y="40880"/>
                </a:lnTo>
                <a:lnTo>
                  <a:pt x="60960" y="40880"/>
                </a:lnTo>
                <a:lnTo>
                  <a:pt x="60970" y="40880"/>
                </a:lnTo>
                <a:lnTo>
                  <a:pt x="60980" y="40880"/>
                </a:lnTo>
                <a:lnTo>
                  <a:pt x="60990" y="40880"/>
                </a:lnTo>
                <a:lnTo>
                  <a:pt x="61000" y="40880"/>
                </a:lnTo>
                <a:lnTo>
                  <a:pt x="61010" y="40880"/>
                </a:lnTo>
                <a:lnTo>
                  <a:pt x="61020" y="40880"/>
                </a:lnTo>
                <a:lnTo>
                  <a:pt x="61030" y="40880"/>
                </a:lnTo>
                <a:lnTo>
                  <a:pt x="61040" y="40880"/>
                </a:lnTo>
                <a:lnTo>
                  <a:pt x="61040" y="40870"/>
                </a:lnTo>
                <a:lnTo>
                  <a:pt x="61050" y="40870"/>
                </a:lnTo>
                <a:lnTo>
                  <a:pt x="61060" y="40870"/>
                </a:lnTo>
                <a:lnTo>
                  <a:pt x="61070" y="40870"/>
                </a:lnTo>
                <a:lnTo>
                  <a:pt x="61090" y="40860"/>
                </a:lnTo>
                <a:lnTo>
                  <a:pt x="61100" y="40860"/>
                </a:lnTo>
                <a:lnTo>
                  <a:pt x="61110" y="40860"/>
                </a:lnTo>
                <a:lnTo>
                  <a:pt x="61110" y="40850"/>
                </a:lnTo>
                <a:lnTo>
                  <a:pt x="61120" y="40850"/>
                </a:lnTo>
                <a:lnTo>
                  <a:pt x="61130" y="40850"/>
                </a:lnTo>
                <a:lnTo>
                  <a:pt x="61140" y="40850"/>
                </a:lnTo>
                <a:lnTo>
                  <a:pt x="61140" y="40840"/>
                </a:lnTo>
                <a:lnTo>
                  <a:pt x="61150" y="40840"/>
                </a:lnTo>
                <a:lnTo>
                  <a:pt x="61160" y="40830"/>
                </a:lnTo>
                <a:lnTo>
                  <a:pt x="61170" y="40830"/>
                </a:lnTo>
                <a:lnTo>
                  <a:pt x="61180" y="40820"/>
                </a:lnTo>
                <a:lnTo>
                  <a:pt x="61200" y="40820"/>
                </a:lnTo>
                <a:lnTo>
                  <a:pt x="61210" y="40820"/>
                </a:lnTo>
                <a:lnTo>
                  <a:pt x="61210" y="40810"/>
                </a:lnTo>
                <a:lnTo>
                  <a:pt x="61220" y="40810"/>
                </a:lnTo>
                <a:lnTo>
                  <a:pt x="61230" y="40800"/>
                </a:lnTo>
                <a:lnTo>
                  <a:pt x="61240" y="40800"/>
                </a:lnTo>
                <a:lnTo>
                  <a:pt x="61240" y="40790"/>
                </a:lnTo>
                <a:lnTo>
                  <a:pt x="61250" y="40790"/>
                </a:lnTo>
                <a:lnTo>
                  <a:pt x="61250" y="40780"/>
                </a:lnTo>
                <a:lnTo>
                  <a:pt x="61260" y="40780"/>
                </a:lnTo>
                <a:lnTo>
                  <a:pt x="61260" y="40770"/>
                </a:lnTo>
                <a:lnTo>
                  <a:pt x="61270" y="40770"/>
                </a:lnTo>
                <a:lnTo>
                  <a:pt x="61270" y="40760"/>
                </a:lnTo>
                <a:lnTo>
                  <a:pt x="61280" y="40760"/>
                </a:lnTo>
                <a:lnTo>
                  <a:pt x="61280" y="40750"/>
                </a:lnTo>
                <a:lnTo>
                  <a:pt x="61290" y="40750"/>
                </a:lnTo>
                <a:lnTo>
                  <a:pt x="61290" y="40740"/>
                </a:lnTo>
                <a:lnTo>
                  <a:pt x="61290" y="40730"/>
                </a:lnTo>
                <a:lnTo>
                  <a:pt x="61300" y="40730"/>
                </a:lnTo>
                <a:lnTo>
                  <a:pt x="61300" y="40720"/>
                </a:lnTo>
                <a:lnTo>
                  <a:pt x="61310" y="40710"/>
                </a:lnTo>
                <a:lnTo>
                  <a:pt x="61310" y="40700"/>
                </a:lnTo>
                <a:lnTo>
                  <a:pt x="61320" y="40690"/>
                </a:lnTo>
                <a:lnTo>
                  <a:pt x="61320" y="40680"/>
                </a:lnTo>
                <a:lnTo>
                  <a:pt x="61320" y="40670"/>
                </a:lnTo>
                <a:lnTo>
                  <a:pt x="61330" y="40670"/>
                </a:lnTo>
                <a:lnTo>
                  <a:pt x="61340" y="40660"/>
                </a:lnTo>
                <a:lnTo>
                  <a:pt x="61350" y="40660"/>
                </a:lnTo>
                <a:lnTo>
                  <a:pt x="61360" y="40660"/>
                </a:lnTo>
                <a:lnTo>
                  <a:pt x="61370" y="40660"/>
                </a:lnTo>
                <a:lnTo>
                  <a:pt x="61380" y="40660"/>
                </a:lnTo>
                <a:lnTo>
                  <a:pt x="61390" y="40650"/>
                </a:lnTo>
                <a:lnTo>
                  <a:pt x="61400" y="40650"/>
                </a:lnTo>
                <a:lnTo>
                  <a:pt x="61410" y="40650"/>
                </a:lnTo>
                <a:lnTo>
                  <a:pt x="61410" y="40640"/>
                </a:lnTo>
                <a:lnTo>
                  <a:pt x="61420" y="40640"/>
                </a:lnTo>
                <a:lnTo>
                  <a:pt x="61430" y="40640"/>
                </a:lnTo>
                <a:lnTo>
                  <a:pt x="61430" y="40630"/>
                </a:lnTo>
                <a:lnTo>
                  <a:pt x="61440" y="40630"/>
                </a:lnTo>
                <a:lnTo>
                  <a:pt x="61450" y="40630"/>
                </a:lnTo>
                <a:lnTo>
                  <a:pt x="61460" y="40630"/>
                </a:lnTo>
                <a:lnTo>
                  <a:pt x="61460" y="40620"/>
                </a:lnTo>
                <a:lnTo>
                  <a:pt x="61470" y="40620"/>
                </a:lnTo>
                <a:lnTo>
                  <a:pt x="61480" y="40620"/>
                </a:lnTo>
                <a:lnTo>
                  <a:pt x="61480" y="40610"/>
                </a:lnTo>
                <a:lnTo>
                  <a:pt x="61490" y="40610"/>
                </a:lnTo>
                <a:lnTo>
                  <a:pt x="61500" y="40600"/>
                </a:lnTo>
                <a:lnTo>
                  <a:pt x="61510" y="40600"/>
                </a:lnTo>
                <a:lnTo>
                  <a:pt x="61520" y="40600"/>
                </a:lnTo>
                <a:lnTo>
                  <a:pt x="61520" y="40590"/>
                </a:lnTo>
                <a:lnTo>
                  <a:pt x="61530" y="40590"/>
                </a:lnTo>
                <a:lnTo>
                  <a:pt x="61530" y="40580"/>
                </a:lnTo>
                <a:lnTo>
                  <a:pt x="61540" y="40580"/>
                </a:lnTo>
                <a:lnTo>
                  <a:pt x="61550" y="40580"/>
                </a:lnTo>
                <a:lnTo>
                  <a:pt x="61550" y="40570"/>
                </a:lnTo>
                <a:lnTo>
                  <a:pt x="61560" y="40570"/>
                </a:lnTo>
                <a:lnTo>
                  <a:pt x="61570" y="40570"/>
                </a:lnTo>
                <a:lnTo>
                  <a:pt x="61570" y="40560"/>
                </a:lnTo>
                <a:lnTo>
                  <a:pt x="61580" y="40560"/>
                </a:lnTo>
                <a:lnTo>
                  <a:pt x="61580" y="40550"/>
                </a:lnTo>
                <a:lnTo>
                  <a:pt x="61590" y="40550"/>
                </a:lnTo>
                <a:lnTo>
                  <a:pt x="61600" y="40540"/>
                </a:lnTo>
                <a:lnTo>
                  <a:pt x="61610" y="40540"/>
                </a:lnTo>
                <a:lnTo>
                  <a:pt x="61620" y="40550"/>
                </a:lnTo>
                <a:lnTo>
                  <a:pt x="61630" y="40570"/>
                </a:lnTo>
                <a:lnTo>
                  <a:pt x="61630" y="40580"/>
                </a:lnTo>
                <a:lnTo>
                  <a:pt x="61640" y="40580"/>
                </a:lnTo>
                <a:lnTo>
                  <a:pt x="61640" y="40590"/>
                </a:lnTo>
                <a:lnTo>
                  <a:pt x="61640" y="40600"/>
                </a:lnTo>
                <a:lnTo>
                  <a:pt x="61650" y="40600"/>
                </a:lnTo>
                <a:lnTo>
                  <a:pt x="61650" y="40610"/>
                </a:lnTo>
                <a:lnTo>
                  <a:pt x="61650" y="40620"/>
                </a:lnTo>
                <a:lnTo>
                  <a:pt x="61660" y="40620"/>
                </a:lnTo>
                <a:lnTo>
                  <a:pt x="61660" y="40630"/>
                </a:lnTo>
                <a:lnTo>
                  <a:pt x="61670" y="40630"/>
                </a:lnTo>
                <a:lnTo>
                  <a:pt x="61670" y="40640"/>
                </a:lnTo>
                <a:lnTo>
                  <a:pt x="61660" y="40640"/>
                </a:lnTo>
                <a:lnTo>
                  <a:pt x="61660" y="40650"/>
                </a:lnTo>
                <a:lnTo>
                  <a:pt x="61660" y="40660"/>
                </a:lnTo>
                <a:lnTo>
                  <a:pt x="61660" y="40670"/>
                </a:lnTo>
                <a:lnTo>
                  <a:pt x="61670" y="40670"/>
                </a:lnTo>
                <a:lnTo>
                  <a:pt x="61680" y="40670"/>
                </a:lnTo>
                <a:lnTo>
                  <a:pt x="61690" y="40680"/>
                </a:lnTo>
                <a:lnTo>
                  <a:pt x="61700" y="40680"/>
                </a:lnTo>
                <a:lnTo>
                  <a:pt x="61700" y="40690"/>
                </a:lnTo>
                <a:lnTo>
                  <a:pt x="61710" y="40700"/>
                </a:lnTo>
                <a:lnTo>
                  <a:pt x="61710" y="40710"/>
                </a:lnTo>
                <a:lnTo>
                  <a:pt x="61720" y="40710"/>
                </a:lnTo>
                <a:lnTo>
                  <a:pt x="61720" y="40720"/>
                </a:lnTo>
                <a:lnTo>
                  <a:pt x="61730" y="40720"/>
                </a:lnTo>
                <a:lnTo>
                  <a:pt x="61730" y="40730"/>
                </a:lnTo>
                <a:lnTo>
                  <a:pt x="61730" y="40740"/>
                </a:lnTo>
                <a:lnTo>
                  <a:pt x="61740" y="40740"/>
                </a:lnTo>
                <a:lnTo>
                  <a:pt x="61740" y="40750"/>
                </a:lnTo>
                <a:lnTo>
                  <a:pt x="61750" y="40750"/>
                </a:lnTo>
                <a:lnTo>
                  <a:pt x="61750" y="40760"/>
                </a:lnTo>
                <a:lnTo>
                  <a:pt x="61760" y="40760"/>
                </a:lnTo>
                <a:lnTo>
                  <a:pt x="61760" y="40770"/>
                </a:lnTo>
                <a:lnTo>
                  <a:pt x="61770" y="40770"/>
                </a:lnTo>
                <a:lnTo>
                  <a:pt x="61770" y="40780"/>
                </a:lnTo>
                <a:lnTo>
                  <a:pt x="61780" y="40780"/>
                </a:lnTo>
                <a:lnTo>
                  <a:pt x="61780" y="40790"/>
                </a:lnTo>
                <a:lnTo>
                  <a:pt x="61790" y="40800"/>
                </a:lnTo>
                <a:lnTo>
                  <a:pt x="61800" y="40810"/>
                </a:lnTo>
                <a:lnTo>
                  <a:pt x="61810" y="40810"/>
                </a:lnTo>
                <a:lnTo>
                  <a:pt x="61820" y="40810"/>
                </a:lnTo>
                <a:lnTo>
                  <a:pt x="61830" y="40810"/>
                </a:lnTo>
                <a:lnTo>
                  <a:pt x="61830" y="40820"/>
                </a:lnTo>
                <a:lnTo>
                  <a:pt x="61840" y="40820"/>
                </a:lnTo>
                <a:lnTo>
                  <a:pt x="61840" y="40830"/>
                </a:lnTo>
                <a:lnTo>
                  <a:pt x="61850" y="40830"/>
                </a:lnTo>
                <a:lnTo>
                  <a:pt x="61850" y="40840"/>
                </a:lnTo>
                <a:lnTo>
                  <a:pt x="61860" y="40840"/>
                </a:lnTo>
                <a:lnTo>
                  <a:pt x="61860" y="40850"/>
                </a:lnTo>
                <a:lnTo>
                  <a:pt x="61860" y="40860"/>
                </a:lnTo>
                <a:lnTo>
                  <a:pt x="61870" y="40860"/>
                </a:lnTo>
                <a:lnTo>
                  <a:pt x="61870" y="40870"/>
                </a:lnTo>
                <a:lnTo>
                  <a:pt x="61870" y="40880"/>
                </a:lnTo>
                <a:lnTo>
                  <a:pt x="61880" y="40880"/>
                </a:lnTo>
                <a:lnTo>
                  <a:pt x="61880" y="40890"/>
                </a:lnTo>
                <a:lnTo>
                  <a:pt x="61880" y="40900"/>
                </a:lnTo>
                <a:lnTo>
                  <a:pt x="61890" y="40900"/>
                </a:lnTo>
                <a:lnTo>
                  <a:pt x="61890" y="40910"/>
                </a:lnTo>
                <a:lnTo>
                  <a:pt x="61900" y="40910"/>
                </a:lnTo>
                <a:lnTo>
                  <a:pt x="61900" y="40920"/>
                </a:lnTo>
                <a:lnTo>
                  <a:pt x="61910" y="40920"/>
                </a:lnTo>
                <a:lnTo>
                  <a:pt x="61920" y="40920"/>
                </a:lnTo>
                <a:lnTo>
                  <a:pt x="61930" y="40920"/>
                </a:lnTo>
                <a:lnTo>
                  <a:pt x="61930" y="40910"/>
                </a:lnTo>
                <a:lnTo>
                  <a:pt x="61940" y="40910"/>
                </a:lnTo>
                <a:lnTo>
                  <a:pt x="61950" y="40910"/>
                </a:lnTo>
                <a:lnTo>
                  <a:pt x="61960" y="40910"/>
                </a:lnTo>
                <a:lnTo>
                  <a:pt x="61970" y="40920"/>
                </a:lnTo>
                <a:lnTo>
                  <a:pt x="61980" y="40920"/>
                </a:lnTo>
                <a:lnTo>
                  <a:pt x="61990" y="40920"/>
                </a:lnTo>
                <a:lnTo>
                  <a:pt x="62000" y="40920"/>
                </a:lnTo>
                <a:lnTo>
                  <a:pt x="62010" y="40920"/>
                </a:lnTo>
                <a:lnTo>
                  <a:pt x="62010" y="40930"/>
                </a:lnTo>
                <a:lnTo>
                  <a:pt x="62020" y="40930"/>
                </a:lnTo>
                <a:lnTo>
                  <a:pt x="62020" y="40940"/>
                </a:lnTo>
                <a:lnTo>
                  <a:pt x="62020" y="40950"/>
                </a:lnTo>
                <a:lnTo>
                  <a:pt x="62020" y="40960"/>
                </a:lnTo>
                <a:lnTo>
                  <a:pt x="62030" y="40960"/>
                </a:lnTo>
                <a:lnTo>
                  <a:pt x="62040" y="40970"/>
                </a:lnTo>
                <a:lnTo>
                  <a:pt x="62050" y="40970"/>
                </a:lnTo>
                <a:lnTo>
                  <a:pt x="62060" y="40970"/>
                </a:lnTo>
                <a:lnTo>
                  <a:pt x="62070" y="40970"/>
                </a:lnTo>
                <a:lnTo>
                  <a:pt x="62070" y="40960"/>
                </a:lnTo>
                <a:lnTo>
                  <a:pt x="62080" y="40960"/>
                </a:lnTo>
                <a:lnTo>
                  <a:pt x="62090" y="40950"/>
                </a:lnTo>
                <a:lnTo>
                  <a:pt x="62100" y="40940"/>
                </a:lnTo>
                <a:lnTo>
                  <a:pt x="62100" y="40930"/>
                </a:lnTo>
                <a:lnTo>
                  <a:pt x="62110" y="40930"/>
                </a:lnTo>
                <a:lnTo>
                  <a:pt x="62120" y="40930"/>
                </a:lnTo>
                <a:lnTo>
                  <a:pt x="62130" y="40930"/>
                </a:lnTo>
                <a:lnTo>
                  <a:pt x="62140" y="40940"/>
                </a:lnTo>
                <a:lnTo>
                  <a:pt x="62140" y="40950"/>
                </a:lnTo>
                <a:lnTo>
                  <a:pt x="62150" y="40950"/>
                </a:lnTo>
                <a:lnTo>
                  <a:pt x="62150" y="40960"/>
                </a:lnTo>
                <a:lnTo>
                  <a:pt x="62160" y="40960"/>
                </a:lnTo>
                <a:lnTo>
                  <a:pt x="62160" y="40970"/>
                </a:lnTo>
                <a:lnTo>
                  <a:pt x="62170" y="40970"/>
                </a:lnTo>
                <a:lnTo>
                  <a:pt x="62180" y="40970"/>
                </a:lnTo>
                <a:lnTo>
                  <a:pt x="62190" y="40970"/>
                </a:lnTo>
                <a:lnTo>
                  <a:pt x="62200" y="40970"/>
                </a:lnTo>
                <a:lnTo>
                  <a:pt x="62210" y="40960"/>
                </a:lnTo>
                <a:lnTo>
                  <a:pt x="62220" y="40960"/>
                </a:lnTo>
                <a:lnTo>
                  <a:pt x="62220" y="40950"/>
                </a:lnTo>
                <a:lnTo>
                  <a:pt x="62230" y="40950"/>
                </a:lnTo>
                <a:lnTo>
                  <a:pt x="62240" y="40950"/>
                </a:lnTo>
                <a:lnTo>
                  <a:pt x="62250" y="40950"/>
                </a:lnTo>
                <a:lnTo>
                  <a:pt x="62260" y="40950"/>
                </a:lnTo>
                <a:lnTo>
                  <a:pt x="62260" y="40960"/>
                </a:lnTo>
                <a:lnTo>
                  <a:pt x="62260" y="40970"/>
                </a:lnTo>
                <a:lnTo>
                  <a:pt x="62250" y="40980"/>
                </a:lnTo>
                <a:lnTo>
                  <a:pt x="62240" y="40980"/>
                </a:lnTo>
                <a:lnTo>
                  <a:pt x="62240" y="40990"/>
                </a:lnTo>
                <a:lnTo>
                  <a:pt x="62230" y="40990"/>
                </a:lnTo>
                <a:lnTo>
                  <a:pt x="62230" y="41000"/>
                </a:lnTo>
                <a:lnTo>
                  <a:pt x="62240" y="41000"/>
                </a:lnTo>
                <a:lnTo>
                  <a:pt x="62250" y="41000"/>
                </a:lnTo>
                <a:lnTo>
                  <a:pt x="62260" y="41000"/>
                </a:lnTo>
                <a:lnTo>
                  <a:pt x="62270" y="41000"/>
                </a:lnTo>
                <a:lnTo>
                  <a:pt x="62280" y="41000"/>
                </a:lnTo>
                <a:lnTo>
                  <a:pt x="62290" y="41000"/>
                </a:lnTo>
                <a:lnTo>
                  <a:pt x="62290" y="40990"/>
                </a:lnTo>
                <a:lnTo>
                  <a:pt x="62300" y="40990"/>
                </a:lnTo>
                <a:lnTo>
                  <a:pt x="62300" y="40980"/>
                </a:lnTo>
                <a:lnTo>
                  <a:pt x="62310" y="40980"/>
                </a:lnTo>
                <a:lnTo>
                  <a:pt x="62310" y="40970"/>
                </a:lnTo>
                <a:lnTo>
                  <a:pt x="62320" y="40960"/>
                </a:lnTo>
                <a:lnTo>
                  <a:pt x="62330" y="40960"/>
                </a:lnTo>
                <a:lnTo>
                  <a:pt x="62330" y="40970"/>
                </a:lnTo>
                <a:lnTo>
                  <a:pt x="62330" y="40980"/>
                </a:lnTo>
                <a:lnTo>
                  <a:pt x="62340" y="40980"/>
                </a:lnTo>
                <a:lnTo>
                  <a:pt x="62340" y="40990"/>
                </a:lnTo>
                <a:lnTo>
                  <a:pt x="62340" y="41000"/>
                </a:lnTo>
                <a:lnTo>
                  <a:pt x="62350" y="41000"/>
                </a:lnTo>
                <a:lnTo>
                  <a:pt x="62360" y="41000"/>
                </a:lnTo>
                <a:lnTo>
                  <a:pt x="62370" y="40990"/>
                </a:lnTo>
                <a:lnTo>
                  <a:pt x="62380" y="40990"/>
                </a:lnTo>
                <a:lnTo>
                  <a:pt x="62390" y="40990"/>
                </a:lnTo>
                <a:lnTo>
                  <a:pt x="62390" y="41000"/>
                </a:lnTo>
                <a:lnTo>
                  <a:pt x="62400" y="41000"/>
                </a:lnTo>
                <a:lnTo>
                  <a:pt x="62410" y="41000"/>
                </a:lnTo>
                <a:lnTo>
                  <a:pt x="62420" y="41000"/>
                </a:lnTo>
                <a:lnTo>
                  <a:pt x="62420" y="41010"/>
                </a:lnTo>
                <a:lnTo>
                  <a:pt x="62430" y="41010"/>
                </a:lnTo>
                <a:lnTo>
                  <a:pt x="62440" y="41010"/>
                </a:lnTo>
                <a:lnTo>
                  <a:pt x="62450" y="41010"/>
                </a:lnTo>
                <a:lnTo>
                  <a:pt x="62460" y="41000"/>
                </a:lnTo>
                <a:lnTo>
                  <a:pt x="62460" y="40990"/>
                </a:lnTo>
                <a:lnTo>
                  <a:pt x="62450" y="40990"/>
                </a:lnTo>
                <a:lnTo>
                  <a:pt x="62450" y="40980"/>
                </a:lnTo>
                <a:lnTo>
                  <a:pt x="62460" y="40980"/>
                </a:lnTo>
                <a:lnTo>
                  <a:pt x="62470" y="40980"/>
                </a:lnTo>
                <a:lnTo>
                  <a:pt x="62470" y="40990"/>
                </a:lnTo>
                <a:lnTo>
                  <a:pt x="62480" y="41000"/>
                </a:lnTo>
                <a:lnTo>
                  <a:pt x="62490" y="41000"/>
                </a:lnTo>
                <a:lnTo>
                  <a:pt x="62500" y="41000"/>
                </a:lnTo>
                <a:lnTo>
                  <a:pt x="62510" y="41000"/>
                </a:lnTo>
                <a:lnTo>
                  <a:pt x="62510" y="41010"/>
                </a:lnTo>
                <a:lnTo>
                  <a:pt x="62510" y="41020"/>
                </a:lnTo>
                <a:lnTo>
                  <a:pt x="62510" y="41030"/>
                </a:lnTo>
                <a:lnTo>
                  <a:pt x="62510" y="41040"/>
                </a:lnTo>
                <a:lnTo>
                  <a:pt x="62510" y="41050"/>
                </a:lnTo>
                <a:lnTo>
                  <a:pt x="62520" y="41050"/>
                </a:lnTo>
                <a:lnTo>
                  <a:pt x="62520" y="41040"/>
                </a:lnTo>
                <a:lnTo>
                  <a:pt x="62530" y="41040"/>
                </a:lnTo>
                <a:lnTo>
                  <a:pt x="62530" y="41030"/>
                </a:lnTo>
                <a:lnTo>
                  <a:pt x="62530" y="41020"/>
                </a:lnTo>
                <a:lnTo>
                  <a:pt x="62530" y="41010"/>
                </a:lnTo>
                <a:lnTo>
                  <a:pt x="62540" y="41010"/>
                </a:lnTo>
                <a:lnTo>
                  <a:pt x="62550" y="41020"/>
                </a:lnTo>
                <a:lnTo>
                  <a:pt x="62550" y="41030"/>
                </a:lnTo>
                <a:lnTo>
                  <a:pt x="62560" y="41030"/>
                </a:lnTo>
                <a:lnTo>
                  <a:pt x="62570" y="41030"/>
                </a:lnTo>
                <a:lnTo>
                  <a:pt x="62580" y="41020"/>
                </a:lnTo>
                <a:lnTo>
                  <a:pt x="62590" y="41020"/>
                </a:lnTo>
                <a:lnTo>
                  <a:pt x="62600" y="41020"/>
                </a:lnTo>
                <a:lnTo>
                  <a:pt x="62610" y="41020"/>
                </a:lnTo>
                <a:lnTo>
                  <a:pt x="62610" y="41030"/>
                </a:lnTo>
                <a:lnTo>
                  <a:pt x="62620" y="41030"/>
                </a:lnTo>
                <a:lnTo>
                  <a:pt x="62620" y="41040"/>
                </a:lnTo>
                <a:lnTo>
                  <a:pt x="62630" y="41040"/>
                </a:lnTo>
                <a:lnTo>
                  <a:pt x="62630" y="41050"/>
                </a:lnTo>
                <a:lnTo>
                  <a:pt x="62640" y="41050"/>
                </a:lnTo>
                <a:lnTo>
                  <a:pt x="62640" y="41060"/>
                </a:lnTo>
                <a:lnTo>
                  <a:pt x="62640" y="41070"/>
                </a:lnTo>
                <a:lnTo>
                  <a:pt x="62650" y="41070"/>
                </a:lnTo>
                <a:lnTo>
                  <a:pt x="62650" y="41080"/>
                </a:lnTo>
                <a:lnTo>
                  <a:pt x="62660" y="41080"/>
                </a:lnTo>
                <a:lnTo>
                  <a:pt x="62670" y="41070"/>
                </a:lnTo>
                <a:lnTo>
                  <a:pt x="62680" y="41070"/>
                </a:lnTo>
                <a:lnTo>
                  <a:pt x="62690" y="41070"/>
                </a:lnTo>
                <a:lnTo>
                  <a:pt x="62700" y="41070"/>
                </a:lnTo>
                <a:lnTo>
                  <a:pt x="62710" y="41070"/>
                </a:lnTo>
                <a:lnTo>
                  <a:pt x="62710" y="41080"/>
                </a:lnTo>
                <a:lnTo>
                  <a:pt x="62720" y="41080"/>
                </a:lnTo>
                <a:lnTo>
                  <a:pt x="62720" y="41090"/>
                </a:lnTo>
                <a:lnTo>
                  <a:pt x="62730" y="41090"/>
                </a:lnTo>
                <a:lnTo>
                  <a:pt x="62740" y="41090"/>
                </a:lnTo>
                <a:lnTo>
                  <a:pt x="62750" y="41090"/>
                </a:lnTo>
                <a:lnTo>
                  <a:pt x="62760" y="41090"/>
                </a:lnTo>
                <a:lnTo>
                  <a:pt x="62770" y="41090"/>
                </a:lnTo>
                <a:lnTo>
                  <a:pt x="62780" y="41100"/>
                </a:lnTo>
                <a:lnTo>
                  <a:pt x="62790" y="41100"/>
                </a:lnTo>
                <a:lnTo>
                  <a:pt x="62790" y="41110"/>
                </a:lnTo>
                <a:lnTo>
                  <a:pt x="62800" y="41120"/>
                </a:lnTo>
                <a:lnTo>
                  <a:pt x="62800" y="41130"/>
                </a:lnTo>
                <a:lnTo>
                  <a:pt x="62810" y="41130"/>
                </a:lnTo>
                <a:lnTo>
                  <a:pt x="62820" y="41130"/>
                </a:lnTo>
                <a:lnTo>
                  <a:pt x="62830" y="41140"/>
                </a:lnTo>
                <a:lnTo>
                  <a:pt x="62840" y="41140"/>
                </a:lnTo>
                <a:lnTo>
                  <a:pt x="62840" y="41150"/>
                </a:lnTo>
                <a:lnTo>
                  <a:pt x="62850" y="41150"/>
                </a:lnTo>
                <a:lnTo>
                  <a:pt x="62850" y="41140"/>
                </a:lnTo>
                <a:lnTo>
                  <a:pt x="62860" y="41140"/>
                </a:lnTo>
                <a:lnTo>
                  <a:pt x="62870" y="41140"/>
                </a:lnTo>
                <a:lnTo>
                  <a:pt x="62880" y="41140"/>
                </a:lnTo>
                <a:lnTo>
                  <a:pt x="62880" y="41150"/>
                </a:lnTo>
                <a:lnTo>
                  <a:pt x="62880" y="41160"/>
                </a:lnTo>
                <a:lnTo>
                  <a:pt x="62890" y="41160"/>
                </a:lnTo>
                <a:lnTo>
                  <a:pt x="62890" y="41170"/>
                </a:lnTo>
                <a:lnTo>
                  <a:pt x="62900" y="41170"/>
                </a:lnTo>
                <a:lnTo>
                  <a:pt x="62910" y="41170"/>
                </a:lnTo>
                <a:lnTo>
                  <a:pt x="62910" y="41160"/>
                </a:lnTo>
                <a:lnTo>
                  <a:pt x="62910" y="41150"/>
                </a:lnTo>
                <a:lnTo>
                  <a:pt x="62900" y="41150"/>
                </a:lnTo>
                <a:lnTo>
                  <a:pt x="62900" y="41140"/>
                </a:lnTo>
                <a:lnTo>
                  <a:pt x="62900" y="41130"/>
                </a:lnTo>
                <a:lnTo>
                  <a:pt x="62900" y="41120"/>
                </a:lnTo>
                <a:lnTo>
                  <a:pt x="62900" y="41110"/>
                </a:lnTo>
                <a:lnTo>
                  <a:pt x="62910" y="41110"/>
                </a:lnTo>
                <a:lnTo>
                  <a:pt x="62920" y="41120"/>
                </a:lnTo>
                <a:lnTo>
                  <a:pt x="62920" y="41130"/>
                </a:lnTo>
                <a:lnTo>
                  <a:pt x="62920" y="41140"/>
                </a:lnTo>
                <a:lnTo>
                  <a:pt x="62920" y="41150"/>
                </a:lnTo>
                <a:lnTo>
                  <a:pt x="62930" y="41150"/>
                </a:lnTo>
                <a:lnTo>
                  <a:pt x="62930" y="41160"/>
                </a:lnTo>
                <a:lnTo>
                  <a:pt x="62940" y="41160"/>
                </a:lnTo>
                <a:lnTo>
                  <a:pt x="62950" y="41160"/>
                </a:lnTo>
                <a:lnTo>
                  <a:pt x="62950" y="41150"/>
                </a:lnTo>
                <a:lnTo>
                  <a:pt x="62960" y="41150"/>
                </a:lnTo>
                <a:lnTo>
                  <a:pt x="62960" y="41140"/>
                </a:lnTo>
                <a:lnTo>
                  <a:pt x="62960" y="41130"/>
                </a:lnTo>
                <a:lnTo>
                  <a:pt x="62960" y="41120"/>
                </a:lnTo>
                <a:lnTo>
                  <a:pt x="62960" y="41110"/>
                </a:lnTo>
                <a:lnTo>
                  <a:pt x="62960" y="41100"/>
                </a:lnTo>
                <a:lnTo>
                  <a:pt x="62970" y="41100"/>
                </a:lnTo>
                <a:lnTo>
                  <a:pt x="62980" y="41100"/>
                </a:lnTo>
                <a:lnTo>
                  <a:pt x="62980" y="41110"/>
                </a:lnTo>
                <a:lnTo>
                  <a:pt x="62980" y="41120"/>
                </a:lnTo>
                <a:lnTo>
                  <a:pt x="62980" y="41130"/>
                </a:lnTo>
                <a:lnTo>
                  <a:pt x="62980" y="41140"/>
                </a:lnTo>
                <a:lnTo>
                  <a:pt x="62980" y="41150"/>
                </a:lnTo>
                <a:lnTo>
                  <a:pt x="62990" y="41150"/>
                </a:lnTo>
                <a:lnTo>
                  <a:pt x="62990" y="41140"/>
                </a:lnTo>
                <a:lnTo>
                  <a:pt x="63000" y="41140"/>
                </a:lnTo>
                <a:lnTo>
                  <a:pt x="63010" y="41140"/>
                </a:lnTo>
                <a:lnTo>
                  <a:pt x="63020" y="41140"/>
                </a:lnTo>
                <a:lnTo>
                  <a:pt x="63020" y="41130"/>
                </a:lnTo>
                <a:lnTo>
                  <a:pt x="63030" y="41130"/>
                </a:lnTo>
                <a:lnTo>
                  <a:pt x="63040" y="41130"/>
                </a:lnTo>
                <a:lnTo>
                  <a:pt x="63050" y="41130"/>
                </a:lnTo>
                <a:lnTo>
                  <a:pt x="63050" y="41140"/>
                </a:lnTo>
                <a:lnTo>
                  <a:pt x="63060" y="41140"/>
                </a:lnTo>
                <a:lnTo>
                  <a:pt x="63070" y="41150"/>
                </a:lnTo>
                <a:lnTo>
                  <a:pt x="63080" y="41150"/>
                </a:lnTo>
                <a:lnTo>
                  <a:pt x="63080" y="41140"/>
                </a:lnTo>
                <a:lnTo>
                  <a:pt x="63090" y="41130"/>
                </a:lnTo>
                <a:lnTo>
                  <a:pt x="63090" y="41120"/>
                </a:lnTo>
                <a:lnTo>
                  <a:pt x="63100" y="41120"/>
                </a:lnTo>
                <a:lnTo>
                  <a:pt x="63110" y="41120"/>
                </a:lnTo>
                <a:lnTo>
                  <a:pt x="63110" y="41130"/>
                </a:lnTo>
                <a:lnTo>
                  <a:pt x="63120" y="41130"/>
                </a:lnTo>
                <a:lnTo>
                  <a:pt x="63130" y="41130"/>
                </a:lnTo>
                <a:lnTo>
                  <a:pt x="63140" y="41130"/>
                </a:lnTo>
                <a:lnTo>
                  <a:pt x="63140" y="41140"/>
                </a:lnTo>
                <a:lnTo>
                  <a:pt x="63140" y="41150"/>
                </a:lnTo>
                <a:lnTo>
                  <a:pt x="63130" y="41150"/>
                </a:lnTo>
                <a:lnTo>
                  <a:pt x="63130" y="41160"/>
                </a:lnTo>
                <a:lnTo>
                  <a:pt x="63140" y="41160"/>
                </a:lnTo>
                <a:lnTo>
                  <a:pt x="63140" y="41170"/>
                </a:lnTo>
                <a:lnTo>
                  <a:pt x="63150" y="41170"/>
                </a:lnTo>
                <a:lnTo>
                  <a:pt x="63160" y="41170"/>
                </a:lnTo>
                <a:lnTo>
                  <a:pt x="63160" y="41160"/>
                </a:lnTo>
                <a:lnTo>
                  <a:pt x="63160" y="41150"/>
                </a:lnTo>
                <a:lnTo>
                  <a:pt x="63170" y="41150"/>
                </a:lnTo>
                <a:lnTo>
                  <a:pt x="63170" y="41140"/>
                </a:lnTo>
                <a:lnTo>
                  <a:pt x="63170" y="41130"/>
                </a:lnTo>
                <a:lnTo>
                  <a:pt x="63170" y="41120"/>
                </a:lnTo>
                <a:lnTo>
                  <a:pt x="63170" y="41110"/>
                </a:lnTo>
                <a:lnTo>
                  <a:pt x="63170" y="41100"/>
                </a:lnTo>
                <a:lnTo>
                  <a:pt x="63160" y="41100"/>
                </a:lnTo>
                <a:lnTo>
                  <a:pt x="63160" y="41090"/>
                </a:lnTo>
                <a:lnTo>
                  <a:pt x="63160" y="41080"/>
                </a:lnTo>
                <a:lnTo>
                  <a:pt x="63160" y="41070"/>
                </a:lnTo>
                <a:lnTo>
                  <a:pt x="63160" y="41060"/>
                </a:lnTo>
                <a:lnTo>
                  <a:pt x="63150" y="41060"/>
                </a:lnTo>
                <a:lnTo>
                  <a:pt x="63150" y="41070"/>
                </a:lnTo>
                <a:lnTo>
                  <a:pt x="63150" y="41060"/>
                </a:lnTo>
                <a:lnTo>
                  <a:pt x="63140" y="41060"/>
                </a:lnTo>
                <a:lnTo>
                  <a:pt x="63140" y="41050"/>
                </a:lnTo>
                <a:lnTo>
                  <a:pt x="63130" y="41050"/>
                </a:lnTo>
                <a:lnTo>
                  <a:pt x="63130" y="41060"/>
                </a:lnTo>
                <a:lnTo>
                  <a:pt x="63120" y="41060"/>
                </a:lnTo>
                <a:lnTo>
                  <a:pt x="63110" y="41060"/>
                </a:lnTo>
                <a:lnTo>
                  <a:pt x="63100" y="41060"/>
                </a:lnTo>
                <a:lnTo>
                  <a:pt x="63090" y="41060"/>
                </a:lnTo>
                <a:lnTo>
                  <a:pt x="63090" y="41050"/>
                </a:lnTo>
                <a:lnTo>
                  <a:pt x="63090" y="41040"/>
                </a:lnTo>
                <a:lnTo>
                  <a:pt x="63090" y="41030"/>
                </a:lnTo>
                <a:lnTo>
                  <a:pt x="63090" y="41020"/>
                </a:lnTo>
                <a:lnTo>
                  <a:pt x="63100" y="41010"/>
                </a:lnTo>
                <a:lnTo>
                  <a:pt x="63100" y="41000"/>
                </a:lnTo>
                <a:lnTo>
                  <a:pt x="63110" y="40990"/>
                </a:lnTo>
                <a:lnTo>
                  <a:pt x="63110" y="40980"/>
                </a:lnTo>
                <a:lnTo>
                  <a:pt x="63110" y="40970"/>
                </a:lnTo>
                <a:lnTo>
                  <a:pt x="63110" y="40960"/>
                </a:lnTo>
                <a:lnTo>
                  <a:pt x="63110" y="40950"/>
                </a:lnTo>
                <a:lnTo>
                  <a:pt x="63110" y="40940"/>
                </a:lnTo>
                <a:lnTo>
                  <a:pt x="63120" y="40940"/>
                </a:lnTo>
                <a:lnTo>
                  <a:pt x="63120" y="40930"/>
                </a:lnTo>
                <a:lnTo>
                  <a:pt x="63130" y="40920"/>
                </a:lnTo>
                <a:lnTo>
                  <a:pt x="63130" y="40910"/>
                </a:lnTo>
                <a:lnTo>
                  <a:pt x="63130" y="40900"/>
                </a:lnTo>
                <a:lnTo>
                  <a:pt x="63130" y="40890"/>
                </a:lnTo>
                <a:lnTo>
                  <a:pt x="63130" y="40880"/>
                </a:lnTo>
                <a:lnTo>
                  <a:pt x="63130" y="40870"/>
                </a:lnTo>
                <a:lnTo>
                  <a:pt x="63130" y="40860"/>
                </a:lnTo>
                <a:lnTo>
                  <a:pt x="63130" y="40850"/>
                </a:lnTo>
                <a:lnTo>
                  <a:pt x="63130" y="40840"/>
                </a:lnTo>
                <a:lnTo>
                  <a:pt x="63130" y="40830"/>
                </a:lnTo>
                <a:lnTo>
                  <a:pt x="63140" y="40830"/>
                </a:lnTo>
                <a:lnTo>
                  <a:pt x="63140" y="40820"/>
                </a:lnTo>
                <a:lnTo>
                  <a:pt x="63150" y="40820"/>
                </a:lnTo>
                <a:lnTo>
                  <a:pt x="63150" y="40810"/>
                </a:lnTo>
                <a:lnTo>
                  <a:pt x="63160" y="40810"/>
                </a:lnTo>
                <a:lnTo>
                  <a:pt x="63170" y="40800"/>
                </a:lnTo>
                <a:lnTo>
                  <a:pt x="63180" y="40800"/>
                </a:lnTo>
                <a:lnTo>
                  <a:pt x="63180" y="40790"/>
                </a:lnTo>
                <a:lnTo>
                  <a:pt x="63180" y="40780"/>
                </a:lnTo>
                <a:lnTo>
                  <a:pt x="63180" y="40770"/>
                </a:lnTo>
                <a:lnTo>
                  <a:pt x="63180" y="40760"/>
                </a:lnTo>
                <a:lnTo>
                  <a:pt x="63180" y="40750"/>
                </a:lnTo>
                <a:lnTo>
                  <a:pt x="63190" y="40740"/>
                </a:lnTo>
                <a:lnTo>
                  <a:pt x="63200" y="40730"/>
                </a:lnTo>
                <a:lnTo>
                  <a:pt x="63200" y="40720"/>
                </a:lnTo>
                <a:lnTo>
                  <a:pt x="63210" y="40720"/>
                </a:lnTo>
                <a:lnTo>
                  <a:pt x="63210" y="40710"/>
                </a:lnTo>
                <a:lnTo>
                  <a:pt x="63220" y="40710"/>
                </a:lnTo>
                <a:lnTo>
                  <a:pt x="63220" y="40700"/>
                </a:lnTo>
                <a:lnTo>
                  <a:pt x="63230" y="40700"/>
                </a:lnTo>
                <a:lnTo>
                  <a:pt x="63230" y="40690"/>
                </a:lnTo>
                <a:lnTo>
                  <a:pt x="63240" y="40690"/>
                </a:lnTo>
                <a:lnTo>
                  <a:pt x="63240" y="40680"/>
                </a:lnTo>
                <a:lnTo>
                  <a:pt x="63240" y="40670"/>
                </a:lnTo>
                <a:lnTo>
                  <a:pt x="63240" y="40660"/>
                </a:lnTo>
                <a:lnTo>
                  <a:pt x="63250" y="40660"/>
                </a:lnTo>
                <a:lnTo>
                  <a:pt x="63250" y="40650"/>
                </a:lnTo>
                <a:lnTo>
                  <a:pt x="63250" y="40640"/>
                </a:lnTo>
                <a:lnTo>
                  <a:pt x="63250" y="40630"/>
                </a:lnTo>
                <a:lnTo>
                  <a:pt x="63260" y="40620"/>
                </a:lnTo>
                <a:lnTo>
                  <a:pt x="63270" y="40620"/>
                </a:lnTo>
                <a:lnTo>
                  <a:pt x="63280" y="40620"/>
                </a:lnTo>
                <a:lnTo>
                  <a:pt x="63290" y="40620"/>
                </a:lnTo>
                <a:lnTo>
                  <a:pt x="63300" y="40620"/>
                </a:lnTo>
                <a:lnTo>
                  <a:pt x="63310" y="40620"/>
                </a:lnTo>
                <a:lnTo>
                  <a:pt x="63310" y="40610"/>
                </a:lnTo>
                <a:lnTo>
                  <a:pt x="63320" y="40610"/>
                </a:lnTo>
                <a:lnTo>
                  <a:pt x="63320" y="40600"/>
                </a:lnTo>
                <a:lnTo>
                  <a:pt x="63320" y="40590"/>
                </a:lnTo>
                <a:lnTo>
                  <a:pt x="63330" y="40580"/>
                </a:lnTo>
                <a:lnTo>
                  <a:pt x="63330" y="40570"/>
                </a:lnTo>
                <a:lnTo>
                  <a:pt x="63340" y="40570"/>
                </a:lnTo>
                <a:lnTo>
                  <a:pt x="63340" y="40560"/>
                </a:lnTo>
                <a:lnTo>
                  <a:pt x="63350" y="40560"/>
                </a:lnTo>
                <a:lnTo>
                  <a:pt x="63350" y="40550"/>
                </a:lnTo>
                <a:lnTo>
                  <a:pt x="63360" y="40540"/>
                </a:lnTo>
                <a:lnTo>
                  <a:pt x="63360" y="40530"/>
                </a:lnTo>
                <a:lnTo>
                  <a:pt x="63370" y="40530"/>
                </a:lnTo>
                <a:lnTo>
                  <a:pt x="63370" y="40520"/>
                </a:lnTo>
                <a:lnTo>
                  <a:pt x="63380" y="40520"/>
                </a:lnTo>
                <a:lnTo>
                  <a:pt x="63390" y="40520"/>
                </a:lnTo>
                <a:lnTo>
                  <a:pt x="63390" y="40510"/>
                </a:lnTo>
                <a:lnTo>
                  <a:pt x="63400" y="40510"/>
                </a:lnTo>
                <a:lnTo>
                  <a:pt x="63410" y="40510"/>
                </a:lnTo>
                <a:lnTo>
                  <a:pt x="63420" y="40510"/>
                </a:lnTo>
                <a:lnTo>
                  <a:pt x="63420" y="40500"/>
                </a:lnTo>
                <a:lnTo>
                  <a:pt x="63430" y="40500"/>
                </a:lnTo>
                <a:lnTo>
                  <a:pt x="63440" y="40500"/>
                </a:lnTo>
                <a:lnTo>
                  <a:pt x="63450" y="40500"/>
                </a:lnTo>
                <a:lnTo>
                  <a:pt x="63460" y="40500"/>
                </a:lnTo>
                <a:lnTo>
                  <a:pt x="63470" y="40500"/>
                </a:lnTo>
                <a:lnTo>
                  <a:pt x="63480" y="40500"/>
                </a:lnTo>
                <a:lnTo>
                  <a:pt x="63490" y="40500"/>
                </a:lnTo>
                <a:lnTo>
                  <a:pt x="63490" y="40510"/>
                </a:lnTo>
                <a:lnTo>
                  <a:pt x="63500" y="40510"/>
                </a:lnTo>
                <a:lnTo>
                  <a:pt x="63510" y="40510"/>
                </a:lnTo>
                <a:lnTo>
                  <a:pt x="63520" y="40510"/>
                </a:lnTo>
                <a:lnTo>
                  <a:pt x="63520" y="40520"/>
                </a:lnTo>
                <a:lnTo>
                  <a:pt x="63530" y="40520"/>
                </a:lnTo>
                <a:lnTo>
                  <a:pt x="63530" y="40530"/>
                </a:lnTo>
                <a:lnTo>
                  <a:pt x="63540" y="40530"/>
                </a:lnTo>
                <a:lnTo>
                  <a:pt x="63550" y="40530"/>
                </a:lnTo>
                <a:lnTo>
                  <a:pt x="63550" y="40540"/>
                </a:lnTo>
                <a:lnTo>
                  <a:pt x="63560" y="40540"/>
                </a:lnTo>
                <a:lnTo>
                  <a:pt x="63570" y="40540"/>
                </a:lnTo>
                <a:lnTo>
                  <a:pt x="63580" y="40540"/>
                </a:lnTo>
                <a:lnTo>
                  <a:pt x="63580" y="40550"/>
                </a:lnTo>
                <a:lnTo>
                  <a:pt x="63590" y="40550"/>
                </a:lnTo>
                <a:lnTo>
                  <a:pt x="63600" y="40550"/>
                </a:lnTo>
                <a:lnTo>
                  <a:pt x="63610" y="40550"/>
                </a:lnTo>
                <a:lnTo>
                  <a:pt x="63620" y="40550"/>
                </a:lnTo>
                <a:lnTo>
                  <a:pt x="63630" y="40550"/>
                </a:lnTo>
                <a:lnTo>
                  <a:pt x="63640" y="40550"/>
                </a:lnTo>
                <a:lnTo>
                  <a:pt x="63640" y="40560"/>
                </a:lnTo>
                <a:lnTo>
                  <a:pt x="63640" y="40570"/>
                </a:lnTo>
                <a:lnTo>
                  <a:pt x="63640" y="40580"/>
                </a:lnTo>
                <a:lnTo>
                  <a:pt x="63640" y="40590"/>
                </a:lnTo>
                <a:lnTo>
                  <a:pt x="63640" y="40600"/>
                </a:lnTo>
                <a:lnTo>
                  <a:pt x="63650" y="40600"/>
                </a:lnTo>
                <a:lnTo>
                  <a:pt x="63660" y="40600"/>
                </a:lnTo>
                <a:lnTo>
                  <a:pt x="63670" y="40600"/>
                </a:lnTo>
                <a:lnTo>
                  <a:pt x="63680" y="40600"/>
                </a:lnTo>
                <a:lnTo>
                  <a:pt x="63690" y="40600"/>
                </a:lnTo>
                <a:lnTo>
                  <a:pt x="63690" y="40610"/>
                </a:lnTo>
                <a:lnTo>
                  <a:pt x="63700" y="40610"/>
                </a:lnTo>
                <a:lnTo>
                  <a:pt x="63700" y="40620"/>
                </a:lnTo>
                <a:lnTo>
                  <a:pt x="63700" y="40630"/>
                </a:lnTo>
                <a:lnTo>
                  <a:pt x="63700" y="40640"/>
                </a:lnTo>
                <a:lnTo>
                  <a:pt x="63690" y="40650"/>
                </a:lnTo>
                <a:lnTo>
                  <a:pt x="63690" y="40660"/>
                </a:lnTo>
                <a:lnTo>
                  <a:pt x="63690" y="40670"/>
                </a:lnTo>
                <a:lnTo>
                  <a:pt x="63690" y="40680"/>
                </a:lnTo>
                <a:lnTo>
                  <a:pt x="63690" y="40690"/>
                </a:lnTo>
                <a:lnTo>
                  <a:pt x="63690" y="40700"/>
                </a:lnTo>
                <a:lnTo>
                  <a:pt x="63700" y="40690"/>
                </a:lnTo>
                <a:lnTo>
                  <a:pt x="63710" y="40690"/>
                </a:lnTo>
                <a:lnTo>
                  <a:pt x="63710" y="40700"/>
                </a:lnTo>
                <a:lnTo>
                  <a:pt x="63710" y="40710"/>
                </a:lnTo>
                <a:lnTo>
                  <a:pt x="63710" y="40720"/>
                </a:lnTo>
                <a:lnTo>
                  <a:pt x="63710" y="40730"/>
                </a:lnTo>
                <a:lnTo>
                  <a:pt x="63710" y="40740"/>
                </a:lnTo>
                <a:lnTo>
                  <a:pt x="63710" y="40750"/>
                </a:lnTo>
                <a:lnTo>
                  <a:pt x="63710" y="40760"/>
                </a:lnTo>
                <a:lnTo>
                  <a:pt x="63710" y="40770"/>
                </a:lnTo>
                <a:lnTo>
                  <a:pt x="63720" y="40770"/>
                </a:lnTo>
                <a:lnTo>
                  <a:pt x="63730" y="40770"/>
                </a:lnTo>
                <a:lnTo>
                  <a:pt x="63740" y="40770"/>
                </a:lnTo>
                <a:lnTo>
                  <a:pt x="63750" y="40770"/>
                </a:lnTo>
                <a:lnTo>
                  <a:pt x="63750" y="40780"/>
                </a:lnTo>
                <a:lnTo>
                  <a:pt x="63750" y="40790"/>
                </a:lnTo>
                <a:lnTo>
                  <a:pt x="63750" y="40800"/>
                </a:lnTo>
                <a:lnTo>
                  <a:pt x="63740" y="40810"/>
                </a:lnTo>
                <a:lnTo>
                  <a:pt x="63740" y="40820"/>
                </a:lnTo>
                <a:lnTo>
                  <a:pt x="63740" y="40830"/>
                </a:lnTo>
                <a:lnTo>
                  <a:pt x="63740" y="40840"/>
                </a:lnTo>
                <a:lnTo>
                  <a:pt x="63740" y="40850"/>
                </a:lnTo>
                <a:lnTo>
                  <a:pt x="63740" y="40860"/>
                </a:lnTo>
                <a:lnTo>
                  <a:pt x="63740" y="40870"/>
                </a:lnTo>
                <a:lnTo>
                  <a:pt x="63750" y="40870"/>
                </a:lnTo>
                <a:lnTo>
                  <a:pt x="63750" y="40880"/>
                </a:lnTo>
                <a:lnTo>
                  <a:pt x="63740" y="40880"/>
                </a:lnTo>
                <a:lnTo>
                  <a:pt x="63740" y="40890"/>
                </a:lnTo>
                <a:lnTo>
                  <a:pt x="63740" y="40900"/>
                </a:lnTo>
                <a:lnTo>
                  <a:pt x="63730" y="40900"/>
                </a:lnTo>
                <a:lnTo>
                  <a:pt x="63720" y="40900"/>
                </a:lnTo>
                <a:lnTo>
                  <a:pt x="63720" y="40910"/>
                </a:lnTo>
                <a:lnTo>
                  <a:pt x="63710" y="40910"/>
                </a:lnTo>
                <a:lnTo>
                  <a:pt x="63700" y="40910"/>
                </a:lnTo>
                <a:lnTo>
                  <a:pt x="63700" y="40920"/>
                </a:lnTo>
                <a:lnTo>
                  <a:pt x="63700" y="40930"/>
                </a:lnTo>
                <a:lnTo>
                  <a:pt x="63700" y="40940"/>
                </a:lnTo>
                <a:lnTo>
                  <a:pt x="63700" y="40950"/>
                </a:lnTo>
                <a:lnTo>
                  <a:pt x="63700" y="40960"/>
                </a:lnTo>
                <a:lnTo>
                  <a:pt x="63690" y="40960"/>
                </a:lnTo>
                <a:lnTo>
                  <a:pt x="63690" y="40970"/>
                </a:lnTo>
                <a:lnTo>
                  <a:pt x="63690" y="40980"/>
                </a:lnTo>
                <a:lnTo>
                  <a:pt x="63690" y="40990"/>
                </a:lnTo>
                <a:lnTo>
                  <a:pt x="63680" y="40990"/>
                </a:lnTo>
                <a:lnTo>
                  <a:pt x="63680" y="41000"/>
                </a:lnTo>
                <a:lnTo>
                  <a:pt x="63680" y="41010"/>
                </a:lnTo>
                <a:lnTo>
                  <a:pt x="63670" y="41010"/>
                </a:lnTo>
                <a:lnTo>
                  <a:pt x="63670" y="41020"/>
                </a:lnTo>
                <a:lnTo>
                  <a:pt x="63680" y="41020"/>
                </a:lnTo>
                <a:lnTo>
                  <a:pt x="63680" y="41030"/>
                </a:lnTo>
                <a:lnTo>
                  <a:pt x="63690" y="41030"/>
                </a:lnTo>
                <a:lnTo>
                  <a:pt x="63690" y="41040"/>
                </a:lnTo>
                <a:lnTo>
                  <a:pt x="63690" y="41050"/>
                </a:lnTo>
                <a:lnTo>
                  <a:pt x="63690" y="41060"/>
                </a:lnTo>
                <a:lnTo>
                  <a:pt x="63690" y="41070"/>
                </a:lnTo>
                <a:lnTo>
                  <a:pt x="63690" y="41080"/>
                </a:lnTo>
                <a:lnTo>
                  <a:pt x="63680" y="41080"/>
                </a:lnTo>
                <a:lnTo>
                  <a:pt x="63670" y="41080"/>
                </a:lnTo>
                <a:lnTo>
                  <a:pt x="63660" y="41080"/>
                </a:lnTo>
                <a:lnTo>
                  <a:pt x="63650" y="41080"/>
                </a:lnTo>
                <a:lnTo>
                  <a:pt x="63650" y="41070"/>
                </a:lnTo>
                <a:lnTo>
                  <a:pt x="63650" y="41060"/>
                </a:lnTo>
                <a:lnTo>
                  <a:pt x="63650" y="41050"/>
                </a:lnTo>
                <a:lnTo>
                  <a:pt x="63640" y="41050"/>
                </a:lnTo>
                <a:lnTo>
                  <a:pt x="63640" y="41060"/>
                </a:lnTo>
                <a:lnTo>
                  <a:pt x="63640" y="41070"/>
                </a:lnTo>
                <a:lnTo>
                  <a:pt x="63640" y="41080"/>
                </a:lnTo>
                <a:lnTo>
                  <a:pt x="63630" y="41080"/>
                </a:lnTo>
                <a:lnTo>
                  <a:pt x="63630" y="41070"/>
                </a:lnTo>
                <a:lnTo>
                  <a:pt x="63630" y="41060"/>
                </a:lnTo>
                <a:lnTo>
                  <a:pt x="63630" y="41050"/>
                </a:lnTo>
                <a:lnTo>
                  <a:pt x="63620" y="41050"/>
                </a:lnTo>
                <a:lnTo>
                  <a:pt x="63610" y="41050"/>
                </a:lnTo>
                <a:lnTo>
                  <a:pt x="63600" y="41050"/>
                </a:lnTo>
                <a:lnTo>
                  <a:pt x="63590" y="41050"/>
                </a:lnTo>
                <a:lnTo>
                  <a:pt x="63590" y="41060"/>
                </a:lnTo>
                <a:lnTo>
                  <a:pt x="63580" y="41060"/>
                </a:lnTo>
                <a:lnTo>
                  <a:pt x="63570" y="41060"/>
                </a:lnTo>
                <a:lnTo>
                  <a:pt x="63560" y="41060"/>
                </a:lnTo>
                <a:lnTo>
                  <a:pt x="63550" y="41060"/>
                </a:lnTo>
                <a:lnTo>
                  <a:pt x="63550" y="41070"/>
                </a:lnTo>
                <a:lnTo>
                  <a:pt x="63550" y="41080"/>
                </a:lnTo>
                <a:lnTo>
                  <a:pt x="63550" y="41090"/>
                </a:lnTo>
                <a:lnTo>
                  <a:pt x="63550" y="41100"/>
                </a:lnTo>
                <a:lnTo>
                  <a:pt x="63550" y="41110"/>
                </a:lnTo>
                <a:lnTo>
                  <a:pt x="63560" y="41110"/>
                </a:lnTo>
                <a:lnTo>
                  <a:pt x="63550" y="41110"/>
                </a:lnTo>
                <a:lnTo>
                  <a:pt x="63540" y="41110"/>
                </a:lnTo>
                <a:lnTo>
                  <a:pt x="63530" y="41110"/>
                </a:lnTo>
                <a:lnTo>
                  <a:pt x="63520" y="41110"/>
                </a:lnTo>
                <a:lnTo>
                  <a:pt x="63510" y="41110"/>
                </a:lnTo>
                <a:lnTo>
                  <a:pt x="63500" y="41110"/>
                </a:lnTo>
                <a:lnTo>
                  <a:pt x="63490" y="41110"/>
                </a:lnTo>
                <a:lnTo>
                  <a:pt x="63490" y="41100"/>
                </a:lnTo>
                <a:lnTo>
                  <a:pt x="63480" y="41100"/>
                </a:lnTo>
                <a:lnTo>
                  <a:pt x="63470" y="41100"/>
                </a:lnTo>
                <a:lnTo>
                  <a:pt x="63470" y="41110"/>
                </a:lnTo>
                <a:lnTo>
                  <a:pt x="63470" y="41120"/>
                </a:lnTo>
                <a:lnTo>
                  <a:pt x="63470" y="41130"/>
                </a:lnTo>
                <a:lnTo>
                  <a:pt x="63460" y="41130"/>
                </a:lnTo>
                <a:lnTo>
                  <a:pt x="63460" y="41140"/>
                </a:lnTo>
                <a:lnTo>
                  <a:pt x="63450" y="41140"/>
                </a:lnTo>
                <a:lnTo>
                  <a:pt x="63450" y="41150"/>
                </a:lnTo>
                <a:lnTo>
                  <a:pt x="63450" y="41160"/>
                </a:lnTo>
                <a:lnTo>
                  <a:pt x="63440" y="41160"/>
                </a:lnTo>
                <a:lnTo>
                  <a:pt x="63450" y="41170"/>
                </a:lnTo>
                <a:lnTo>
                  <a:pt x="63450" y="41180"/>
                </a:lnTo>
                <a:lnTo>
                  <a:pt x="63450" y="41190"/>
                </a:lnTo>
                <a:lnTo>
                  <a:pt x="63450" y="41200"/>
                </a:lnTo>
                <a:lnTo>
                  <a:pt x="63450" y="41210"/>
                </a:lnTo>
                <a:lnTo>
                  <a:pt x="63440" y="41210"/>
                </a:lnTo>
                <a:lnTo>
                  <a:pt x="63440" y="41220"/>
                </a:lnTo>
                <a:lnTo>
                  <a:pt x="63430" y="41220"/>
                </a:lnTo>
                <a:lnTo>
                  <a:pt x="63420" y="41220"/>
                </a:lnTo>
                <a:lnTo>
                  <a:pt x="63420" y="41210"/>
                </a:lnTo>
                <a:lnTo>
                  <a:pt x="63410" y="41210"/>
                </a:lnTo>
                <a:lnTo>
                  <a:pt x="63410" y="41220"/>
                </a:lnTo>
                <a:lnTo>
                  <a:pt x="63400" y="41220"/>
                </a:lnTo>
                <a:lnTo>
                  <a:pt x="63390" y="41220"/>
                </a:lnTo>
                <a:lnTo>
                  <a:pt x="63390" y="41210"/>
                </a:lnTo>
                <a:lnTo>
                  <a:pt x="63380" y="41210"/>
                </a:lnTo>
                <a:lnTo>
                  <a:pt x="63370" y="41200"/>
                </a:lnTo>
                <a:lnTo>
                  <a:pt x="63370" y="41190"/>
                </a:lnTo>
                <a:lnTo>
                  <a:pt x="63370" y="41200"/>
                </a:lnTo>
                <a:lnTo>
                  <a:pt x="63360" y="41200"/>
                </a:lnTo>
                <a:lnTo>
                  <a:pt x="63350" y="41190"/>
                </a:lnTo>
                <a:lnTo>
                  <a:pt x="63340" y="41190"/>
                </a:lnTo>
                <a:lnTo>
                  <a:pt x="63340" y="41180"/>
                </a:lnTo>
                <a:lnTo>
                  <a:pt x="63330" y="41180"/>
                </a:lnTo>
                <a:lnTo>
                  <a:pt x="63330" y="41200"/>
                </a:lnTo>
                <a:lnTo>
                  <a:pt x="63330" y="41210"/>
                </a:lnTo>
                <a:lnTo>
                  <a:pt x="63330" y="41220"/>
                </a:lnTo>
                <a:lnTo>
                  <a:pt x="63330" y="41230"/>
                </a:lnTo>
                <a:lnTo>
                  <a:pt x="63330" y="41240"/>
                </a:lnTo>
                <a:lnTo>
                  <a:pt x="63330" y="41250"/>
                </a:lnTo>
                <a:lnTo>
                  <a:pt x="63330" y="41260"/>
                </a:lnTo>
                <a:lnTo>
                  <a:pt x="63330" y="41270"/>
                </a:lnTo>
                <a:lnTo>
                  <a:pt x="63330" y="41280"/>
                </a:lnTo>
                <a:lnTo>
                  <a:pt x="63330" y="41290"/>
                </a:lnTo>
                <a:lnTo>
                  <a:pt x="63330" y="41300"/>
                </a:lnTo>
                <a:lnTo>
                  <a:pt x="63330" y="41310"/>
                </a:lnTo>
                <a:lnTo>
                  <a:pt x="63330" y="41320"/>
                </a:lnTo>
                <a:lnTo>
                  <a:pt x="63320" y="41320"/>
                </a:lnTo>
                <a:lnTo>
                  <a:pt x="63310" y="41320"/>
                </a:lnTo>
                <a:lnTo>
                  <a:pt x="63300" y="41320"/>
                </a:lnTo>
                <a:lnTo>
                  <a:pt x="63290" y="41320"/>
                </a:lnTo>
                <a:lnTo>
                  <a:pt x="63280" y="41320"/>
                </a:lnTo>
                <a:lnTo>
                  <a:pt x="63270" y="41320"/>
                </a:lnTo>
                <a:lnTo>
                  <a:pt x="63260" y="41320"/>
                </a:lnTo>
                <a:lnTo>
                  <a:pt x="63250" y="41320"/>
                </a:lnTo>
                <a:lnTo>
                  <a:pt x="63250" y="41310"/>
                </a:lnTo>
                <a:lnTo>
                  <a:pt x="63240" y="41310"/>
                </a:lnTo>
                <a:lnTo>
                  <a:pt x="63240" y="41300"/>
                </a:lnTo>
                <a:lnTo>
                  <a:pt x="63230" y="41300"/>
                </a:lnTo>
                <a:lnTo>
                  <a:pt x="63230" y="41290"/>
                </a:lnTo>
                <a:lnTo>
                  <a:pt x="63230" y="41280"/>
                </a:lnTo>
                <a:lnTo>
                  <a:pt x="63220" y="41280"/>
                </a:lnTo>
                <a:lnTo>
                  <a:pt x="63220" y="41270"/>
                </a:lnTo>
                <a:lnTo>
                  <a:pt x="63220" y="41260"/>
                </a:lnTo>
                <a:lnTo>
                  <a:pt x="63220" y="41250"/>
                </a:lnTo>
                <a:lnTo>
                  <a:pt x="63210" y="41250"/>
                </a:lnTo>
                <a:lnTo>
                  <a:pt x="63210" y="41240"/>
                </a:lnTo>
                <a:lnTo>
                  <a:pt x="63200" y="41240"/>
                </a:lnTo>
                <a:lnTo>
                  <a:pt x="63190" y="41240"/>
                </a:lnTo>
                <a:lnTo>
                  <a:pt x="63180" y="41240"/>
                </a:lnTo>
                <a:lnTo>
                  <a:pt x="63180" y="41250"/>
                </a:lnTo>
                <a:lnTo>
                  <a:pt x="63170" y="41250"/>
                </a:lnTo>
                <a:lnTo>
                  <a:pt x="63160" y="41250"/>
                </a:lnTo>
                <a:lnTo>
                  <a:pt x="63150" y="41250"/>
                </a:lnTo>
                <a:lnTo>
                  <a:pt x="63140" y="41250"/>
                </a:lnTo>
                <a:lnTo>
                  <a:pt x="63140" y="41260"/>
                </a:lnTo>
                <a:lnTo>
                  <a:pt x="63130" y="41260"/>
                </a:lnTo>
                <a:lnTo>
                  <a:pt x="63130" y="41270"/>
                </a:lnTo>
                <a:lnTo>
                  <a:pt x="63120" y="41280"/>
                </a:lnTo>
                <a:lnTo>
                  <a:pt x="63130" y="41280"/>
                </a:lnTo>
                <a:lnTo>
                  <a:pt x="63120" y="41280"/>
                </a:lnTo>
                <a:lnTo>
                  <a:pt x="63120" y="41290"/>
                </a:lnTo>
                <a:lnTo>
                  <a:pt x="63130" y="41290"/>
                </a:lnTo>
                <a:lnTo>
                  <a:pt x="63130" y="41300"/>
                </a:lnTo>
                <a:lnTo>
                  <a:pt x="63130" y="41310"/>
                </a:lnTo>
                <a:lnTo>
                  <a:pt x="63130" y="41320"/>
                </a:lnTo>
                <a:lnTo>
                  <a:pt x="63140" y="41330"/>
                </a:lnTo>
                <a:lnTo>
                  <a:pt x="63140" y="41340"/>
                </a:lnTo>
                <a:lnTo>
                  <a:pt x="63130" y="41340"/>
                </a:lnTo>
                <a:lnTo>
                  <a:pt x="63130" y="41350"/>
                </a:lnTo>
                <a:lnTo>
                  <a:pt x="63140" y="41350"/>
                </a:lnTo>
                <a:lnTo>
                  <a:pt x="63140" y="41360"/>
                </a:lnTo>
                <a:lnTo>
                  <a:pt x="63140" y="41370"/>
                </a:lnTo>
                <a:lnTo>
                  <a:pt x="63130" y="41370"/>
                </a:lnTo>
                <a:lnTo>
                  <a:pt x="63120" y="41380"/>
                </a:lnTo>
                <a:lnTo>
                  <a:pt x="63120" y="41390"/>
                </a:lnTo>
                <a:lnTo>
                  <a:pt x="63110" y="41390"/>
                </a:lnTo>
                <a:lnTo>
                  <a:pt x="63100" y="41390"/>
                </a:lnTo>
                <a:lnTo>
                  <a:pt x="63090" y="41390"/>
                </a:lnTo>
                <a:lnTo>
                  <a:pt x="63090" y="41400"/>
                </a:lnTo>
                <a:lnTo>
                  <a:pt x="63100" y="41400"/>
                </a:lnTo>
                <a:lnTo>
                  <a:pt x="63100" y="41410"/>
                </a:lnTo>
                <a:lnTo>
                  <a:pt x="63100" y="41420"/>
                </a:lnTo>
                <a:lnTo>
                  <a:pt x="63090" y="41420"/>
                </a:lnTo>
                <a:lnTo>
                  <a:pt x="63080" y="41430"/>
                </a:lnTo>
                <a:lnTo>
                  <a:pt x="63080" y="41420"/>
                </a:lnTo>
                <a:lnTo>
                  <a:pt x="63070" y="41420"/>
                </a:lnTo>
                <a:lnTo>
                  <a:pt x="63070" y="41430"/>
                </a:lnTo>
                <a:lnTo>
                  <a:pt x="63070" y="41440"/>
                </a:lnTo>
                <a:lnTo>
                  <a:pt x="63070" y="41450"/>
                </a:lnTo>
                <a:lnTo>
                  <a:pt x="63070" y="41460"/>
                </a:lnTo>
                <a:lnTo>
                  <a:pt x="63060" y="41460"/>
                </a:lnTo>
                <a:lnTo>
                  <a:pt x="63050" y="41470"/>
                </a:lnTo>
                <a:lnTo>
                  <a:pt x="63040" y="41470"/>
                </a:lnTo>
                <a:lnTo>
                  <a:pt x="63040" y="41480"/>
                </a:lnTo>
                <a:lnTo>
                  <a:pt x="63040" y="41490"/>
                </a:lnTo>
                <a:lnTo>
                  <a:pt x="63050" y="41490"/>
                </a:lnTo>
                <a:lnTo>
                  <a:pt x="63050" y="41500"/>
                </a:lnTo>
                <a:lnTo>
                  <a:pt x="63050" y="41510"/>
                </a:lnTo>
                <a:lnTo>
                  <a:pt x="63050" y="41520"/>
                </a:lnTo>
                <a:lnTo>
                  <a:pt x="63050" y="41530"/>
                </a:lnTo>
                <a:lnTo>
                  <a:pt x="63060" y="41530"/>
                </a:lnTo>
                <a:lnTo>
                  <a:pt x="63060" y="41540"/>
                </a:lnTo>
                <a:lnTo>
                  <a:pt x="63070" y="41540"/>
                </a:lnTo>
                <a:lnTo>
                  <a:pt x="63080" y="41540"/>
                </a:lnTo>
                <a:lnTo>
                  <a:pt x="63090" y="41550"/>
                </a:lnTo>
                <a:lnTo>
                  <a:pt x="63100" y="41550"/>
                </a:lnTo>
                <a:lnTo>
                  <a:pt x="63100" y="41560"/>
                </a:lnTo>
                <a:lnTo>
                  <a:pt x="63110" y="41570"/>
                </a:lnTo>
                <a:lnTo>
                  <a:pt x="63120" y="41580"/>
                </a:lnTo>
                <a:lnTo>
                  <a:pt x="63130" y="41580"/>
                </a:lnTo>
                <a:lnTo>
                  <a:pt x="63130" y="41590"/>
                </a:lnTo>
                <a:lnTo>
                  <a:pt x="63140" y="41590"/>
                </a:lnTo>
                <a:lnTo>
                  <a:pt x="63150" y="41590"/>
                </a:lnTo>
                <a:lnTo>
                  <a:pt x="63160" y="41590"/>
                </a:lnTo>
                <a:lnTo>
                  <a:pt x="63170" y="41590"/>
                </a:lnTo>
                <a:lnTo>
                  <a:pt x="63180" y="41590"/>
                </a:lnTo>
                <a:lnTo>
                  <a:pt x="63190" y="41590"/>
                </a:lnTo>
                <a:lnTo>
                  <a:pt x="63200" y="41590"/>
                </a:lnTo>
                <a:lnTo>
                  <a:pt x="63200" y="41580"/>
                </a:lnTo>
                <a:lnTo>
                  <a:pt x="63210" y="41580"/>
                </a:lnTo>
                <a:lnTo>
                  <a:pt x="63210" y="41570"/>
                </a:lnTo>
                <a:lnTo>
                  <a:pt x="63220" y="41570"/>
                </a:lnTo>
                <a:lnTo>
                  <a:pt x="63220" y="41580"/>
                </a:lnTo>
                <a:lnTo>
                  <a:pt x="63230" y="41580"/>
                </a:lnTo>
                <a:lnTo>
                  <a:pt x="63240" y="41580"/>
                </a:lnTo>
                <a:lnTo>
                  <a:pt x="63240" y="41570"/>
                </a:lnTo>
                <a:lnTo>
                  <a:pt x="63250" y="41560"/>
                </a:lnTo>
                <a:lnTo>
                  <a:pt x="63250" y="41550"/>
                </a:lnTo>
                <a:lnTo>
                  <a:pt x="63250" y="41540"/>
                </a:lnTo>
                <a:lnTo>
                  <a:pt x="63260" y="41540"/>
                </a:lnTo>
                <a:lnTo>
                  <a:pt x="63260" y="41530"/>
                </a:lnTo>
                <a:lnTo>
                  <a:pt x="63270" y="41530"/>
                </a:lnTo>
                <a:lnTo>
                  <a:pt x="63280" y="41530"/>
                </a:lnTo>
                <a:lnTo>
                  <a:pt x="63280" y="41540"/>
                </a:lnTo>
                <a:lnTo>
                  <a:pt x="63290" y="41540"/>
                </a:lnTo>
                <a:lnTo>
                  <a:pt x="63290" y="41550"/>
                </a:lnTo>
                <a:lnTo>
                  <a:pt x="63300" y="41550"/>
                </a:lnTo>
                <a:lnTo>
                  <a:pt x="63310" y="41550"/>
                </a:lnTo>
                <a:lnTo>
                  <a:pt x="63310" y="41540"/>
                </a:lnTo>
                <a:lnTo>
                  <a:pt x="63310" y="41530"/>
                </a:lnTo>
                <a:lnTo>
                  <a:pt x="63310" y="41520"/>
                </a:lnTo>
                <a:lnTo>
                  <a:pt x="63310" y="41510"/>
                </a:lnTo>
                <a:lnTo>
                  <a:pt x="63310" y="41500"/>
                </a:lnTo>
                <a:lnTo>
                  <a:pt x="63310" y="41490"/>
                </a:lnTo>
                <a:lnTo>
                  <a:pt x="63310" y="41480"/>
                </a:lnTo>
                <a:lnTo>
                  <a:pt x="63320" y="41480"/>
                </a:lnTo>
                <a:lnTo>
                  <a:pt x="63320" y="41470"/>
                </a:lnTo>
                <a:lnTo>
                  <a:pt x="63320" y="41480"/>
                </a:lnTo>
                <a:lnTo>
                  <a:pt x="63330" y="41480"/>
                </a:lnTo>
                <a:lnTo>
                  <a:pt x="63340" y="41480"/>
                </a:lnTo>
                <a:lnTo>
                  <a:pt x="63340" y="41490"/>
                </a:lnTo>
                <a:lnTo>
                  <a:pt x="63350" y="41490"/>
                </a:lnTo>
                <a:lnTo>
                  <a:pt x="63350" y="41500"/>
                </a:lnTo>
                <a:lnTo>
                  <a:pt x="63360" y="41500"/>
                </a:lnTo>
                <a:lnTo>
                  <a:pt x="63370" y="41500"/>
                </a:lnTo>
                <a:lnTo>
                  <a:pt x="63370" y="41510"/>
                </a:lnTo>
                <a:lnTo>
                  <a:pt x="63380" y="41510"/>
                </a:lnTo>
                <a:lnTo>
                  <a:pt x="63380" y="41520"/>
                </a:lnTo>
                <a:lnTo>
                  <a:pt x="63390" y="41520"/>
                </a:lnTo>
                <a:lnTo>
                  <a:pt x="63390" y="41530"/>
                </a:lnTo>
                <a:lnTo>
                  <a:pt x="63400" y="41530"/>
                </a:lnTo>
                <a:lnTo>
                  <a:pt x="63410" y="41540"/>
                </a:lnTo>
                <a:lnTo>
                  <a:pt x="63420" y="41540"/>
                </a:lnTo>
                <a:lnTo>
                  <a:pt x="63420" y="41550"/>
                </a:lnTo>
                <a:lnTo>
                  <a:pt x="63430" y="41550"/>
                </a:lnTo>
                <a:lnTo>
                  <a:pt x="63430" y="41540"/>
                </a:lnTo>
                <a:lnTo>
                  <a:pt x="63430" y="41530"/>
                </a:lnTo>
                <a:lnTo>
                  <a:pt x="63420" y="41530"/>
                </a:lnTo>
                <a:lnTo>
                  <a:pt x="63420" y="41520"/>
                </a:lnTo>
                <a:lnTo>
                  <a:pt x="63420" y="41510"/>
                </a:lnTo>
                <a:lnTo>
                  <a:pt x="63420" y="41500"/>
                </a:lnTo>
                <a:lnTo>
                  <a:pt x="63420" y="41490"/>
                </a:lnTo>
                <a:lnTo>
                  <a:pt x="63420" y="41480"/>
                </a:lnTo>
                <a:lnTo>
                  <a:pt x="63430" y="41480"/>
                </a:lnTo>
                <a:lnTo>
                  <a:pt x="63440" y="41480"/>
                </a:lnTo>
                <a:lnTo>
                  <a:pt x="63450" y="41480"/>
                </a:lnTo>
                <a:lnTo>
                  <a:pt x="63450" y="41470"/>
                </a:lnTo>
                <a:lnTo>
                  <a:pt x="63460" y="41470"/>
                </a:lnTo>
                <a:lnTo>
                  <a:pt x="63470" y="41470"/>
                </a:lnTo>
                <a:lnTo>
                  <a:pt x="63480" y="41470"/>
                </a:lnTo>
                <a:lnTo>
                  <a:pt x="63490" y="41470"/>
                </a:lnTo>
                <a:lnTo>
                  <a:pt x="63500" y="41470"/>
                </a:lnTo>
                <a:lnTo>
                  <a:pt x="63510" y="41470"/>
                </a:lnTo>
                <a:lnTo>
                  <a:pt x="63520" y="41470"/>
                </a:lnTo>
                <a:lnTo>
                  <a:pt x="63530" y="41470"/>
                </a:lnTo>
                <a:lnTo>
                  <a:pt x="63530" y="41480"/>
                </a:lnTo>
                <a:lnTo>
                  <a:pt x="63530" y="41490"/>
                </a:lnTo>
                <a:lnTo>
                  <a:pt x="63530" y="41500"/>
                </a:lnTo>
                <a:lnTo>
                  <a:pt x="63530" y="41510"/>
                </a:lnTo>
                <a:lnTo>
                  <a:pt x="63530" y="41520"/>
                </a:lnTo>
                <a:lnTo>
                  <a:pt x="63520" y="41520"/>
                </a:lnTo>
                <a:lnTo>
                  <a:pt x="63530" y="41530"/>
                </a:lnTo>
                <a:lnTo>
                  <a:pt x="63530" y="41540"/>
                </a:lnTo>
                <a:lnTo>
                  <a:pt x="63530" y="41550"/>
                </a:lnTo>
                <a:lnTo>
                  <a:pt x="63530" y="41560"/>
                </a:lnTo>
                <a:lnTo>
                  <a:pt x="63530" y="41570"/>
                </a:lnTo>
                <a:lnTo>
                  <a:pt x="63530" y="41580"/>
                </a:lnTo>
                <a:lnTo>
                  <a:pt x="63540" y="41580"/>
                </a:lnTo>
                <a:lnTo>
                  <a:pt x="63540" y="41590"/>
                </a:lnTo>
                <a:lnTo>
                  <a:pt x="63550" y="41590"/>
                </a:lnTo>
                <a:lnTo>
                  <a:pt x="63550" y="41600"/>
                </a:lnTo>
                <a:lnTo>
                  <a:pt x="63550" y="41610"/>
                </a:lnTo>
                <a:lnTo>
                  <a:pt x="63550" y="41620"/>
                </a:lnTo>
                <a:lnTo>
                  <a:pt x="63560" y="41630"/>
                </a:lnTo>
                <a:lnTo>
                  <a:pt x="63560" y="41640"/>
                </a:lnTo>
                <a:lnTo>
                  <a:pt x="63550" y="41640"/>
                </a:lnTo>
                <a:lnTo>
                  <a:pt x="63550" y="41650"/>
                </a:lnTo>
                <a:lnTo>
                  <a:pt x="63550" y="41660"/>
                </a:lnTo>
                <a:lnTo>
                  <a:pt x="63550" y="41670"/>
                </a:lnTo>
                <a:lnTo>
                  <a:pt x="63550" y="41680"/>
                </a:lnTo>
                <a:lnTo>
                  <a:pt x="63550" y="41690"/>
                </a:lnTo>
                <a:lnTo>
                  <a:pt x="63550" y="41700"/>
                </a:lnTo>
                <a:lnTo>
                  <a:pt x="63550" y="41710"/>
                </a:lnTo>
                <a:lnTo>
                  <a:pt x="63540" y="41710"/>
                </a:lnTo>
                <a:lnTo>
                  <a:pt x="63540" y="41720"/>
                </a:lnTo>
                <a:lnTo>
                  <a:pt x="63540" y="41730"/>
                </a:lnTo>
                <a:lnTo>
                  <a:pt x="63540" y="41740"/>
                </a:lnTo>
                <a:lnTo>
                  <a:pt x="63540" y="41750"/>
                </a:lnTo>
                <a:lnTo>
                  <a:pt x="63540" y="41760"/>
                </a:lnTo>
                <a:lnTo>
                  <a:pt x="63540" y="41770"/>
                </a:lnTo>
                <a:lnTo>
                  <a:pt x="63530" y="41780"/>
                </a:lnTo>
                <a:lnTo>
                  <a:pt x="63530" y="41790"/>
                </a:lnTo>
                <a:lnTo>
                  <a:pt x="63520" y="41790"/>
                </a:lnTo>
                <a:lnTo>
                  <a:pt x="63520" y="41780"/>
                </a:lnTo>
                <a:lnTo>
                  <a:pt x="63510" y="41770"/>
                </a:lnTo>
                <a:lnTo>
                  <a:pt x="63510" y="41760"/>
                </a:lnTo>
                <a:lnTo>
                  <a:pt x="63510" y="41750"/>
                </a:lnTo>
                <a:lnTo>
                  <a:pt x="63510" y="41740"/>
                </a:lnTo>
                <a:lnTo>
                  <a:pt x="63500" y="41740"/>
                </a:lnTo>
                <a:lnTo>
                  <a:pt x="63500" y="41730"/>
                </a:lnTo>
                <a:lnTo>
                  <a:pt x="63500" y="41720"/>
                </a:lnTo>
                <a:lnTo>
                  <a:pt x="63490" y="41720"/>
                </a:lnTo>
                <a:lnTo>
                  <a:pt x="63490" y="4171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80" y="41700"/>
                </a:lnTo>
                <a:lnTo>
                  <a:pt x="63490" y="41700"/>
                </a:lnTo>
                <a:lnTo>
                  <a:pt x="63490" y="41690"/>
                </a:lnTo>
                <a:lnTo>
                  <a:pt x="63480" y="41690"/>
                </a:lnTo>
                <a:lnTo>
                  <a:pt x="63480" y="41680"/>
                </a:lnTo>
                <a:lnTo>
                  <a:pt x="63480" y="41670"/>
                </a:lnTo>
                <a:lnTo>
                  <a:pt x="63470" y="41670"/>
                </a:lnTo>
                <a:lnTo>
                  <a:pt x="63460" y="41670"/>
                </a:lnTo>
                <a:lnTo>
                  <a:pt x="63450" y="41670"/>
                </a:lnTo>
                <a:lnTo>
                  <a:pt x="63440" y="41670"/>
                </a:lnTo>
                <a:lnTo>
                  <a:pt x="63430" y="41670"/>
                </a:lnTo>
                <a:lnTo>
                  <a:pt x="63420" y="41670"/>
                </a:lnTo>
                <a:lnTo>
                  <a:pt x="63410" y="41670"/>
                </a:lnTo>
                <a:lnTo>
                  <a:pt x="63410" y="41680"/>
                </a:lnTo>
                <a:lnTo>
                  <a:pt x="63400" y="41680"/>
                </a:lnTo>
                <a:lnTo>
                  <a:pt x="63390" y="41680"/>
                </a:lnTo>
                <a:lnTo>
                  <a:pt x="63380" y="41680"/>
                </a:lnTo>
                <a:lnTo>
                  <a:pt x="63370" y="41680"/>
                </a:lnTo>
                <a:lnTo>
                  <a:pt x="63370" y="41690"/>
                </a:lnTo>
                <a:lnTo>
                  <a:pt x="63370" y="41700"/>
                </a:lnTo>
                <a:lnTo>
                  <a:pt x="63370" y="41710"/>
                </a:lnTo>
                <a:lnTo>
                  <a:pt x="63360" y="41700"/>
                </a:lnTo>
                <a:lnTo>
                  <a:pt x="63350" y="41700"/>
                </a:lnTo>
                <a:lnTo>
                  <a:pt x="63340" y="41700"/>
                </a:lnTo>
                <a:lnTo>
                  <a:pt x="63340" y="41710"/>
                </a:lnTo>
                <a:lnTo>
                  <a:pt x="63340" y="41720"/>
                </a:lnTo>
                <a:lnTo>
                  <a:pt x="63330" y="41720"/>
                </a:lnTo>
                <a:lnTo>
                  <a:pt x="63330" y="41730"/>
                </a:lnTo>
                <a:lnTo>
                  <a:pt x="63330" y="41740"/>
                </a:lnTo>
                <a:lnTo>
                  <a:pt x="63320" y="41740"/>
                </a:lnTo>
                <a:lnTo>
                  <a:pt x="63310" y="41740"/>
                </a:lnTo>
                <a:lnTo>
                  <a:pt x="63300" y="41740"/>
                </a:lnTo>
                <a:lnTo>
                  <a:pt x="63290" y="41740"/>
                </a:lnTo>
                <a:lnTo>
                  <a:pt x="63280" y="41740"/>
                </a:lnTo>
                <a:lnTo>
                  <a:pt x="63270" y="41740"/>
                </a:lnTo>
                <a:lnTo>
                  <a:pt x="63260" y="41740"/>
                </a:lnTo>
                <a:lnTo>
                  <a:pt x="63250" y="41740"/>
                </a:lnTo>
                <a:lnTo>
                  <a:pt x="63240" y="41740"/>
                </a:lnTo>
                <a:lnTo>
                  <a:pt x="63230" y="41740"/>
                </a:lnTo>
                <a:lnTo>
                  <a:pt x="63220" y="41740"/>
                </a:lnTo>
                <a:lnTo>
                  <a:pt x="63210" y="41740"/>
                </a:lnTo>
                <a:lnTo>
                  <a:pt x="63210" y="41730"/>
                </a:lnTo>
                <a:lnTo>
                  <a:pt x="63210" y="41740"/>
                </a:lnTo>
                <a:lnTo>
                  <a:pt x="63200" y="41740"/>
                </a:lnTo>
                <a:lnTo>
                  <a:pt x="63190" y="41740"/>
                </a:lnTo>
                <a:lnTo>
                  <a:pt x="63190" y="41730"/>
                </a:lnTo>
                <a:lnTo>
                  <a:pt x="63180" y="41730"/>
                </a:lnTo>
                <a:lnTo>
                  <a:pt x="63170" y="41730"/>
                </a:lnTo>
                <a:lnTo>
                  <a:pt x="63160" y="41730"/>
                </a:lnTo>
                <a:lnTo>
                  <a:pt x="63160" y="41740"/>
                </a:lnTo>
                <a:lnTo>
                  <a:pt x="63150" y="41740"/>
                </a:lnTo>
                <a:lnTo>
                  <a:pt x="63140" y="41740"/>
                </a:lnTo>
                <a:lnTo>
                  <a:pt x="63130" y="41740"/>
                </a:lnTo>
                <a:lnTo>
                  <a:pt x="63140" y="41750"/>
                </a:lnTo>
                <a:lnTo>
                  <a:pt x="63130" y="41750"/>
                </a:lnTo>
                <a:lnTo>
                  <a:pt x="63130" y="41760"/>
                </a:lnTo>
                <a:lnTo>
                  <a:pt x="63130" y="41770"/>
                </a:lnTo>
                <a:lnTo>
                  <a:pt x="63130" y="41780"/>
                </a:lnTo>
                <a:lnTo>
                  <a:pt x="63130" y="41790"/>
                </a:lnTo>
                <a:lnTo>
                  <a:pt x="63130" y="41800"/>
                </a:lnTo>
                <a:lnTo>
                  <a:pt x="63140" y="41810"/>
                </a:lnTo>
                <a:lnTo>
                  <a:pt x="63130" y="41810"/>
                </a:lnTo>
                <a:lnTo>
                  <a:pt x="63130" y="41820"/>
                </a:lnTo>
                <a:lnTo>
                  <a:pt x="63120" y="41820"/>
                </a:lnTo>
                <a:lnTo>
                  <a:pt x="63110" y="41810"/>
                </a:lnTo>
                <a:lnTo>
                  <a:pt x="63100" y="41810"/>
                </a:lnTo>
                <a:lnTo>
                  <a:pt x="63090" y="41810"/>
                </a:lnTo>
                <a:lnTo>
                  <a:pt x="63080" y="41810"/>
                </a:lnTo>
                <a:lnTo>
                  <a:pt x="63070" y="41810"/>
                </a:lnTo>
                <a:lnTo>
                  <a:pt x="63060" y="41810"/>
                </a:lnTo>
                <a:lnTo>
                  <a:pt x="63050" y="41810"/>
                </a:lnTo>
                <a:lnTo>
                  <a:pt x="63050" y="41800"/>
                </a:lnTo>
                <a:lnTo>
                  <a:pt x="63040" y="41800"/>
                </a:lnTo>
                <a:lnTo>
                  <a:pt x="63040" y="41810"/>
                </a:lnTo>
                <a:lnTo>
                  <a:pt x="63040" y="41820"/>
                </a:lnTo>
                <a:lnTo>
                  <a:pt x="63030" y="41820"/>
                </a:lnTo>
                <a:lnTo>
                  <a:pt x="63030" y="41830"/>
                </a:lnTo>
                <a:lnTo>
                  <a:pt x="63030" y="41840"/>
                </a:lnTo>
                <a:lnTo>
                  <a:pt x="63030" y="41850"/>
                </a:lnTo>
                <a:lnTo>
                  <a:pt x="63030" y="41860"/>
                </a:lnTo>
                <a:lnTo>
                  <a:pt x="63030" y="41870"/>
                </a:lnTo>
                <a:lnTo>
                  <a:pt x="63020" y="41870"/>
                </a:lnTo>
                <a:lnTo>
                  <a:pt x="63020" y="41880"/>
                </a:lnTo>
                <a:lnTo>
                  <a:pt x="63020" y="41890"/>
                </a:lnTo>
                <a:lnTo>
                  <a:pt x="63020" y="41900"/>
                </a:lnTo>
                <a:lnTo>
                  <a:pt x="63020" y="41910"/>
                </a:lnTo>
                <a:lnTo>
                  <a:pt x="63020" y="41920"/>
                </a:lnTo>
                <a:lnTo>
                  <a:pt x="63020" y="41950"/>
                </a:lnTo>
                <a:lnTo>
                  <a:pt x="63020" y="41960"/>
                </a:lnTo>
                <a:lnTo>
                  <a:pt x="63020" y="41970"/>
                </a:lnTo>
                <a:lnTo>
                  <a:pt x="63010" y="41980"/>
                </a:lnTo>
                <a:lnTo>
                  <a:pt x="63010" y="41990"/>
                </a:lnTo>
                <a:lnTo>
                  <a:pt x="63010" y="42000"/>
                </a:lnTo>
                <a:lnTo>
                  <a:pt x="63020" y="42010"/>
                </a:lnTo>
                <a:lnTo>
                  <a:pt x="63020" y="42020"/>
                </a:lnTo>
                <a:lnTo>
                  <a:pt x="63030" y="42020"/>
                </a:lnTo>
                <a:lnTo>
                  <a:pt x="63030" y="42030"/>
                </a:lnTo>
                <a:lnTo>
                  <a:pt x="63030" y="42040"/>
                </a:lnTo>
                <a:lnTo>
                  <a:pt x="63040" y="42040"/>
                </a:lnTo>
                <a:lnTo>
                  <a:pt x="63040" y="42050"/>
                </a:lnTo>
                <a:lnTo>
                  <a:pt x="63040" y="42060"/>
                </a:lnTo>
                <a:lnTo>
                  <a:pt x="63030" y="42060"/>
                </a:lnTo>
                <a:lnTo>
                  <a:pt x="63030" y="42070"/>
                </a:lnTo>
                <a:lnTo>
                  <a:pt x="63020" y="42070"/>
                </a:lnTo>
                <a:lnTo>
                  <a:pt x="63020" y="42080"/>
                </a:lnTo>
                <a:lnTo>
                  <a:pt x="63020" y="42090"/>
                </a:lnTo>
                <a:lnTo>
                  <a:pt x="63020" y="42100"/>
                </a:lnTo>
                <a:lnTo>
                  <a:pt x="63020" y="42110"/>
                </a:lnTo>
                <a:lnTo>
                  <a:pt x="63020" y="42120"/>
                </a:lnTo>
                <a:lnTo>
                  <a:pt x="63010" y="42120"/>
                </a:lnTo>
                <a:lnTo>
                  <a:pt x="63010" y="42130"/>
                </a:lnTo>
                <a:lnTo>
                  <a:pt x="63010" y="42140"/>
                </a:lnTo>
                <a:lnTo>
                  <a:pt x="63010" y="42150"/>
                </a:lnTo>
                <a:lnTo>
                  <a:pt x="63010" y="42160"/>
                </a:lnTo>
                <a:lnTo>
                  <a:pt x="63010" y="42170"/>
                </a:lnTo>
                <a:lnTo>
                  <a:pt x="63010" y="42180"/>
                </a:lnTo>
                <a:lnTo>
                  <a:pt x="63010" y="42190"/>
                </a:lnTo>
                <a:lnTo>
                  <a:pt x="63000" y="42190"/>
                </a:lnTo>
                <a:lnTo>
                  <a:pt x="62990" y="42190"/>
                </a:lnTo>
                <a:lnTo>
                  <a:pt x="62980" y="42190"/>
                </a:lnTo>
                <a:lnTo>
                  <a:pt x="62970" y="42190"/>
                </a:lnTo>
                <a:lnTo>
                  <a:pt x="62960" y="42190"/>
                </a:lnTo>
                <a:lnTo>
                  <a:pt x="62950" y="42190"/>
                </a:lnTo>
                <a:lnTo>
                  <a:pt x="62950" y="42180"/>
                </a:lnTo>
                <a:lnTo>
                  <a:pt x="62940" y="42170"/>
                </a:lnTo>
                <a:lnTo>
                  <a:pt x="62940" y="42160"/>
                </a:lnTo>
                <a:lnTo>
                  <a:pt x="62930" y="42160"/>
                </a:lnTo>
                <a:lnTo>
                  <a:pt x="62930" y="42170"/>
                </a:lnTo>
                <a:lnTo>
                  <a:pt x="62920" y="42170"/>
                </a:lnTo>
                <a:lnTo>
                  <a:pt x="62920" y="42160"/>
                </a:lnTo>
                <a:lnTo>
                  <a:pt x="62910" y="42160"/>
                </a:lnTo>
                <a:lnTo>
                  <a:pt x="62900" y="42160"/>
                </a:lnTo>
                <a:lnTo>
                  <a:pt x="62900" y="42170"/>
                </a:lnTo>
                <a:lnTo>
                  <a:pt x="62900" y="42180"/>
                </a:lnTo>
                <a:lnTo>
                  <a:pt x="62900" y="42190"/>
                </a:lnTo>
                <a:lnTo>
                  <a:pt x="62900" y="42200"/>
                </a:lnTo>
                <a:lnTo>
                  <a:pt x="62900" y="42210"/>
                </a:lnTo>
                <a:lnTo>
                  <a:pt x="62900" y="42220"/>
                </a:lnTo>
                <a:lnTo>
                  <a:pt x="62900" y="42230"/>
                </a:lnTo>
                <a:lnTo>
                  <a:pt x="62900" y="42240"/>
                </a:lnTo>
                <a:lnTo>
                  <a:pt x="62900" y="42250"/>
                </a:lnTo>
                <a:lnTo>
                  <a:pt x="62910" y="42250"/>
                </a:lnTo>
                <a:lnTo>
                  <a:pt x="62910" y="42260"/>
                </a:lnTo>
                <a:lnTo>
                  <a:pt x="62910" y="42270"/>
                </a:lnTo>
                <a:lnTo>
                  <a:pt x="62910" y="42280"/>
                </a:lnTo>
                <a:lnTo>
                  <a:pt x="62910" y="42290"/>
                </a:lnTo>
                <a:lnTo>
                  <a:pt x="62920" y="42290"/>
                </a:lnTo>
                <a:lnTo>
                  <a:pt x="62920" y="42300"/>
                </a:lnTo>
                <a:lnTo>
                  <a:pt x="62910" y="42310"/>
                </a:lnTo>
                <a:lnTo>
                  <a:pt x="62900" y="42310"/>
                </a:lnTo>
                <a:lnTo>
                  <a:pt x="62890" y="42310"/>
                </a:lnTo>
                <a:lnTo>
                  <a:pt x="62880" y="42310"/>
                </a:lnTo>
                <a:lnTo>
                  <a:pt x="62870" y="42310"/>
                </a:lnTo>
                <a:lnTo>
                  <a:pt x="62870" y="42320"/>
                </a:lnTo>
                <a:lnTo>
                  <a:pt x="62860" y="42320"/>
                </a:lnTo>
                <a:lnTo>
                  <a:pt x="62860" y="42330"/>
                </a:lnTo>
                <a:lnTo>
                  <a:pt x="62850" y="42330"/>
                </a:lnTo>
                <a:lnTo>
                  <a:pt x="62840" y="42330"/>
                </a:lnTo>
                <a:lnTo>
                  <a:pt x="62830" y="42330"/>
                </a:lnTo>
                <a:lnTo>
                  <a:pt x="62820" y="42340"/>
                </a:lnTo>
                <a:lnTo>
                  <a:pt x="62830" y="42340"/>
                </a:lnTo>
                <a:lnTo>
                  <a:pt x="62830" y="42350"/>
                </a:lnTo>
                <a:lnTo>
                  <a:pt x="62830" y="42360"/>
                </a:lnTo>
                <a:lnTo>
                  <a:pt x="62830" y="42370"/>
                </a:lnTo>
                <a:lnTo>
                  <a:pt x="62830" y="42380"/>
                </a:lnTo>
                <a:lnTo>
                  <a:pt x="62830" y="42390"/>
                </a:lnTo>
                <a:lnTo>
                  <a:pt x="62830" y="42400"/>
                </a:lnTo>
                <a:lnTo>
                  <a:pt x="62830" y="42410"/>
                </a:lnTo>
                <a:lnTo>
                  <a:pt x="62840" y="42420"/>
                </a:lnTo>
                <a:lnTo>
                  <a:pt x="62840" y="42430"/>
                </a:lnTo>
                <a:lnTo>
                  <a:pt x="62850" y="42430"/>
                </a:lnTo>
                <a:lnTo>
                  <a:pt x="62860" y="42430"/>
                </a:lnTo>
                <a:lnTo>
                  <a:pt x="62870" y="42430"/>
                </a:lnTo>
                <a:lnTo>
                  <a:pt x="62880" y="42430"/>
                </a:lnTo>
                <a:lnTo>
                  <a:pt x="62890" y="42430"/>
                </a:lnTo>
                <a:lnTo>
                  <a:pt x="62900" y="42430"/>
                </a:lnTo>
                <a:lnTo>
                  <a:pt x="62910" y="42430"/>
                </a:lnTo>
                <a:lnTo>
                  <a:pt x="62910" y="42420"/>
                </a:lnTo>
                <a:lnTo>
                  <a:pt x="62920" y="42410"/>
                </a:lnTo>
                <a:lnTo>
                  <a:pt x="62930" y="42410"/>
                </a:lnTo>
                <a:lnTo>
                  <a:pt x="62940" y="42410"/>
                </a:lnTo>
                <a:lnTo>
                  <a:pt x="62950" y="42410"/>
                </a:lnTo>
                <a:lnTo>
                  <a:pt x="62960" y="42410"/>
                </a:lnTo>
                <a:lnTo>
                  <a:pt x="62960" y="42420"/>
                </a:lnTo>
                <a:lnTo>
                  <a:pt x="62960" y="42430"/>
                </a:lnTo>
                <a:lnTo>
                  <a:pt x="62970" y="42440"/>
                </a:lnTo>
                <a:lnTo>
                  <a:pt x="62960" y="42450"/>
                </a:lnTo>
                <a:lnTo>
                  <a:pt x="62960" y="42460"/>
                </a:lnTo>
                <a:lnTo>
                  <a:pt x="62960" y="42470"/>
                </a:lnTo>
                <a:lnTo>
                  <a:pt x="62960" y="42480"/>
                </a:lnTo>
                <a:lnTo>
                  <a:pt x="62970" y="42480"/>
                </a:lnTo>
                <a:lnTo>
                  <a:pt x="62970" y="42490"/>
                </a:lnTo>
                <a:lnTo>
                  <a:pt x="62970" y="4250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70" y="42510"/>
                </a:lnTo>
                <a:lnTo>
                  <a:pt x="62960" y="42510"/>
                </a:lnTo>
                <a:lnTo>
                  <a:pt x="62960" y="42520"/>
                </a:lnTo>
                <a:lnTo>
                  <a:pt x="62960" y="42530"/>
                </a:lnTo>
                <a:lnTo>
                  <a:pt x="62960" y="42540"/>
                </a:lnTo>
                <a:lnTo>
                  <a:pt x="62960" y="42550"/>
                </a:lnTo>
                <a:lnTo>
                  <a:pt x="62960" y="4256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60" y="42570"/>
                </a:lnTo>
                <a:lnTo>
                  <a:pt x="62970" y="42570"/>
                </a:lnTo>
                <a:lnTo>
                  <a:pt x="62970" y="42580"/>
                </a:lnTo>
                <a:lnTo>
                  <a:pt x="62970" y="42590"/>
                </a:lnTo>
                <a:lnTo>
                  <a:pt x="62970" y="42600"/>
                </a:lnTo>
                <a:lnTo>
                  <a:pt x="62970" y="42610"/>
                </a:lnTo>
                <a:lnTo>
                  <a:pt x="62960" y="42620"/>
                </a:lnTo>
                <a:lnTo>
                  <a:pt x="62960" y="42630"/>
                </a:lnTo>
                <a:lnTo>
                  <a:pt x="62960" y="42640"/>
                </a:lnTo>
                <a:lnTo>
                  <a:pt x="62960" y="42650"/>
                </a:lnTo>
                <a:lnTo>
                  <a:pt x="62960" y="42660"/>
                </a:lnTo>
                <a:lnTo>
                  <a:pt x="62960" y="42670"/>
                </a:lnTo>
                <a:lnTo>
                  <a:pt x="62960" y="42680"/>
                </a:lnTo>
                <a:lnTo>
                  <a:pt x="62970" y="42680"/>
                </a:lnTo>
                <a:lnTo>
                  <a:pt x="62980" y="42680"/>
                </a:lnTo>
                <a:lnTo>
                  <a:pt x="62990" y="42680"/>
                </a:lnTo>
                <a:lnTo>
                  <a:pt x="62990" y="42690"/>
                </a:lnTo>
                <a:lnTo>
                  <a:pt x="63000" y="42690"/>
                </a:lnTo>
                <a:lnTo>
                  <a:pt x="63010" y="42690"/>
                </a:lnTo>
                <a:lnTo>
                  <a:pt x="63020" y="42690"/>
                </a:lnTo>
                <a:lnTo>
                  <a:pt x="63030" y="42690"/>
                </a:lnTo>
                <a:lnTo>
                  <a:pt x="63030" y="42700"/>
                </a:lnTo>
                <a:lnTo>
                  <a:pt x="63040" y="42700"/>
                </a:lnTo>
                <a:lnTo>
                  <a:pt x="63050" y="42700"/>
                </a:lnTo>
                <a:lnTo>
                  <a:pt x="63060" y="42700"/>
                </a:lnTo>
                <a:lnTo>
                  <a:pt x="63070" y="42700"/>
                </a:lnTo>
                <a:lnTo>
                  <a:pt x="63080" y="42700"/>
                </a:lnTo>
                <a:lnTo>
                  <a:pt x="63090" y="42700"/>
                </a:lnTo>
                <a:lnTo>
                  <a:pt x="63090" y="42710"/>
                </a:lnTo>
                <a:lnTo>
                  <a:pt x="63100" y="42710"/>
                </a:lnTo>
                <a:lnTo>
                  <a:pt x="63110" y="42710"/>
                </a:lnTo>
                <a:lnTo>
                  <a:pt x="63120" y="42710"/>
                </a:lnTo>
                <a:lnTo>
                  <a:pt x="63130" y="42710"/>
                </a:lnTo>
                <a:lnTo>
                  <a:pt x="63140" y="42710"/>
                </a:lnTo>
                <a:lnTo>
                  <a:pt x="63150" y="42710"/>
                </a:lnTo>
                <a:lnTo>
                  <a:pt x="63160" y="42710"/>
                </a:lnTo>
                <a:lnTo>
                  <a:pt x="63160" y="42720"/>
                </a:lnTo>
                <a:lnTo>
                  <a:pt x="63170" y="42720"/>
                </a:lnTo>
                <a:lnTo>
                  <a:pt x="63170" y="42730"/>
                </a:lnTo>
                <a:lnTo>
                  <a:pt x="63170" y="42740"/>
                </a:lnTo>
                <a:lnTo>
                  <a:pt x="63180" y="42740"/>
                </a:lnTo>
                <a:lnTo>
                  <a:pt x="63190" y="42740"/>
                </a:lnTo>
                <a:lnTo>
                  <a:pt x="63190" y="42750"/>
                </a:lnTo>
                <a:lnTo>
                  <a:pt x="63200" y="42750"/>
                </a:lnTo>
                <a:lnTo>
                  <a:pt x="63210" y="42750"/>
                </a:lnTo>
                <a:lnTo>
                  <a:pt x="63220" y="42750"/>
                </a:lnTo>
                <a:lnTo>
                  <a:pt x="63230" y="42750"/>
                </a:lnTo>
                <a:lnTo>
                  <a:pt x="63240" y="42750"/>
                </a:lnTo>
                <a:lnTo>
                  <a:pt x="63240" y="42760"/>
                </a:lnTo>
                <a:lnTo>
                  <a:pt x="63250" y="42760"/>
                </a:lnTo>
                <a:lnTo>
                  <a:pt x="63250" y="42770"/>
                </a:lnTo>
                <a:lnTo>
                  <a:pt x="63250" y="42780"/>
                </a:lnTo>
                <a:lnTo>
                  <a:pt x="63250" y="42790"/>
                </a:lnTo>
                <a:lnTo>
                  <a:pt x="63240" y="42790"/>
                </a:lnTo>
                <a:lnTo>
                  <a:pt x="63240" y="42800"/>
                </a:lnTo>
                <a:lnTo>
                  <a:pt x="63230" y="42800"/>
                </a:lnTo>
                <a:lnTo>
                  <a:pt x="63230" y="42810"/>
                </a:lnTo>
                <a:lnTo>
                  <a:pt x="63220" y="42810"/>
                </a:lnTo>
                <a:lnTo>
                  <a:pt x="63210" y="42810"/>
                </a:lnTo>
                <a:lnTo>
                  <a:pt x="63200" y="42810"/>
                </a:lnTo>
                <a:lnTo>
                  <a:pt x="63200" y="42800"/>
                </a:lnTo>
                <a:lnTo>
                  <a:pt x="63190" y="42800"/>
                </a:lnTo>
                <a:lnTo>
                  <a:pt x="63180" y="42790"/>
                </a:lnTo>
                <a:lnTo>
                  <a:pt x="63170" y="42790"/>
                </a:lnTo>
                <a:lnTo>
                  <a:pt x="63160" y="42790"/>
                </a:lnTo>
                <a:lnTo>
                  <a:pt x="63150" y="42780"/>
                </a:lnTo>
                <a:lnTo>
                  <a:pt x="63140" y="42780"/>
                </a:lnTo>
                <a:lnTo>
                  <a:pt x="63130" y="42780"/>
                </a:lnTo>
                <a:lnTo>
                  <a:pt x="63120" y="42780"/>
                </a:lnTo>
                <a:lnTo>
                  <a:pt x="63120" y="42790"/>
                </a:lnTo>
                <a:lnTo>
                  <a:pt x="63120" y="42800"/>
                </a:lnTo>
                <a:lnTo>
                  <a:pt x="63120" y="42810"/>
                </a:lnTo>
                <a:lnTo>
                  <a:pt x="63130" y="42810"/>
                </a:lnTo>
                <a:lnTo>
                  <a:pt x="63130" y="42820"/>
                </a:lnTo>
                <a:lnTo>
                  <a:pt x="63130" y="42830"/>
                </a:lnTo>
                <a:lnTo>
                  <a:pt x="63130" y="42840"/>
                </a:lnTo>
                <a:lnTo>
                  <a:pt x="63130" y="42850"/>
                </a:lnTo>
                <a:lnTo>
                  <a:pt x="63140" y="42860"/>
                </a:lnTo>
                <a:lnTo>
                  <a:pt x="63130" y="42860"/>
                </a:lnTo>
                <a:lnTo>
                  <a:pt x="63130" y="42870"/>
                </a:lnTo>
                <a:lnTo>
                  <a:pt x="63120" y="42870"/>
                </a:lnTo>
                <a:lnTo>
                  <a:pt x="63110" y="42870"/>
                </a:lnTo>
                <a:lnTo>
                  <a:pt x="63110" y="42860"/>
                </a:lnTo>
                <a:lnTo>
                  <a:pt x="63100" y="42860"/>
                </a:lnTo>
                <a:lnTo>
                  <a:pt x="63090" y="42860"/>
                </a:lnTo>
                <a:lnTo>
                  <a:pt x="63080" y="42860"/>
                </a:lnTo>
                <a:lnTo>
                  <a:pt x="63070" y="42860"/>
                </a:lnTo>
                <a:lnTo>
                  <a:pt x="63060" y="42860"/>
                </a:lnTo>
                <a:lnTo>
                  <a:pt x="63050" y="42860"/>
                </a:lnTo>
                <a:lnTo>
                  <a:pt x="63040" y="42860"/>
                </a:lnTo>
                <a:lnTo>
                  <a:pt x="63030" y="42860"/>
                </a:lnTo>
                <a:lnTo>
                  <a:pt x="63020" y="42860"/>
                </a:lnTo>
                <a:lnTo>
                  <a:pt x="63010" y="42860"/>
                </a:lnTo>
                <a:lnTo>
                  <a:pt x="63010" y="42850"/>
                </a:lnTo>
                <a:lnTo>
                  <a:pt x="63000" y="42850"/>
                </a:lnTo>
                <a:lnTo>
                  <a:pt x="62990" y="42850"/>
                </a:lnTo>
                <a:lnTo>
                  <a:pt x="62980" y="42850"/>
                </a:lnTo>
                <a:lnTo>
                  <a:pt x="62970" y="42850"/>
                </a:lnTo>
                <a:lnTo>
                  <a:pt x="62960" y="42850"/>
                </a:lnTo>
                <a:lnTo>
                  <a:pt x="62950" y="42850"/>
                </a:lnTo>
                <a:lnTo>
                  <a:pt x="62950" y="42860"/>
                </a:lnTo>
                <a:lnTo>
                  <a:pt x="62940" y="42860"/>
                </a:lnTo>
                <a:lnTo>
                  <a:pt x="62940" y="42870"/>
                </a:lnTo>
                <a:lnTo>
                  <a:pt x="62940" y="42880"/>
                </a:lnTo>
                <a:lnTo>
                  <a:pt x="62940" y="42890"/>
                </a:lnTo>
                <a:lnTo>
                  <a:pt x="62940" y="42900"/>
                </a:lnTo>
                <a:lnTo>
                  <a:pt x="62940" y="42910"/>
                </a:lnTo>
                <a:lnTo>
                  <a:pt x="62940" y="42920"/>
                </a:lnTo>
                <a:lnTo>
                  <a:pt x="62940" y="42930"/>
                </a:lnTo>
                <a:lnTo>
                  <a:pt x="62940" y="42940"/>
                </a:lnTo>
                <a:lnTo>
                  <a:pt x="62940" y="42950"/>
                </a:lnTo>
                <a:lnTo>
                  <a:pt x="62930" y="42960"/>
                </a:lnTo>
                <a:lnTo>
                  <a:pt x="62930" y="42970"/>
                </a:lnTo>
                <a:lnTo>
                  <a:pt x="62930" y="42980"/>
                </a:lnTo>
                <a:lnTo>
                  <a:pt x="62930" y="42990"/>
                </a:lnTo>
                <a:lnTo>
                  <a:pt x="62930" y="43000"/>
                </a:lnTo>
                <a:lnTo>
                  <a:pt x="62930" y="43010"/>
                </a:lnTo>
                <a:lnTo>
                  <a:pt x="62920" y="43010"/>
                </a:lnTo>
                <a:lnTo>
                  <a:pt x="62920" y="43020"/>
                </a:lnTo>
                <a:lnTo>
                  <a:pt x="62920" y="43030"/>
                </a:lnTo>
                <a:lnTo>
                  <a:pt x="62920" y="43040"/>
                </a:lnTo>
                <a:lnTo>
                  <a:pt x="62920" y="43050"/>
                </a:lnTo>
                <a:lnTo>
                  <a:pt x="62920" y="43060"/>
                </a:lnTo>
                <a:lnTo>
                  <a:pt x="62920" y="43070"/>
                </a:lnTo>
                <a:lnTo>
                  <a:pt x="62920" y="43080"/>
                </a:lnTo>
                <a:lnTo>
                  <a:pt x="62930" y="43080"/>
                </a:lnTo>
                <a:lnTo>
                  <a:pt x="62930" y="43090"/>
                </a:lnTo>
                <a:lnTo>
                  <a:pt x="62920" y="43090"/>
                </a:lnTo>
                <a:lnTo>
                  <a:pt x="62920" y="43100"/>
                </a:lnTo>
                <a:lnTo>
                  <a:pt x="62910" y="43100"/>
                </a:lnTo>
                <a:lnTo>
                  <a:pt x="62910" y="43110"/>
                </a:lnTo>
                <a:lnTo>
                  <a:pt x="62910" y="43120"/>
                </a:lnTo>
                <a:lnTo>
                  <a:pt x="62900" y="43120"/>
                </a:lnTo>
                <a:lnTo>
                  <a:pt x="62900" y="43130"/>
                </a:lnTo>
                <a:lnTo>
                  <a:pt x="62910" y="43130"/>
                </a:lnTo>
                <a:lnTo>
                  <a:pt x="62910" y="43120"/>
                </a:lnTo>
                <a:lnTo>
                  <a:pt x="62920" y="43120"/>
                </a:lnTo>
                <a:lnTo>
                  <a:pt x="62930" y="43110"/>
                </a:lnTo>
                <a:lnTo>
                  <a:pt x="62940" y="43110"/>
                </a:lnTo>
                <a:lnTo>
                  <a:pt x="62950" y="43110"/>
                </a:lnTo>
                <a:lnTo>
                  <a:pt x="62960" y="43120"/>
                </a:lnTo>
                <a:lnTo>
                  <a:pt x="62970" y="43120"/>
                </a:lnTo>
                <a:lnTo>
                  <a:pt x="62980" y="43120"/>
                </a:lnTo>
                <a:lnTo>
                  <a:pt x="62990" y="43120"/>
                </a:lnTo>
                <a:lnTo>
                  <a:pt x="62990" y="43130"/>
                </a:lnTo>
                <a:lnTo>
                  <a:pt x="63000" y="43130"/>
                </a:lnTo>
                <a:lnTo>
                  <a:pt x="63010" y="43130"/>
                </a:lnTo>
                <a:lnTo>
                  <a:pt x="63010" y="43140"/>
                </a:lnTo>
                <a:lnTo>
                  <a:pt x="63010" y="43150"/>
                </a:lnTo>
                <a:lnTo>
                  <a:pt x="63020" y="43150"/>
                </a:lnTo>
                <a:lnTo>
                  <a:pt x="63030" y="43150"/>
                </a:lnTo>
                <a:lnTo>
                  <a:pt x="63030" y="43160"/>
                </a:lnTo>
                <a:lnTo>
                  <a:pt x="63030" y="43170"/>
                </a:lnTo>
                <a:lnTo>
                  <a:pt x="63040" y="43180"/>
                </a:lnTo>
                <a:lnTo>
                  <a:pt x="63040" y="43190"/>
                </a:lnTo>
                <a:lnTo>
                  <a:pt x="63050" y="43190"/>
                </a:lnTo>
                <a:lnTo>
                  <a:pt x="63050" y="43200"/>
                </a:lnTo>
                <a:lnTo>
                  <a:pt x="63060" y="43200"/>
                </a:lnTo>
                <a:lnTo>
                  <a:pt x="63060" y="43210"/>
                </a:lnTo>
                <a:lnTo>
                  <a:pt x="63070" y="43210"/>
                </a:lnTo>
                <a:lnTo>
                  <a:pt x="63070" y="43200"/>
                </a:lnTo>
                <a:lnTo>
                  <a:pt x="63070" y="43190"/>
                </a:lnTo>
                <a:lnTo>
                  <a:pt x="63080" y="43190"/>
                </a:lnTo>
                <a:lnTo>
                  <a:pt x="63080" y="43180"/>
                </a:lnTo>
                <a:lnTo>
                  <a:pt x="63080" y="43170"/>
                </a:lnTo>
                <a:lnTo>
                  <a:pt x="63090" y="43170"/>
                </a:lnTo>
                <a:lnTo>
                  <a:pt x="63090" y="43160"/>
                </a:lnTo>
                <a:lnTo>
                  <a:pt x="63090" y="43150"/>
                </a:lnTo>
                <a:lnTo>
                  <a:pt x="63090" y="43140"/>
                </a:lnTo>
                <a:lnTo>
                  <a:pt x="63100" y="43140"/>
                </a:lnTo>
                <a:lnTo>
                  <a:pt x="63100" y="43130"/>
                </a:lnTo>
                <a:lnTo>
                  <a:pt x="63110" y="43130"/>
                </a:lnTo>
                <a:lnTo>
                  <a:pt x="63120" y="43130"/>
                </a:lnTo>
                <a:lnTo>
                  <a:pt x="63120" y="43140"/>
                </a:lnTo>
                <a:lnTo>
                  <a:pt x="63130" y="43140"/>
                </a:lnTo>
                <a:lnTo>
                  <a:pt x="63140" y="43140"/>
                </a:lnTo>
                <a:lnTo>
                  <a:pt x="63150" y="43130"/>
                </a:lnTo>
                <a:lnTo>
                  <a:pt x="63160" y="43130"/>
                </a:lnTo>
                <a:lnTo>
                  <a:pt x="63170" y="43130"/>
                </a:lnTo>
                <a:lnTo>
                  <a:pt x="63180" y="43130"/>
                </a:lnTo>
                <a:lnTo>
                  <a:pt x="63190" y="43120"/>
                </a:lnTo>
                <a:lnTo>
                  <a:pt x="63190" y="43130"/>
                </a:lnTo>
                <a:lnTo>
                  <a:pt x="63200" y="43130"/>
                </a:lnTo>
                <a:lnTo>
                  <a:pt x="63210" y="43130"/>
                </a:lnTo>
                <a:lnTo>
                  <a:pt x="63210" y="43140"/>
                </a:lnTo>
                <a:lnTo>
                  <a:pt x="63220" y="43140"/>
                </a:lnTo>
                <a:lnTo>
                  <a:pt x="63230" y="43140"/>
                </a:lnTo>
                <a:lnTo>
                  <a:pt x="63240" y="43140"/>
                </a:lnTo>
                <a:lnTo>
                  <a:pt x="63250" y="43140"/>
                </a:lnTo>
                <a:lnTo>
                  <a:pt x="63260" y="43140"/>
                </a:lnTo>
                <a:lnTo>
                  <a:pt x="63260" y="43150"/>
                </a:lnTo>
                <a:lnTo>
                  <a:pt x="63260" y="43160"/>
                </a:lnTo>
                <a:lnTo>
                  <a:pt x="63260" y="43170"/>
                </a:lnTo>
                <a:lnTo>
                  <a:pt x="63260" y="43180"/>
                </a:lnTo>
                <a:lnTo>
                  <a:pt x="63260" y="43190"/>
                </a:lnTo>
                <a:lnTo>
                  <a:pt x="63250" y="43190"/>
                </a:lnTo>
                <a:lnTo>
                  <a:pt x="63250" y="43200"/>
                </a:lnTo>
                <a:lnTo>
                  <a:pt x="63250" y="43210"/>
                </a:lnTo>
                <a:lnTo>
                  <a:pt x="63250" y="43220"/>
                </a:lnTo>
                <a:lnTo>
                  <a:pt x="63250" y="43230"/>
                </a:lnTo>
                <a:lnTo>
                  <a:pt x="63250" y="43240"/>
                </a:lnTo>
                <a:lnTo>
                  <a:pt x="63250" y="43250"/>
                </a:lnTo>
                <a:lnTo>
                  <a:pt x="63240" y="43250"/>
                </a:lnTo>
                <a:lnTo>
                  <a:pt x="63230" y="43250"/>
                </a:lnTo>
                <a:lnTo>
                  <a:pt x="63220" y="43250"/>
                </a:lnTo>
                <a:lnTo>
                  <a:pt x="63210" y="43250"/>
                </a:lnTo>
                <a:lnTo>
                  <a:pt x="63200" y="43250"/>
                </a:lnTo>
                <a:lnTo>
                  <a:pt x="63200" y="43260"/>
                </a:lnTo>
                <a:lnTo>
                  <a:pt x="63200" y="43270"/>
                </a:lnTo>
                <a:lnTo>
                  <a:pt x="63200" y="43280"/>
                </a:lnTo>
                <a:lnTo>
                  <a:pt x="63200" y="43290"/>
                </a:lnTo>
                <a:lnTo>
                  <a:pt x="63200" y="43300"/>
                </a:lnTo>
                <a:lnTo>
                  <a:pt x="63200" y="43310"/>
                </a:lnTo>
                <a:lnTo>
                  <a:pt x="63190" y="43310"/>
                </a:lnTo>
                <a:lnTo>
                  <a:pt x="63190" y="43320"/>
                </a:lnTo>
                <a:lnTo>
                  <a:pt x="63190" y="43330"/>
                </a:lnTo>
                <a:lnTo>
                  <a:pt x="63190" y="43340"/>
                </a:lnTo>
                <a:lnTo>
                  <a:pt x="63190" y="43350"/>
                </a:lnTo>
                <a:lnTo>
                  <a:pt x="63190" y="43360"/>
                </a:lnTo>
                <a:lnTo>
                  <a:pt x="63190" y="43370"/>
                </a:lnTo>
                <a:lnTo>
                  <a:pt x="63190" y="43380"/>
                </a:lnTo>
                <a:lnTo>
                  <a:pt x="63190" y="43390"/>
                </a:lnTo>
                <a:lnTo>
                  <a:pt x="63180" y="43390"/>
                </a:lnTo>
                <a:lnTo>
                  <a:pt x="63180" y="43400"/>
                </a:lnTo>
                <a:lnTo>
                  <a:pt x="63170" y="43400"/>
                </a:lnTo>
                <a:lnTo>
                  <a:pt x="63170" y="43410"/>
                </a:lnTo>
                <a:lnTo>
                  <a:pt x="63160" y="43410"/>
                </a:lnTo>
                <a:lnTo>
                  <a:pt x="63160" y="43420"/>
                </a:lnTo>
                <a:lnTo>
                  <a:pt x="63150" y="43420"/>
                </a:lnTo>
                <a:lnTo>
                  <a:pt x="63150" y="43430"/>
                </a:lnTo>
                <a:lnTo>
                  <a:pt x="63140" y="43430"/>
                </a:lnTo>
                <a:lnTo>
                  <a:pt x="63140" y="43440"/>
                </a:lnTo>
                <a:lnTo>
                  <a:pt x="63130" y="43450"/>
                </a:lnTo>
                <a:lnTo>
                  <a:pt x="63130" y="43460"/>
                </a:lnTo>
                <a:lnTo>
                  <a:pt x="63120" y="43460"/>
                </a:lnTo>
                <a:lnTo>
                  <a:pt x="63120" y="43470"/>
                </a:lnTo>
                <a:lnTo>
                  <a:pt x="63120" y="43480"/>
                </a:lnTo>
                <a:lnTo>
                  <a:pt x="63120" y="43490"/>
                </a:lnTo>
                <a:lnTo>
                  <a:pt x="63130" y="43500"/>
                </a:lnTo>
                <a:lnTo>
                  <a:pt x="63130" y="43510"/>
                </a:lnTo>
                <a:lnTo>
                  <a:pt x="63130" y="43520"/>
                </a:lnTo>
                <a:lnTo>
                  <a:pt x="63140" y="43520"/>
                </a:lnTo>
                <a:lnTo>
                  <a:pt x="63150" y="43530"/>
                </a:lnTo>
                <a:lnTo>
                  <a:pt x="63160" y="43530"/>
                </a:lnTo>
                <a:lnTo>
                  <a:pt x="63170" y="43530"/>
                </a:lnTo>
                <a:lnTo>
                  <a:pt x="63170" y="43540"/>
                </a:lnTo>
                <a:lnTo>
                  <a:pt x="63170" y="43550"/>
                </a:lnTo>
                <a:lnTo>
                  <a:pt x="63160" y="43550"/>
                </a:lnTo>
                <a:lnTo>
                  <a:pt x="63160" y="43560"/>
                </a:lnTo>
                <a:lnTo>
                  <a:pt x="63150" y="43560"/>
                </a:lnTo>
                <a:lnTo>
                  <a:pt x="63150" y="43570"/>
                </a:lnTo>
                <a:lnTo>
                  <a:pt x="63150" y="43580"/>
                </a:lnTo>
                <a:lnTo>
                  <a:pt x="63140" y="43580"/>
                </a:lnTo>
                <a:lnTo>
                  <a:pt x="63130" y="43580"/>
                </a:lnTo>
                <a:lnTo>
                  <a:pt x="63130" y="43590"/>
                </a:lnTo>
                <a:lnTo>
                  <a:pt x="63130" y="43600"/>
                </a:lnTo>
                <a:lnTo>
                  <a:pt x="63140" y="43600"/>
                </a:lnTo>
                <a:lnTo>
                  <a:pt x="63140" y="43610"/>
                </a:lnTo>
                <a:lnTo>
                  <a:pt x="63150" y="43610"/>
                </a:lnTo>
                <a:lnTo>
                  <a:pt x="63150" y="43620"/>
                </a:lnTo>
                <a:lnTo>
                  <a:pt x="63140" y="43620"/>
                </a:lnTo>
                <a:lnTo>
                  <a:pt x="63140" y="43630"/>
                </a:lnTo>
                <a:lnTo>
                  <a:pt x="63130" y="43630"/>
                </a:lnTo>
                <a:lnTo>
                  <a:pt x="63140" y="43630"/>
                </a:lnTo>
                <a:lnTo>
                  <a:pt x="63140" y="43640"/>
                </a:lnTo>
                <a:lnTo>
                  <a:pt x="63140" y="43650"/>
                </a:lnTo>
                <a:lnTo>
                  <a:pt x="63150" y="43650"/>
                </a:lnTo>
                <a:lnTo>
                  <a:pt x="63150" y="43640"/>
                </a:lnTo>
                <a:lnTo>
                  <a:pt x="63160" y="43630"/>
                </a:lnTo>
                <a:lnTo>
                  <a:pt x="63170" y="43630"/>
                </a:lnTo>
                <a:lnTo>
                  <a:pt x="63180" y="43630"/>
                </a:lnTo>
                <a:lnTo>
                  <a:pt x="63190" y="43630"/>
                </a:lnTo>
                <a:lnTo>
                  <a:pt x="63200" y="43630"/>
                </a:lnTo>
                <a:lnTo>
                  <a:pt x="63210" y="43630"/>
                </a:lnTo>
                <a:lnTo>
                  <a:pt x="63220" y="43630"/>
                </a:lnTo>
                <a:lnTo>
                  <a:pt x="63230" y="43630"/>
                </a:lnTo>
                <a:lnTo>
                  <a:pt x="63240" y="43630"/>
                </a:lnTo>
                <a:lnTo>
                  <a:pt x="63250" y="43630"/>
                </a:lnTo>
                <a:lnTo>
                  <a:pt x="63260" y="43630"/>
                </a:lnTo>
                <a:lnTo>
                  <a:pt x="63260" y="43640"/>
                </a:lnTo>
                <a:lnTo>
                  <a:pt x="63270" y="43640"/>
                </a:lnTo>
                <a:lnTo>
                  <a:pt x="63280" y="43630"/>
                </a:lnTo>
                <a:lnTo>
                  <a:pt x="63280" y="43640"/>
                </a:lnTo>
                <a:lnTo>
                  <a:pt x="63290" y="43640"/>
                </a:lnTo>
                <a:lnTo>
                  <a:pt x="63290" y="43650"/>
                </a:lnTo>
                <a:lnTo>
                  <a:pt x="63300" y="43650"/>
                </a:lnTo>
                <a:lnTo>
                  <a:pt x="63300" y="43660"/>
                </a:lnTo>
                <a:lnTo>
                  <a:pt x="63300" y="43670"/>
                </a:lnTo>
                <a:lnTo>
                  <a:pt x="63310" y="43670"/>
                </a:lnTo>
                <a:lnTo>
                  <a:pt x="63310" y="43680"/>
                </a:lnTo>
                <a:lnTo>
                  <a:pt x="63320" y="43670"/>
                </a:lnTo>
                <a:lnTo>
                  <a:pt x="63320" y="43660"/>
                </a:lnTo>
                <a:lnTo>
                  <a:pt x="63330" y="43660"/>
                </a:lnTo>
                <a:lnTo>
                  <a:pt x="63340" y="43660"/>
                </a:lnTo>
                <a:lnTo>
                  <a:pt x="63350" y="43660"/>
                </a:lnTo>
                <a:lnTo>
                  <a:pt x="63360" y="43670"/>
                </a:lnTo>
                <a:lnTo>
                  <a:pt x="63370" y="43670"/>
                </a:lnTo>
                <a:lnTo>
                  <a:pt x="63370" y="43680"/>
                </a:lnTo>
                <a:lnTo>
                  <a:pt x="63370" y="43690"/>
                </a:lnTo>
                <a:lnTo>
                  <a:pt x="63370" y="43700"/>
                </a:lnTo>
                <a:lnTo>
                  <a:pt x="63380" y="43700"/>
                </a:lnTo>
                <a:lnTo>
                  <a:pt x="63390" y="43700"/>
                </a:lnTo>
                <a:lnTo>
                  <a:pt x="63400" y="43690"/>
                </a:lnTo>
                <a:lnTo>
                  <a:pt x="63400" y="43700"/>
                </a:lnTo>
                <a:lnTo>
                  <a:pt x="63410" y="43700"/>
                </a:lnTo>
                <a:lnTo>
                  <a:pt x="63410" y="43710"/>
                </a:lnTo>
                <a:lnTo>
                  <a:pt x="63410" y="43720"/>
                </a:lnTo>
                <a:lnTo>
                  <a:pt x="63400" y="43720"/>
                </a:lnTo>
                <a:lnTo>
                  <a:pt x="63400" y="43730"/>
                </a:lnTo>
                <a:lnTo>
                  <a:pt x="63400" y="43740"/>
                </a:lnTo>
                <a:lnTo>
                  <a:pt x="63410" y="43750"/>
                </a:lnTo>
                <a:lnTo>
                  <a:pt x="63420" y="43760"/>
                </a:lnTo>
                <a:lnTo>
                  <a:pt x="63420" y="43770"/>
                </a:lnTo>
                <a:lnTo>
                  <a:pt x="63420" y="43780"/>
                </a:lnTo>
                <a:lnTo>
                  <a:pt x="63410" y="43780"/>
                </a:lnTo>
                <a:lnTo>
                  <a:pt x="63410" y="43790"/>
                </a:lnTo>
                <a:lnTo>
                  <a:pt x="63400" y="43790"/>
                </a:lnTo>
                <a:lnTo>
                  <a:pt x="63400" y="43800"/>
                </a:lnTo>
                <a:lnTo>
                  <a:pt x="63410" y="43800"/>
                </a:lnTo>
                <a:lnTo>
                  <a:pt x="63410" y="43810"/>
                </a:lnTo>
                <a:lnTo>
                  <a:pt x="63410" y="43820"/>
                </a:lnTo>
                <a:lnTo>
                  <a:pt x="63410" y="43830"/>
                </a:lnTo>
                <a:lnTo>
                  <a:pt x="63410" y="43840"/>
                </a:lnTo>
                <a:lnTo>
                  <a:pt x="63410" y="43850"/>
                </a:lnTo>
                <a:lnTo>
                  <a:pt x="63410" y="43860"/>
                </a:lnTo>
                <a:lnTo>
                  <a:pt x="63400" y="43860"/>
                </a:lnTo>
                <a:lnTo>
                  <a:pt x="63400" y="43870"/>
                </a:lnTo>
                <a:lnTo>
                  <a:pt x="63400" y="43880"/>
                </a:lnTo>
                <a:lnTo>
                  <a:pt x="63400" y="43890"/>
                </a:lnTo>
                <a:lnTo>
                  <a:pt x="63410" y="43890"/>
                </a:lnTo>
                <a:lnTo>
                  <a:pt x="63410" y="43900"/>
                </a:lnTo>
                <a:lnTo>
                  <a:pt x="63420" y="43900"/>
                </a:lnTo>
                <a:lnTo>
                  <a:pt x="63420" y="43890"/>
                </a:lnTo>
                <a:lnTo>
                  <a:pt x="63430" y="43890"/>
                </a:lnTo>
                <a:lnTo>
                  <a:pt x="63430" y="43880"/>
                </a:lnTo>
                <a:lnTo>
                  <a:pt x="63440" y="43880"/>
                </a:lnTo>
                <a:lnTo>
                  <a:pt x="63440" y="43890"/>
                </a:lnTo>
                <a:lnTo>
                  <a:pt x="63450" y="43900"/>
                </a:lnTo>
                <a:lnTo>
                  <a:pt x="63450" y="43910"/>
                </a:lnTo>
                <a:lnTo>
                  <a:pt x="63450" y="43920"/>
                </a:lnTo>
                <a:lnTo>
                  <a:pt x="63460" y="43920"/>
                </a:lnTo>
                <a:lnTo>
                  <a:pt x="63460" y="43930"/>
                </a:lnTo>
                <a:lnTo>
                  <a:pt x="63470" y="43940"/>
                </a:lnTo>
                <a:lnTo>
                  <a:pt x="63480" y="43940"/>
                </a:lnTo>
                <a:lnTo>
                  <a:pt x="63490" y="43940"/>
                </a:lnTo>
                <a:lnTo>
                  <a:pt x="63500" y="43940"/>
                </a:lnTo>
                <a:lnTo>
                  <a:pt x="63510" y="43940"/>
                </a:lnTo>
                <a:lnTo>
                  <a:pt x="63510" y="43950"/>
                </a:lnTo>
                <a:lnTo>
                  <a:pt x="63510" y="43960"/>
                </a:lnTo>
                <a:lnTo>
                  <a:pt x="63510" y="43970"/>
                </a:lnTo>
                <a:lnTo>
                  <a:pt x="63500" y="43980"/>
                </a:lnTo>
                <a:lnTo>
                  <a:pt x="63500" y="43990"/>
                </a:lnTo>
                <a:lnTo>
                  <a:pt x="63510" y="43990"/>
                </a:lnTo>
                <a:lnTo>
                  <a:pt x="63510" y="44000"/>
                </a:lnTo>
                <a:lnTo>
                  <a:pt x="63510" y="44010"/>
                </a:lnTo>
                <a:lnTo>
                  <a:pt x="63520" y="44010"/>
                </a:lnTo>
                <a:lnTo>
                  <a:pt x="63520" y="44020"/>
                </a:lnTo>
                <a:lnTo>
                  <a:pt x="63520" y="44030"/>
                </a:lnTo>
                <a:lnTo>
                  <a:pt x="63520" y="44040"/>
                </a:lnTo>
                <a:lnTo>
                  <a:pt x="63520" y="44050"/>
                </a:lnTo>
                <a:lnTo>
                  <a:pt x="63520" y="44060"/>
                </a:lnTo>
                <a:lnTo>
                  <a:pt x="63510" y="44060"/>
                </a:lnTo>
                <a:lnTo>
                  <a:pt x="63510" y="44070"/>
                </a:lnTo>
                <a:lnTo>
                  <a:pt x="63510" y="44080"/>
                </a:lnTo>
                <a:lnTo>
                  <a:pt x="63510" y="44090"/>
                </a:lnTo>
                <a:lnTo>
                  <a:pt x="63520" y="44090"/>
                </a:lnTo>
                <a:lnTo>
                  <a:pt x="63520" y="44100"/>
                </a:lnTo>
                <a:lnTo>
                  <a:pt x="63520" y="44110"/>
                </a:lnTo>
                <a:lnTo>
                  <a:pt x="63520" y="44120"/>
                </a:lnTo>
                <a:lnTo>
                  <a:pt x="63510" y="44120"/>
                </a:lnTo>
                <a:lnTo>
                  <a:pt x="63510" y="44130"/>
                </a:lnTo>
                <a:lnTo>
                  <a:pt x="63510" y="44120"/>
                </a:lnTo>
                <a:lnTo>
                  <a:pt x="63500" y="44120"/>
                </a:lnTo>
                <a:lnTo>
                  <a:pt x="63500" y="44130"/>
                </a:lnTo>
                <a:lnTo>
                  <a:pt x="63500" y="44140"/>
                </a:lnTo>
                <a:lnTo>
                  <a:pt x="63500" y="44150"/>
                </a:lnTo>
                <a:lnTo>
                  <a:pt x="63490" y="44150"/>
                </a:lnTo>
                <a:lnTo>
                  <a:pt x="63480" y="44150"/>
                </a:lnTo>
                <a:lnTo>
                  <a:pt x="63470" y="44150"/>
                </a:lnTo>
                <a:lnTo>
                  <a:pt x="63460" y="44140"/>
                </a:lnTo>
                <a:lnTo>
                  <a:pt x="63450" y="44140"/>
                </a:lnTo>
                <a:lnTo>
                  <a:pt x="63440" y="44140"/>
                </a:lnTo>
                <a:lnTo>
                  <a:pt x="63440" y="44130"/>
                </a:lnTo>
                <a:lnTo>
                  <a:pt x="63440" y="44140"/>
                </a:lnTo>
                <a:lnTo>
                  <a:pt x="63430" y="44140"/>
                </a:lnTo>
                <a:lnTo>
                  <a:pt x="63430" y="44150"/>
                </a:lnTo>
                <a:lnTo>
                  <a:pt x="63420" y="44160"/>
                </a:lnTo>
                <a:lnTo>
                  <a:pt x="63410" y="44160"/>
                </a:lnTo>
                <a:lnTo>
                  <a:pt x="63410" y="44170"/>
                </a:lnTo>
                <a:lnTo>
                  <a:pt x="63410" y="44180"/>
                </a:lnTo>
                <a:lnTo>
                  <a:pt x="63420" y="44180"/>
                </a:lnTo>
                <a:lnTo>
                  <a:pt x="63420" y="44190"/>
                </a:lnTo>
                <a:lnTo>
                  <a:pt x="63430" y="44190"/>
                </a:lnTo>
                <a:lnTo>
                  <a:pt x="63440" y="44190"/>
                </a:lnTo>
                <a:lnTo>
                  <a:pt x="63440" y="44180"/>
                </a:lnTo>
                <a:lnTo>
                  <a:pt x="63450" y="44180"/>
                </a:lnTo>
                <a:lnTo>
                  <a:pt x="63450" y="44190"/>
                </a:lnTo>
                <a:lnTo>
                  <a:pt x="63460" y="44190"/>
                </a:lnTo>
                <a:lnTo>
                  <a:pt x="63460" y="44200"/>
                </a:lnTo>
                <a:lnTo>
                  <a:pt x="63460" y="44210"/>
                </a:lnTo>
                <a:lnTo>
                  <a:pt x="63470" y="44210"/>
                </a:lnTo>
                <a:lnTo>
                  <a:pt x="63470" y="44220"/>
                </a:lnTo>
                <a:lnTo>
                  <a:pt x="63470" y="44230"/>
                </a:lnTo>
                <a:lnTo>
                  <a:pt x="63460" y="44240"/>
                </a:lnTo>
                <a:lnTo>
                  <a:pt x="63460" y="44250"/>
                </a:lnTo>
                <a:lnTo>
                  <a:pt x="63460" y="44260"/>
                </a:lnTo>
                <a:lnTo>
                  <a:pt x="63460" y="44270"/>
                </a:lnTo>
                <a:lnTo>
                  <a:pt x="63460" y="44280"/>
                </a:lnTo>
                <a:lnTo>
                  <a:pt x="63460" y="44290"/>
                </a:lnTo>
                <a:lnTo>
                  <a:pt x="63460" y="44300"/>
                </a:lnTo>
                <a:lnTo>
                  <a:pt x="63460" y="44310"/>
                </a:lnTo>
                <a:lnTo>
                  <a:pt x="63450" y="44310"/>
                </a:lnTo>
                <a:lnTo>
                  <a:pt x="63450" y="44320"/>
                </a:lnTo>
                <a:lnTo>
                  <a:pt x="63440" y="44320"/>
                </a:lnTo>
                <a:lnTo>
                  <a:pt x="63440" y="44330"/>
                </a:lnTo>
                <a:lnTo>
                  <a:pt x="63440" y="44340"/>
                </a:lnTo>
                <a:lnTo>
                  <a:pt x="63430" y="44340"/>
                </a:lnTo>
                <a:lnTo>
                  <a:pt x="63420" y="44340"/>
                </a:lnTo>
                <a:lnTo>
                  <a:pt x="63420" y="44350"/>
                </a:lnTo>
                <a:lnTo>
                  <a:pt x="63420" y="44360"/>
                </a:lnTo>
                <a:lnTo>
                  <a:pt x="63410" y="44370"/>
                </a:lnTo>
                <a:lnTo>
                  <a:pt x="63410" y="44380"/>
                </a:lnTo>
                <a:lnTo>
                  <a:pt x="63400" y="44380"/>
                </a:lnTo>
                <a:lnTo>
                  <a:pt x="63390" y="44380"/>
                </a:lnTo>
                <a:lnTo>
                  <a:pt x="63390" y="44370"/>
                </a:lnTo>
                <a:lnTo>
                  <a:pt x="63390" y="44360"/>
                </a:lnTo>
                <a:lnTo>
                  <a:pt x="63380" y="44350"/>
                </a:lnTo>
                <a:lnTo>
                  <a:pt x="63370" y="44350"/>
                </a:lnTo>
                <a:lnTo>
                  <a:pt x="63370" y="44360"/>
                </a:lnTo>
                <a:lnTo>
                  <a:pt x="63370" y="44370"/>
                </a:lnTo>
                <a:lnTo>
                  <a:pt x="63370" y="44380"/>
                </a:lnTo>
                <a:lnTo>
                  <a:pt x="63370" y="44390"/>
                </a:lnTo>
                <a:lnTo>
                  <a:pt x="63380" y="44390"/>
                </a:lnTo>
                <a:lnTo>
                  <a:pt x="63380" y="44400"/>
                </a:lnTo>
                <a:lnTo>
                  <a:pt x="63380" y="44410"/>
                </a:lnTo>
                <a:lnTo>
                  <a:pt x="63370" y="44410"/>
                </a:lnTo>
                <a:lnTo>
                  <a:pt x="63360" y="44410"/>
                </a:lnTo>
                <a:lnTo>
                  <a:pt x="63360" y="44400"/>
                </a:lnTo>
                <a:lnTo>
                  <a:pt x="63350" y="44400"/>
                </a:lnTo>
                <a:lnTo>
                  <a:pt x="63340" y="44400"/>
                </a:lnTo>
                <a:lnTo>
                  <a:pt x="63340" y="44410"/>
                </a:lnTo>
                <a:lnTo>
                  <a:pt x="63340" y="44420"/>
                </a:lnTo>
                <a:lnTo>
                  <a:pt x="63350" y="44420"/>
                </a:lnTo>
                <a:lnTo>
                  <a:pt x="63350" y="44430"/>
                </a:lnTo>
                <a:lnTo>
                  <a:pt x="63340" y="44430"/>
                </a:lnTo>
                <a:lnTo>
                  <a:pt x="63330" y="44430"/>
                </a:lnTo>
                <a:lnTo>
                  <a:pt x="63330" y="44420"/>
                </a:lnTo>
                <a:lnTo>
                  <a:pt x="63330" y="44430"/>
                </a:lnTo>
                <a:lnTo>
                  <a:pt x="63320" y="44420"/>
                </a:lnTo>
                <a:lnTo>
                  <a:pt x="63320" y="44430"/>
                </a:lnTo>
                <a:lnTo>
                  <a:pt x="63320" y="44440"/>
                </a:lnTo>
                <a:lnTo>
                  <a:pt x="63330" y="44440"/>
                </a:lnTo>
                <a:lnTo>
                  <a:pt x="63330" y="44450"/>
                </a:lnTo>
                <a:lnTo>
                  <a:pt x="63320" y="44450"/>
                </a:lnTo>
                <a:lnTo>
                  <a:pt x="63320" y="44460"/>
                </a:lnTo>
                <a:lnTo>
                  <a:pt x="63310" y="44460"/>
                </a:lnTo>
                <a:lnTo>
                  <a:pt x="63300" y="44460"/>
                </a:lnTo>
                <a:lnTo>
                  <a:pt x="63290" y="44460"/>
                </a:lnTo>
                <a:lnTo>
                  <a:pt x="63290" y="44470"/>
                </a:lnTo>
                <a:lnTo>
                  <a:pt x="63290" y="44480"/>
                </a:lnTo>
                <a:lnTo>
                  <a:pt x="63300" y="44480"/>
                </a:lnTo>
                <a:lnTo>
                  <a:pt x="63300" y="44490"/>
                </a:lnTo>
                <a:lnTo>
                  <a:pt x="63290" y="44490"/>
                </a:lnTo>
                <a:lnTo>
                  <a:pt x="63290" y="44500"/>
                </a:lnTo>
                <a:lnTo>
                  <a:pt x="63290" y="44510"/>
                </a:lnTo>
                <a:lnTo>
                  <a:pt x="63300" y="44520"/>
                </a:lnTo>
                <a:lnTo>
                  <a:pt x="63290" y="44520"/>
                </a:lnTo>
                <a:lnTo>
                  <a:pt x="63290" y="44530"/>
                </a:lnTo>
                <a:lnTo>
                  <a:pt x="63280" y="44530"/>
                </a:lnTo>
                <a:lnTo>
                  <a:pt x="63270" y="44530"/>
                </a:lnTo>
                <a:lnTo>
                  <a:pt x="63280" y="44530"/>
                </a:lnTo>
                <a:lnTo>
                  <a:pt x="63280" y="44540"/>
                </a:lnTo>
                <a:lnTo>
                  <a:pt x="63280" y="44550"/>
                </a:lnTo>
                <a:lnTo>
                  <a:pt x="63290" y="44550"/>
                </a:lnTo>
                <a:lnTo>
                  <a:pt x="63290" y="44560"/>
                </a:lnTo>
                <a:lnTo>
                  <a:pt x="63300" y="44570"/>
                </a:lnTo>
                <a:lnTo>
                  <a:pt x="63300" y="44580"/>
                </a:lnTo>
                <a:lnTo>
                  <a:pt x="63310" y="44580"/>
                </a:lnTo>
                <a:lnTo>
                  <a:pt x="63320" y="44580"/>
                </a:lnTo>
                <a:lnTo>
                  <a:pt x="63330" y="44580"/>
                </a:lnTo>
                <a:lnTo>
                  <a:pt x="63330" y="44570"/>
                </a:lnTo>
                <a:lnTo>
                  <a:pt x="63340" y="44570"/>
                </a:lnTo>
                <a:lnTo>
                  <a:pt x="63350" y="44570"/>
                </a:lnTo>
                <a:lnTo>
                  <a:pt x="63360" y="44570"/>
                </a:lnTo>
                <a:lnTo>
                  <a:pt x="63360" y="44580"/>
                </a:lnTo>
                <a:lnTo>
                  <a:pt x="63370" y="44580"/>
                </a:lnTo>
                <a:lnTo>
                  <a:pt x="63380" y="44580"/>
                </a:lnTo>
                <a:lnTo>
                  <a:pt x="63380" y="44590"/>
                </a:lnTo>
                <a:lnTo>
                  <a:pt x="63390" y="44590"/>
                </a:lnTo>
                <a:lnTo>
                  <a:pt x="63400" y="44590"/>
                </a:lnTo>
                <a:lnTo>
                  <a:pt x="63400" y="44600"/>
                </a:lnTo>
                <a:lnTo>
                  <a:pt x="63390" y="44600"/>
                </a:lnTo>
                <a:lnTo>
                  <a:pt x="63390" y="44610"/>
                </a:lnTo>
                <a:lnTo>
                  <a:pt x="63390" y="44620"/>
                </a:lnTo>
                <a:lnTo>
                  <a:pt x="63380" y="44620"/>
                </a:lnTo>
                <a:lnTo>
                  <a:pt x="63380" y="44630"/>
                </a:lnTo>
                <a:lnTo>
                  <a:pt x="63370" y="44640"/>
                </a:lnTo>
                <a:lnTo>
                  <a:pt x="63370" y="44650"/>
                </a:lnTo>
                <a:lnTo>
                  <a:pt x="63380" y="44650"/>
                </a:lnTo>
                <a:lnTo>
                  <a:pt x="63380" y="44660"/>
                </a:lnTo>
                <a:lnTo>
                  <a:pt x="63380" y="44670"/>
                </a:lnTo>
                <a:lnTo>
                  <a:pt x="63380" y="44680"/>
                </a:lnTo>
                <a:lnTo>
                  <a:pt x="63380" y="44690"/>
                </a:lnTo>
                <a:lnTo>
                  <a:pt x="63380" y="44700"/>
                </a:lnTo>
                <a:lnTo>
                  <a:pt x="63380" y="44710"/>
                </a:lnTo>
                <a:lnTo>
                  <a:pt x="63390" y="44710"/>
                </a:lnTo>
                <a:lnTo>
                  <a:pt x="63390" y="44720"/>
                </a:lnTo>
                <a:lnTo>
                  <a:pt x="63400" y="44730"/>
                </a:lnTo>
                <a:lnTo>
                  <a:pt x="63390" y="44750"/>
                </a:lnTo>
                <a:lnTo>
                  <a:pt x="63380" y="44760"/>
                </a:lnTo>
                <a:lnTo>
                  <a:pt x="63380" y="44780"/>
                </a:lnTo>
                <a:lnTo>
                  <a:pt x="63360" y="44810"/>
                </a:lnTo>
                <a:lnTo>
                  <a:pt x="63350" y="44840"/>
                </a:lnTo>
                <a:lnTo>
                  <a:pt x="63340" y="44860"/>
                </a:lnTo>
                <a:lnTo>
                  <a:pt x="63330" y="44870"/>
                </a:lnTo>
                <a:lnTo>
                  <a:pt x="63330" y="44880"/>
                </a:lnTo>
                <a:lnTo>
                  <a:pt x="63330" y="44890"/>
                </a:lnTo>
                <a:lnTo>
                  <a:pt x="63310" y="44910"/>
                </a:lnTo>
                <a:lnTo>
                  <a:pt x="63320" y="44910"/>
                </a:lnTo>
                <a:lnTo>
                  <a:pt x="63320" y="44920"/>
                </a:lnTo>
                <a:lnTo>
                  <a:pt x="63330" y="44930"/>
                </a:lnTo>
                <a:lnTo>
                  <a:pt x="63330" y="44940"/>
                </a:lnTo>
                <a:lnTo>
                  <a:pt x="63350" y="44970"/>
                </a:lnTo>
                <a:lnTo>
                  <a:pt x="63340" y="44970"/>
                </a:lnTo>
                <a:lnTo>
                  <a:pt x="63330" y="44970"/>
                </a:lnTo>
                <a:lnTo>
                  <a:pt x="63330" y="44980"/>
                </a:lnTo>
                <a:lnTo>
                  <a:pt x="63320" y="44980"/>
                </a:lnTo>
                <a:lnTo>
                  <a:pt x="63310" y="44980"/>
                </a:lnTo>
                <a:lnTo>
                  <a:pt x="63310" y="44990"/>
                </a:lnTo>
                <a:lnTo>
                  <a:pt x="63300" y="44990"/>
                </a:lnTo>
                <a:lnTo>
                  <a:pt x="63290" y="45000"/>
                </a:lnTo>
                <a:lnTo>
                  <a:pt x="63290" y="45010"/>
                </a:lnTo>
                <a:lnTo>
                  <a:pt x="63280" y="45000"/>
                </a:lnTo>
                <a:lnTo>
                  <a:pt x="63280" y="45010"/>
                </a:lnTo>
                <a:lnTo>
                  <a:pt x="63270" y="45010"/>
                </a:lnTo>
                <a:lnTo>
                  <a:pt x="63260" y="45010"/>
                </a:lnTo>
                <a:lnTo>
                  <a:pt x="63260" y="45020"/>
                </a:lnTo>
                <a:lnTo>
                  <a:pt x="63250" y="45020"/>
                </a:lnTo>
                <a:lnTo>
                  <a:pt x="63240" y="45020"/>
                </a:lnTo>
                <a:lnTo>
                  <a:pt x="63240" y="45030"/>
                </a:lnTo>
                <a:lnTo>
                  <a:pt x="63230" y="45030"/>
                </a:lnTo>
                <a:lnTo>
                  <a:pt x="63220" y="45030"/>
                </a:lnTo>
                <a:lnTo>
                  <a:pt x="63220" y="45040"/>
                </a:lnTo>
                <a:lnTo>
                  <a:pt x="63210" y="45040"/>
                </a:lnTo>
                <a:lnTo>
                  <a:pt x="63210" y="45030"/>
                </a:lnTo>
                <a:lnTo>
                  <a:pt x="63200" y="45030"/>
                </a:lnTo>
                <a:lnTo>
                  <a:pt x="63190" y="45030"/>
                </a:lnTo>
                <a:lnTo>
                  <a:pt x="63180" y="45030"/>
                </a:lnTo>
                <a:lnTo>
                  <a:pt x="63180" y="45020"/>
                </a:lnTo>
                <a:lnTo>
                  <a:pt x="63170" y="45020"/>
                </a:lnTo>
                <a:lnTo>
                  <a:pt x="63170" y="45010"/>
                </a:lnTo>
                <a:lnTo>
                  <a:pt x="63180" y="45010"/>
                </a:lnTo>
                <a:lnTo>
                  <a:pt x="63180" y="45000"/>
                </a:lnTo>
                <a:lnTo>
                  <a:pt x="63190" y="45000"/>
                </a:lnTo>
                <a:lnTo>
                  <a:pt x="63180" y="44990"/>
                </a:lnTo>
                <a:lnTo>
                  <a:pt x="63180" y="44980"/>
                </a:lnTo>
                <a:lnTo>
                  <a:pt x="63170" y="44980"/>
                </a:lnTo>
                <a:lnTo>
                  <a:pt x="63170" y="44970"/>
                </a:lnTo>
                <a:lnTo>
                  <a:pt x="63170" y="44960"/>
                </a:lnTo>
                <a:lnTo>
                  <a:pt x="63180" y="44960"/>
                </a:lnTo>
                <a:lnTo>
                  <a:pt x="63180" y="44950"/>
                </a:lnTo>
                <a:lnTo>
                  <a:pt x="63180" y="44940"/>
                </a:lnTo>
                <a:lnTo>
                  <a:pt x="63180" y="44950"/>
                </a:lnTo>
                <a:lnTo>
                  <a:pt x="63170" y="44940"/>
                </a:lnTo>
                <a:lnTo>
                  <a:pt x="63170" y="44930"/>
                </a:lnTo>
                <a:lnTo>
                  <a:pt x="63170" y="44920"/>
                </a:lnTo>
                <a:lnTo>
                  <a:pt x="63170" y="44910"/>
                </a:lnTo>
                <a:lnTo>
                  <a:pt x="63160" y="44910"/>
                </a:lnTo>
                <a:lnTo>
                  <a:pt x="63150" y="44900"/>
                </a:lnTo>
                <a:lnTo>
                  <a:pt x="63140" y="44900"/>
                </a:lnTo>
                <a:lnTo>
                  <a:pt x="63140" y="44890"/>
                </a:lnTo>
                <a:lnTo>
                  <a:pt x="63140" y="44880"/>
                </a:lnTo>
                <a:lnTo>
                  <a:pt x="63150" y="44870"/>
                </a:lnTo>
                <a:lnTo>
                  <a:pt x="63150" y="44860"/>
                </a:lnTo>
                <a:lnTo>
                  <a:pt x="63140" y="44860"/>
                </a:lnTo>
                <a:lnTo>
                  <a:pt x="63140" y="44850"/>
                </a:lnTo>
                <a:lnTo>
                  <a:pt x="63150" y="44850"/>
                </a:lnTo>
                <a:lnTo>
                  <a:pt x="63160" y="44850"/>
                </a:lnTo>
                <a:lnTo>
                  <a:pt x="63160" y="44840"/>
                </a:lnTo>
                <a:lnTo>
                  <a:pt x="63160" y="44830"/>
                </a:lnTo>
                <a:lnTo>
                  <a:pt x="63160" y="44820"/>
                </a:lnTo>
                <a:lnTo>
                  <a:pt x="63150" y="44820"/>
                </a:lnTo>
                <a:lnTo>
                  <a:pt x="63140" y="44820"/>
                </a:lnTo>
                <a:lnTo>
                  <a:pt x="63130" y="44840"/>
                </a:lnTo>
                <a:lnTo>
                  <a:pt x="63110" y="44860"/>
                </a:lnTo>
                <a:lnTo>
                  <a:pt x="63110" y="44870"/>
                </a:lnTo>
                <a:lnTo>
                  <a:pt x="63090" y="44900"/>
                </a:lnTo>
                <a:lnTo>
                  <a:pt x="63070" y="44940"/>
                </a:lnTo>
                <a:lnTo>
                  <a:pt x="63050" y="44960"/>
                </a:lnTo>
                <a:lnTo>
                  <a:pt x="63050" y="44970"/>
                </a:lnTo>
                <a:lnTo>
                  <a:pt x="63020" y="45010"/>
                </a:lnTo>
                <a:lnTo>
                  <a:pt x="63010" y="45030"/>
                </a:lnTo>
                <a:lnTo>
                  <a:pt x="62980" y="45070"/>
                </a:lnTo>
                <a:lnTo>
                  <a:pt x="62960" y="45110"/>
                </a:lnTo>
                <a:lnTo>
                  <a:pt x="62950" y="45140"/>
                </a:lnTo>
                <a:lnTo>
                  <a:pt x="62940" y="45160"/>
                </a:lnTo>
                <a:lnTo>
                  <a:pt x="62930" y="45180"/>
                </a:lnTo>
                <a:lnTo>
                  <a:pt x="62920" y="45220"/>
                </a:lnTo>
                <a:lnTo>
                  <a:pt x="62910" y="45250"/>
                </a:lnTo>
                <a:lnTo>
                  <a:pt x="62900" y="45260"/>
                </a:lnTo>
                <a:lnTo>
                  <a:pt x="62890" y="45300"/>
                </a:lnTo>
                <a:lnTo>
                  <a:pt x="62880" y="45330"/>
                </a:lnTo>
                <a:lnTo>
                  <a:pt x="62870" y="45360"/>
                </a:lnTo>
                <a:lnTo>
                  <a:pt x="62870" y="45370"/>
                </a:lnTo>
                <a:lnTo>
                  <a:pt x="62860" y="45380"/>
                </a:lnTo>
                <a:lnTo>
                  <a:pt x="62850" y="45390"/>
                </a:lnTo>
                <a:lnTo>
                  <a:pt x="62890" y="45410"/>
                </a:lnTo>
                <a:lnTo>
                  <a:pt x="62900" y="45420"/>
                </a:lnTo>
                <a:lnTo>
                  <a:pt x="62910" y="45440"/>
                </a:lnTo>
                <a:lnTo>
                  <a:pt x="62920" y="45440"/>
                </a:lnTo>
                <a:lnTo>
                  <a:pt x="62930" y="45450"/>
                </a:lnTo>
                <a:lnTo>
                  <a:pt x="62950" y="45470"/>
                </a:lnTo>
                <a:lnTo>
                  <a:pt x="62960" y="45480"/>
                </a:lnTo>
                <a:lnTo>
                  <a:pt x="62980" y="45490"/>
                </a:lnTo>
                <a:lnTo>
                  <a:pt x="62980" y="45500"/>
                </a:lnTo>
                <a:lnTo>
                  <a:pt x="62980" y="45520"/>
                </a:lnTo>
                <a:lnTo>
                  <a:pt x="62990" y="45550"/>
                </a:lnTo>
                <a:lnTo>
                  <a:pt x="63000" y="45580"/>
                </a:lnTo>
                <a:lnTo>
                  <a:pt x="63000" y="45620"/>
                </a:lnTo>
                <a:lnTo>
                  <a:pt x="63010" y="45670"/>
                </a:lnTo>
                <a:lnTo>
                  <a:pt x="63020" y="45700"/>
                </a:lnTo>
                <a:lnTo>
                  <a:pt x="63020" y="45720"/>
                </a:lnTo>
                <a:lnTo>
                  <a:pt x="62980" y="45700"/>
                </a:lnTo>
                <a:lnTo>
                  <a:pt x="62960" y="45690"/>
                </a:lnTo>
                <a:lnTo>
                  <a:pt x="62940" y="45690"/>
                </a:lnTo>
                <a:lnTo>
                  <a:pt x="62910" y="45680"/>
                </a:lnTo>
                <a:lnTo>
                  <a:pt x="62850" y="45680"/>
                </a:lnTo>
                <a:lnTo>
                  <a:pt x="62820" y="45700"/>
                </a:lnTo>
                <a:lnTo>
                  <a:pt x="62800" y="45700"/>
                </a:lnTo>
                <a:lnTo>
                  <a:pt x="62770" y="45690"/>
                </a:lnTo>
                <a:lnTo>
                  <a:pt x="62740" y="45690"/>
                </a:lnTo>
                <a:lnTo>
                  <a:pt x="62700" y="45670"/>
                </a:lnTo>
                <a:lnTo>
                  <a:pt x="62690" y="45670"/>
                </a:lnTo>
                <a:lnTo>
                  <a:pt x="62670" y="45660"/>
                </a:lnTo>
                <a:lnTo>
                  <a:pt x="62630" y="45660"/>
                </a:lnTo>
                <a:lnTo>
                  <a:pt x="62590" y="45660"/>
                </a:lnTo>
                <a:lnTo>
                  <a:pt x="62570" y="45650"/>
                </a:lnTo>
                <a:lnTo>
                  <a:pt x="62540" y="45650"/>
                </a:lnTo>
                <a:lnTo>
                  <a:pt x="62530" y="45650"/>
                </a:lnTo>
                <a:lnTo>
                  <a:pt x="62520" y="45650"/>
                </a:lnTo>
                <a:lnTo>
                  <a:pt x="62500" y="45650"/>
                </a:lnTo>
                <a:lnTo>
                  <a:pt x="62480" y="45640"/>
                </a:lnTo>
                <a:lnTo>
                  <a:pt x="62460" y="45640"/>
                </a:lnTo>
                <a:lnTo>
                  <a:pt x="62450" y="45640"/>
                </a:lnTo>
                <a:lnTo>
                  <a:pt x="62440" y="45640"/>
                </a:lnTo>
                <a:lnTo>
                  <a:pt x="62430" y="45650"/>
                </a:lnTo>
                <a:lnTo>
                  <a:pt x="62440" y="45660"/>
                </a:lnTo>
                <a:lnTo>
                  <a:pt x="62460" y="45670"/>
                </a:lnTo>
                <a:lnTo>
                  <a:pt x="62470" y="45680"/>
                </a:lnTo>
                <a:lnTo>
                  <a:pt x="62490" y="45690"/>
                </a:lnTo>
                <a:lnTo>
                  <a:pt x="62520" y="45700"/>
                </a:lnTo>
                <a:lnTo>
                  <a:pt x="62540" y="45720"/>
                </a:lnTo>
                <a:lnTo>
                  <a:pt x="62570" y="45770"/>
                </a:lnTo>
                <a:lnTo>
                  <a:pt x="62580" y="45790"/>
                </a:lnTo>
                <a:lnTo>
                  <a:pt x="62590" y="45820"/>
                </a:lnTo>
                <a:lnTo>
                  <a:pt x="62610" y="45850"/>
                </a:lnTo>
                <a:lnTo>
                  <a:pt x="62610" y="45860"/>
                </a:lnTo>
                <a:lnTo>
                  <a:pt x="62610" y="45870"/>
                </a:lnTo>
                <a:lnTo>
                  <a:pt x="62600" y="45900"/>
                </a:lnTo>
                <a:lnTo>
                  <a:pt x="62600" y="45930"/>
                </a:lnTo>
                <a:lnTo>
                  <a:pt x="62590" y="45930"/>
                </a:lnTo>
                <a:lnTo>
                  <a:pt x="62590" y="45940"/>
                </a:lnTo>
                <a:lnTo>
                  <a:pt x="62590" y="45950"/>
                </a:lnTo>
                <a:lnTo>
                  <a:pt x="62590" y="45960"/>
                </a:lnTo>
                <a:lnTo>
                  <a:pt x="62560" y="45980"/>
                </a:lnTo>
                <a:lnTo>
                  <a:pt x="62520" y="46000"/>
                </a:lnTo>
                <a:lnTo>
                  <a:pt x="62490" y="46020"/>
                </a:lnTo>
                <a:lnTo>
                  <a:pt x="62480" y="46030"/>
                </a:lnTo>
                <a:lnTo>
                  <a:pt x="62460" y="46040"/>
                </a:lnTo>
                <a:lnTo>
                  <a:pt x="62400" y="46070"/>
                </a:lnTo>
                <a:lnTo>
                  <a:pt x="62390" y="46070"/>
                </a:lnTo>
                <a:lnTo>
                  <a:pt x="62380" y="46070"/>
                </a:lnTo>
                <a:lnTo>
                  <a:pt x="62370" y="46080"/>
                </a:lnTo>
                <a:lnTo>
                  <a:pt x="62360" y="46080"/>
                </a:lnTo>
                <a:lnTo>
                  <a:pt x="62370" y="46100"/>
                </a:lnTo>
                <a:lnTo>
                  <a:pt x="62370" y="46110"/>
                </a:lnTo>
                <a:lnTo>
                  <a:pt x="62370" y="46130"/>
                </a:lnTo>
                <a:lnTo>
                  <a:pt x="62370" y="46160"/>
                </a:lnTo>
                <a:lnTo>
                  <a:pt x="62370" y="46180"/>
                </a:lnTo>
                <a:lnTo>
                  <a:pt x="62370" y="46220"/>
                </a:lnTo>
                <a:lnTo>
                  <a:pt x="62370" y="46240"/>
                </a:lnTo>
                <a:lnTo>
                  <a:pt x="62370" y="46260"/>
                </a:lnTo>
                <a:lnTo>
                  <a:pt x="62380" y="46280"/>
                </a:lnTo>
                <a:lnTo>
                  <a:pt x="62380" y="46310"/>
                </a:lnTo>
                <a:lnTo>
                  <a:pt x="62380" y="46330"/>
                </a:lnTo>
                <a:lnTo>
                  <a:pt x="62380" y="46350"/>
                </a:lnTo>
                <a:lnTo>
                  <a:pt x="62380" y="46360"/>
                </a:lnTo>
                <a:lnTo>
                  <a:pt x="62400" y="46370"/>
                </a:lnTo>
                <a:lnTo>
                  <a:pt x="62400" y="46380"/>
                </a:lnTo>
                <a:lnTo>
                  <a:pt x="62410" y="46390"/>
                </a:lnTo>
                <a:lnTo>
                  <a:pt x="62440" y="46400"/>
                </a:lnTo>
                <a:lnTo>
                  <a:pt x="62450" y="46400"/>
                </a:lnTo>
                <a:lnTo>
                  <a:pt x="62470" y="46400"/>
                </a:lnTo>
                <a:lnTo>
                  <a:pt x="62480" y="46430"/>
                </a:lnTo>
                <a:lnTo>
                  <a:pt x="62490" y="46460"/>
                </a:lnTo>
                <a:lnTo>
                  <a:pt x="62490" y="46470"/>
                </a:lnTo>
                <a:lnTo>
                  <a:pt x="62500" y="46480"/>
                </a:lnTo>
                <a:lnTo>
                  <a:pt x="62500" y="46490"/>
                </a:lnTo>
                <a:lnTo>
                  <a:pt x="62500" y="46500"/>
                </a:lnTo>
                <a:lnTo>
                  <a:pt x="62500" y="46510"/>
                </a:lnTo>
                <a:lnTo>
                  <a:pt x="62500" y="46540"/>
                </a:lnTo>
                <a:lnTo>
                  <a:pt x="62500" y="46550"/>
                </a:lnTo>
                <a:lnTo>
                  <a:pt x="62510" y="46560"/>
                </a:lnTo>
                <a:lnTo>
                  <a:pt x="62510" y="46570"/>
                </a:lnTo>
                <a:lnTo>
                  <a:pt x="62530" y="46610"/>
                </a:lnTo>
                <a:lnTo>
                  <a:pt x="62530" y="46630"/>
                </a:lnTo>
                <a:lnTo>
                  <a:pt x="62540" y="46640"/>
                </a:lnTo>
                <a:lnTo>
                  <a:pt x="62540" y="46650"/>
                </a:lnTo>
                <a:lnTo>
                  <a:pt x="62550" y="46660"/>
                </a:lnTo>
                <a:lnTo>
                  <a:pt x="62570" y="46690"/>
                </a:lnTo>
                <a:lnTo>
                  <a:pt x="62580" y="46710"/>
                </a:lnTo>
                <a:lnTo>
                  <a:pt x="62600" y="46730"/>
                </a:lnTo>
                <a:lnTo>
                  <a:pt x="62610" y="46750"/>
                </a:lnTo>
                <a:lnTo>
                  <a:pt x="62620" y="46770"/>
                </a:lnTo>
                <a:lnTo>
                  <a:pt x="62640" y="46790"/>
                </a:lnTo>
                <a:lnTo>
                  <a:pt x="62650" y="46800"/>
                </a:lnTo>
                <a:lnTo>
                  <a:pt x="62650" y="46830"/>
                </a:lnTo>
                <a:lnTo>
                  <a:pt x="62660" y="46850"/>
                </a:lnTo>
                <a:lnTo>
                  <a:pt x="62660" y="46860"/>
                </a:lnTo>
                <a:lnTo>
                  <a:pt x="62670" y="46890"/>
                </a:lnTo>
                <a:lnTo>
                  <a:pt x="62680" y="46910"/>
                </a:lnTo>
                <a:lnTo>
                  <a:pt x="62690" y="46930"/>
                </a:lnTo>
                <a:lnTo>
                  <a:pt x="62700" y="46950"/>
                </a:lnTo>
                <a:lnTo>
                  <a:pt x="62700" y="46960"/>
                </a:lnTo>
                <a:lnTo>
                  <a:pt x="62710" y="46970"/>
                </a:lnTo>
                <a:lnTo>
                  <a:pt x="62720" y="47000"/>
                </a:lnTo>
                <a:lnTo>
                  <a:pt x="62720" y="47010"/>
                </a:lnTo>
                <a:lnTo>
                  <a:pt x="62710" y="47020"/>
                </a:lnTo>
                <a:lnTo>
                  <a:pt x="62700" y="47030"/>
                </a:lnTo>
                <a:lnTo>
                  <a:pt x="62690" y="47050"/>
                </a:lnTo>
                <a:lnTo>
                  <a:pt x="62670" y="47070"/>
                </a:lnTo>
                <a:lnTo>
                  <a:pt x="62650" y="47090"/>
                </a:lnTo>
                <a:lnTo>
                  <a:pt x="62630" y="47130"/>
                </a:lnTo>
                <a:lnTo>
                  <a:pt x="62610" y="47160"/>
                </a:lnTo>
                <a:lnTo>
                  <a:pt x="62590" y="47180"/>
                </a:lnTo>
                <a:lnTo>
                  <a:pt x="62580" y="47200"/>
                </a:lnTo>
                <a:lnTo>
                  <a:pt x="62580" y="47210"/>
                </a:lnTo>
                <a:lnTo>
                  <a:pt x="62560" y="47220"/>
                </a:lnTo>
                <a:lnTo>
                  <a:pt x="62550" y="47240"/>
                </a:lnTo>
                <a:lnTo>
                  <a:pt x="62540" y="47270"/>
                </a:lnTo>
                <a:lnTo>
                  <a:pt x="62530" y="47280"/>
                </a:lnTo>
                <a:lnTo>
                  <a:pt x="62530" y="47290"/>
                </a:lnTo>
                <a:lnTo>
                  <a:pt x="62520" y="47300"/>
                </a:lnTo>
                <a:lnTo>
                  <a:pt x="62510" y="47330"/>
                </a:lnTo>
                <a:lnTo>
                  <a:pt x="62490" y="47360"/>
                </a:lnTo>
                <a:lnTo>
                  <a:pt x="62480" y="47370"/>
                </a:lnTo>
                <a:lnTo>
                  <a:pt x="62470" y="47380"/>
                </a:lnTo>
                <a:lnTo>
                  <a:pt x="62460" y="47380"/>
                </a:lnTo>
                <a:lnTo>
                  <a:pt x="62460" y="47390"/>
                </a:lnTo>
                <a:lnTo>
                  <a:pt x="62450" y="47390"/>
                </a:lnTo>
                <a:lnTo>
                  <a:pt x="62450" y="47400"/>
                </a:lnTo>
                <a:lnTo>
                  <a:pt x="62440" y="47400"/>
                </a:lnTo>
                <a:lnTo>
                  <a:pt x="62440" y="47410"/>
                </a:lnTo>
                <a:lnTo>
                  <a:pt x="62430" y="47420"/>
                </a:lnTo>
                <a:lnTo>
                  <a:pt x="62440" y="47430"/>
                </a:lnTo>
                <a:lnTo>
                  <a:pt x="62430" y="47430"/>
                </a:lnTo>
                <a:lnTo>
                  <a:pt x="62440" y="47440"/>
                </a:lnTo>
                <a:lnTo>
                  <a:pt x="62440" y="47450"/>
                </a:lnTo>
                <a:lnTo>
                  <a:pt x="62440" y="47460"/>
                </a:lnTo>
                <a:lnTo>
                  <a:pt x="62440" y="47470"/>
                </a:lnTo>
                <a:lnTo>
                  <a:pt x="62440" y="47480"/>
                </a:lnTo>
                <a:lnTo>
                  <a:pt x="62430" y="47490"/>
                </a:lnTo>
                <a:lnTo>
                  <a:pt x="62430" y="47500"/>
                </a:lnTo>
                <a:lnTo>
                  <a:pt x="62420" y="47520"/>
                </a:lnTo>
                <a:lnTo>
                  <a:pt x="62420" y="47530"/>
                </a:lnTo>
                <a:lnTo>
                  <a:pt x="62410" y="47560"/>
                </a:lnTo>
                <a:lnTo>
                  <a:pt x="62410" y="47580"/>
                </a:lnTo>
                <a:lnTo>
                  <a:pt x="62400" y="47580"/>
                </a:lnTo>
                <a:lnTo>
                  <a:pt x="62400" y="47590"/>
                </a:lnTo>
                <a:lnTo>
                  <a:pt x="62410" y="47600"/>
                </a:lnTo>
                <a:lnTo>
                  <a:pt x="62400" y="47600"/>
                </a:lnTo>
                <a:lnTo>
                  <a:pt x="62400" y="47610"/>
                </a:lnTo>
                <a:lnTo>
                  <a:pt x="62390" y="47610"/>
                </a:lnTo>
                <a:lnTo>
                  <a:pt x="62390" y="47620"/>
                </a:lnTo>
                <a:lnTo>
                  <a:pt x="62380" y="47620"/>
                </a:lnTo>
                <a:lnTo>
                  <a:pt x="62370" y="47630"/>
                </a:lnTo>
                <a:lnTo>
                  <a:pt x="62370" y="47640"/>
                </a:lnTo>
                <a:lnTo>
                  <a:pt x="62360" y="47640"/>
                </a:lnTo>
                <a:lnTo>
                  <a:pt x="62350" y="47670"/>
                </a:lnTo>
                <a:lnTo>
                  <a:pt x="62340" y="47700"/>
                </a:lnTo>
                <a:lnTo>
                  <a:pt x="62340" y="47710"/>
                </a:lnTo>
                <a:lnTo>
                  <a:pt x="62340" y="47720"/>
                </a:lnTo>
                <a:lnTo>
                  <a:pt x="62360" y="47730"/>
                </a:lnTo>
                <a:lnTo>
                  <a:pt x="62370" y="47740"/>
                </a:lnTo>
                <a:lnTo>
                  <a:pt x="62370" y="47750"/>
                </a:lnTo>
                <a:lnTo>
                  <a:pt x="62370" y="47760"/>
                </a:lnTo>
                <a:lnTo>
                  <a:pt x="62370" y="47770"/>
                </a:lnTo>
                <a:lnTo>
                  <a:pt x="62360" y="47790"/>
                </a:lnTo>
                <a:lnTo>
                  <a:pt x="62370" y="47790"/>
                </a:lnTo>
                <a:lnTo>
                  <a:pt x="62390" y="47800"/>
                </a:lnTo>
                <a:lnTo>
                  <a:pt x="62390" y="47810"/>
                </a:lnTo>
                <a:lnTo>
                  <a:pt x="62390" y="47840"/>
                </a:lnTo>
                <a:lnTo>
                  <a:pt x="62390" y="47880"/>
                </a:lnTo>
                <a:lnTo>
                  <a:pt x="62390" y="47910"/>
                </a:lnTo>
                <a:lnTo>
                  <a:pt x="62390" y="47930"/>
                </a:lnTo>
                <a:lnTo>
                  <a:pt x="62390" y="47970"/>
                </a:lnTo>
                <a:lnTo>
                  <a:pt x="62390" y="48000"/>
                </a:lnTo>
                <a:lnTo>
                  <a:pt x="62390" y="48040"/>
                </a:lnTo>
                <a:lnTo>
                  <a:pt x="62390" y="48070"/>
                </a:lnTo>
                <a:lnTo>
                  <a:pt x="62390" y="48090"/>
                </a:lnTo>
                <a:lnTo>
                  <a:pt x="62400" y="48100"/>
                </a:lnTo>
                <a:lnTo>
                  <a:pt x="62390" y="48100"/>
                </a:lnTo>
                <a:lnTo>
                  <a:pt x="62380" y="48120"/>
                </a:lnTo>
                <a:lnTo>
                  <a:pt x="62380" y="48130"/>
                </a:lnTo>
                <a:lnTo>
                  <a:pt x="62360" y="48150"/>
                </a:lnTo>
                <a:lnTo>
                  <a:pt x="62360" y="48160"/>
                </a:lnTo>
                <a:lnTo>
                  <a:pt x="62350" y="48170"/>
                </a:lnTo>
                <a:lnTo>
                  <a:pt x="62340" y="48180"/>
                </a:lnTo>
                <a:lnTo>
                  <a:pt x="62340" y="48200"/>
                </a:lnTo>
                <a:lnTo>
                  <a:pt x="62330" y="48210"/>
                </a:lnTo>
                <a:lnTo>
                  <a:pt x="62320" y="48230"/>
                </a:lnTo>
                <a:lnTo>
                  <a:pt x="62320" y="48240"/>
                </a:lnTo>
                <a:lnTo>
                  <a:pt x="62330" y="48270"/>
                </a:lnTo>
                <a:lnTo>
                  <a:pt x="62330" y="48280"/>
                </a:lnTo>
                <a:lnTo>
                  <a:pt x="62330" y="48290"/>
                </a:lnTo>
                <a:lnTo>
                  <a:pt x="62330" y="48310"/>
                </a:lnTo>
                <a:lnTo>
                  <a:pt x="62330" y="48320"/>
                </a:lnTo>
                <a:lnTo>
                  <a:pt x="62320" y="48330"/>
                </a:lnTo>
                <a:lnTo>
                  <a:pt x="62310" y="48350"/>
                </a:lnTo>
                <a:lnTo>
                  <a:pt x="62290" y="48370"/>
                </a:lnTo>
                <a:lnTo>
                  <a:pt x="62280" y="48390"/>
                </a:lnTo>
                <a:lnTo>
                  <a:pt x="62270" y="48410"/>
                </a:lnTo>
                <a:lnTo>
                  <a:pt x="62260" y="48440"/>
                </a:lnTo>
                <a:lnTo>
                  <a:pt x="62250" y="48480"/>
                </a:lnTo>
                <a:lnTo>
                  <a:pt x="62240" y="48500"/>
                </a:lnTo>
                <a:lnTo>
                  <a:pt x="62230" y="48530"/>
                </a:lnTo>
                <a:lnTo>
                  <a:pt x="62230" y="48520"/>
                </a:lnTo>
                <a:lnTo>
                  <a:pt x="62230" y="48510"/>
                </a:lnTo>
                <a:lnTo>
                  <a:pt x="62220" y="48480"/>
                </a:lnTo>
                <a:lnTo>
                  <a:pt x="62210" y="48470"/>
                </a:lnTo>
                <a:lnTo>
                  <a:pt x="62180" y="48440"/>
                </a:lnTo>
                <a:lnTo>
                  <a:pt x="62160" y="48420"/>
                </a:lnTo>
                <a:lnTo>
                  <a:pt x="62140" y="48410"/>
                </a:lnTo>
                <a:lnTo>
                  <a:pt x="62130" y="48380"/>
                </a:lnTo>
                <a:lnTo>
                  <a:pt x="62120" y="48350"/>
                </a:lnTo>
                <a:lnTo>
                  <a:pt x="62110" y="48340"/>
                </a:lnTo>
                <a:lnTo>
                  <a:pt x="62090" y="48330"/>
                </a:lnTo>
                <a:lnTo>
                  <a:pt x="62080" y="48330"/>
                </a:lnTo>
                <a:lnTo>
                  <a:pt x="62070" y="48330"/>
                </a:lnTo>
                <a:lnTo>
                  <a:pt x="62060" y="48330"/>
                </a:lnTo>
                <a:lnTo>
                  <a:pt x="62040" y="48330"/>
                </a:lnTo>
                <a:lnTo>
                  <a:pt x="62030" y="48320"/>
                </a:lnTo>
                <a:lnTo>
                  <a:pt x="62010" y="48320"/>
                </a:lnTo>
                <a:lnTo>
                  <a:pt x="62000" y="48320"/>
                </a:lnTo>
                <a:lnTo>
                  <a:pt x="61990" y="48320"/>
                </a:lnTo>
                <a:lnTo>
                  <a:pt x="61980" y="48320"/>
                </a:lnTo>
                <a:lnTo>
                  <a:pt x="61960" y="48310"/>
                </a:lnTo>
                <a:lnTo>
                  <a:pt x="61950" y="48310"/>
                </a:lnTo>
                <a:lnTo>
                  <a:pt x="61930" y="48310"/>
                </a:lnTo>
                <a:lnTo>
                  <a:pt x="61920" y="48310"/>
                </a:lnTo>
                <a:lnTo>
                  <a:pt x="61900" y="48310"/>
                </a:lnTo>
                <a:lnTo>
                  <a:pt x="61890" y="48310"/>
                </a:lnTo>
                <a:lnTo>
                  <a:pt x="61880" y="48310"/>
                </a:lnTo>
                <a:lnTo>
                  <a:pt x="61860" y="48310"/>
                </a:lnTo>
                <a:lnTo>
                  <a:pt x="61840" y="48310"/>
                </a:lnTo>
                <a:lnTo>
                  <a:pt x="61830" y="48310"/>
                </a:lnTo>
                <a:lnTo>
                  <a:pt x="61800" y="48310"/>
                </a:lnTo>
                <a:lnTo>
                  <a:pt x="61780" y="48310"/>
                </a:lnTo>
                <a:lnTo>
                  <a:pt x="61760" y="48320"/>
                </a:lnTo>
                <a:lnTo>
                  <a:pt x="61740" y="48340"/>
                </a:lnTo>
                <a:lnTo>
                  <a:pt x="61720" y="48340"/>
                </a:lnTo>
                <a:lnTo>
                  <a:pt x="61650" y="48380"/>
                </a:lnTo>
                <a:lnTo>
                  <a:pt x="61450" y="48400"/>
                </a:lnTo>
                <a:lnTo>
                  <a:pt x="61440" y="48400"/>
                </a:lnTo>
                <a:lnTo>
                  <a:pt x="61430" y="48420"/>
                </a:lnTo>
                <a:lnTo>
                  <a:pt x="61420" y="48430"/>
                </a:lnTo>
                <a:lnTo>
                  <a:pt x="61400" y="48450"/>
                </a:lnTo>
                <a:lnTo>
                  <a:pt x="61380" y="48450"/>
                </a:lnTo>
                <a:lnTo>
                  <a:pt x="61370" y="48460"/>
                </a:lnTo>
                <a:lnTo>
                  <a:pt x="61370" y="48480"/>
                </a:lnTo>
                <a:lnTo>
                  <a:pt x="61380" y="48480"/>
                </a:lnTo>
                <a:lnTo>
                  <a:pt x="61390" y="48490"/>
                </a:lnTo>
                <a:lnTo>
                  <a:pt x="61380" y="48510"/>
                </a:lnTo>
                <a:lnTo>
                  <a:pt x="61370" y="48530"/>
                </a:lnTo>
                <a:lnTo>
                  <a:pt x="61370" y="48540"/>
                </a:lnTo>
                <a:lnTo>
                  <a:pt x="61360" y="48560"/>
                </a:lnTo>
                <a:lnTo>
                  <a:pt x="61350" y="48590"/>
                </a:lnTo>
                <a:lnTo>
                  <a:pt x="61350" y="48600"/>
                </a:lnTo>
                <a:lnTo>
                  <a:pt x="61350" y="48620"/>
                </a:lnTo>
                <a:lnTo>
                  <a:pt x="61350" y="48630"/>
                </a:lnTo>
                <a:lnTo>
                  <a:pt x="61340" y="48660"/>
                </a:lnTo>
                <a:lnTo>
                  <a:pt x="61330" y="48670"/>
                </a:lnTo>
                <a:lnTo>
                  <a:pt x="61330" y="48690"/>
                </a:lnTo>
                <a:lnTo>
                  <a:pt x="61320" y="48710"/>
                </a:lnTo>
                <a:lnTo>
                  <a:pt x="61320" y="48720"/>
                </a:lnTo>
                <a:lnTo>
                  <a:pt x="61320" y="48730"/>
                </a:lnTo>
                <a:lnTo>
                  <a:pt x="61320" y="48760"/>
                </a:lnTo>
                <a:lnTo>
                  <a:pt x="61310" y="48790"/>
                </a:lnTo>
                <a:lnTo>
                  <a:pt x="61300" y="48810"/>
                </a:lnTo>
                <a:lnTo>
                  <a:pt x="61290" y="48820"/>
                </a:lnTo>
                <a:lnTo>
                  <a:pt x="61290" y="48840"/>
                </a:lnTo>
                <a:lnTo>
                  <a:pt x="61290" y="48850"/>
                </a:lnTo>
                <a:lnTo>
                  <a:pt x="61280" y="48860"/>
                </a:lnTo>
                <a:lnTo>
                  <a:pt x="61280" y="48870"/>
                </a:lnTo>
                <a:lnTo>
                  <a:pt x="61280" y="48890"/>
                </a:lnTo>
                <a:lnTo>
                  <a:pt x="61270" y="48900"/>
                </a:lnTo>
                <a:lnTo>
                  <a:pt x="61280" y="48920"/>
                </a:lnTo>
                <a:lnTo>
                  <a:pt x="61280" y="48930"/>
                </a:lnTo>
                <a:lnTo>
                  <a:pt x="61280" y="48940"/>
                </a:lnTo>
                <a:lnTo>
                  <a:pt x="61290" y="48960"/>
                </a:lnTo>
                <a:lnTo>
                  <a:pt x="61290" y="48980"/>
                </a:lnTo>
                <a:lnTo>
                  <a:pt x="61290" y="48990"/>
                </a:lnTo>
                <a:lnTo>
                  <a:pt x="61300" y="49000"/>
                </a:lnTo>
                <a:lnTo>
                  <a:pt x="61300" y="49010"/>
                </a:lnTo>
                <a:lnTo>
                  <a:pt x="61300" y="49020"/>
                </a:lnTo>
                <a:lnTo>
                  <a:pt x="61310" y="49040"/>
                </a:lnTo>
                <a:lnTo>
                  <a:pt x="61310" y="49050"/>
                </a:lnTo>
                <a:lnTo>
                  <a:pt x="61310" y="49060"/>
                </a:lnTo>
                <a:lnTo>
                  <a:pt x="61310" y="49070"/>
                </a:lnTo>
                <a:lnTo>
                  <a:pt x="61310" y="49080"/>
                </a:lnTo>
                <a:lnTo>
                  <a:pt x="61310" y="49090"/>
                </a:lnTo>
                <a:lnTo>
                  <a:pt x="61310" y="49110"/>
                </a:lnTo>
                <a:lnTo>
                  <a:pt x="61310" y="49120"/>
                </a:lnTo>
                <a:lnTo>
                  <a:pt x="61320" y="49160"/>
                </a:lnTo>
                <a:lnTo>
                  <a:pt x="61320" y="49190"/>
                </a:lnTo>
                <a:lnTo>
                  <a:pt x="61330" y="49210"/>
                </a:lnTo>
                <a:lnTo>
                  <a:pt x="61330" y="49220"/>
                </a:lnTo>
                <a:lnTo>
                  <a:pt x="61400" y="49250"/>
                </a:lnTo>
                <a:lnTo>
                  <a:pt x="61430" y="49250"/>
                </a:lnTo>
                <a:lnTo>
                  <a:pt x="61470" y="49240"/>
                </a:lnTo>
                <a:lnTo>
                  <a:pt x="61500" y="49240"/>
                </a:lnTo>
                <a:lnTo>
                  <a:pt x="61540" y="49240"/>
                </a:lnTo>
                <a:lnTo>
                  <a:pt x="61560" y="49240"/>
                </a:lnTo>
                <a:lnTo>
                  <a:pt x="61580" y="49240"/>
                </a:lnTo>
                <a:lnTo>
                  <a:pt x="61590" y="49240"/>
                </a:lnTo>
                <a:lnTo>
                  <a:pt x="61600" y="49240"/>
                </a:lnTo>
                <a:lnTo>
                  <a:pt x="61620" y="49240"/>
                </a:lnTo>
                <a:lnTo>
                  <a:pt x="61630" y="49240"/>
                </a:lnTo>
                <a:lnTo>
                  <a:pt x="61640" y="49240"/>
                </a:lnTo>
                <a:lnTo>
                  <a:pt x="61650" y="49240"/>
                </a:lnTo>
                <a:lnTo>
                  <a:pt x="61660" y="49240"/>
                </a:lnTo>
                <a:lnTo>
                  <a:pt x="61670" y="49240"/>
                </a:lnTo>
                <a:lnTo>
                  <a:pt x="61690" y="49240"/>
                </a:lnTo>
                <a:lnTo>
                  <a:pt x="61700" y="49240"/>
                </a:lnTo>
                <a:lnTo>
                  <a:pt x="61730" y="49240"/>
                </a:lnTo>
                <a:lnTo>
                  <a:pt x="61750" y="49230"/>
                </a:lnTo>
                <a:lnTo>
                  <a:pt x="61770" y="49230"/>
                </a:lnTo>
                <a:lnTo>
                  <a:pt x="61790" y="49230"/>
                </a:lnTo>
                <a:lnTo>
                  <a:pt x="61820" y="49230"/>
                </a:lnTo>
                <a:lnTo>
                  <a:pt x="61840" y="49230"/>
                </a:lnTo>
                <a:lnTo>
                  <a:pt x="61860" y="49230"/>
                </a:lnTo>
                <a:lnTo>
                  <a:pt x="61890" y="49230"/>
                </a:lnTo>
                <a:lnTo>
                  <a:pt x="61900" y="49220"/>
                </a:lnTo>
                <a:lnTo>
                  <a:pt x="61910" y="49200"/>
                </a:lnTo>
                <a:lnTo>
                  <a:pt x="61920" y="49210"/>
                </a:lnTo>
                <a:lnTo>
                  <a:pt x="61940" y="49220"/>
                </a:lnTo>
                <a:lnTo>
                  <a:pt x="61960" y="49230"/>
                </a:lnTo>
                <a:lnTo>
                  <a:pt x="61970" y="49240"/>
                </a:lnTo>
                <a:lnTo>
                  <a:pt x="62000" y="49270"/>
                </a:lnTo>
                <a:lnTo>
                  <a:pt x="62010" y="49280"/>
                </a:lnTo>
                <a:lnTo>
                  <a:pt x="62020" y="49290"/>
                </a:lnTo>
                <a:lnTo>
                  <a:pt x="62020" y="49300"/>
                </a:lnTo>
                <a:lnTo>
                  <a:pt x="62030" y="49300"/>
                </a:lnTo>
                <a:lnTo>
                  <a:pt x="62040" y="49290"/>
                </a:lnTo>
                <a:lnTo>
                  <a:pt x="62070" y="49290"/>
                </a:lnTo>
                <a:lnTo>
                  <a:pt x="62090" y="49280"/>
                </a:lnTo>
                <a:lnTo>
                  <a:pt x="62090" y="49290"/>
                </a:lnTo>
                <a:lnTo>
                  <a:pt x="62080" y="49290"/>
                </a:lnTo>
                <a:lnTo>
                  <a:pt x="62080" y="49300"/>
                </a:lnTo>
                <a:lnTo>
                  <a:pt x="62080" y="49310"/>
                </a:lnTo>
                <a:lnTo>
                  <a:pt x="62070" y="49310"/>
                </a:lnTo>
                <a:lnTo>
                  <a:pt x="62060" y="49310"/>
                </a:lnTo>
                <a:lnTo>
                  <a:pt x="62060" y="49320"/>
                </a:lnTo>
                <a:lnTo>
                  <a:pt x="62060" y="49330"/>
                </a:lnTo>
                <a:lnTo>
                  <a:pt x="62060" y="49340"/>
                </a:lnTo>
                <a:lnTo>
                  <a:pt x="62050" y="49340"/>
                </a:lnTo>
                <a:lnTo>
                  <a:pt x="62040" y="49340"/>
                </a:lnTo>
                <a:lnTo>
                  <a:pt x="62030" y="49350"/>
                </a:lnTo>
                <a:lnTo>
                  <a:pt x="62030" y="49360"/>
                </a:lnTo>
                <a:lnTo>
                  <a:pt x="62020" y="49360"/>
                </a:lnTo>
                <a:lnTo>
                  <a:pt x="62020" y="49370"/>
                </a:lnTo>
                <a:lnTo>
                  <a:pt x="62020" y="49380"/>
                </a:lnTo>
                <a:lnTo>
                  <a:pt x="62030" y="49380"/>
                </a:lnTo>
                <a:lnTo>
                  <a:pt x="62040" y="49380"/>
                </a:lnTo>
                <a:lnTo>
                  <a:pt x="62040" y="49420"/>
                </a:lnTo>
                <a:lnTo>
                  <a:pt x="62030" y="49430"/>
                </a:lnTo>
                <a:lnTo>
                  <a:pt x="62030" y="49470"/>
                </a:lnTo>
                <a:lnTo>
                  <a:pt x="62020" y="49490"/>
                </a:lnTo>
                <a:lnTo>
                  <a:pt x="62020" y="49520"/>
                </a:lnTo>
                <a:lnTo>
                  <a:pt x="62020" y="49530"/>
                </a:lnTo>
                <a:lnTo>
                  <a:pt x="62020" y="49560"/>
                </a:lnTo>
                <a:lnTo>
                  <a:pt x="62010" y="49580"/>
                </a:lnTo>
                <a:lnTo>
                  <a:pt x="62010" y="49610"/>
                </a:lnTo>
                <a:lnTo>
                  <a:pt x="62010" y="49620"/>
                </a:lnTo>
                <a:lnTo>
                  <a:pt x="62000" y="49640"/>
                </a:lnTo>
                <a:lnTo>
                  <a:pt x="62010" y="49650"/>
                </a:lnTo>
                <a:lnTo>
                  <a:pt x="62010" y="49670"/>
                </a:lnTo>
                <a:lnTo>
                  <a:pt x="62020" y="49710"/>
                </a:lnTo>
                <a:lnTo>
                  <a:pt x="62010" y="49720"/>
                </a:lnTo>
                <a:lnTo>
                  <a:pt x="61990" y="49740"/>
                </a:lnTo>
                <a:lnTo>
                  <a:pt x="62020" y="49750"/>
                </a:lnTo>
                <a:lnTo>
                  <a:pt x="62030" y="49760"/>
                </a:lnTo>
                <a:lnTo>
                  <a:pt x="62040" y="49760"/>
                </a:lnTo>
                <a:lnTo>
                  <a:pt x="62040" y="49770"/>
                </a:lnTo>
                <a:lnTo>
                  <a:pt x="62010" y="49770"/>
                </a:lnTo>
                <a:lnTo>
                  <a:pt x="62010" y="49780"/>
                </a:lnTo>
                <a:lnTo>
                  <a:pt x="62020" y="49800"/>
                </a:lnTo>
                <a:lnTo>
                  <a:pt x="62030" y="49830"/>
                </a:lnTo>
                <a:lnTo>
                  <a:pt x="62010" y="49830"/>
                </a:lnTo>
                <a:lnTo>
                  <a:pt x="61990" y="49830"/>
                </a:lnTo>
                <a:lnTo>
                  <a:pt x="61970" y="49840"/>
                </a:lnTo>
                <a:lnTo>
                  <a:pt x="61960" y="49860"/>
                </a:lnTo>
                <a:lnTo>
                  <a:pt x="61960" y="49880"/>
                </a:lnTo>
                <a:lnTo>
                  <a:pt x="61940" y="49890"/>
                </a:lnTo>
                <a:lnTo>
                  <a:pt x="61930" y="49890"/>
                </a:lnTo>
                <a:lnTo>
                  <a:pt x="61920" y="49890"/>
                </a:lnTo>
                <a:lnTo>
                  <a:pt x="61890" y="49890"/>
                </a:lnTo>
                <a:lnTo>
                  <a:pt x="61880" y="49890"/>
                </a:lnTo>
                <a:lnTo>
                  <a:pt x="61860" y="49880"/>
                </a:lnTo>
                <a:lnTo>
                  <a:pt x="61840" y="49880"/>
                </a:lnTo>
                <a:lnTo>
                  <a:pt x="61850" y="49870"/>
                </a:lnTo>
                <a:lnTo>
                  <a:pt x="61860" y="49830"/>
                </a:lnTo>
                <a:lnTo>
                  <a:pt x="61860" y="49800"/>
                </a:lnTo>
                <a:lnTo>
                  <a:pt x="61870" y="49770"/>
                </a:lnTo>
                <a:lnTo>
                  <a:pt x="61870" y="49760"/>
                </a:lnTo>
                <a:lnTo>
                  <a:pt x="61850" y="49760"/>
                </a:lnTo>
                <a:lnTo>
                  <a:pt x="61830" y="49750"/>
                </a:lnTo>
                <a:lnTo>
                  <a:pt x="61810" y="49750"/>
                </a:lnTo>
                <a:lnTo>
                  <a:pt x="61790" y="49740"/>
                </a:lnTo>
                <a:lnTo>
                  <a:pt x="61770" y="49740"/>
                </a:lnTo>
                <a:lnTo>
                  <a:pt x="61770" y="49730"/>
                </a:lnTo>
                <a:lnTo>
                  <a:pt x="61760" y="49730"/>
                </a:lnTo>
                <a:lnTo>
                  <a:pt x="61760" y="49720"/>
                </a:lnTo>
                <a:lnTo>
                  <a:pt x="61750" y="49720"/>
                </a:lnTo>
                <a:lnTo>
                  <a:pt x="61750" y="49710"/>
                </a:lnTo>
                <a:lnTo>
                  <a:pt x="61740" y="49710"/>
                </a:lnTo>
                <a:lnTo>
                  <a:pt x="61740" y="49700"/>
                </a:lnTo>
                <a:lnTo>
                  <a:pt x="61740" y="49690"/>
                </a:lnTo>
                <a:lnTo>
                  <a:pt x="61730" y="49690"/>
                </a:lnTo>
                <a:lnTo>
                  <a:pt x="61730" y="49700"/>
                </a:lnTo>
                <a:lnTo>
                  <a:pt x="61730" y="49710"/>
                </a:lnTo>
                <a:lnTo>
                  <a:pt x="61720" y="49720"/>
                </a:lnTo>
                <a:lnTo>
                  <a:pt x="61720" y="49730"/>
                </a:lnTo>
                <a:lnTo>
                  <a:pt x="61730" y="49730"/>
                </a:lnTo>
                <a:lnTo>
                  <a:pt x="61720" y="49740"/>
                </a:lnTo>
                <a:lnTo>
                  <a:pt x="61710" y="49740"/>
                </a:lnTo>
                <a:lnTo>
                  <a:pt x="61710" y="49730"/>
                </a:lnTo>
                <a:lnTo>
                  <a:pt x="61700" y="49730"/>
                </a:lnTo>
                <a:lnTo>
                  <a:pt x="61690" y="49730"/>
                </a:lnTo>
                <a:lnTo>
                  <a:pt x="61690" y="49720"/>
                </a:lnTo>
                <a:lnTo>
                  <a:pt x="61680" y="49720"/>
                </a:lnTo>
                <a:lnTo>
                  <a:pt x="61670" y="49720"/>
                </a:lnTo>
                <a:lnTo>
                  <a:pt x="61670" y="49710"/>
                </a:lnTo>
                <a:lnTo>
                  <a:pt x="61660" y="49700"/>
                </a:lnTo>
                <a:lnTo>
                  <a:pt x="61660" y="49710"/>
                </a:lnTo>
                <a:lnTo>
                  <a:pt x="61650" y="49710"/>
                </a:lnTo>
                <a:lnTo>
                  <a:pt x="61650" y="49720"/>
                </a:lnTo>
                <a:lnTo>
                  <a:pt x="61640" y="49720"/>
                </a:lnTo>
                <a:lnTo>
                  <a:pt x="61640" y="49710"/>
                </a:lnTo>
                <a:lnTo>
                  <a:pt x="61640" y="49700"/>
                </a:lnTo>
                <a:lnTo>
                  <a:pt x="61640" y="49690"/>
                </a:lnTo>
                <a:lnTo>
                  <a:pt x="61640" y="49700"/>
                </a:lnTo>
                <a:lnTo>
                  <a:pt x="61640" y="49710"/>
                </a:lnTo>
                <a:lnTo>
                  <a:pt x="61630" y="49710"/>
                </a:lnTo>
                <a:lnTo>
                  <a:pt x="61630" y="49720"/>
                </a:lnTo>
                <a:lnTo>
                  <a:pt x="61620" y="49720"/>
                </a:lnTo>
                <a:lnTo>
                  <a:pt x="61610" y="49720"/>
                </a:lnTo>
                <a:lnTo>
                  <a:pt x="61610" y="49730"/>
                </a:lnTo>
                <a:lnTo>
                  <a:pt x="61610" y="49740"/>
                </a:lnTo>
                <a:lnTo>
                  <a:pt x="61600" y="49730"/>
                </a:lnTo>
                <a:lnTo>
                  <a:pt x="61590" y="49730"/>
                </a:lnTo>
                <a:lnTo>
                  <a:pt x="61580" y="49720"/>
                </a:lnTo>
                <a:lnTo>
                  <a:pt x="61560" y="49720"/>
                </a:lnTo>
                <a:lnTo>
                  <a:pt x="61560" y="49710"/>
                </a:lnTo>
                <a:lnTo>
                  <a:pt x="61550" y="49700"/>
                </a:lnTo>
                <a:lnTo>
                  <a:pt x="61510" y="49770"/>
                </a:lnTo>
                <a:lnTo>
                  <a:pt x="61440" y="49770"/>
                </a:lnTo>
                <a:lnTo>
                  <a:pt x="61430" y="49800"/>
                </a:lnTo>
                <a:lnTo>
                  <a:pt x="61430" y="49810"/>
                </a:lnTo>
                <a:lnTo>
                  <a:pt x="61430" y="49840"/>
                </a:lnTo>
                <a:lnTo>
                  <a:pt x="61430" y="49850"/>
                </a:lnTo>
                <a:lnTo>
                  <a:pt x="61430" y="49860"/>
                </a:lnTo>
                <a:lnTo>
                  <a:pt x="61420" y="49870"/>
                </a:lnTo>
                <a:lnTo>
                  <a:pt x="61420" y="49890"/>
                </a:lnTo>
                <a:lnTo>
                  <a:pt x="61410" y="49900"/>
                </a:lnTo>
                <a:lnTo>
                  <a:pt x="61420" y="49900"/>
                </a:lnTo>
                <a:lnTo>
                  <a:pt x="61420" y="49930"/>
                </a:lnTo>
                <a:lnTo>
                  <a:pt x="61410" y="49950"/>
                </a:lnTo>
                <a:lnTo>
                  <a:pt x="61410" y="49960"/>
                </a:lnTo>
                <a:lnTo>
                  <a:pt x="61400" y="49960"/>
                </a:lnTo>
                <a:lnTo>
                  <a:pt x="61410" y="49970"/>
                </a:lnTo>
                <a:lnTo>
                  <a:pt x="61400" y="49990"/>
                </a:lnTo>
                <a:lnTo>
                  <a:pt x="61410" y="50030"/>
                </a:lnTo>
                <a:lnTo>
                  <a:pt x="61410" y="50050"/>
                </a:lnTo>
                <a:lnTo>
                  <a:pt x="61410" y="50060"/>
                </a:lnTo>
                <a:lnTo>
                  <a:pt x="61430" y="50120"/>
                </a:lnTo>
                <a:lnTo>
                  <a:pt x="61400" y="50150"/>
                </a:lnTo>
                <a:lnTo>
                  <a:pt x="61410" y="50190"/>
                </a:lnTo>
                <a:lnTo>
                  <a:pt x="61400" y="50200"/>
                </a:lnTo>
                <a:lnTo>
                  <a:pt x="61390" y="50210"/>
                </a:lnTo>
                <a:lnTo>
                  <a:pt x="61390" y="50220"/>
                </a:lnTo>
                <a:lnTo>
                  <a:pt x="61390" y="50260"/>
                </a:lnTo>
                <a:lnTo>
                  <a:pt x="61400" y="50270"/>
                </a:lnTo>
                <a:lnTo>
                  <a:pt x="61400" y="50280"/>
                </a:lnTo>
                <a:lnTo>
                  <a:pt x="61400" y="50300"/>
                </a:lnTo>
                <a:lnTo>
                  <a:pt x="61410" y="50330"/>
                </a:lnTo>
                <a:lnTo>
                  <a:pt x="61420" y="50350"/>
                </a:lnTo>
                <a:lnTo>
                  <a:pt x="61430" y="50360"/>
                </a:lnTo>
                <a:lnTo>
                  <a:pt x="61430" y="50370"/>
                </a:lnTo>
                <a:lnTo>
                  <a:pt x="61430" y="50380"/>
                </a:lnTo>
                <a:lnTo>
                  <a:pt x="61430" y="50390"/>
                </a:lnTo>
                <a:lnTo>
                  <a:pt x="61410" y="50420"/>
                </a:lnTo>
                <a:lnTo>
                  <a:pt x="61430" y="50450"/>
                </a:lnTo>
                <a:lnTo>
                  <a:pt x="61430" y="50470"/>
                </a:lnTo>
                <a:lnTo>
                  <a:pt x="61450" y="50520"/>
                </a:lnTo>
                <a:lnTo>
                  <a:pt x="61470" y="50570"/>
                </a:lnTo>
                <a:lnTo>
                  <a:pt x="61460" y="50580"/>
                </a:lnTo>
                <a:lnTo>
                  <a:pt x="61450" y="50610"/>
                </a:lnTo>
                <a:lnTo>
                  <a:pt x="61450" y="50620"/>
                </a:lnTo>
                <a:lnTo>
                  <a:pt x="61450" y="50630"/>
                </a:lnTo>
                <a:lnTo>
                  <a:pt x="61450" y="50650"/>
                </a:lnTo>
                <a:lnTo>
                  <a:pt x="61450" y="50660"/>
                </a:lnTo>
                <a:lnTo>
                  <a:pt x="61460" y="50660"/>
                </a:lnTo>
                <a:lnTo>
                  <a:pt x="61470" y="50670"/>
                </a:lnTo>
                <a:lnTo>
                  <a:pt x="61520" y="50690"/>
                </a:lnTo>
                <a:lnTo>
                  <a:pt x="61540" y="50700"/>
                </a:lnTo>
                <a:lnTo>
                  <a:pt x="61550" y="50690"/>
                </a:lnTo>
                <a:lnTo>
                  <a:pt x="61580" y="50690"/>
                </a:lnTo>
                <a:lnTo>
                  <a:pt x="61590" y="50690"/>
                </a:lnTo>
                <a:lnTo>
                  <a:pt x="61620" y="50690"/>
                </a:lnTo>
                <a:lnTo>
                  <a:pt x="61630" y="50690"/>
                </a:lnTo>
                <a:lnTo>
                  <a:pt x="61650" y="50690"/>
                </a:lnTo>
                <a:lnTo>
                  <a:pt x="61670" y="50710"/>
                </a:lnTo>
                <a:lnTo>
                  <a:pt x="61650" y="50740"/>
                </a:lnTo>
                <a:lnTo>
                  <a:pt x="61650" y="50750"/>
                </a:lnTo>
                <a:lnTo>
                  <a:pt x="61640" y="50760"/>
                </a:lnTo>
                <a:lnTo>
                  <a:pt x="61650" y="50770"/>
                </a:lnTo>
                <a:lnTo>
                  <a:pt x="61630" y="50790"/>
                </a:lnTo>
                <a:lnTo>
                  <a:pt x="61630" y="50800"/>
                </a:lnTo>
                <a:lnTo>
                  <a:pt x="61630" y="50810"/>
                </a:lnTo>
                <a:lnTo>
                  <a:pt x="61640" y="50810"/>
                </a:lnTo>
                <a:lnTo>
                  <a:pt x="61650" y="50830"/>
                </a:lnTo>
                <a:lnTo>
                  <a:pt x="61670" y="50830"/>
                </a:lnTo>
                <a:lnTo>
                  <a:pt x="61700" y="50850"/>
                </a:lnTo>
                <a:lnTo>
                  <a:pt x="61700" y="50860"/>
                </a:lnTo>
                <a:lnTo>
                  <a:pt x="61710" y="50870"/>
                </a:lnTo>
                <a:lnTo>
                  <a:pt x="61730" y="50880"/>
                </a:lnTo>
                <a:lnTo>
                  <a:pt x="61750" y="50900"/>
                </a:lnTo>
                <a:lnTo>
                  <a:pt x="61780" y="50920"/>
                </a:lnTo>
                <a:lnTo>
                  <a:pt x="61790" y="50930"/>
                </a:lnTo>
                <a:lnTo>
                  <a:pt x="61800" y="50930"/>
                </a:lnTo>
                <a:lnTo>
                  <a:pt x="61790" y="50970"/>
                </a:lnTo>
                <a:lnTo>
                  <a:pt x="61790" y="50980"/>
                </a:lnTo>
                <a:lnTo>
                  <a:pt x="61790" y="50990"/>
                </a:lnTo>
                <a:lnTo>
                  <a:pt x="61800" y="50990"/>
                </a:lnTo>
                <a:lnTo>
                  <a:pt x="61800" y="51000"/>
                </a:lnTo>
                <a:lnTo>
                  <a:pt x="61810" y="51020"/>
                </a:lnTo>
                <a:lnTo>
                  <a:pt x="61820" y="51030"/>
                </a:lnTo>
                <a:lnTo>
                  <a:pt x="61830" y="51040"/>
                </a:lnTo>
                <a:lnTo>
                  <a:pt x="61840" y="51060"/>
                </a:lnTo>
                <a:lnTo>
                  <a:pt x="61860" y="51080"/>
                </a:lnTo>
                <a:lnTo>
                  <a:pt x="61870" y="51110"/>
                </a:lnTo>
                <a:lnTo>
                  <a:pt x="61890" y="51130"/>
                </a:lnTo>
                <a:lnTo>
                  <a:pt x="61900" y="51150"/>
                </a:lnTo>
                <a:lnTo>
                  <a:pt x="61910" y="51160"/>
                </a:lnTo>
                <a:lnTo>
                  <a:pt x="61910" y="51170"/>
                </a:lnTo>
                <a:lnTo>
                  <a:pt x="61900" y="51200"/>
                </a:lnTo>
                <a:lnTo>
                  <a:pt x="61900" y="51210"/>
                </a:lnTo>
                <a:lnTo>
                  <a:pt x="61900" y="51260"/>
                </a:lnTo>
                <a:lnTo>
                  <a:pt x="61900" y="51320"/>
                </a:lnTo>
                <a:lnTo>
                  <a:pt x="61890" y="51370"/>
                </a:lnTo>
                <a:lnTo>
                  <a:pt x="61890" y="51380"/>
                </a:lnTo>
                <a:lnTo>
                  <a:pt x="61910" y="51380"/>
                </a:lnTo>
                <a:lnTo>
                  <a:pt x="61940" y="51380"/>
                </a:lnTo>
                <a:lnTo>
                  <a:pt x="61960" y="51380"/>
                </a:lnTo>
                <a:lnTo>
                  <a:pt x="61960" y="51370"/>
                </a:lnTo>
                <a:lnTo>
                  <a:pt x="61960" y="51360"/>
                </a:lnTo>
                <a:lnTo>
                  <a:pt x="61970" y="51360"/>
                </a:lnTo>
                <a:lnTo>
                  <a:pt x="61980" y="51350"/>
                </a:lnTo>
                <a:lnTo>
                  <a:pt x="61990" y="51340"/>
                </a:lnTo>
                <a:lnTo>
                  <a:pt x="62000" y="51340"/>
                </a:lnTo>
                <a:lnTo>
                  <a:pt x="62010" y="51350"/>
                </a:lnTo>
                <a:lnTo>
                  <a:pt x="62020" y="51370"/>
                </a:lnTo>
                <a:lnTo>
                  <a:pt x="62030" y="51390"/>
                </a:lnTo>
                <a:lnTo>
                  <a:pt x="62040" y="51410"/>
                </a:lnTo>
                <a:lnTo>
                  <a:pt x="62050" y="51410"/>
                </a:lnTo>
                <a:lnTo>
                  <a:pt x="62060" y="51410"/>
                </a:lnTo>
                <a:lnTo>
                  <a:pt x="62070" y="51410"/>
                </a:lnTo>
                <a:lnTo>
                  <a:pt x="62080" y="51400"/>
                </a:lnTo>
                <a:lnTo>
                  <a:pt x="62090" y="51410"/>
                </a:lnTo>
                <a:lnTo>
                  <a:pt x="62090" y="51400"/>
                </a:lnTo>
                <a:lnTo>
                  <a:pt x="62100" y="51400"/>
                </a:lnTo>
                <a:lnTo>
                  <a:pt x="62110" y="51390"/>
                </a:lnTo>
                <a:lnTo>
                  <a:pt x="62120" y="51390"/>
                </a:lnTo>
                <a:lnTo>
                  <a:pt x="62110" y="51390"/>
                </a:lnTo>
                <a:lnTo>
                  <a:pt x="62120" y="51380"/>
                </a:lnTo>
                <a:lnTo>
                  <a:pt x="62110" y="51380"/>
                </a:lnTo>
                <a:lnTo>
                  <a:pt x="62100" y="51370"/>
                </a:lnTo>
                <a:lnTo>
                  <a:pt x="62110" y="51360"/>
                </a:lnTo>
                <a:lnTo>
                  <a:pt x="62120" y="51350"/>
                </a:lnTo>
                <a:lnTo>
                  <a:pt x="62130" y="51350"/>
                </a:lnTo>
                <a:lnTo>
                  <a:pt x="62140" y="51340"/>
                </a:lnTo>
                <a:lnTo>
                  <a:pt x="62150" y="51330"/>
                </a:lnTo>
                <a:lnTo>
                  <a:pt x="62150" y="51340"/>
                </a:lnTo>
                <a:lnTo>
                  <a:pt x="62150" y="51370"/>
                </a:lnTo>
                <a:lnTo>
                  <a:pt x="62150" y="51410"/>
                </a:lnTo>
                <a:lnTo>
                  <a:pt x="62140" y="51420"/>
                </a:lnTo>
                <a:lnTo>
                  <a:pt x="62110" y="51430"/>
                </a:lnTo>
                <a:lnTo>
                  <a:pt x="62080" y="51440"/>
                </a:lnTo>
                <a:lnTo>
                  <a:pt x="62080" y="51450"/>
                </a:lnTo>
                <a:lnTo>
                  <a:pt x="62070" y="51470"/>
                </a:lnTo>
                <a:lnTo>
                  <a:pt x="62070" y="51500"/>
                </a:lnTo>
                <a:lnTo>
                  <a:pt x="62070" y="51510"/>
                </a:lnTo>
                <a:lnTo>
                  <a:pt x="62060" y="51530"/>
                </a:lnTo>
                <a:lnTo>
                  <a:pt x="62050" y="51560"/>
                </a:lnTo>
                <a:lnTo>
                  <a:pt x="62050" y="51570"/>
                </a:lnTo>
                <a:lnTo>
                  <a:pt x="62040" y="51580"/>
                </a:lnTo>
                <a:lnTo>
                  <a:pt x="62040" y="51600"/>
                </a:lnTo>
                <a:lnTo>
                  <a:pt x="62030" y="51610"/>
                </a:lnTo>
                <a:lnTo>
                  <a:pt x="62030" y="51620"/>
                </a:lnTo>
                <a:lnTo>
                  <a:pt x="62030" y="51630"/>
                </a:lnTo>
                <a:lnTo>
                  <a:pt x="62020" y="51640"/>
                </a:lnTo>
                <a:lnTo>
                  <a:pt x="62010" y="51660"/>
                </a:lnTo>
                <a:lnTo>
                  <a:pt x="62000" y="51700"/>
                </a:lnTo>
                <a:lnTo>
                  <a:pt x="61990" y="51720"/>
                </a:lnTo>
                <a:lnTo>
                  <a:pt x="61980" y="51750"/>
                </a:lnTo>
                <a:lnTo>
                  <a:pt x="61980" y="51760"/>
                </a:lnTo>
                <a:lnTo>
                  <a:pt x="61980" y="51780"/>
                </a:lnTo>
                <a:lnTo>
                  <a:pt x="61980" y="51790"/>
                </a:lnTo>
                <a:lnTo>
                  <a:pt x="61990" y="51800"/>
                </a:lnTo>
                <a:lnTo>
                  <a:pt x="62010" y="51820"/>
                </a:lnTo>
                <a:lnTo>
                  <a:pt x="62020" y="51840"/>
                </a:lnTo>
                <a:lnTo>
                  <a:pt x="62030" y="51850"/>
                </a:lnTo>
                <a:lnTo>
                  <a:pt x="62040" y="51860"/>
                </a:lnTo>
                <a:lnTo>
                  <a:pt x="62040" y="51870"/>
                </a:lnTo>
                <a:lnTo>
                  <a:pt x="62050" y="51880"/>
                </a:lnTo>
                <a:lnTo>
                  <a:pt x="62080" y="51910"/>
                </a:lnTo>
                <a:lnTo>
                  <a:pt x="62110" y="51900"/>
                </a:lnTo>
                <a:lnTo>
                  <a:pt x="62130" y="51900"/>
                </a:lnTo>
                <a:lnTo>
                  <a:pt x="62140" y="51890"/>
                </a:lnTo>
                <a:lnTo>
                  <a:pt x="62160" y="51890"/>
                </a:lnTo>
                <a:lnTo>
                  <a:pt x="62180" y="51890"/>
                </a:lnTo>
                <a:lnTo>
                  <a:pt x="62200" y="51880"/>
                </a:lnTo>
                <a:lnTo>
                  <a:pt x="62220" y="51880"/>
                </a:lnTo>
                <a:lnTo>
                  <a:pt x="62230" y="51880"/>
                </a:lnTo>
                <a:lnTo>
                  <a:pt x="62260" y="51880"/>
                </a:lnTo>
                <a:lnTo>
                  <a:pt x="62290" y="51880"/>
                </a:lnTo>
                <a:lnTo>
                  <a:pt x="62300" y="51880"/>
                </a:lnTo>
                <a:lnTo>
                  <a:pt x="62280" y="51920"/>
                </a:lnTo>
                <a:lnTo>
                  <a:pt x="62280" y="51930"/>
                </a:lnTo>
                <a:lnTo>
                  <a:pt x="62270" y="51940"/>
                </a:lnTo>
                <a:lnTo>
                  <a:pt x="62270" y="51950"/>
                </a:lnTo>
                <a:lnTo>
                  <a:pt x="62260" y="51970"/>
                </a:lnTo>
                <a:lnTo>
                  <a:pt x="62260" y="51990"/>
                </a:lnTo>
                <a:lnTo>
                  <a:pt x="62240" y="52030"/>
                </a:lnTo>
                <a:lnTo>
                  <a:pt x="62240" y="52050"/>
                </a:lnTo>
                <a:lnTo>
                  <a:pt x="62230" y="52060"/>
                </a:lnTo>
                <a:lnTo>
                  <a:pt x="62230" y="52070"/>
                </a:lnTo>
                <a:lnTo>
                  <a:pt x="62220" y="52090"/>
                </a:lnTo>
                <a:lnTo>
                  <a:pt x="62220" y="52100"/>
                </a:lnTo>
                <a:lnTo>
                  <a:pt x="62230" y="52100"/>
                </a:lnTo>
                <a:lnTo>
                  <a:pt x="62240" y="52110"/>
                </a:lnTo>
                <a:lnTo>
                  <a:pt x="62250" y="52120"/>
                </a:lnTo>
                <a:lnTo>
                  <a:pt x="62270" y="52130"/>
                </a:lnTo>
                <a:lnTo>
                  <a:pt x="62280" y="52130"/>
                </a:lnTo>
                <a:lnTo>
                  <a:pt x="62290" y="52130"/>
                </a:lnTo>
                <a:lnTo>
                  <a:pt x="62300" y="52130"/>
                </a:lnTo>
                <a:lnTo>
                  <a:pt x="62320" y="52130"/>
                </a:lnTo>
                <a:lnTo>
                  <a:pt x="62330" y="52120"/>
                </a:lnTo>
                <a:lnTo>
                  <a:pt x="62350" y="52120"/>
                </a:lnTo>
                <a:lnTo>
                  <a:pt x="62360" y="52110"/>
                </a:lnTo>
                <a:lnTo>
                  <a:pt x="62370" y="52110"/>
                </a:lnTo>
                <a:lnTo>
                  <a:pt x="62380" y="52110"/>
                </a:lnTo>
                <a:lnTo>
                  <a:pt x="62390" y="52100"/>
                </a:lnTo>
                <a:lnTo>
                  <a:pt x="62400" y="52100"/>
                </a:lnTo>
                <a:lnTo>
                  <a:pt x="62420" y="52090"/>
                </a:lnTo>
                <a:lnTo>
                  <a:pt x="62460" y="52070"/>
                </a:lnTo>
                <a:lnTo>
                  <a:pt x="62460" y="52090"/>
                </a:lnTo>
                <a:lnTo>
                  <a:pt x="62450" y="52110"/>
                </a:lnTo>
                <a:lnTo>
                  <a:pt x="62450" y="52120"/>
                </a:lnTo>
                <a:lnTo>
                  <a:pt x="62450" y="52140"/>
                </a:lnTo>
                <a:lnTo>
                  <a:pt x="62450" y="52150"/>
                </a:lnTo>
                <a:lnTo>
                  <a:pt x="62470" y="52160"/>
                </a:lnTo>
                <a:lnTo>
                  <a:pt x="62490" y="52170"/>
                </a:lnTo>
                <a:lnTo>
                  <a:pt x="62480" y="52210"/>
                </a:lnTo>
                <a:lnTo>
                  <a:pt x="62480" y="52230"/>
                </a:lnTo>
                <a:lnTo>
                  <a:pt x="62470" y="52260"/>
                </a:lnTo>
                <a:lnTo>
                  <a:pt x="62510" y="52250"/>
                </a:lnTo>
                <a:lnTo>
                  <a:pt x="62520" y="52240"/>
                </a:lnTo>
                <a:lnTo>
                  <a:pt x="62530" y="52240"/>
                </a:lnTo>
                <a:lnTo>
                  <a:pt x="62540" y="52240"/>
                </a:lnTo>
                <a:lnTo>
                  <a:pt x="62570" y="52240"/>
                </a:lnTo>
                <a:lnTo>
                  <a:pt x="62650" y="52240"/>
                </a:lnTo>
                <a:lnTo>
                  <a:pt x="62650" y="52250"/>
                </a:lnTo>
                <a:lnTo>
                  <a:pt x="62660" y="52260"/>
                </a:lnTo>
                <a:lnTo>
                  <a:pt x="62660" y="52280"/>
                </a:lnTo>
                <a:lnTo>
                  <a:pt x="62660" y="52300"/>
                </a:lnTo>
                <a:lnTo>
                  <a:pt x="62670" y="52320"/>
                </a:lnTo>
                <a:lnTo>
                  <a:pt x="62680" y="52340"/>
                </a:lnTo>
                <a:lnTo>
                  <a:pt x="62680" y="52360"/>
                </a:lnTo>
                <a:lnTo>
                  <a:pt x="62690" y="52370"/>
                </a:lnTo>
                <a:lnTo>
                  <a:pt x="62690" y="52380"/>
                </a:lnTo>
                <a:lnTo>
                  <a:pt x="62690" y="52400"/>
                </a:lnTo>
                <a:lnTo>
                  <a:pt x="62690" y="52420"/>
                </a:lnTo>
                <a:lnTo>
                  <a:pt x="62690" y="52440"/>
                </a:lnTo>
                <a:lnTo>
                  <a:pt x="62680" y="52480"/>
                </a:lnTo>
                <a:lnTo>
                  <a:pt x="62680" y="52490"/>
                </a:lnTo>
                <a:lnTo>
                  <a:pt x="62680" y="52500"/>
                </a:lnTo>
                <a:lnTo>
                  <a:pt x="62680" y="52520"/>
                </a:lnTo>
                <a:lnTo>
                  <a:pt x="62680" y="52530"/>
                </a:lnTo>
                <a:lnTo>
                  <a:pt x="62680" y="52540"/>
                </a:lnTo>
                <a:lnTo>
                  <a:pt x="62670" y="52550"/>
                </a:lnTo>
                <a:lnTo>
                  <a:pt x="62680" y="52560"/>
                </a:lnTo>
                <a:lnTo>
                  <a:pt x="62680" y="52570"/>
                </a:lnTo>
                <a:lnTo>
                  <a:pt x="62680" y="52580"/>
                </a:lnTo>
                <a:lnTo>
                  <a:pt x="62680" y="52590"/>
                </a:lnTo>
                <a:lnTo>
                  <a:pt x="62680" y="52600"/>
                </a:lnTo>
                <a:lnTo>
                  <a:pt x="62680" y="52610"/>
                </a:lnTo>
                <a:lnTo>
                  <a:pt x="62680" y="52620"/>
                </a:lnTo>
                <a:lnTo>
                  <a:pt x="62670" y="52630"/>
                </a:lnTo>
                <a:lnTo>
                  <a:pt x="62670" y="52640"/>
                </a:lnTo>
                <a:lnTo>
                  <a:pt x="62680" y="52650"/>
                </a:lnTo>
                <a:lnTo>
                  <a:pt x="62680" y="52660"/>
                </a:lnTo>
                <a:lnTo>
                  <a:pt x="62690" y="52660"/>
                </a:lnTo>
                <a:lnTo>
                  <a:pt x="62700" y="52670"/>
                </a:lnTo>
                <a:lnTo>
                  <a:pt x="62710" y="52670"/>
                </a:lnTo>
                <a:lnTo>
                  <a:pt x="62710" y="52690"/>
                </a:lnTo>
                <a:lnTo>
                  <a:pt x="62710" y="52710"/>
                </a:lnTo>
                <a:lnTo>
                  <a:pt x="62710" y="52730"/>
                </a:lnTo>
                <a:lnTo>
                  <a:pt x="62700" y="52750"/>
                </a:lnTo>
                <a:lnTo>
                  <a:pt x="62690" y="52770"/>
                </a:lnTo>
                <a:lnTo>
                  <a:pt x="62690" y="52780"/>
                </a:lnTo>
                <a:lnTo>
                  <a:pt x="62680" y="52790"/>
                </a:lnTo>
                <a:lnTo>
                  <a:pt x="62690" y="52800"/>
                </a:lnTo>
                <a:lnTo>
                  <a:pt x="62700" y="52820"/>
                </a:lnTo>
                <a:lnTo>
                  <a:pt x="62700" y="52830"/>
                </a:lnTo>
                <a:lnTo>
                  <a:pt x="62710" y="52830"/>
                </a:lnTo>
                <a:lnTo>
                  <a:pt x="62710" y="52850"/>
                </a:lnTo>
                <a:lnTo>
                  <a:pt x="62720" y="52850"/>
                </a:lnTo>
                <a:lnTo>
                  <a:pt x="62720" y="52860"/>
                </a:lnTo>
                <a:lnTo>
                  <a:pt x="62730" y="52870"/>
                </a:lnTo>
                <a:lnTo>
                  <a:pt x="62740" y="52880"/>
                </a:lnTo>
                <a:lnTo>
                  <a:pt x="62740" y="52890"/>
                </a:lnTo>
                <a:lnTo>
                  <a:pt x="62740" y="52900"/>
                </a:lnTo>
                <a:lnTo>
                  <a:pt x="62750" y="52920"/>
                </a:lnTo>
                <a:lnTo>
                  <a:pt x="62750" y="52930"/>
                </a:lnTo>
                <a:lnTo>
                  <a:pt x="62750" y="52940"/>
                </a:lnTo>
                <a:lnTo>
                  <a:pt x="62750" y="52960"/>
                </a:lnTo>
                <a:lnTo>
                  <a:pt x="62750" y="52970"/>
                </a:lnTo>
                <a:lnTo>
                  <a:pt x="62750" y="52980"/>
                </a:lnTo>
                <a:lnTo>
                  <a:pt x="62760" y="52980"/>
                </a:lnTo>
                <a:lnTo>
                  <a:pt x="62770" y="52990"/>
                </a:lnTo>
                <a:lnTo>
                  <a:pt x="62780" y="53000"/>
                </a:lnTo>
                <a:lnTo>
                  <a:pt x="62790" y="53010"/>
                </a:lnTo>
                <a:lnTo>
                  <a:pt x="62810" y="53030"/>
                </a:lnTo>
                <a:lnTo>
                  <a:pt x="62820" y="53040"/>
                </a:lnTo>
                <a:lnTo>
                  <a:pt x="62830" y="53040"/>
                </a:lnTo>
                <a:lnTo>
                  <a:pt x="62840" y="53050"/>
                </a:lnTo>
                <a:lnTo>
                  <a:pt x="62850" y="53060"/>
                </a:lnTo>
                <a:lnTo>
                  <a:pt x="62860" y="53070"/>
                </a:lnTo>
                <a:lnTo>
                  <a:pt x="62880" y="53080"/>
                </a:lnTo>
                <a:lnTo>
                  <a:pt x="62890" y="53090"/>
                </a:lnTo>
                <a:lnTo>
                  <a:pt x="62890" y="53100"/>
                </a:lnTo>
                <a:lnTo>
                  <a:pt x="62910" y="53110"/>
                </a:lnTo>
                <a:lnTo>
                  <a:pt x="62910" y="53120"/>
                </a:lnTo>
                <a:lnTo>
                  <a:pt x="62920" y="53120"/>
                </a:lnTo>
                <a:lnTo>
                  <a:pt x="62920" y="53130"/>
                </a:lnTo>
                <a:lnTo>
                  <a:pt x="62930" y="53130"/>
                </a:lnTo>
                <a:lnTo>
                  <a:pt x="62950" y="53150"/>
                </a:lnTo>
                <a:lnTo>
                  <a:pt x="62940" y="53160"/>
                </a:lnTo>
                <a:lnTo>
                  <a:pt x="62930" y="53160"/>
                </a:lnTo>
                <a:lnTo>
                  <a:pt x="62930" y="53170"/>
                </a:lnTo>
                <a:lnTo>
                  <a:pt x="62920" y="53180"/>
                </a:lnTo>
                <a:lnTo>
                  <a:pt x="62910" y="53190"/>
                </a:lnTo>
                <a:lnTo>
                  <a:pt x="62900" y="53190"/>
                </a:lnTo>
                <a:lnTo>
                  <a:pt x="62900" y="53200"/>
                </a:lnTo>
                <a:lnTo>
                  <a:pt x="62880" y="53210"/>
                </a:lnTo>
                <a:lnTo>
                  <a:pt x="62870" y="53220"/>
                </a:lnTo>
                <a:lnTo>
                  <a:pt x="62860" y="53230"/>
                </a:lnTo>
                <a:lnTo>
                  <a:pt x="62850" y="53240"/>
                </a:lnTo>
                <a:lnTo>
                  <a:pt x="62860" y="53250"/>
                </a:lnTo>
                <a:lnTo>
                  <a:pt x="62870" y="53260"/>
                </a:lnTo>
                <a:lnTo>
                  <a:pt x="62880" y="53270"/>
                </a:lnTo>
                <a:lnTo>
                  <a:pt x="62890" y="53280"/>
                </a:lnTo>
                <a:lnTo>
                  <a:pt x="62910" y="53290"/>
                </a:lnTo>
                <a:lnTo>
                  <a:pt x="62920" y="53300"/>
                </a:lnTo>
                <a:lnTo>
                  <a:pt x="62930" y="53300"/>
                </a:lnTo>
                <a:lnTo>
                  <a:pt x="62930" y="53310"/>
                </a:lnTo>
                <a:lnTo>
                  <a:pt x="62950" y="53320"/>
                </a:lnTo>
                <a:lnTo>
                  <a:pt x="62960" y="53330"/>
                </a:lnTo>
                <a:lnTo>
                  <a:pt x="62980" y="53340"/>
                </a:lnTo>
                <a:lnTo>
                  <a:pt x="62990" y="53350"/>
                </a:lnTo>
                <a:lnTo>
                  <a:pt x="63000" y="53360"/>
                </a:lnTo>
                <a:lnTo>
                  <a:pt x="63010" y="53360"/>
                </a:lnTo>
                <a:lnTo>
                  <a:pt x="63030" y="53380"/>
                </a:lnTo>
                <a:lnTo>
                  <a:pt x="63030" y="53390"/>
                </a:lnTo>
                <a:lnTo>
                  <a:pt x="63030" y="53420"/>
                </a:lnTo>
                <a:lnTo>
                  <a:pt x="63030" y="53430"/>
                </a:lnTo>
                <a:lnTo>
                  <a:pt x="63030" y="53450"/>
                </a:lnTo>
                <a:lnTo>
                  <a:pt x="63030" y="53470"/>
                </a:lnTo>
                <a:lnTo>
                  <a:pt x="63040" y="53480"/>
                </a:lnTo>
                <a:lnTo>
                  <a:pt x="63040" y="53500"/>
                </a:lnTo>
                <a:lnTo>
                  <a:pt x="63040" y="53510"/>
                </a:lnTo>
                <a:lnTo>
                  <a:pt x="63040" y="53530"/>
                </a:lnTo>
                <a:lnTo>
                  <a:pt x="63040" y="53540"/>
                </a:lnTo>
                <a:lnTo>
                  <a:pt x="63040" y="53560"/>
                </a:lnTo>
                <a:lnTo>
                  <a:pt x="63050" y="53590"/>
                </a:lnTo>
                <a:lnTo>
                  <a:pt x="63050" y="53610"/>
                </a:lnTo>
                <a:lnTo>
                  <a:pt x="63050" y="53620"/>
                </a:lnTo>
                <a:lnTo>
                  <a:pt x="63050" y="53630"/>
                </a:lnTo>
                <a:lnTo>
                  <a:pt x="63050" y="53640"/>
                </a:lnTo>
                <a:lnTo>
                  <a:pt x="63050" y="53650"/>
                </a:lnTo>
                <a:lnTo>
                  <a:pt x="63050" y="53680"/>
                </a:lnTo>
                <a:lnTo>
                  <a:pt x="63050" y="53690"/>
                </a:lnTo>
                <a:lnTo>
                  <a:pt x="63060" y="53710"/>
                </a:lnTo>
                <a:lnTo>
                  <a:pt x="63060" y="53720"/>
                </a:lnTo>
                <a:lnTo>
                  <a:pt x="63060" y="53730"/>
                </a:lnTo>
                <a:lnTo>
                  <a:pt x="63060" y="53750"/>
                </a:lnTo>
                <a:lnTo>
                  <a:pt x="63060" y="53780"/>
                </a:lnTo>
                <a:lnTo>
                  <a:pt x="63060" y="53810"/>
                </a:lnTo>
                <a:lnTo>
                  <a:pt x="63060" y="53830"/>
                </a:lnTo>
                <a:lnTo>
                  <a:pt x="63060" y="53840"/>
                </a:lnTo>
                <a:lnTo>
                  <a:pt x="63070" y="53860"/>
                </a:lnTo>
                <a:lnTo>
                  <a:pt x="63070" y="53880"/>
                </a:lnTo>
                <a:lnTo>
                  <a:pt x="63070" y="53890"/>
                </a:lnTo>
                <a:lnTo>
                  <a:pt x="63070" y="53910"/>
                </a:lnTo>
                <a:lnTo>
                  <a:pt x="63070" y="53920"/>
                </a:lnTo>
                <a:lnTo>
                  <a:pt x="63070" y="53930"/>
                </a:lnTo>
                <a:lnTo>
                  <a:pt x="63070" y="53940"/>
                </a:lnTo>
                <a:lnTo>
                  <a:pt x="63070" y="53950"/>
                </a:lnTo>
                <a:lnTo>
                  <a:pt x="63080" y="53950"/>
                </a:lnTo>
                <a:lnTo>
                  <a:pt x="63090" y="53950"/>
                </a:lnTo>
                <a:lnTo>
                  <a:pt x="63090" y="53960"/>
                </a:lnTo>
                <a:lnTo>
                  <a:pt x="63100" y="53960"/>
                </a:lnTo>
                <a:lnTo>
                  <a:pt x="63110" y="53960"/>
                </a:lnTo>
                <a:lnTo>
                  <a:pt x="63110" y="53950"/>
                </a:lnTo>
                <a:lnTo>
                  <a:pt x="63120" y="53950"/>
                </a:lnTo>
                <a:lnTo>
                  <a:pt x="63130" y="53950"/>
                </a:lnTo>
                <a:lnTo>
                  <a:pt x="63150" y="53940"/>
                </a:lnTo>
                <a:lnTo>
                  <a:pt x="63150" y="53950"/>
                </a:lnTo>
                <a:lnTo>
                  <a:pt x="63160" y="53950"/>
                </a:lnTo>
                <a:lnTo>
                  <a:pt x="63170" y="53960"/>
                </a:lnTo>
                <a:lnTo>
                  <a:pt x="63180" y="53960"/>
                </a:lnTo>
                <a:lnTo>
                  <a:pt x="63190" y="53970"/>
                </a:lnTo>
                <a:lnTo>
                  <a:pt x="63200" y="53970"/>
                </a:lnTo>
                <a:lnTo>
                  <a:pt x="63200" y="53960"/>
                </a:lnTo>
                <a:lnTo>
                  <a:pt x="63210" y="53960"/>
                </a:lnTo>
                <a:lnTo>
                  <a:pt x="63220" y="53950"/>
                </a:lnTo>
                <a:lnTo>
                  <a:pt x="63220" y="53940"/>
                </a:lnTo>
                <a:lnTo>
                  <a:pt x="63230" y="53930"/>
                </a:lnTo>
                <a:lnTo>
                  <a:pt x="63240" y="53930"/>
                </a:lnTo>
                <a:lnTo>
                  <a:pt x="63250" y="53930"/>
                </a:lnTo>
                <a:lnTo>
                  <a:pt x="63260" y="53930"/>
                </a:lnTo>
                <a:lnTo>
                  <a:pt x="63260" y="53940"/>
                </a:lnTo>
                <a:lnTo>
                  <a:pt x="63260" y="53950"/>
                </a:lnTo>
                <a:lnTo>
                  <a:pt x="63260" y="53960"/>
                </a:lnTo>
                <a:lnTo>
                  <a:pt x="63260" y="53970"/>
                </a:lnTo>
                <a:lnTo>
                  <a:pt x="63270" y="53970"/>
                </a:lnTo>
                <a:lnTo>
                  <a:pt x="63270" y="53980"/>
                </a:lnTo>
                <a:lnTo>
                  <a:pt x="63270" y="54010"/>
                </a:lnTo>
                <a:lnTo>
                  <a:pt x="63270" y="54020"/>
                </a:lnTo>
                <a:lnTo>
                  <a:pt x="63270" y="54030"/>
                </a:lnTo>
                <a:lnTo>
                  <a:pt x="63260" y="54030"/>
                </a:lnTo>
                <a:lnTo>
                  <a:pt x="63230" y="54030"/>
                </a:lnTo>
                <a:lnTo>
                  <a:pt x="63190" y="54030"/>
                </a:lnTo>
                <a:lnTo>
                  <a:pt x="63160" y="54030"/>
                </a:lnTo>
                <a:lnTo>
                  <a:pt x="63150" y="54030"/>
                </a:lnTo>
                <a:lnTo>
                  <a:pt x="63130" y="54030"/>
                </a:lnTo>
                <a:lnTo>
                  <a:pt x="63140" y="54040"/>
                </a:lnTo>
                <a:lnTo>
                  <a:pt x="63140" y="54050"/>
                </a:lnTo>
                <a:lnTo>
                  <a:pt x="63140" y="54080"/>
                </a:lnTo>
                <a:lnTo>
                  <a:pt x="63150" y="54100"/>
                </a:lnTo>
                <a:lnTo>
                  <a:pt x="63160" y="54140"/>
                </a:lnTo>
                <a:lnTo>
                  <a:pt x="63160" y="54150"/>
                </a:lnTo>
                <a:lnTo>
                  <a:pt x="63170" y="54150"/>
                </a:lnTo>
                <a:lnTo>
                  <a:pt x="63170" y="54160"/>
                </a:lnTo>
                <a:lnTo>
                  <a:pt x="63190" y="54160"/>
                </a:lnTo>
                <a:lnTo>
                  <a:pt x="63210" y="54170"/>
                </a:lnTo>
                <a:lnTo>
                  <a:pt x="63230" y="54170"/>
                </a:lnTo>
                <a:lnTo>
                  <a:pt x="63260" y="54180"/>
                </a:lnTo>
                <a:lnTo>
                  <a:pt x="63280" y="54180"/>
                </a:lnTo>
                <a:lnTo>
                  <a:pt x="63280" y="54190"/>
                </a:lnTo>
                <a:lnTo>
                  <a:pt x="63260" y="54240"/>
                </a:lnTo>
                <a:lnTo>
                  <a:pt x="63260" y="54260"/>
                </a:lnTo>
                <a:lnTo>
                  <a:pt x="63250" y="54280"/>
                </a:lnTo>
                <a:lnTo>
                  <a:pt x="63250" y="54290"/>
                </a:lnTo>
                <a:lnTo>
                  <a:pt x="63240" y="54320"/>
                </a:lnTo>
                <a:lnTo>
                  <a:pt x="63230" y="54330"/>
                </a:lnTo>
                <a:lnTo>
                  <a:pt x="63230" y="54340"/>
                </a:lnTo>
                <a:lnTo>
                  <a:pt x="63240" y="54340"/>
                </a:lnTo>
                <a:lnTo>
                  <a:pt x="63250" y="54340"/>
                </a:lnTo>
                <a:lnTo>
                  <a:pt x="63260" y="54340"/>
                </a:lnTo>
                <a:lnTo>
                  <a:pt x="63280" y="54340"/>
                </a:lnTo>
                <a:lnTo>
                  <a:pt x="63290" y="54330"/>
                </a:lnTo>
                <a:lnTo>
                  <a:pt x="63300" y="54330"/>
                </a:lnTo>
                <a:lnTo>
                  <a:pt x="63320" y="54330"/>
                </a:lnTo>
                <a:lnTo>
                  <a:pt x="63340" y="54330"/>
                </a:lnTo>
                <a:lnTo>
                  <a:pt x="63350" y="54330"/>
                </a:lnTo>
                <a:lnTo>
                  <a:pt x="63360" y="54330"/>
                </a:lnTo>
                <a:lnTo>
                  <a:pt x="63370" y="54330"/>
                </a:lnTo>
                <a:lnTo>
                  <a:pt x="63400" y="54310"/>
                </a:lnTo>
                <a:lnTo>
                  <a:pt x="63410" y="54300"/>
                </a:lnTo>
                <a:lnTo>
                  <a:pt x="63410" y="54290"/>
                </a:lnTo>
                <a:lnTo>
                  <a:pt x="63430" y="54280"/>
                </a:lnTo>
                <a:lnTo>
                  <a:pt x="63440" y="54270"/>
                </a:lnTo>
                <a:lnTo>
                  <a:pt x="63450" y="54260"/>
                </a:lnTo>
                <a:lnTo>
                  <a:pt x="63480" y="54240"/>
                </a:lnTo>
                <a:lnTo>
                  <a:pt x="63510" y="54220"/>
                </a:lnTo>
                <a:lnTo>
                  <a:pt x="63530" y="54210"/>
                </a:lnTo>
                <a:lnTo>
                  <a:pt x="63540" y="54200"/>
                </a:lnTo>
                <a:lnTo>
                  <a:pt x="63560" y="54190"/>
                </a:lnTo>
                <a:lnTo>
                  <a:pt x="63610" y="54200"/>
                </a:lnTo>
                <a:lnTo>
                  <a:pt x="63630" y="54200"/>
                </a:lnTo>
                <a:lnTo>
                  <a:pt x="63620" y="54220"/>
                </a:lnTo>
                <a:lnTo>
                  <a:pt x="63620" y="54240"/>
                </a:lnTo>
                <a:lnTo>
                  <a:pt x="63620" y="54250"/>
                </a:lnTo>
                <a:lnTo>
                  <a:pt x="63610" y="54270"/>
                </a:lnTo>
                <a:lnTo>
                  <a:pt x="63600" y="54300"/>
                </a:lnTo>
                <a:lnTo>
                  <a:pt x="63600" y="54310"/>
                </a:lnTo>
                <a:lnTo>
                  <a:pt x="63590" y="54310"/>
                </a:lnTo>
                <a:lnTo>
                  <a:pt x="63580" y="54310"/>
                </a:lnTo>
                <a:lnTo>
                  <a:pt x="63580" y="54300"/>
                </a:lnTo>
                <a:lnTo>
                  <a:pt x="63570" y="54300"/>
                </a:lnTo>
                <a:lnTo>
                  <a:pt x="63570" y="54310"/>
                </a:lnTo>
                <a:lnTo>
                  <a:pt x="63560" y="54310"/>
                </a:lnTo>
                <a:lnTo>
                  <a:pt x="63550" y="54310"/>
                </a:lnTo>
                <a:lnTo>
                  <a:pt x="63540" y="54310"/>
                </a:lnTo>
                <a:lnTo>
                  <a:pt x="63540" y="54300"/>
                </a:lnTo>
                <a:lnTo>
                  <a:pt x="63530" y="54290"/>
                </a:lnTo>
                <a:lnTo>
                  <a:pt x="63520" y="54290"/>
                </a:lnTo>
                <a:lnTo>
                  <a:pt x="63520" y="54300"/>
                </a:lnTo>
                <a:lnTo>
                  <a:pt x="63510" y="54300"/>
                </a:lnTo>
                <a:lnTo>
                  <a:pt x="63510" y="54310"/>
                </a:lnTo>
                <a:lnTo>
                  <a:pt x="63500" y="54310"/>
                </a:lnTo>
                <a:lnTo>
                  <a:pt x="63500" y="54320"/>
                </a:lnTo>
                <a:lnTo>
                  <a:pt x="63500" y="54330"/>
                </a:lnTo>
                <a:lnTo>
                  <a:pt x="63500" y="54370"/>
                </a:lnTo>
                <a:lnTo>
                  <a:pt x="63490" y="54410"/>
                </a:lnTo>
                <a:lnTo>
                  <a:pt x="63500" y="54440"/>
                </a:lnTo>
                <a:lnTo>
                  <a:pt x="63500" y="54470"/>
                </a:lnTo>
                <a:lnTo>
                  <a:pt x="63500" y="54460"/>
                </a:lnTo>
                <a:lnTo>
                  <a:pt x="63460" y="54460"/>
                </a:lnTo>
                <a:lnTo>
                  <a:pt x="63420" y="54450"/>
                </a:lnTo>
                <a:lnTo>
                  <a:pt x="63400" y="54460"/>
                </a:lnTo>
                <a:lnTo>
                  <a:pt x="63350" y="54470"/>
                </a:lnTo>
                <a:lnTo>
                  <a:pt x="63310" y="54490"/>
                </a:lnTo>
                <a:lnTo>
                  <a:pt x="63300" y="54490"/>
                </a:lnTo>
                <a:lnTo>
                  <a:pt x="63290" y="54510"/>
                </a:lnTo>
                <a:lnTo>
                  <a:pt x="63290" y="54530"/>
                </a:lnTo>
                <a:lnTo>
                  <a:pt x="63290" y="54550"/>
                </a:lnTo>
                <a:lnTo>
                  <a:pt x="63280" y="54560"/>
                </a:lnTo>
                <a:lnTo>
                  <a:pt x="63280" y="54580"/>
                </a:lnTo>
                <a:lnTo>
                  <a:pt x="63270" y="54610"/>
                </a:lnTo>
                <a:lnTo>
                  <a:pt x="63270" y="54620"/>
                </a:lnTo>
                <a:lnTo>
                  <a:pt x="63260" y="54650"/>
                </a:lnTo>
                <a:lnTo>
                  <a:pt x="63260" y="54690"/>
                </a:lnTo>
                <a:lnTo>
                  <a:pt x="63250" y="54700"/>
                </a:lnTo>
                <a:lnTo>
                  <a:pt x="63250" y="54710"/>
                </a:lnTo>
                <a:lnTo>
                  <a:pt x="63250" y="54730"/>
                </a:lnTo>
                <a:lnTo>
                  <a:pt x="63240" y="54750"/>
                </a:lnTo>
                <a:lnTo>
                  <a:pt x="63240" y="54760"/>
                </a:lnTo>
                <a:lnTo>
                  <a:pt x="63230" y="54770"/>
                </a:lnTo>
                <a:lnTo>
                  <a:pt x="63220" y="54790"/>
                </a:lnTo>
                <a:lnTo>
                  <a:pt x="63220" y="54810"/>
                </a:lnTo>
                <a:lnTo>
                  <a:pt x="63210" y="54820"/>
                </a:lnTo>
                <a:lnTo>
                  <a:pt x="63230" y="54840"/>
                </a:lnTo>
                <a:lnTo>
                  <a:pt x="63250" y="54860"/>
                </a:lnTo>
                <a:lnTo>
                  <a:pt x="63260" y="54860"/>
                </a:lnTo>
                <a:lnTo>
                  <a:pt x="63260" y="54870"/>
                </a:lnTo>
                <a:lnTo>
                  <a:pt x="63290" y="54890"/>
                </a:lnTo>
                <a:lnTo>
                  <a:pt x="63300" y="54900"/>
                </a:lnTo>
                <a:lnTo>
                  <a:pt x="63340" y="54900"/>
                </a:lnTo>
                <a:lnTo>
                  <a:pt x="63350" y="54900"/>
                </a:lnTo>
                <a:lnTo>
                  <a:pt x="63360" y="54900"/>
                </a:lnTo>
                <a:lnTo>
                  <a:pt x="63370" y="54900"/>
                </a:lnTo>
                <a:lnTo>
                  <a:pt x="63380" y="54900"/>
                </a:lnTo>
                <a:lnTo>
                  <a:pt x="63400" y="54900"/>
                </a:lnTo>
                <a:lnTo>
                  <a:pt x="63410" y="54900"/>
                </a:lnTo>
                <a:lnTo>
                  <a:pt x="63430" y="54900"/>
                </a:lnTo>
                <a:lnTo>
                  <a:pt x="63460" y="54900"/>
                </a:lnTo>
                <a:lnTo>
                  <a:pt x="63480" y="54890"/>
                </a:lnTo>
                <a:lnTo>
                  <a:pt x="63500" y="54930"/>
                </a:lnTo>
                <a:lnTo>
                  <a:pt x="63510" y="54940"/>
                </a:lnTo>
                <a:lnTo>
                  <a:pt x="63510" y="54960"/>
                </a:lnTo>
                <a:lnTo>
                  <a:pt x="63520" y="54970"/>
                </a:lnTo>
                <a:lnTo>
                  <a:pt x="63520" y="54990"/>
                </a:lnTo>
                <a:lnTo>
                  <a:pt x="63530" y="55010"/>
                </a:lnTo>
                <a:lnTo>
                  <a:pt x="63540" y="55020"/>
                </a:lnTo>
                <a:lnTo>
                  <a:pt x="63540" y="55050"/>
                </a:lnTo>
                <a:lnTo>
                  <a:pt x="63550" y="55070"/>
                </a:lnTo>
                <a:lnTo>
                  <a:pt x="63550" y="55080"/>
                </a:lnTo>
                <a:lnTo>
                  <a:pt x="63550" y="55110"/>
                </a:lnTo>
                <a:lnTo>
                  <a:pt x="63560" y="55130"/>
                </a:lnTo>
                <a:lnTo>
                  <a:pt x="63560" y="55150"/>
                </a:lnTo>
                <a:lnTo>
                  <a:pt x="63550" y="55150"/>
                </a:lnTo>
                <a:lnTo>
                  <a:pt x="63530" y="55140"/>
                </a:lnTo>
                <a:lnTo>
                  <a:pt x="63520" y="55140"/>
                </a:lnTo>
                <a:lnTo>
                  <a:pt x="63510" y="55130"/>
                </a:lnTo>
                <a:lnTo>
                  <a:pt x="63490" y="55120"/>
                </a:lnTo>
                <a:lnTo>
                  <a:pt x="63480" y="55120"/>
                </a:lnTo>
                <a:lnTo>
                  <a:pt x="63470" y="55120"/>
                </a:lnTo>
                <a:lnTo>
                  <a:pt x="63460" y="55110"/>
                </a:lnTo>
                <a:lnTo>
                  <a:pt x="63450" y="55110"/>
                </a:lnTo>
                <a:lnTo>
                  <a:pt x="63440" y="55120"/>
                </a:lnTo>
                <a:lnTo>
                  <a:pt x="63430" y="55130"/>
                </a:lnTo>
                <a:lnTo>
                  <a:pt x="63420" y="55150"/>
                </a:lnTo>
                <a:lnTo>
                  <a:pt x="63400" y="55160"/>
                </a:lnTo>
                <a:lnTo>
                  <a:pt x="63380" y="55190"/>
                </a:lnTo>
                <a:lnTo>
                  <a:pt x="63370" y="55200"/>
                </a:lnTo>
                <a:lnTo>
                  <a:pt x="63360" y="55210"/>
                </a:lnTo>
                <a:lnTo>
                  <a:pt x="63360" y="55220"/>
                </a:lnTo>
                <a:lnTo>
                  <a:pt x="63360" y="55240"/>
                </a:lnTo>
                <a:lnTo>
                  <a:pt x="63370" y="55250"/>
                </a:lnTo>
                <a:lnTo>
                  <a:pt x="63370" y="55270"/>
                </a:lnTo>
                <a:lnTo>
                  <a:pt x="63380" y="55280"/>
                </a:lnTo>
                <a:lnTo>
                  <a:pt x="63380" y="55310"/>
                </a:lnTo>
                <a:lnTo>
                  <a:pt x="63410" y="55320"/>
                </a:lnTo>
                <a:lnTo>
                  <a:pt x="63450" y="55330"/>
                </a:lnTo>
                <a:lnTo>
                  <a:pt x="63470" y="55340"/>
                </a:lnTo>
                <a:lnTo>
                  <a:pt x="63480" y="55340"/>
                </a:lnTo>
                <a:lnTo>
                  <a:pt x="63500" y="55350"/>
                </a:lnTo>
                <a:lnTo>
                  <a:pt x="63510" y="55350"/>
                </a:lnTo>
                <a:lnTo>
                  <a:pt x="63530" y="55360"/>
                </a:lnTo>
                <a:lnTo>
                  <a:pt x="63550" y="55360"/>
                </a:lnTo>
                <a:lnTo>
                  <a:pt x="63570" y="55370"/>
                </a:lnTo>
                <a:lnTo>
                  <a:pt x="63580" y="55380"/>
                </a:lnTo>
                <a:lnTo>
                  <a:pt x="63580" y="55390"/>
                </a:lnTo>
                <a:lnTo>
                  <a:pt x="63580" y="55400"/>
                </a:lnTo>
                <a:lnTo>
                  <a:pt x="63570" y="55410"/>
                </a:lnTo>
                <a:lnTo>
                  <a:pt x="63560" y="55420"/>
                </a:lnTo>
                <a:lnTo>
                  <a:pt x="63550" y="55420"/>
                </a:lnTo>
                <a:lnTo>
                  <a:pt x="63540" y="55430"/>
                </a:lnTo>
                <a:lnTo>
                  <a:pt x="63530" y="55430"/>
                </a:lnTo>
                <a:lnTo>
                  <a:pt x="63520" y="55440"/>
                </a:lnTo>
                <a:lnTo>
                  <a:pt x="63510" y="55450"/>
                </a:lnTo>
                <a:lnTo>
                  <a:pt x="63490" y="55460"/>
                </a:lnTo>
                <a:lnTo>
                  <a:pt x="63500" y="55480"/>
                </a:lnTo>
                <a:lnTo>
                  <a:pt x="63500" y="55500"/>
                </a:lnTo>
                <a:lnTo>
                  <a:pt x="63500" y="55510"/>
                </a:lnTo>
                <a:lnTo>
                  <a:pt x="63510" y="55530"/>
                </a:lnTo>
                <a:lnTo>
                  <a:pt x="63520" y="55550"/>
                </a:lnTo>
                <a:lnTo>
                  <a:pt x="63520" y="55560"/>
                </a:lnTo>
                <a:lnTo>
                  <a:pt x="63530" y="55580"/>
                </a:lnTo>
                <a:lnTo>
                  <a:pt x="63530" y="55600"/>
                </a:lnTo>
                <a:lnTo>
                  <a:pt x="63540" y="55620"/>
                </a:lnTo>
                <a:lnTo>
                  <a:pt x="63550" y="55640"/>
                </a:lnTo>
                <a:lnTo>
                  <a:pt x="63550" y="55670"/>
                </a:lnTo>
                <a:lnTo>
                  <a:pt x="63560" y="55680"/>
                </a:lnTo>
                <a:lnTo>
                  <a:pt x="63560" y="55700"/>
                </a:lnTo>
                <a:lnTo>
                  <a:pt x="63570" y="55710"/>
                </a:lnTo>
                <a:lnTo>
                  <a:pt x="63580" y="55730"/>
                </a:lnTo>
                <a:lnTo>
                  <a:pt x="63580" y="55750"/>
                </a:lnTo>
                <a:lnTo>
                  <a:pt x="63580" y="55760"/>
                </a:lnTo>
                <a:lnTo>
                  <a:pt x="63590" y="55760"/>
                </a:lnTo>
                <a:lnTo>
                  <a:pt x="63600" y="55790"/>
                </a:lnTo>
                <a:lnTo>
                  <a:pt x="63600" y="55800"/>
                </a:lnTo>
                <a:lnTo>
                  <a:pt x="63600" y="55810"/>
                </a:lnTo>
                <a:lnTo>
                  <a:pt x="63630" y="55810"/>
                </a:lnTo>
                <a:lnTo>
                  <a:pt x="63640" y="55810"/>
                </a:lnTo>
                <a:lnTo>
                  <a:pt x="63650" y="55810"/>
                </a:lnTo>
                <a:lnTo>
                  <a:pt x="63670" y="55820"/>
                </a:lnTo>
                <a:lnTo>
                  <a:pt x="63680" y="55820"/>
                </a:lnTo>
                <a:lnTo>
                  <a:pt x="63700" y="55820"/>
                </a:lnTo>
                <a:lnTo>
                  <a:pt x="63720" y="55820"/>
                </a:lnTo>
                <a:lnTo>
                  <a:pt x="63720" y="55840"/>
                </a:lnTo>
                <a:lnTo>
                  <a:pt x="63710" y="55860"/>
                </a:lnTo>
                <a:lnTo>
                  <a:pt x="63710" y="55880"/>
                </a:lnTo>
                <a:lnTo>
                  <a:pt x="63710" y="55890"/>
                </a:lnTo>
                <a:lnTo>
                  <a:pt x="63700" y="55900"/>
                </a:lnTo>
                <a:lnTo>
                  <a:pt x="63690" y="55900"/>
                </a:lnTo>
                <a:lnTo>
                  <a:pt x="63680" y="55900"/>
                </a:lnTo>
                <a:lnTo>
                  <a:pt x="63660" y="55910"/>
                </a:lnTo>
                <a:lnTo>
                  <a:pt x="63630" y="55920"/>
                </a:lnTo>
                <a:lnTo>
                  <a:pt x="63610" y="55920"/>
                </a:lnTo>
                <a:lnTo>
                  <a:pt x="63610" y="55930"/>
                </a:lnTo>
                <a:lnTo>
                  <a:pt x="63610" y="55940"/>
                </a:lnTo>
                <a:lnTo>
                  <a:pt x="63610" y="55970"/>
                </a:lnTo>
                <a:lnTo>
                  <a:pt x="63610" y="55990"/>
                </a:lnTo>
                <a:lnTo>
                  <a:pt x="63610" y="56010"/>
                </a:lnTo>
                <a:lnTo>
                  <a:pt x="63630" y="56020"/>
                </a:lnTo>
                <a:lnTo>
                  <a:pt x="63660" y="56030"/>
                </a:lnTo>
                <a:lnTo>
                  <a:pt x="63680" y="56040"/>
                </a:lnTo>
                <a:lnTo>
                  <a:pt x="63680" y="56050"/>
                </a:lnTo>
                <a:lnTo>
                  <a:pt x="63680" y="56060"/>
                </a:lnTo>
                <a:lnTo>
                  <a:pt x="63680" y="56090"/>
                </a:lnTo>
                <a:lnTo>
                  <a:pt x="63680" y="56110"/>
                </a:lnTo>
                <a:lnTo>
                  <a:pt x="63680" y="56140"/>
                </a:lnTo>
                <a:lnTo>
                  <a:pt x="63680" y="56160"/>
                </a:lnTo>
                <a:lnTo>
                  <a:pt x="63680" y="56180"/>
                </a:lnTo>
                <a:lnTo>
                  <a:pt x="63680" y="56190"/>
                </a:lnTo>
                <a:lnTo>
                  <a:pt x="63680" y="56200"/>
                </a:lnTo>
                <a:lnTo>
                  <a:pt x="63680" y="56220"/>
                </a:lnTo>
                <a:lnTo>
                  <a:pt x="63680" y="56230"/>
                </a:lnTo>
                <a:lnTo>
                  <a:pt x="63680" y="56260"/>
                </a:lnTo>
                <a:lnTo>
                  <a:pt x="63680" y="56280"/>
                </a:lnTo>
                <a:lnTo>
                  <a:pt x="63680" y="56300"/>
                </a:lnTo>
                <a:lnTo>
                  <a:pt x="63680" y="56310"/>
                </a:lnTo>
                <a:lnTo>
                  <a:pt x="63680" y="56340"/>
                </a:lnTo>
                <a:lnTo>
                  <a:pt x="63680" y="56350"/>
                </a:lnTo>
                <a:lnTo>
                  <a:pt x="63680" y="56370"/>
                </a:lnTo>
                <a:lnTo>
                  <a:pt x="63680" y="56390"/>
                </a:lnTo>
                <a:lnTo>
                  <a:pt x="63680" y="56410"/>
                </a:lnTo>
                <a:lnTo>
                  <a:pt x="63680" y="56430"/>
                </a:lnTo>
                <a:lnTo>
                  <a:pt x="63680" y="56440"/>
                </a:lnTo>
                <a:lnTo>
                  <a:pt x="63680" y="56460"/>
                </a:lnTo>
                <a:lnTo>
                  <a:pt x="63680" y="56480"/>
                </a:lnTo>
                <a:lnTo>
                  <a:pt x="63680" y="56500"/>
                </a:lnTo>
                <a:lnTo>
                  <a:pt x="63680" y="56520"/>
                </a:lnTo>
                <a:lnTo>
                  <a:pt x="63680" y="56540"/>
                </a:lnTo>
                <a:lnTo>
                  <a:pt x="63680" y="56560"/>
                </a:lnTo>
                <a:lnTo>
                  <a:pt x="63680" y="56580"/>
                </a:lnTo>
                <a:lnTo>
                  <a:pt x="63680" y="56590"/>
                </a:lnTo>
                <a:lnTo>
                  <a:pt x="63680" y="56620"/>
                </a:lnTo>
                <a:lnTo>
                  <a:pt x="63680" y="56630"/>
                </a:lnTo>
                <a:lnTo>
                  <a:pt x="63680" y="56650"/>
                </a:lnTo>
                <a:lnTo>
                  <a:pt x="63680" y="56660"/>
                </a:lnTo>
                <a:lnTo>
                  <a:pt x="63680" y="56690"/>
                </a:lnTo>
                <a:lnTo>
                  <a:pt x="63680" y="56720"/>
                </a:lnTo>
                <a:lnTo>
                  <a:pt x="63680" y="56760"/>
                </a:lnTo>
                <a:lnTo>
                  <a:pt x="63680" y="56780"/>
                </a:lnTo>
                <a:lnTo>
                  <a:pt x="63690" y="56810"/>
                </a:lnTo>
                <a:lnTo>
                  <a:pt x="63690" y="56830"/>
                </a:lnTo>
                <a:lnTo>
                  <a:pt x="63690" y="56860"/>
                </a:lnTo>
                <a:lnTo>
                  <a:pt x="63690" y="56890"/>
                </a:lnTo>
                <a:lnTo>
                  <a:pt x="63690" y="56930"/>
                </a:lnTo>
                <a:lnTo>
                  <a:pt x="63690" y="56940"/>
                </a:lnTo>
                <a:lnTo>
                  <a:pt x="63690" y="56970"/>
                </a:lnTo>
                <a:lnTo>
                  <a:pt x="63690" y="57000"/>
                </a:lnTo>
                <a:lnTo>
                  <a:pt x="63690" y="57020"/>
                </a:lnTo>
                <a:lnTo>
                  <a:pt x="63690" y="57040"/>
                </a:lnTo>
                <a:lnTo>
                  <a:pt x="63690" y="57060"/>
                </a:lnTo>
                <a:lnTo>
                  <a:pt x="63690" y="57080"/>
                </a:lnTo>
                <a:lnTo>
                  <a:pt x="63690" y="57090"/>
                </a:lnTo>
                <a:lnTo>
                  <a:pt x="63690" y="57110"/>
                </a:lnTo>
                <a:lnTo>
                  <a:pt x="63690" y="57120"/>
                </a:lnTo>
                <a:lnTo>
                  <a:pt x="63690" y="57140"/>
                </a:lnTo>
                <a:lnTo>
                  <a:pt x="63690" y="57150"/>
                </a:lnTo>
                <a:lnTo>
                  <a:pt x="63690" y="57160"/>
                </a:lnTo>
                <a:lnTo>
                  <a:pt x="63690" y="57170"/>
                </a:lnTo>
                <a:lnTo>
                  <a:pt x="63690" y="57190"/>
                </a:lnTo>
                <a:lnTo>
                  <a:pt x="63690" y="57210"/>
                </a:lnTo>
                <a:lnTo>
                  <a:pt x="63680" y="57240"/>
                </a:lnTo>
                <a:lnTo>
                  <a:pt x="63700" y="57250"/>
                </a:lnTo>
                <a:lnTo>
                  <a:pt x="63710" y="57260"/>
                </a:lnTo>
                <a:lnTo>
                  <a:pt x="63730" y="57270"/>
                </a:lnTo>
                <a:lnTo>
                  <a:pt x="63740" y="57270"/>
                </a:lnTo>
                <a:lnTo>
                  <a:pt x="63750" y="57280"/>
                </a:lnTo>
                <a:lnTo>
                  <a:pt x="63770" y="57290"/>
                </a:lnTo>
                <a:lnTo>
                  <a:pt x="63790" y="57300"/>
                </a:lnTo>
                <a:lnTo>
                  <a:pt x="63810" y="57310"/>
                </a:lnTo>
                <a:lnTo>
                  <a:pt x="63810" y="57330"/>
                </a:lnTo>
                <a:lnTo>
                  <a:pt x="63820" y="57350"/>
                </a:lnTo>
                <a:lnTo>
                  <a:pt x="63820" y="57360"/>
                </a:lnTo>
                <a:lnTo>
                  <a:pt x="63820" y="57380"/>
                </a:lnTo>
                <a:lnTo>
                  <a:pt x="63820" y="57400"/>
                </a:lnTo>
                <a:lnTo>
                  <a:pt x="63830" y="57410"/>
                </a:lnTo>
                <a:lnTo>
                  <a:pt x="63830" y="57420"/>
                </a:lnTo>
                <a:lnTo>
                  <a:pt x="63830" y="57440"/>
                </a:lnTo>
                <a:lnTo>
                  <a:pt x="63830" y="57460"/>
                </a:lnTo>
                <a:lnTo>
                  <a:pt x="63840" y="57490"/>
                </a:lnTo>
                <a:lnTo>
                  <a:pt x="63840" y="57520"/>
                </a:lnTo>
                <a:lnTo>
                  <a:pt x="63850" y="57540"/>
                </a:lnTo>
                <a:lnTo>
                  <a:pt x="63850" y="57570"/>
                </a:lnTo>
                <a:lnTo>
                  <a:pt x="63860" y="57600"/>
                </a:lnTo>
                <a:lnTo>
                  <a:pt x="63860" y="57630"/>
                </a:lnTo>
                <a:lnTo>
                  <a:pt x="63860" y="57640"/>
                </a:lnTo>
                <a:lnTo>
                  <a:pt x="63880" y="57650"/>
                </a:lnTo>
                <a:lnTo>
                  <a:pt x="63900" y="57660"/>
                </a:lnTo>
                <a:lnTo>
                  <a:pt x="63920" y="57670"/>
                </a:lnTo>
                <a:lnTo>
                  <a:pt x="63930" y="57680"/>
                </a:lnTo>
                <a:lnTo>
                  <a:pt x="63930" y="57700"/>
                </a:lnTo>
                <a:lnTo>
                  <a:pt x="63930" y="57720"/>
                </a:lnTo>
                <a:lnTo>
                  <a:pt x="63930" y="57740"/>
                </a:lnTo>
                <a:lnTo>
                  <a:pt x="63930" y="57760"/>
                </a:lnTo>
                <a:lnTo>
                  <a:pt x="63930" y="57780"/>
                </a:lnTo>
                <a:lnTo>
                  <a:pt x="63930" y="57800"/>
                </a:lnTo>
                <a:lnTo>
                  <a:pt x="63930" y="57820"/>
                </a:lnTo>
                <a:lnTo>
                  <a:pt x="63930" y="57830"/>
                </a:lnTo>
                <a:lnTo>
                  <a:pt x="63930" y="57840"/>
                </a:lnTo>
                <a:lnTo>
                  <a:pt x="63940" y="57840"/>
                </a:lnTo>
                <a:lnTo>
                  <a:pt x="63960" y="57840"/>
                </a:lnTo>
                <a:lnTo>
                  <a:pt x="63980" y="57830"/>
                </a:lnTo>
                <a:lnTo>
                  <a:pt x="64000" y="57830"/>
                </a:lnTo>
                <a:lnTo>
                  <a:pt x="64010" y="57830"/>
                </a:lnTo>
                <a:lnTo>
                  <a:pt x="64010" y="57860"/>
                </a:lnTo>
                <a:lnTo>
                  <a:pt x="64010" y="57880"/>
                </a:lnTo>
                <a:lnTo>
                  <a:pt x="64010" y="57900"/>
                </a:lnTo>
                <a:lnTo>
                  <a:pt x="64000" y="57920"/>
                </a:lnTo>
                <a:lnTo>
                  <a:pt x="64000" y="57930"/>
                </a:lnTo>
                <a:lnTo>
                  <a:pt x="64000" y="57940"/>
                </a:lnTo>
                <a:lnTo>
                  <a:pt x="64000" y="57960"/>
                </a:lnTo>
                <a:lnTo>
                  <a:pt x="64000" y="57970"/>
                </a:lnTo>
                <a:lnTo>
                  <a:pt x="64000" y="57980"/>
                </a:lnTo>
                <a:lnTo>
                  <a:pt x="64000" y="57990"/>
                </a:lnTo>
                <a:lnTo>
                  <a:pt x="64000" y="58010"/>
                </a:lnTo>
                <a:lnTo>
                  <a:pt x="64000" y="58030"/>
                </a:lnTo>
                <a:lnTo>
                  <a:pt x="64000" y="58050"/>
                </a:lnTo>
                <a:lnTo>
                  <a:pt x="64000" y="58070"/>
                </a:lnTo>
                <a:lnTo>
                  <a:pt x="64000" y="58080"/>
                </a:lnTo>
                <a:lnTo>
                  <a:pt x="64010" y="58080"/>
                </a:lnTo>
                <a:lnTo>
                  <a:pt x="64020" y="58100"/>
                </a:lnTo>
                <a:lnTo>
                  <a:pt x="64030" y="58100"/>
                </a:lnTo>
                <a:lnTo>
                  <a:pt x="64040" y="58120"/>
                </a:lnTo>
                <a:lnTo>
                  <a:pt x="64060" y="58150"/>
                </a:lnTo>
                <a:lnTo>
                  <a:pt x="64080" y="58170"/>
                </a:lnTo>
                <a:lnTo>
                  <a:pt x="64080" y="58180"/>
                </a:lnTo>
                <a:lnTo>
                  <a:pt x="64090" y="58190"/>
                </a:lnTo>
                <a:lnTo>
                  <a:pt x="64100" y="58200"/>
                </a:lnTo>
                <a:lnTo>
                  <a:pt x="64110" y="58220"/>
                </a:lnTo>
                <a:lnTo>
                  <a:pt x="64120" y="58230"/>
                </a:lnTo>
                <a:lnTo>
                  <a:pt x="64130" y="58250"/>
                </a:lnTo>
                <a:lnTo>
                  <a:pt x="64140" y="58270"/>
                </a:lnTo>
                <a:lnTo>
                  <a:pt x="64150" y="58280"/>
                </a:lnTo>
                <a:lnTo>
                  <a:pt x="64160" y="58290"/>
                </a:lnTo>
                <a:lnTo>
                  <a:pt x="64160" y="58300"/>
                </a:lnTo>
                <a:lnTo>
                  <a:pt x="64170" y="58320"/>
                </a:lnTo>
                <a:lnTo>
                  <a:pt x="64190" y="58350"/>
                </a:lnTo>
                <a:lnTo>
                  <a:pt x="64210" y="58380"/>
                </a:lnTo>
                <a:lnTo>
                  <a:pt x="64220" y="58400"/>
                </a:lnTo>
                <a:lnTo>
                  <a:pt x="64230" y="58410"/>
                </a:lnTo>
                <a:lnTo>
                  <a:pt x="64240" y="58420"/>
                </a:lnTo>
                <a:lnTo>
                  <a:pt x="64240" y="58440"/>
                </a:lnTo>
                <a:lnTo>
                  <a:pt x="64250" y="58450"/>
                </a:lnTo>
                <a:lnTo>
                  <a:pt x="64260" y="58470"/>
                </a:lnTo>
                <a:lnTo>
                  <a:pt x="64270" y="58480"/>
                </a:lnTo>
                <a:lnTo>
                  <a:pt x="64290" y="58510"/>
                </a:lnTo>
                <a:lnTo>
                  <a:pt x="64300" y="58530"/>
                </a:lnTo>
                <a:lnTo>
                  <a:pt x="64310" y="58540"/>
                </a:lnTo>
                <a:lnTo>
                  <a:pt x="64320" y="58550"/>
                </a:lnTo>
                <a:lnTo>
                  <a:pt x="64320" y="58560"/>
                </a:lnTo>
                <a:lnTo>
                  <a:pt x="64330" y="58560"/>
                </a:lnTo>
                <a:lnTo>
                  <a:pt x="64340" y="58570"/>
                </a:lnTo>
                <a:lnTo>
                  <a:pt x="64350" y="58570"/>
                </a:lnTo>
                <a:lnTo>
                  <a:pt x="64360" y="58580"/>
                </a:lnTo>
                <a:lnTo>
                  <a:pt x="64370" y="58580"/>
                </a:lnTo>
                <a:lnTo>
                  <a:pt x="64380" y="58590"/>
                </a:lnTo>
                <a:lnTo>
                  <a:pt x="64390" y="58590"/>
                </a:lnTo>
                <a:lnTo>
                  <a:pt x="64390" y="58600"/>
                </a:lnTo>
                <a:lnTo>
                  <a:pt x="64400" y="58600"/>
                </a:lnTo>
                <a:lnTo>
                  <a:pt x="64410" y="58610"/>
                </a:lnTo>
                <a:lnTo>
                  <a:pt x="64420" y="58610"/>
                </a:lnTo>
                <a:lnTo>
                  <a:pt x="64430" y="58610"/>
                </a:lnTo>
                <a:lnTo>
                  <a:pt x="64440" y="58620"/>
                </a:lnTo>
                <a:lnTo>
                  <a:pt x="64450" y="58620"/>
                </a:lnTo>
                <a:lnTo>
                  <a:pt x="64460" y="58630"/>
                </a:lnTo>
                <a:lnTo>
                  <a:pt x="64470" y="58640"/>
                </a:lnTo>
                <a:lnTo>
                  <a:pt x="64480" y="58640"/>
                </a:lnTo>
                <a:lnTo>
                  <a:pt x="64490" y="58650"/>
                </a:lnTo>
                <a:lnTo>
                  <a:pt x="64510" y="58660"/>
                </a:lnTo>
                <a:lnTo>
                  <a:pt x="64520" y="58660"/>
                </a:lnTo>
                <a:lnTo>
                  <a:pt x="64530" y="58670"/>
                </a:lnTo>
                <a:lnTo>
                  <a:pt x="64540" y="58680"/>
                </a:lnTo>
                <a:lnTo>
                  <a:pt x="64550" y="58690"/>
                </a:lnTo>
                <a:lnTo>
                  <a:pt x="64560" y="58690"/>
                </a:lnTo>
                <a:lnTo>
                  <a:pt x="64570" y="58690"/>
                </a:lnTo>
                <a:lnTo>
                  <a:pt x="64580" y="58700"/>
                </a:lnTo>
                <a:lnTo>
                  <a:pt x="64590" y="58710"/>
                </a:lnTo>
                <a:lnTo>
                  <a:pt x="64600" y="58710"/>
                </a:lnTo>
                <a:lnTo>
                  <a:pt x="64620" y="58720"/>
                </a:lnTo>
                <a:lnTo>
                  <a:pt x="64640" y="58740"/>
                </a:lnTo>
                <a:lnTo>
                  <a:pt x="64660" y="58750"/>
                </a:lnTo>
                <a:lnTo>
                  <a:pt x="64670" y="58760"/>
                </a:lnTo>
                <a:lnTo>
                  <a:pt x="64670" y="58770"/>
                </a:lnTo>
                <a:lnTo>
                  <a:pt x="64680" y="58770"/>
                </a:lnTo>
                <a:lnTo>
                  <a:pt x="64690" y="58770"/>
                </a:lnTo>
                <a:lnTo>
                  <a:pt x="64700" y="58770"/>
                </a:lnTo>
                <a:lnTo>
                  <a:pt x="64700" y="58760"/>
                </a:lnTo>
                <a:lnTo>
                  <a:pt x="64710" y="58760"/>
                </a:lnTo>
                <a:lnTo>
                  <a:pt x="64720" y="58760"/>
                </a:lnTo>
                <a:lnTo>
                  <a:pt x="64720" y="58750"/>
                </a:lnTo>
                <a:lnTo>
                  <a:pt x="64720" y="58730"/>
                </a:lnTo>
                <a:lnTo>
                  <a:pt x="64730" y="58730"/>
                </a:lnTo>
                <a:lnTo>
                  <a:pt x="64740" y="58730"/>
                </a:lnTo>
                <a:lnTo>
                  <a:pt x="64750" y="58730"/>
                </a:lnTo>
                <a:lnTo>
                  <a:pt x="64750" y="58740"/>
                </a:lnTo>
                <a:lnTo>
                  <a:pt x="64760" y="58730"/>
                </a:lnTo>
                <a:lnTo>
                  <a:pt x="64770" y="58730"/>
                </a:lnTo>
                <a:lnTo>
                  <a:pt x="64780" y="58720"/>
                </a:lnTo>
                <a:lnTo>
                  <a:pt x="64800" y="58730"/>
                </a:lnTo>
                <a:lnTo>
                  <a:pt x="64800" y="58720"/>
                </a:lnTo>
                <a:lnTo>
                  <a:pt x="64810" y="58720"/>
                </a:lnTo>
                <a:lnTo>
                  <a:pt x="64820" y="58720"/>
                </a:lnTo>
                <a:lnTo>
                  <a:pt x="64830" y="58710"/>
                </a:lnTo>
                <a:lnTo>
                  <a:pt x="64840" y="58710"/>
                </a:lnTo>
                <a:lnTo>
                  <a:pt x="64850" y="58710"/>
                </a:lnTo>
                <a:lnTo>
                  <a:pt x="64860" y="58710"/>
                </a:lnTo>
                <a:lnTo>
                  <a:pt x="64860" y="58700"/>
                </a:lnTo>
                <a:lnTo>
                  <a:pt x="64870" y="58700"/>
                </a:lnTo>
                <a:lnTo>
                  <a:pt x="64880" y="58700"/>
                </a:lnTo>
                <a:lnTo>
                  <a:pt x="64880" y="58690"/>
                </a:lnTo>
                <a:lnTo>
                  <a:pt x="64890" y="58690"/>
                </a:lnTo>
                <a:lnTo>
                  <a:pt x="64890" y="58680"/>
                </a:lnTo>
                <a:lnTo>
                  <a:pt x="64890" y="58670"/>
                </a:lnTo>
                <a:lnTo>
                  <a:pt x="64900" y="58680"/>
                </a:lnTo>
                <a:lnTo>
                  <a:pt x="64900" y="58670"/>
                </a:lnTo>
                <a:lnTo>
                  <a:pt x="64910" y="58670"/>
                </a:lnTo>
                <a:lnTo>
                  <a:pt x="64920" y="58660"/>
                </a:lnTo>
                <a:lnTo>
                  <a:pt x="64930" y="58660"/>
                </a:lnTo>
                <a:lnTo>
                  <a:pt x="64940" y="58660"/>
                </a:lnTo>
                <a:lnTo>
                  <a:pt x="64940" y="58670"/>
                </a:lnTo>
                <a:lnTo>
                  <a:pt x="64950" y="58670"/>
                </a:lnTo>
                <a:lnTo>
                  <a:pt x="64960" y="58660"/>
                </a:lnTo>
                <a:lnTo>
                  <a:pt x="64960" y="58650"/>
                </a:lnTo>
                <a:lnTo>
                  <a:pt x="64970" y="58650"/>
                </a:lnTo>
                <a:lnTo>
                  <a:pt x="64970" y="58640"/>
                </a:lnTo>
                <a:lnTo>
                  <a:pt x="64970" y="58630"/>
                </a:lnTo>
                <a:lnTo>
                  <a:pt x="64960" y="58630"/>
                </a:lnTo>
                <a:lnTo>
                  <a:pt x="64950" y="58630"/>
                </a:lnTo>
                <a:lnTo>
                  <a:pt x="64950" y="58640"/>
                </a:lnTo>
                <a:lnTo>
                  <a:pt x="64940" y="58630"/>
                </a:lnTo>
                <a:lnTo>
                  <a:pt x="64930" y="58630"/>
                </a:lnTo>
                <a:lnTo>
                  <a:pt x="64920" y="58630"/>
                </a:lnTo>
                <a:lnTo>
                  <a:pt x="64910" y="58630"/>
                </a:lnTo>
                <a:lnTo>
                  <a:pt x="64900" y="58630"/>
                </a:lnTo>
                <a:lnTo>
                  <a:pt x="64890" y="58620"/>
                </a:lnTo>
                <a:lnTo>
                  <a:pt x="64880" y="58620"/>
                </a:lnTo>
                <a:lnTo>
                  <a:pt x="64880" y="58610"/>
                </a:lnTo>
                <a:lnTo>
                  <a:pt x="64890" y="58610"/>
                </a:lnTo>
                <a:lnTo>
                  <a:pt x="64900" y="58600"/>
                </a:lnTo>
                <a:lnTo>
                  <a:pt x="64900" y="58590"/>
                </a:lnTo>
                <a:lnTo>
                  <a:pt x="64910" y="58580"/>
                </a:lnTo>
                <a:lnTo>
                  <a:pt x="64910" y="58570"/>
                </a:lnTo>
                <a:lnTo>
                  <a:pt x="64920" y="58570"/>
                </a:lnTo>
                <a:lnTo>
                  <a:pt x="64920" y="58560"/>
                </a:lnTo>
                <a:lnTo>
                  <a:pt x="64920" y="58550"/>
                </a:lnTo>
                <a:lnTo>
                  <a:pt x="64920" y="58520"/>
                </a:lnTo>
                <a:lnTo>
                  <a:pt x="64920" y="58510"/>
                </a:lnTo>
                <a:lnTo>
                  <a:pt x="64920" y="58490"/>
                </a:lnTo>
                <a:lnTo>
                  <a:pt x="64920" y="58480"/>
                </a:lnTo>
                <a:lnTo>
                  <a:pt x="64920" y="58470"/>
                </a:lnTo>
                <a:lnTo>
                  <a:pt x="64940" y="58460"/>
                </a:lnTo>
                <a:lnTo>
                  <a:pt x="64960" y="58460"/>
                </a:lnTo>
                <a:lnTo>
                  <a:pt x="64960" y="58450"/>
                </a:lnTo>
                <a:lnTo>
                  <a:pt x="64950" y="58450"/>
                </a:lnTo>
                <a:lnTo>
                  <a:pt x="64950" y="58440"/>
                </a:lnTo>
                <a:lnTo>
                  <a:pt x="64960" y="58430"/>
                </a:lnTo>
                <a:lnTo>
                  <a:pt x="64960" y="58420"/>
                </a:lnTo>
                <a:lnTo>
                  <a:pt x="64960" y="58410"/>
                </a:lnTo>
                <a:lnTo>
                  <a:pt x="64960" y="58400"/>
                </a:lnTo>
                <a:lnTo>
                  <a:pt x="64960" y="58390"/>
                </a:lnTo>
                <a:lnTo>
                  <a:pt x="64970" y="58380"/>
                </a:lnTo>
                <a:lnTo>
                  <a:pt x="64980" y="58370"/>
                </a:lnTo>
                <a:lnTo>
                  <a:pt x="64970" y="58370"/>
                </a:lnTo>
                <a:lnTo>
                  <a:pt x="64960" y="58370"/>
                </a:lnTo>
                <a:lnTo>
                  <a:pt x="64960" y="58360"/>
                </a:lnTo>
                <a:lnTo>
                  <a:pt x="64950" y="58360"/>
                </a:lnTo>
                <a:lnTo>
                  <a:pt x="64950" y="58370"/>
                </a:lnTo>
                <a:lnTo>
                  <a:pt x="64940" y="58370"/>
                </a:lnTo>
                <a:lnTo>
                  <a:pt x="64930" y="58370"/>
                </a:lnTo>
                <a:lnTo>
                  <a:pt x="64920" y="58370"/>
                </a:lnTo>
                <a:lnTo>
                  <a:pt x="64910" y="58370"/>
                </a:lnTo>
                <a:lnTo>
                  <a:pt x="64880" y="58360"/>
                </a:lnTo>
                <a:lnTo>
                  <a:pt x="64860" y="58360"/>
                </a:lnTo>
                <a:lnTo>
                  <a:pt x="64850" y="58360"/>
                </a:lnTo>
                <a:lnTo>
                  <a:pt x="64830" y="58340"/>
                </a:lnTo>
                <a:lnTo>
                  <a:pt x="64820" y="58330"/>
                </a:lnTo>
                <a:lnTo>
                  <a:pt x="64820" y="58320"/>
                </a:lnTo>
                <a:lnTo>
                  <a:pt x="64810" y="58300"/>
                </a:lnTo>
                <a:lnTo>
                  <a:pt x="64810" y="58290"/>
                </a:lnTo>
                <a:lnTo>
                  <a:pt x="64810" y="58270"/>
                </a:lnTo>
                <a:lnTo>
                  <a:pt x="64810" y="58260"/>
                </a:lnTo>
                <a:lnTo>
                  <a:pt x="64810" y="58240"/>
                </a:lnTo>
                <a:lnTo>
                  <a:pt x="64810" y="58220"/>
                </a:lnTo>
                <a:lnTo>
                  <a:pt x="64810" y="58210"/>
                </a:lnTo>
                <a:lnTo>
                  <a:pt x="64810" y="58200"/>
                </a:lnTo>
                <a:lnTo>
                  <a:pt x="64810" y="58190"/>
                </a:lnTo>
                <a:lnTo>
                  <a:pt x="64810" y="58170"/>
                </a:lnTo>
                <a:lnTo>
                  <a:pt x="64820" y="58160"/>
                </a:lnTo>
                <a:lnTo>
                  <a:pt x="64820" y="58150"/>
                </a:lnTo>
                <a:lnTo>
                  <a:pt x="64800" y="58160"/>
                </a:lnTo>
                <a:lnTo>
                  <a:pt x="64790" y="58160"/>
                </a:lnTo>
                <a:lnTo>
                  <a:pt x="64780" y="58160"/>
                </a:lnTo>
                <a:lnTo>
                  <a:pt x="64770" y="58160"/>
                </a:lnTo>
                <a:lnTo>
                  <a:pt x="64760" y="58160"/>
                </a:lnTo>
                <a:lnTo>
                  <a:pt x="64740" y="58160"/>
                </a:lnTo>
                <a:lnTo>
                  <a:pt x="64740" y="58150"/>
                </a:lnTo>
                <a:lnTo>
                  <a:pt x="64740" y="58130"/>
                </a:lnTo>
                <a:lnTo>
                  <a:pt x="64740" y="58120"/>
                </a:lnTo>
                <a:lnTo>
                  <a:pt x="64750" y="58110"/>
                </a:lnTo>
                <a:lnTo>
                  <a:pt x="64750" y="58090"/>
                </a:lnTo>
                <a:lnTo>
                  <a:pt x="64750" y="58070"/>
                </a:lnTo>
                <a:lnTo>
                  <a:pt x="64760" y="58050"/>
                </a:lnTo>
                <a:lnTo>
                  <a:pt x="64760" y="58040"/>
                </a:lnTo>
                <a:lnTo>
                  <a:pt x="64760" y="58030"/>
                </a:lnTo>
                <a:lnTo>
                  <a:pt x="64760" y="58010"/>
                </a:lnTo>
                <a:lnTo>
                  <a:pt x="64770" y="57990"/>
                </a:lnTo>
                <a:lnTo>
                  <a:pt x="64770" y="57970"/>
                </a:lnTo>
                <a:lnTo>
                  <a:pt x="64770" y="57960"/>
                </a:lnTo>
                <a:lnTo>
                  <a:pt x="64780" y="57940"/>
                </a:lnTo>
                <a:lnTo>
                  <a:pt x="64780" y="57920"/>
                </a:lnTo>
                <a:lnTo>
                  <a:pt x="64780" y="57910"/>
                </a:lnTo>
                <a:lnTo>
                  <a:pt x="64780" y="57900"/>
                </a:lnTo>
                <a:lnTo>
                  <a:pt x="64770" y="57890"/>
                </a:lnTo>
                <a:lnTo>
                  <a:pt x="64750" y="57880"/>
                </a:lnTo>
                <a:lnTo>
                  <a:pt x="64730" y="57870"/>
                </a:lnTo>
                <a:lnTo>
                  <a:pt x="64720" y="57860"/>
                </a:lnTo>
                <a:lnTo>
                  <a:pt x="64710" y="57860"/>
                </a:lnTo>
                <a:lnTo>
                  <a:pt x="64700" y="57850"/>
                </a:lnTo>
                <a:lnTo>
                  <a:pt x="64690" y="57840"/>
                </a:lnTo>
                <a:lnTo>
                  <a:pt x="64690" y="57830"/>
                </a:lnTo>
                <a:lnTo>
                  <a:pt x="64690" y="57820"/>
                </a:lnTo>
                <a:lnTo>
                  <a:pt x="64690" y="57800"/>
                </a:lnTo>
                <a:lnTo>
                  <a:pt x="64690" y="57790"/>
                </a:lnTo>
                <a:lnTo>
                  <a:pt x="64690" y="57770"/>
                </a:lnTo>
                <a:lnTo>
                  <a:pt x="64690" y="57740"/>
                </a:lnTo>
                <a:lnTo>
                  <a:pt x="64690" y="57730"/>
                </a:lnTo>
                <a:lnTo>
                  <a:pt x="64690" y="57710"/>
                </a:lnTo>
                <a:lnTo>
                  <a:pt x="64700" y="57700"/>
                </a:lnTo>
                <a:lnTo>
                  <a:pt x="64700" y="57680"/>
                </a:lnTo>
                <a:lnTo>
                  <a:pt x="64700" y="57670"/>
                </a:lnTo>
                <a:lnTo>
                  <a:pt x="64700" y="57660"/>
                </a:lnTo>
                <a:lnTo>
                  <a:pt x="64690" y="57650"/>
                </a:lnTo>
                <a:lnTo>
                  <a:pt x="64690" y="57640"/>
                </a:lnTo>
                <a:lnTo>
                  <a:pt x="64680" y="57620"/>
                </a:lnTo>
                <a:lnTo>
                  <a:pt x="64670" y="57610"/>
                </a:lnTo>
                <a:lnTo>
                  <a:pt x="64660" y="57590"/>
                </a:lnTo>
                <a:lnTo>
                  <a:pt x="64660" y="57580"/>
                </a:lnTo>
                <a:lnTo>
                  <a:pt x="64640" y="57560"/>
                </a:lnTo>
                <a:lnTo>
                  <a:pt x="64630" y="57540"/>
                </a:lnTo>
                <a:lnTo>
                  <a:pt x="64620" y="57520"/>
                </a:lnTo>
                <a:lnTo>
                  <a:pt x="64620" y="57510"/>
                </a:lnTo>
                <a:lnTo>
                  <a:pt x="64620" y="57500"/>
                </a:lnTo>
                <a:lnTo>
                  <a:pt x="64620" y="57490"/>
                </a:lnTo>
                <a:lnTo>
                  <a:pt x="64620" y="57480"/>
                </a:lnTo>
                <a:lnTo>
                  <a:pt x="64610" y="57470"/>
                </a:lnTo>
                <a:lnTo>
                  <a:pt x="64610" y="57460"/>
                </a:lnTo>
                <a:lnTo>
                  <a:pt x="64610" y="57450"/>
                </a:lnTo>
                <a:lnTo>
                  <a:pt x="64610" y="57440"/>
                </a:lnTo>
                <a:lnTo>
                  <a:pt x="64610" y="57420"/>
                </a:lnTo>
                <a:lnTo>
                  <a:pt x="64600" y="57410"/>
                </a:lnTo>
                <a:lnTo>
                  <a:pt x="64600" y="57400"/>
                </a:lnTo>
                <a:lnTo>
                  <a:pt x="64600" y="57390"/>
                </a:lnTo>
                <a:lnTo>
                  <a:pt x="64600" y="57380"/>
                </a:lnTo>
                <a:lnTo>
                  <a:pt x="64600" y="57370"/>
                </a:lnTo>
                <a:lnTo>
                  <a:pt x="64590" y="57340"/>
                </a:lnTo>
                <a:lnTo>
                  <a:pt x="64590" y="57330"/>
                </a:lnTo>
                <a:lnTo>
                  <a:pt x="64590" y="57320"/>
                </a:lnTo>
                <a:lnTo>
                  <a:pt x="64570" y="57300"/>
                </a:lnTo>
                <a:lnTo>
                  <a:pt x="64560" y="57290"/>
                </a:lnTo>
                <a:lnTo>
                  <a:pt x="64550" y="57290"/>
                </a:lnTo>
                <a:lnTo>
                  <a:pt x="64540" y="57280"/>
                </a:lnTo>
                <a:lnTo>
                  <a:pt x="64530" y="57270"/>
                </a:lnTo>
                <a:lnTo>
                  <a:pt x="64520" y="57270"/>
                </a:lnTo>
                <a:lnTo>
                  <a:pt x="64520" y="57250"/>
                </a:lnTo>
                <a:lnTo>
                  <a:pt x="64520" y="57230"/>
                </a:lnTo>
                <a:lnTo>
                  <a:pt x="64520" y="57220"/>
                </a:lnTo>
                <a:lnTo>
                  <a:pt x="64520" y="57210"/>
                </a:lnTo>
                <a:lnTo>
                  <a:pt x="64520" y="57200"/>
                </a:lnTo>
                <a:lnTo>
                  <a:pt x="64520" y="57190"/>
                </a:lnTo>
                <a:lnTo>
                  <a:pt x="64520" y="57180"/>
                </a:lnTo>
                <a:lnTo>
                  <a:pt x="64520" y="57170"/>
                </a:lnTo>
                <a:lnTo>
                  <a:pt x="64520" y="57150"/>
                </a:lnTo>
                <a:lnTo>
                  <a:pt x="64520" y="57130"/>
                </a:lnTo>
                <a:lnTo>
                  <a:pt x="64520" y="57120"/>
                </a:lnTo>
                <a:lnTo>
                  <a:pt x="64520" y="57110"/>
                </a:lnTo>
                <a:lnTo>
                  <a:pt x="64520" y="57100"/>
                </a:lnTo>
                <a:lnTo>
                  <a:pt x="64520" y="57080"/>
                </a:lnTo>
                <a:lnTo>
                  <a:pt x="64520" y="57060"/>
                </a:lnTo>
                <a:lnTo>
                  <a:pt x="64520" y="57050"/>
                </a:lnTo>
                <a:lnTo>
                  <a:pt x="64530" y="57030"/>
                </a:lnTo>
                <a:lnTo>
                  <a:pt x="64530" y="57020"/>
                </a:lnTo>
                <a:lnTo>
                  <a:pt x="64530" y="57000"/>
                </a:lnTo>
                <a:lnTo>
                  <a:pt x="64530" y="56990"/>
                </a:lnTo>
                <a:lnTo>
                  <a:pt x="64530" y="56980"/>
                </a:lnTo>
                <a:lnTo>
                  <a:pt x="64520" y="56980"/>
                </a:lnTo>
                <a:lnTo>
                  <a:pt x="64510" y="56980"/>
                </a:lnTo>
                <a:lnTo>
                  <a:pt x="64490" y="56980"/>
                </a:lnTo>
                <a:lnTo>
                  <a:pt x="64480" y="56980"/>
                </a:lnTo>
                <a:lnTo>
                  <a:pt x="64480" y="56970"/>
                </a:lnTo>
                <a:lnTo>
                  <a:pt x="64490" y="56950"/>
                </a:lnTo>
                <a:lnTo>
                  <a:pt x="64490" y="56940"/>
                </a:lnTo>
                <a:lnTo>
                  <a:pt x="64490" y="56920"/>
                </a:lnTo>
                <a:lnTo>
                  <a:pt x="64490" y="56900"/>
                </a:lnTo>
                <a:lnTo>
                  <a:pt x="64490" y="56890"/>
                </a:lnTo>
                <a:lnTo>
                  <a:pt x="64490" y="56870"/>
                </a:lnTo>
                <a:lnTo>
                  <a:pt x="64500" y="56850"/>
                </a:lnTo>
                <a:lnTo>
                  <a:pt x="64500" y="56840"/>
                </a:lnTo>
                <a:lnTo>
                  <a:pt x="64490" y="56840"/>
                </a:lnTo>
                <a:lnTo>
                  <a:pt x="64480" y="56840"/>
                </a:lnTo>
                <a:lnTo>
                  <a:pt x="64470" y="56840"/>
                </a:lnTo>
                <a:lnTo>
                  <a:pt x="64460" y="56840"/>
                </a:lnTo>
                <a:lnTo>
                  <a:pt x="64460" y="56820"/>
                </a:lnTo>
                <a:lnTo>
                  <a:pt x="64460" y="56810"/>
                </a:lnTo>
                <a:lnTo>
                  <a:pt x="64460" y="56790"/>
                </a:lnTo>
                <a:lnTo>
                  <a:pt x="64460" y="56780"/>
                </a:lnTo>
                <a:lnTo>
                  <a:pt x="64470" y="56760"/>
                </a:lnTo>
                <a:lnTo>
                  <a:pt x="64470" y="56740"/>
                </a:lnTo>
                <a:lnTo>
                  <a:pt x="64470" y="56730"/>
                </a:lnTo>
                <a:lnTo>
                  <a:pt x="64480" y="56730"/>
                </a:lnTo>
                <a:lnTo>
                  <a:pt x="64490" y="56730"/>
                </a:lnTo>
                <a:lnTo>
                  <a:pt x="64500" y="56730"/>
                </a:lnTo>
                <a:lnTo>
                  <a:pt x="64510" y="56730"/>
                </a:lnTo>
                <a:lnTo>
                  <a:pt x="64530" y="56730"/>
                </a:lnTo>
                <a:lnTo>
                  <a:pt x="64540" y="56710"/>
                </a:lnTo>
                <a:lnTo>
                  <a:pt x="64540" y="56700"/>
                </a:lnTo>
                <a:lnTo>
                  <a:pt x="64540" y="56690"/>
                </a:lnTo>
                <a:lnTo>
                  <a:pt x="64540" y="56680"/>
                </a:lnTo>
                <a:lnTo>
                  <a:pt x="64540" y="56660"/>
                </a:lnTo>
                <a:lnTo>
                  <a:pt x="64540" y="56650"/>
                </a:lnTo>
                <a:lnTo>
                  <a:pt x="64540" y="56640"/>
                </a:lnTo>
                <a:lnTo>
                  <a:pt x="64550" y="56620"/>
                </a:lnTo>
                <a:lnTo>
                  <a:pt x="64550" y="56610"/>
                </a:lnTo>
                <a:lnTo>
                  <a:pt x="64550" y="56590"/>
                </a:lnTo>
                <a:lnTo>
                  <a:pt x="64550" y="56570"/>
                </a:lnTo>
                <a:lnTo>
                  <a:pt x="64550" y="56560"/>
                </a:lnTo>
                <a:lnTo>
                  <a:pt x="64560" y="56540"/>
                </a:lnTo>
                <a:lnTo>
                  <a:pt x="64560" y="56520"/>
                </a:lnTo>
                <a:lnTo>
                  <a:pt x="64560" y="56510"/>
                </a:lnTo>
                <a:lnTo>
                  <a:pt x="64560" y="56500"/>
                </a:lnTo>
                <a:lnTo>
                  <a:pt x="64560" y="56490"/>
                </a:lnTo>
                <a:lnTo>
                  <a:pt x="64550" y="56490"/>
                </a:lnTo>
                <a:lnTo>
                  <a:pt x="64540" y="56490"/>
                </a:lnTo>
                <a:lnTo>
                  <a:pt x="64530" y="56480"/>
                </a:lnTo>
                <a:lnTo>
                  <a:pt x="64520" y="56480"/>
                </a:lnTo>
                <a:lnTo>
                  <a:pt x="64510" y="56480"/>
                </a:lnTo>
                <a:lnTo>
                  <a:pt x="64490" y="56480"/>
                </a:lnTo>
                <a:lnTo>
                  <a:pt x="64470" y="56480"/>
                </a:lnTo>
                <a:lnTo>
                  <a:pt x="64480" y="56470"/>
                </a:lnTo>
                <a:lnTo>
                  <a:pt x="64490" y="56460"/>
                </a:lnTo>
                <a:lnTo>
                  <a:pt x="64500" y="56450"/>
                </a:lnTo>
                <a:lnTo>
                  <a:pt x="64510" y="56440"/>
                </a:lnTo>
                <a:lnTo>
                  <a:pt x="64520" y="56430"/>
                </a:lnTo>
                <a:lnTo>
                  <a:pt x="64530" y="56420"/>
                </a:lnTo>
                <a:lnTo>
                  <a:pt x="64550" y="56400"/>
                </a:lnTo>
                <a:lnTo>
                  <a:pt x="64560" y="56400"/>
                </a:lnTo>
                <a:lnTo>
                  <a:pt x="64570" y="56390"/>
                </a:lnTo>
                <a:lnTo>
                  <a:pt x="64580" y="56380"/>
                </a:lnTo>
                <a:lnTo>
                  <a:pt x="64580" y="56370"/>
                </a:lnTo>
                <a:lnTo>
                  <a:pt x="64590" y="56360"/>
                </a:lnTo>
                <a:lnTo>
                  <a:pt x="64600" y="56340"/>
                </a:lnTo>
                <a:lnTo>
                  <a:pt x="64610" y="56330"/>
                </a:lnTo>
                <a:lnTo>
                  <a:pt x="64610" y="56320"/>
                </a:lnTo>
                <a:lnTo>
                  <a:pt x="64620" y="56320"/>
                </a:lnTo>
                <a:lnTo>
                  <a:pt x="64620" y="56310"/>
                </a:lnTo>
                <a:lnTo>
                  <a:pt x="64620" y="56300"/>
                </a:lnTo>
                <a:lnTo>
                  <a:pt x="64610" y="56290"/>
                </a:lnTo>
                <a:lnTo>
                  <a:pt x="64600" y="56280"/>
                </a:lnTo>
                <a:lnTo>
                  <a:pt x="64600" y="56260"/>
                </a:lnTo>
                <a:lnTo>
                  <a:pt x="64590" y="56250"/>
                </a:lnTo>
                <a:lnTo>
                  <a:pt x="64580" y="56230"/>
                </a:lnTo>
                <a:lnTo>
                  <a:pt x="64560" y="56220"/>
                </a:lnTo>
                <a:lnTo>
                  <a:pt x="64560" y="56210"/>
                </a:lnTo>
                <a:lnTo>
                  <a:pt x="64550" y="56190"/>
                </a:lnTo>
                <a:lnTo>
                  <a:pt x="64570" y="56190"/>
                </a:lnTo>
                <a:lnTo>
                  <a:pt x="64590" y="56190"/>
                </a:lnTo>
                <a:lnTo>
                  <a:pt x="64620" y="56180"/>
                </a:lnTo>
                <a:lnTo>
                  <a:pt x="64650" y="56180"/>
                </a:lnTo>
                <a:lnTo>
                  <a:pt x="64670" y="56180"/>
                </a:lnTo>
                <a:lnTo>
                  <a:pt x="64680" y="56180"/>
                </a:lnTo>
                <a:lnTo>
                  <a:pt x="64690" y="56180"/>
                </a:lnTo>
                <a:lnTo>
                  <a:pt x="64710" y="56170"/>
                </a:lnTo>
                <a:lnTo>
                  <a:pt x="64720" y="56170"/>
                </a:lnTo>
                <a:lnTo>
                  <a:pt x="64740" y="56170"/>
                </a:lnTo>
                <a:lnTo>
                  <a:pt x="64750" y="56170"/>
                </a:lnTo>
                <a:lnTo>
                  <a:pt x="64740" y="56170"/>
                </a:lnTo>
                <a:lnTo>
                  <a:pt x="64740" y="56160"/>
                </a:lnTo>
                <a:lnTo>
                  <a:pt x="64740" y="56150"/>
                </a:lnTo>
                <a:lnTo>
                  <a:pt x="64730" y="56150"/>
                </a:lnTo>
                <a:lnTo>
                  <a:pt x="64730" y="56140"/>
                </a:lnTo>
                <a:lnTo>
                  <a:pt x="64740" y="56140"/>
                </a:lnTo>
                <a:lnTo>
                  <a:pt x="64740" y="56130"/>
                </a:lnTo>
                <a:lnTo>
                  <a:pt x="64730" y="56130"/>
                </a:lnTo>
                <a:lnTo>
                  <a:pt x="64740" y="56130"/>
                </a:lnTo>
                <a:lnTo>
                  <a:pt x="64740" y="56120"/>
                </a:lnTo>
                <a:lnTo>
                  <a:pt x="64740" y="56110"/>
                </a:lnTo>
                <a:lnTo>
                  <a:pt x="64740" y="56100"/>
                </a:lnTo>
                <a:lnTo>
                  <a:pt x="64740" y="56090"/>
                </a:lnTo>
                <a:lnTo>
                  <a:pt x="64740" y="56080"/>
                </a:lnTo>
                <a:lnTo>
                  <a:pt x="64730" y="56080"/>
                </a:lnTo>
                <a:lnTo>
                  <a:pt x="64730" y="56070"/>
                </a:lnTo>
                <a:lnTo>
                  <a:pt x="64720" y="56070"/>
                </a:lnTo>
                <a:lnTo>
                  <a:pt x="64710" y="56070"/>
                </a:lnTo>
                <a:lnTo>
                  <a:pt x="64710" y="56060"/>
                </a:lnTo>
                <a:lnTo>
                  <a:pt x="64710" y="56050"/>
                </a:lnTo>
                <a:lnTo>
                  <a:pt x="64710" y="56040"/>
                </a:lnTo>
                <a:lnTo>
                  <a:pt x="64710" y="56030"/>
                </a:lnTo>
                <a:lnTo>
                  <a:pt x="64700" y="56020"/>
                </a:lnTo>
                <a:lnTo>
                  <a:pt x="64700" y="56010"/>
                </a:lnTo>
                <a:lnTo>
                  <a:pt x="64690" y="56000"/>
                </a:lnTo>
                <a:lnTo>
                  <a:pt x="64690" y="55990"/>
                </a:lnTo>
                <a:lnTo>
                  <a:pt x="64690" y="55980"/>
                </a:lnTo>
                <a:lnTo>
                  <a:pt x="64680" y="55980"/>
                </a:lnTo>
                <a:lnTo>
                  <a:pt x="64680" y="55970"/>
                </a:lnTo>
                <a:lnTo>
                  <a:pt x="64670" y="55980"/>
                </a:lnTo>
                <a:lnTo>
                  <a:pt x="64670" y="55970"/>
                </a:lnTo>
                <a:lnTo>
                  <a:pt x="64670" y="55960"/>
                </a:lnTo>
                <a:lnTo>
                  <a:pt x="64660" y="55960"/>
                </a:lnTo>
                <a:lnTo>
                  <a:pt x="64660" y="55950"/>
                </a:lnTo>
                <a:lnTo>
                  <a:pt x="64650" y="55950"/>
                </a:lnTo>
                <a:lnTo>
                  <a:pt x="64650" y="55940"/>
                </a:lnTo>
                <a:lnTo>
                  <a:pt x="64640" y="55930"/>
                </a:lnTo>
                <a:lnTo>
                  <a:pt x="64630" y="55930"/>
                </a:lnTo>
                <a:lnTo>
                  <a:pt x="64630" y="55920"/>
                </a:lnTo>
                <a:lnTo>
                  <a:pt x="64640" y="55910"/>
                </a:lnTo>
                <a:lnTo>
                  <a:pt x="64650" y="55910"/>
                </a:lnTo>
                <a:lnTo>
                  <a:pt x="64670" y="55900"/>
                </a:lnTo>
                <a:lnTo>
                  <a:pt x="64690" y="55900"/>
                </a:lnTo>
                <a:lnTo>
                  <a:pt x="64710" y="55900"/>
                </a:lnTo>
                <a:lnTo>
                  <a:pt x="64720" y="55900"/>
                </a:lnTo>
                <a:lnTo>
                  <a:pt x="64730" y="55900"/>
                </a:lnTo>
                <a:lnTo>
                  <a:pt x="64740" y="55900"/>
                </a:lnTo>
                <a:lnTo>
                  <a:pt x="64750" y="55900"/>
                </a:lnTo>
                <a:lnTo>
                  <a:pt x="64760" y="55900"/>
                </a:lnTo>
                <a:lnTo>
                  <a:pt x="64770" y="55900"/>
                </a:lnTo>
                <a:lnTo>
                  <a:pt x="64780" y="55900"/>
                </a:lnTo>
                <a:lnTo>
                  <a:pt x="64800" y="55890"/>
                </a:lnTo>
                <a:lnTo>
                  <a:pt x="64810" y="55890"/>
                </a:lnTo>
                <a:lnTo>
                  <a:pt x="64830" y="55890"/>
                </a:lnTo>
                <a:lnTo>
                  <a:pt x="64850" y="55890"/>
                </a:lnTo>
                <a:lnTo>
                  <a:pt x="64840" y="55880"/>
                </a:lnTo>
                <a:lnTo>
                  <a:pt x="64840" y="55870"/>
                </a:lnTo>
                <a:lnTo>
                  <a:pt x="64830" y="55860"/>
                </a:lnTo>
                <a:lnTo>
                  <a:pt x="64820" y="55850"/>
                </a:lnTo>
                <a:lnTo>
                  <a:pt x="64800" y="55830"/>
                </a:lnTo>
                <a:lnTo>
                  <a:pt x="64790" y="55820"/>
                </a:lnTo>
                <a:lnTo>
                  <a:pt x="64780" y="55810"/>
                </a:lnTo>
                <a:lnTo>
                  <a:pt x="64770" y="55800"/>
                </a:lnTo>
                <a:lnTo>
                  <a:pt x="64770" y="55790"/>
                </a:lnTo>
                <a:lnTo>
                  <a:pt x="64760" y="55790"/>
                </a:lnTo>
                <a:lnTo>
                  <a:pt x="64750" y="55780"/>
                </a:lnTo>
                <a:lnTo>
                  <a:pt x="64740" y="55760"/>
                </a:lnTo>
                <a:lnTo>
                  <a:pt x="64730" y="55760"/>
                </a:lnTo>
                <a:lnTo>
                  <a:pt x="64720" y="55760"/>
                </a:lnTo>
                <a:lnTo>
                  <a:pt x="64710" y="55760"/>
                </a:lnTo>
                <a:lnTo>
                  <a:pt x="64700" y="55760"/>
                </a:lnTo>
                <a:lnTo>
                  <a:pt x="64700" y="55740"/>
                </a:lnTo>
                <a:lnTo>
                  <a:pt x="64700" y="55730"/>
                </a:lnTo>
                <a:lnTo>
                  <a:pt x="64700" y="55720"/>
                </a:lnTo>
                <a:lnTo>
                  <a:pt x="64700" y="55710"/>
                </a:lnTo>
                <a:lnTo>
                  <a:pt x="64700" y="55700"/>
                </a:lnTo>
                <a:lnTo>
                  <a:pt x="64700" y="55690"/>
                </a:lnTo>
                <a:lnTo>
                  <a:pt x="64700" y="55680"/>
                </a:lnTo>
                <a:lnTo>
                  <a:pt x="64700" y="55670"/>
                </a:lnTo>
                <a:lnTo>
                  <a:pt x="64700" y="55660"/>
                </a:lnTo>
                <a:lnTo>
                  <a:pt x="64700" y="55650"/>
                </a:lnTo>
                <a:lnTo>
                  <a:pt x="64700" y="55640"/>
                </a:lnTo>
                <a:lnTo>
                  <a:pt x="64700" y="55630"/>
                </a:lnTo>
                <a:lnTo>
                  <a:pt x="64720" y="55620"/>
                </a:lnTo>
                <a:lnTo>
                  <a:pt x="64730" y="55620"/>
                </a:lnTo>
                <a:lnTo>
                  <a:pt x="64740" y="55620"/>
                </a:lnTo>
                <a:lnTo>
                  <a:pt x="64750" y="55640"/>
                </a:lnTo>
                <a:lnTo>
                  <a:pt x="64750" y="55660"/>
                </a:lnTo>
                <a:lnTo>
                  <a:pt x="64760" y="55670"/>
                </a:lnTo>
                <a:lnTo>
                  <a:pt x="64770" y="55680"/>
                </a:lnTo>
                <a:lnTo>
                  <a:pt x="64780" y="55710"/>
                </a:lnTo>
                <a:lnTo>
                  <a:pt x="64790" y="55730"/>
                </a:lnTo>
                <a:lnTo>
                  <a:pt x="64800" y="55740"/>
                </a:lnTo>
                <a:lnTo>
                  <a:pt x="64810" y="55760"/>
                </a:lnTo>
                <a:lnTo>
                  <a:pt x="64820" y="55760"/>
                </a:lnTo>
                <a:lnTo>
                  <a:pt x="64830" y="55760"/>
                </a:lnTo>
                <a:lnTo>
                  <a:pt x="64850" y="55770"/>
                </a:lnTo>
                <a:lnTo>
                  <a:pt x="64870" y="55770"/>
                </a:lnTo>
                <a:lnTo>
                  <a:pt x="64890" y="55770"/>
                </a:lnTo>
                <a:lnTo>
                  <a:pt x="64890" y="55760"/>
                </a:lnTo>
                <a:lnTo>
                  <a:pt x="64890" y="55740"/>
                </a:lnTo>
                <a:lnTo>
                  <a:pt x="64890" y="55730"/>
                </a:lnTo>
                <a:lnTo>
                  <a:pt x="64880" y="55710"/>
                </a:lnTo>
                <a:lnTo>
                  <a:pt x="64880" y="55690"/>
                </a:lnTo>
                <a:lnTo>
                  <a:pt x="64880" y="55680"/>
                </a:lnTo>
                <a:lnTo>
                  <a:pt x="64880" y="55670"/>
                </a:lnTo>
                <a:lnTo>
                  <a:pt x="64880" y="55660"/>
                </a:lnTo>
                <a:lnTo>
                  <a:pt x="64880" y="55640"/>
                </a:lnTo>
                <a:lnTo>
                  <a:pt x="64880" y="55630"/>
                </a:lnTo>
                <a:lnTo>
                  <a:pt x="64870" y="55610"/>
                </a:lnTo>
                <a:lnTo>
                  <a:pt x="64870" y="55590"/>
                </a:lnTo>
                <a:lnTo>
                  <a:pt x="64870" y="55580"/>
                </a:lnTo>
                <a:lnTo>
                  <a:pt x="64870" y="55560"/>
                </a:lnTo>
                <a:lnTo>
                  <a:pt x="64870" y="55540"/>
                </a:lnTo>
                <a:lnTo>
                  <a:pt x="64870" y="55530"/>
                </a:lnTo>
                <a:lnTo>
                  <a:pt x="64860" y="55510"/>
                </a:lnTo>
                <a:lnTo>
                  <a:pt x="64860" y="55500"/>
                </a:lnTo>
                <a:lnTo>
                  <a:pt x="64860" y="55490"/>
                </a:lnTo>
                <a:lnTo>
                  <a:pt x="64860" y="55480"/>
                </a:lnTo>
                <a:lnTo>
                  <a:pt x="64860" y="55470"/>
                </a:lnTo>
                <a:lnTo>
                  <a:pt x="64860" y="55450"/>
                </a:lnTo>
                <a:lnTo>
                  <a:pt x="64860" y="55430"/>
                </a:lnTo>
                <a:lnTo>
                  <a:pt x="64860" y="55420"/>
                </a:lnTo>
                <a:lnTo>
                  <a:pt x="64860" y="55410"/>
                </a:lnTo>
                <a:lnTo>
                  <a:pt x="64860" y="55400"/>
                </a:lnTo>
                <a:lnTo>
                  <a:pt x="64860" y="55370"/>
                </a:lnTo>
                <a:lnTo>
                  <a:pt x="64860" y="55350"/>
                </a:lnTo>
                <a:lnTo>
                  <a:pt x="64860" y="55330"/>
                </a:lnTo>
                <a:lnTo>
                  <a:pt x="64860" y="55340"/>
                </a:lnTo>
                <a:lnTo>
                  <a:pt x="64870" y="55340"/>
                </a:lnTo>
                <a:lnTo>
                  <a:pt x="64880" y="55340"/>
                </a:lnTo>
                <a:lnTo>
                  <a:pt x="64890" y="55340"/>
                </a:lnTo>
                <a:lnTo>
                  <a:pt x="64890" y="55350"/>
                </a:lnTo>
                <a:lnTo>
                  <a:pt x="64900" y="55350"/>
                </a:lnTo>
                <a:lnTo>
                  <a:pt x="64900" y="55360"/>
                </a:lnTo>
                <a:lnTo>
                  <a:pt x="64900" y="55370"/>
                </a:lnTo>
                <a:lnTo>
                  <a:pt x="64900" y="55360"/>
                </a:lnTo>
                <a:lnTo>
                  <a:pt x="64910" y="55360"/>
                </a:lnTo>
                <a:lnTo>
                  <a:pt x="64920" y="55360"/>
                </a:lnTo>
                <a:lnTo>
                  <a:pt x="64910" y="55370"/>
                </a:lnTo>
                <a:lnTo>
                  <a:pt x="64920" y="55370"/>
                </a:lnTo>
                <a:lnTo>
                  <a:pt x="64920" y="55380"/>
                </a:lnTo>
                <a:lnTo>
                  <a:pt x="64930" y="55380"/>
                </a:lnTo>
                <a:lnTo>
                  <a:pt x="64930" y="55370"/>
                </a:lnTo>
                <a:lnTo>
                  <a:pt x="64940" y="55370"/>
                </a:lnTo>
                <a:lnTo>
                  <a:pt x="64940" y="55360"/>
                </a:lnTo>
                <a:lnTo>
                  <a:pt x="64950" y="55360"/>
                </a:lnTo>
                <a:lnTo>
                  <a:pt x="64950" y="55370"/>
                </a:lnTo>
                <a:lnTo>
                  <a:pt x="64940" y="55370"/>
                </a:lnTo>
                <a:lnTo>
                  <a:pt x="64940" y="55380"/>
                </a:lnTo>
                <a:lnTo>
                  <a:pt x="64950" y="55380"/>
                </a:lnTo>
                <a:lnTo>
                  <a:pt x="64950" y="55390"/>
                </a:lnTo>
                <a:lnTo>
                  <a:pt x="64950" y="55400"/>
                </a:lnTo>
                <a:lnTo>
                  <a:pt x="64950" y="55410"/>
                </a:lnTo>
                <a:lnTo>
                  <a:pt x="64950" y="55420"/>
                </a:lnTo>
                <a:lnTo>
                  <a:pt x="64960" y="55410"/>
                </a:lnTo>
                <a:lnTo>
                  <a:pt x="64950" y="55410"/>
                </a:lnTo>
                <a:lnTo>
                  <a:pt x="64960" y="55410"/>
                </a:lnTo>
                <a:lnTo>
                  <a:pt x="64960" y="55420"/>
                </a:lnTo>
                <a:lnTo>
                  <a:pt x="64970" y="55420"/>
                </a:lnTo>
                <a:lnTo>
                  <a:pt x="64960" y="55420"/>
                </a:lnTo>
                <a:lnTo>
                  <a:pt x="64960" y="55430"/>
                </a:lnTo>
                <a:lnTo>
                  <a:pt x="64970" y="55430"/>
                </a:lnTo>
                <a:lnTo>
                  <a:pt x="64970" y="55440"/>
                </a:lnTo>
                <a:lnTo>
                  <a:pt x="64980" y="55440"/>
                </a:lnTo>
                <a:lnTo>
                  <a:pt x="64980" y="55450"/>
                </a:lnTo>
                <a:lnTo>
                  <a:pt x="64970" y="55450"/>
                </a:lnTo>
                <a:lnTo>
                  <a:pt x="64970" y="55460"/>
                </a:lnTo>
                <a:lnTo>
                  <a:pt x="64960" y="55470"/>
                </a:lnTo>
                <a:lnTo>
                  <a:pt x="64970" y="55470"/>
                </a:lnTo>
                <a:lnTo>
                  <a:pt x="64970" y="55460"/>
                </a:lnTo>
                <a:lnTo>
                  <a:pt x="64980" y="55460"/>
                </a:lnTo>
                <a:lnTo>
                  <a:pt x="64980" y="55470"/>
                </a:lnTo>
                <a:lnTo>
                  <a:pt x="64970" y="55470"/>
                </a:lnTo>
                <a:lnTo>
                  <a:pt x="64970" y="55480"/>
                </a:lnTo>
                <a:lnTo>
                  <a:pt x="64980" y="55480"/>
                </a:lnTo>
                <a:lnTo>
                  <a:pt x="64990" y="55480"/>
                </a:lnTo>
                <a:lnTo>
                  <a:pt x="64990" y="55490"/>
                </a:lnTo>
                <a:lnTo>
                  <a:pt x="64990" y="55500"/>
                </a:lnTo>
                <a:lnTo>
                  <a:pt x="65000" y="55500"/>
                </a:lnTo>
                <a:lnTo>
                  <a:pt x="65000" y="55510"/>
                </a:lnTo>
                <a:lnTo>
                  <a:pt x="65000" y="55520"/>
                </a:lnTo>
                <a:lnTo>
                  <a:pt x="64990" y="55520"/>
                </a:lnTo>
                <a:lnTo>
                  <a:pt x="64990" y="55530"/>
                </a:lnTo>
                <a:lnTo>
                  <a:pt x="64990" y="55540"/>
                </a:lnTo>
                <a:lnTo>
                  <a:pt x="64990" y="55550"/>
                </a:lnTo>
                <a:lnTo>
                  <a:pt x="64980" y="55550"/>
                </a:lnTo>
                <a:lnTo>
                  <a:pt x="64990" y="55560"/>
                </a:lnTo>
                <a:lnTo>
                  <a:pt x="64980" y="55560"/>
                </a:lnTo>
                <a:lnTo>
                  <a:pt x="64970" y="55560"/>
                </a:lnTo>
                <a:lnTo>
                  <a:pt x="64970" y="55570"/>
                </a:lnTo>
                <a:lnTo>
                  <a:pt x="64960" y="55570"/>
                </a:lnTo>
                <a:lnTo>
                  <a:pt x="64960" y="55560"/>
                </a:lnTo>
                <a:lnTo>
                  <a:pt x="64950" y="55560"/>
                </a:lnTo>
                <a:lnTo>
                  <a:pt x="64960" y="55570"/>
                </a:lnTo>
                <a:lnTo>
                  <a:pt x="64960" y="55580"/>
                </a:lnTo>
                <a:lnTo>
                  <a:pt x="64970" y="55580"/>
                </a:lnTo>
                <a:lnTo>
                  <a:pt x="64970" y="55590"/>
                </a:lnTo>
                <a:lnTo>
                  <a:pt x="64970" y="55600"/>
                </a:lnTo>
                <a:lnTo>
                  <a:pt x="64970" y="55610"/>
                </a:lnTo>
                <a:lnTo>
                  <a:pt x="64960" y="55600"/>
                </a:lnTo>
                <a:lnTo>
                  <a:pt x="64960" y="55610"/>
                </a:lnTo>
                <a:lnTo>
                  <a:pt x="64970" y="55610"/>
                </a:lnTo>
                <a:lnTo>
                  <a:pt x="64970" y="55620"/>
                </a:lnTo>
                <a:lnTo>
                  <a:pt x="64970" y="55630"/>
                </a:lnTo>
                <a:lnTo>
                  <a:pt x="64970" y="55640"/>
                </a:lnTo>
                <a:lnTo>
                  <a:pt x="64960" y="55640"/>
                </a:lnTo>
                <a:lnTo>
                  <a:pt x="64960" y="55630"/>
                </a:lnTo>
                <a:lnTo>
                  <a:pt x="64960" y="55640"/>
                </a:lnTo>
                <a:lnTo>
                  <a:pt x="64960" y="55650"/>
                </a:lnTo>
                <a:lnTo>
                  <a:pt x="64950" y="55650"/>
                </a:lnTo>
                <a:lnTo>
                  <a:pt x="64950" y="55660"/>
                </a:lnTo>
                <a:lnTo>
                  <a:pt x="64950" y="55650"/>
                </a:lnTo>
                <a:lnTo>
                  <a:pt x="64950" y="55660"/>
                </a:lnTo>
                <a:lnTo>
                  <a:pt x="64950" y="55670"/>
                </a:lnTo>
                <a:lnTo>
                  <a:pt x="64960" y="55670"/>
                </a:lnTo>
                <a:lnTo>
                  <a:pt x="64950" y="55670"/>
                </a:lnTo>
                <a:lnTo>
                  <a:pt x="64950" y="55680"/>
                </a:lnTo>
                <a:lnTo>
                  <a:pt x="64960" y="55680"/>
                </a:lnTo>
                <a:lnTo>
                  <a:pt x="64960" y="55690"/>
                </a:lnTo>
                <a:lnTo>
                  <a:pt x="64960" y="55700"/>
                </a:lnTo>
                <a:lnTo>
                  <a:pt x="64970" y="55700"/>
                </a:lnTo>
                <a:lnTo>
                  <a:pt x="64970" y="55710"/>
                </a:lnTo>
                <a:lnTo>
                  <a:pt x="64980" y="55710"/>
                </a:lnTo>
                <a:lnTo>
                  <a:pt x="64980" y="55720"/>
                </a:lnTo>
                <a:lnTo>
                  <a:pt x="64990" y="55720"/>
                </a:lnTo>
                <a:lnTo>
                  <a:pt x="64990" y="55730"/>
                </a:lnTo>
                <a:lnTo>
                  <a:pt x="64980" y="55730"/>
                </a:lnTo>
                <a:lnTo>
                  <a:pt x="64990" y="55730"/>
                </a:lnTo>
                <a:lnTo>
                  <a:pt x="64990" y="55740"/>
                </a:lnTo>
                <a:lnTo>
                  <a:pt x="64980" y="55750"/>
                </a:lnTo>
                <a:lnTo>
                  <a:pt x="64990" y="55750"/>
                </a:lnTo>
                <a:lnTo>
                  <a:pt x="64990" y="55760"/>
                </a:lnTo>
                <a:lnTo>
                  <a:pt x="64990" y="55770"/>
                </a:lnTo>
                <a:lnTo>
                  <a:pt x="64990" y="55760"/>
                </a:lnTo>
                <a:lnTo>
                  <a:pt x="65000" y="55740"/>
                </a:lnTo>
                <a:lnTo>
                  <a:pt x="65010" y="55720"/>
                </a:lnTo>
                <a:lnTo>
                  <a:pt x="65020" y="55690"/>
                </a:lnTo>
                <a:lnTo>
                  <a:pt x="65020" y="55680"/>
                </a:lnTo>
                <a:lnTo>
                  <a:pt x="65030" y="55680"/>
                </a:lnTo>
                <a:lnTo>
                  <a:pt x="65040" y="55690"/>
                </a:lnTo>
                <a:lnTo>
                  <a:pt x="65060" y="55700"/>
                </a:lnTo>
                <a:lnTo>
                  <a:pt x="65080" y="55710"/>
                </a:lnTo>
                <a:lnTo>
                  <a:pt x="65080" y="55720"/>
                </a:lnTo>
                <a:lnTo>
                  <a:pt x="65080" y="55730"/>
                </a:lnTo>
                <a:lnTo>
                  <a:pt x="65090" y="55720"/>
                </a:lnTo>
                <a:lnTo>
                  <a:pt x="65110" y="55710"/>
                </a:lnTo>
                <a:lnTo>
                  <a:pt x="65130" y="55700"/>
                </a:lnTo>
                <a:lnTo>
                  <a:pt x="65140" y="55690"/>
                </a:lnTo>
                <a:lnTo>
                  <a:pt x="65150" y="55680"/>
                </a:lnTo>
                <a:lnTo>
                  <a:pt x="65160" y="55670"/>
                </a:lnTo>
                <a:lnTo>
                  <a:pt x="65170" y="55670"/>
                </a:lnTo>
                <a:lnTo>
                  <a:pt x="65190" y="55670"/>
                </a:lnTo>
                <a:lnTo>
                  <a:pt x="65210" y="55670"/>
                </a:lnTo>
                <a:lnTo>
                  <a:pt x="65230" y="55670"/>
                </a:lnTo>
                <a:lnTo>
                  <a:pt x="65240" y="55680"/>
                </a:lnTo>
                <a:lnTo>
                  <a:pt x="65250" y="55680"/>
                </a:lnTo>
                <a:lnTo>
                  <a:pt x="65270" y="55680"/>
                </a:lnTo>
                <a:lnTo>
                  <a:pt x="65280" y="55680"/>
                </a:lnTo>
                <a:lnTo>
                  <a:pt x="65290" y="55680"/>
                </a:lnTo>
                <a:lnTo>
                  <a:pt x="65300" y="55680"/>
                </a:lnTo>
                <a:lnTo>
                  <a:pt x="65310" y="55680"/>
                </a:lnTo>
                <a:lnTo>
                  <a:pt x="65330" y="55690"/>
                </a:lnTo>
                <a:lnTo>
                  <a:pt x="65350" y="55690"/>
                </a:lnTo>
                <a:lnTo>
                  <a:pt x="65360" y="55690"/>
                </a:lnTo>
                <a:lnTo>
                  <a:pt x="65370" y="55690"/>
                </a:lnTo>
                <a:lnTo>
                  <a:pt x="65380" y="55690"/>
                </a:lnTo>
                <a:lnTo>
                  <a:pt x="65390" y="55700"/>
                </a:lnTo>
                <a:lnTo>
                  <a:pt x="65400" y="55710"/>
                </a:lnTo>
                <a:lnTo>
                  <a:pt x="65410" y="55710"/>
                </a:lnTo>
                <a:lnTo>
                  <a:pt x="65430" y="55700"/>
                </a:lnTo>
                <a:lnTo>
                  <a:pt x="65460" y="55700"/>
                </a:lnTo>
                <a:lnTo>
                  <a:pt x="65480" y="55700"/>
                </a:lnTo>
                <a:lnTo>
                  <a:pt x="65480" y="55720"/>
                </a:lnTo>
                <a:lnTo>
                  <a:pt x="65490" y="55740"/>
                </a:lnTo>
                <a:lnTo>
                  <a:pt x="65480" y="55750"/>
                </a:lnTo>
                <a:lnTo>
                  <a:pt x="65470" y="55770"/>
                </a:lnTo>
                <a:lnTo>
                  <a:pt x="65410" y="55940"/>
                </a:lnTo>
                <a:lnTo>
                  <a:pt x="65400" y="55950"/>
                </a:lnTo>
                <a:lnTo>
                  <a:pt x="65410" y="55950"/>
                </a:lnTo>
                <a:lnTo>
                  <a:pt x="65430" y="55940"/>
                </a:lnTo>
                <a:lnTo>
                  <a:pt x="65440" y="55940"/>
                </a:lnTo>
                <a:lnTo>
                  <a:pt x="65450" y="55940"/>
                </a:lnTo>
                <a:lnTo>
                  <a:pt x="65470" y="55930"/>
                </a:lnTo>
                <a:lnTo>
                  <a:pt x="65490" y="55930"/>
                </a:lnTo>
                <a:lnTo>
                  <a:pt x="65500" y="55930"/>
                </a:lnTo>
                <a:lnTo>
                  <a:pt x="65510" y="55920"/>
                </a:lnTo>
                <a:lnTo>
                  <a:pt x="65520" y="55920"/>
                </a:lnTo>
                <a:lnTo>
                  <a:pt x="65530" y="55920"/>
                </a:lnTo>
                <a:lnTo>
                  <a:pt x="65540" y="55930"/>
                </a:lnTo>
                <a:lnTo>
                  <a:pt x="65550" y="55950"/>
                </a:lnTo>
                <a:lnTo>
                  <a:pt x="65570" y="55970"/>
                </a:lnTo>
                <a:lnTo>
                  <a:pt x="65580" y="55990"/>
                </a:lnTo>
                <a:lnTo>
                  <a:pt x="65590" y="56010"/>
                </a:lnTo>
                <a:lnTo>
                  <a:pt x="65600" y="56010"/>
                </a:lnTo>
                <a:lnTo>
                  <a:pt x="65610" y="56030"/>
                </a:lnTo>
                <a:lnTo>
                  <a:pt x="65630" y="56060"/>
                </a:lnTo>
                <a:lnTo>
                  <a:pt x="65640" y="56090"/>
                </a:lnTo>
                <a:lnTo>
                  <a:pt x="65660" y="56120"/>
                </a:lnTo>
                <a:lnTo>
                  <a:pt x="65680" y="56140"/>
                </a:lnTo>
                <a:lnTo>
                  <a:pt x="65690" y="56170"/>
                </a:lnTo>
                <a:lnTo>
                  <a:pt x="65700" y="56190"/>
                </a:lnTo>
                <a:lnTo>
                  <a:pt x="65670" y="56200"/>
                </a:lnTo>
                <a:lnTo>
                  <a:pt x="65640" y="56210"/>
                </a:lnTo>
                <a:lnTo>
                  <a:pt x="65610" y="56220"/>
                </a:lnTo>
                <a:lnTo>
                  <a:pt x="65600" y="56220"/>
                </a:lnTo>
                <a:lnTo>
                  <a:pt x="65570" y="56230"/>
                </a:lnTo>
                <a:lnTo>
                  <a:pt x="65540" y="56240"/>
                </a:lnTo>
                <a:lnTo>
                  <a:pt x="65510" y="56240"/>
                </a:lnTo>
                <a:lnTo>
                  <a:pt x="65500" y="56250"/>
                </a:lnTo>
                <a:lnTo>
                  <a:pt x="65480" y="56250"/>
                </a:lnTo>
                <a:lnTo>
                  <a:pt x="65480" y="56260"/>
                </a:lnTo>
                <a:lnTo>
                  <a:pt x="65480" y="56250"/>
                </a:lnTo>
                <a:lnTo>
                  <a:pt x="65480" y="56260"/>
                </a:lnTo>
                <a:lnTo>
                  <a:pt x="65470" y="56260"/>
                </a:lnTo>
                <a:lnTo>
                  <a:pt x="65470" y="56270"/>
                </a:lnTo>
                <a:lnTo>
                  <a:pt x="65470" y="56280"/>
                </a:lnTo>
                <a:lnTo>
                  <a:pt x="65460" y="56280"/>
                </a:lnTo>
                <a:lnTo>
                  <a:pt x="65460" y="56290"/>
                </a:lnTo>
                <a:lnTo>
                  <a:pt x="65450" y="56290"/>
                </a:lnTo>
                <a:lnTo>
                  <a:pt x="65440" y="56290"/>
                </a:lnTo>
                <a:lnTo>
                  <a:pt x="65440" y="56300"/>
                </a:lnTo>
                <a:lnTo>
                  <a:pt x="65430" y="56300"/>
                </a:lnTo>
                <a:lnTo>
                  <a:pt x="65430" y="56310"/>
                </a:lnTo>
                <a:lnTo>
                  <a:pt x="65430" y="56320"/>
                </a:lnTo>
                <a:lnTo>
                  <a:pt x="65440" y="56320"/>
                </a:lnTo>
                <a:lnTo>
                  <a:pt x="65450" y="56320"/>
                </a:lnTo>
                <a:lnTo>
                  <a:pt x="65450" y="56330"/>
                </a:lnTo>
                <a:lnTo>
                  <a:pt x="65460" y="56330"/>
                </a:lnTo>
                <a:lnTo>
                  <a:pt x="65470" y="56330"/>
                </a:lnTo>
                <a:lnTo>
                  <a:pt x="65480" y="56330"/>
                </a:lnTo>
                <a:lnTo>
                  <a:pt x="65480" y="56340"/>
                </a:lnTo>
                <a:lnTo>
                  <a:pt x="65490" y="56350"/>
                </a:lnTo>
                <a:lnTo>
                  <a:pt x="65500" y="56350"/>
                </a:lnTo>
                <a:lnTo>
                  <a:pt x="65510" y="56350"/>
                </a:lnTo>
                <a:lnTo>
                  <a:pt x="65510" y="56360"/>
                </a:lnTo>
                <a:lnTo>
                  <a:pt x="65520" y="56360"/>
                </a:lnTo>
                <a:lnTo>
                  <a:pt x="65520" y="56370"/>
                </a:lnTo>
                <a:lnTo>
                  <a:pt x="65530" y="56370"/>
                </a:lnTo>
                <a:lnTo>
                  <a:pt x="65540" y="56370"/>
                </a:lnTo>
                <a:lnTo>
                  <a:pt x="65540" y="56380"/>
                </a:lnTo>
                <a:lnTo>
                  <a:pt x="65540" y="56390"/>
                </a:lnTo>
                <a:lnTo>
                  <a:pt x="65540" y="56400"/>
                </a:lnTo>
                <a:lnTo>
                  <a:pt x="65540" y="56410"/>
                </a:lnTo>
                <a:lnTo>
                  <a:pt x="65550" y="56400"/>
                </a:lnTo>
                <a:lnTo>
                  <a:pt x="65560" y="56400"/>
                </a:lnTo>
                <a:lnTo>
                  <a:pt x="65570" y="56390"/>
                </a:lnTo>
                <a:lnTo>
                  <a:pt x="65590" y="56390"/>
                </a:lnTo>
                <a:lnTo>
                  <a:pt x="65610" y="56380"/>
                </a:lnTo>
                <a:lnTo>
                  <a:pt x="65620" y="56370"/>
                </a:lnTo>
                <a:lnTo>
                  <a:pt x="65640" y="56360"/>
                </a:lnTo>
                <a:lnTo>
                  <a:pt x="65660" y="56360"/>
                </a:lnTo>
                <a:lnTo>
                  <a:pt x="65660" y="56350"/>
                </a:lnTo>
                <a:lnTo>
                  <a:pt x="65670" y="56350"/>
                </a:lnTo>
                <a:lnTo>
                  <a:pt x="65690" y="56340"/>
                </a:lnTo>
                <a:lnTo>
                  <a:pt x="65710" y="56330"/>
                </a:lnTo>
                <a:lnTo>
                  <a:pt x="65730" y="56320"/>
                </a:lnTo>
                <a:lnTo>
                  <a:pt x="65750" y="56310"/>
                </a:lnTo>
                <a:lnTo>
                  <a:pt x="65760" y="56310"/>
                </a:lnTo>
                <a:lnTo>
                  <a:pt x="65770" y="56300"/>
                </a:lnTo>
                <a:lnTo>
                  <a:pt x="65790" y="56320"/>
                </a:lnTo>
                <a:lnTo>
                  <a:pt x="65800" y="56340"/>
                </a:lnTo>
                <a:lnTo>
                  <a:pt x="65810" y="56350"/>
                </a:lnTo>
                <a:lnTo>
                  <a:pt x="65830" y="56370"/>
                </a:lnTo>
                <a:lnTo>
                  <a:pt x="65840" y="56380"/>
                </a:lnTo>
                <a:lnTo>
                  <a:pt x="65840" y="56390"/>
                </a:lnTo>
                <a:lnTo>
                  <a:pt x="65850" y="56400"/>
                </a:lnTo>
                <a:lnTo>
                  <a:pt x="65860" y="56410"/>
                </a:lnTo>
                <a:lnTo>
                  <a:pt x="65860" y="56420"/>
                </a:lnTo>
                <a:lnTo>
                  <a:pt x="65870" y="56430"/>
                </a:lnTo>
                <a:lnTo>
                  <a:pt x="65880" y="56440"/>
                </a:lnTo>
                <a:lnTo>
                  <a:pt x="65890" y="56450"/>
                </a:lnTo>
                <a:lnTo>
                  <a:pt x="65890" y="56460"/>
                </a:lnTo>
                <a:lnTo>
                  <a:pt x="65900" y="56470"/>
                </a:lnTo>
                <a:lnTo>
                  <a:pt x="65900" y="56480"/>
                </a:lnTo>
                <a:lnTo>
                  <a:pt x="65900" y="56490"/>
                </a:lnTo>
                <a:lnTo>
                  <a:pt x="65890" y="56500"/>
                </a:lnTo>
                <a:lnTo>
                  <a:pt x="65890" y="56510"/>
                </a:lnTo>
                <a:lnTo>
                  <a:pt x="65890" y="56530"/>
                </a:lnTo>
                <a:lnTo>
                  <a:pt x="65890" y="56550"/>
                </a:lnTo>
                <a:lnTo>
                  <a:pt x="65880" y="56570"/>
                </a:lnTo>
                <a:lnTo>
                  <a:pt x="65880" y="56590"/>
                </a:lnTo>
                <a:lnTo>
                  <a:pt x="65880" y="56610"/>
                </a:lnTo>
                <a:lnTo>
                  <a:pt x="65870" y="56620"/>
                </a:lnTo>
                <a:lnTo>
                  <a:pt x="65870" y="56630"/>
                </a:lnTo>
                <a:lnTo>
                  <a:pt x="65860" y="56630"/>
                </a:lnTo>
                <a:lnTo>
                  <a:pt x="65850" y="56630"/>
                </a:lnTo>
                <a:lnTo>
                  <a:pt x="65830" y="56640"/>
                </a:lnTo>
                <a:lnTo>
                  <a:pt x="65820" y="56640"/>
                </a:lnTo>
                <a:lnTo>
                  <a:pt x="65800" y="56640"/>
                </a:lnTo>
                <a:lnTo>
                  <a:pt x="65790" y="56640"/>
                </a:lnTo>
                <a:lnTo>
                  <a:pt x="65780" y="56650"/>
                </a:lnTo>
                <a:lnTo>
                  <a:pt x="65770" y="56650"/>
                </a:lnTo>
                <a:lnTo>
                  <a:pt x="65760" y="56650"/>
                </a:lnTo>
                <a:lnTo>
                  <a:pt x="65750" y="56650"/>
                </a:lnTo>
                <a:lnTo>
                  <a:pt x="65730" y="56660"/>
                </a:lnTo>
                <a:lnTo>
                  <a:pt x="65710" y="56660"/>
                </a:lnTo>
                <a:lnTo>
                  <a:pt x="65720" y="56670"/>
                </a:lnTo>
                <a:lnTo>
                  <a:pt x="65740" y="56680"/>
                </a:lnTo>
                <a:lnTo>
                  <a:pt x="65750" y="56680"/>
                </a:lnTo>
                <a:lnTo>
                  <a:pt x="65760" y="56690"/>
                </a:lnTo>
                <a:lnTo>
                  <a:pt x="65770" y="56700"/>
                </a:lnTo>
                <a:lnTo>
                  <a:pt x="65780" y="56710"/>
                </a:lnTo>
                <a:lnTo>
                  <a:pt x="65790" y="56710"/>
                </a:lnTo>
                <a:lnTo>
                  <a:pt x="65800" y="56720"/>
                </a:lnTo>
                <a:lnTo>
                  <a:pt x="65820" y="56730"/>
                </a:lnTo>
                <a:lnTo>
                  <a:pt x="65830" y="56740"/>
                </a:lnTo>
                <a:lnTo>
                  <a:pt x="65850" y="56750"/>
                </a:lnTo>
                <a:lnTo>
                  <a:pt x="65880" y="56770"/>
                </a:lnTo>
                <a:lnTo>
                  <a:pt x="65890" y="56770"/>
                </a:lnTo>
                <a:lnTo>
                  <a:pt x="65890" y="56780"/>
                </a:lnTo>
                <a:lnTo>
                  <a:pt x="65900" y="56780"/>
                </a:lnTo>
                <a:lnTo>
                  <a:pt x="65910" y="56780"/>
                </a:lnTo>
                <a:lnTo>
                  <a:pt x="65920" y="56760"/>
                </a:lnTo>
                <a:lnTo>
                  <a:pt x="65930" y="56750"/>
                </a:lnTo>
                <a:lnTo>
                  <a:pt x="65940" y="56740"/>
                </a:lnTo>
                <a:lnTo>
                  <a:pt x="65950" y="56730"/>
                </a:lnTo>
                <a:lnTo>
                  <a:pt x="65950" y="56720"/>
                </a:lnTo>
                <a:lnTo>
                  <a:pt x="65960" y="56720"/>
                </a:lnTo>
                <a:lnTo>
                  <a:pt x="65960" y="56730"/>
                </a:lnTo>
                <a:lnTo>
                  <a:pt x="65970" y="56740"/>
                </a:lnTo>
                <a:lnTo>
                  <a:pt x="65980" y="56750"/>
                </a:lnTo>
                <a:lnTo>
                  <a:pt x="65990" y="56760"/>
                </a:lnTo>
                <a:lnTo>
                  <a:pt x="66000" y="56760"/>
                </a:lnTo>
                <a:lnTo>
                  <a:pt x="66010" y="56770"/>
                </a:lnTo>
                <a:lnTo>
                  <a:pt x="66020" y="56770"/>
                </a:lnTo>
                <a:lnTo>
                  <a:pt x="66040" y="56760"/>
                </a:lnTo>
                <a:lnTo>
                  <a:pt x="66050" y="56760"/>
                </a:lnTo>
                <a:lnTo>
                  <a:pt x="66070" y="56750"/>
                </a:lnTo>
                <a:lnTo>
                  <a:pt x="66080" y="56750"/>
                </a:lnTo>
                <a:lnTo>
                  <a:pt x="66090" y="56750"/>
                </a:lnTo>
                <a:lnTo>
                  <a:pt x="66100" y="56740"/>
                </a:lnTo>
                <a:lnTo>
                  <a:pt x="66110" y="56740"/>
                </a:lnTo>
                <a:lnTo>
                  <a:pt x="66120" y="56740"/>
                </a:lnTo>
                <a:lnTo>
                  <a:pt x="66140" y="56730"/>
                </a:lnTo>
                <a:lnTo>
                  <a:pt x="66150" y="56730"/>
                </a:lnTo>
                <a:lnTo>
                  <a:pt x="66160" y="56730"/>
                </a:lnTo>
                <a:lnTo>
                  <a:pt x="66160" y="56740"/>
                </a:lnTo>
                <a:lnTo>
                  <a:pt x="66170" y="56760"/>
                </a:lnTo>
                <a:lnTo>
                  <a:pt x="66170" y="56770"/>
                </a:lnTo>
                <a:lnTo>
                  <a:pt x="66170" y="56780"/>
                </a:lnTo>
                <a:lnTo>
                  <a:pt x="66150" y="56790"/>
                </a:lnTo>
                <a:lnTo>
                  <a:pt x="66140" y="56810"/>
                </a:lnTo>
                <a:lnTo>
                  <a:pt x="66130" y="56830"/>
                </a:lnTo>
                <a:lnTo>
                  <a:pt x="66140" y="56830"/>
                </a:lnTo>
                <a:lnTo>
                  <a:pt x="66150" y="56830"/>
                </a:lnTo>
                <a:lnTo>
                  <a:pt x="66160" y="56840"/>
                </a:lnTo>
                <a:lnTo>
                  <a:pt x="66170" y="56840"/>
                </a:lnTo>
                <a:lnTo>
                  <a:pt x="66190" y="56840"/>
                </a:lnTo>
                <a:lnTo>
                  <a:pt x="66200" y="56850"/>
                </a:lnTo>
                <a:lnTo>
                  <a:pt x="66210" y="56850"/>
                </a:lnTo>
                <a:lnTo>
                  <a:pt x="66220" y="56850"/>
                </a:lnTo>
                <a:lnTo>
                  <a:pt x="66220" y="56860"/>
                </a:lnTo>
                <a:lnTo>
                  <a:pt x="66210" y="56870"/>
                </a:lnTo>
                <a:lnTo>
                  <a:pt x="66210" y="56880"/>
                </a:lnTo>
                <a:lnTo>
                  <a:pt x="66210" y="56900"/>
                </a:lnTo>
                <a:lnTo>
                  <a:pt x="66210" y="56910"/>
                </a:lnTo>
                <a:lnTo>
                  <a:pt x="66180" y="56910"/>
                </a:lnTo>
                <a:lnTo>
                  <a:pt x="66170" y="56900"/>
                </a:lnTo>
                <a:lnTo>
                  <a:pt x="66160" y="56900"/>
                </a:lnTo>
                <a:lnTo>
                  <a:pt x="66150" y="56900"/>
                </a:lnTo>
                <a:lnTo>
                  <a:pt x="66140" y="56900"/>
                </a:lnTo>
                <a:lnTo>
                  <a:pt x="66130" y="56910"/>
                </a:lnTo>
                <a:lnTo>
                  <a:pt x="66110" y="56910"/>
                </a:lnTo>
                <a:lnTo>
                  <a:pt x="66090" y="56910"/>
                </a:lnTo>
                <a:lnTo>
                  <a:pt x="66080" y="56910"/>
                </a:lnTo>
                <a:lnTo>
                  <a:pt x="66070" y="56910"/>
                </a:lnTo>
                <a:lnTo>
                  <a:pt x="66060" y="56920"/>
                </a:lnTo>
                <a:lnTo>
                  <a:pt x="66040" y="56930"/>
                </a:lnTo>
                <a:lnTo>
                  <a:pt x="66020" y="56930"/>
                </a:lnTo>
                <a:lnTo>
                  <a:pt x="66000" y="56940"/>
                </a:lnTo>
                <a:lnTo>
                  <a:pt x="66000" y="56950"/>
                </a:lnTo>
                <a:lnTo>
                  <a:pt x="66000" y="56960"/>
                </a:lnTo>
                <a:lnTo>
                  <a:pt x="66000" y="56980"/>
                </a:lnTo>
                <a:lnTo>
                  <a:pt x="66010" y="57000"/>
                </a:lnTo>
                <a:lnTo>
                  <a:pt x="66010" y="57010"/>
                </a:lnTo>
                <a:lnTo>
                  <a:pt x="66010" y="57030"/>
                </a:lnTo>
                <a:lnTo>
                  <a:pt x="66030" y="57030"/>
                </a:lnTo>
                <a:lnTo>
                  <a:pt x="66050" y="57030"/>
                </a:lnTo>
                <a:lnTo>
                  <a:pt x="66060" y="57030"/>
                </a:lnTo>
                <a:lnTo>
                  <a:pt x="66090" y="57030"/>
                </a:lnTo>
                <a:lnTo>
                  <a:pt x="66080" y="57060"/>
                </a:lnTo>
                <a:lnTo>
                  <a:pt x="66070" y="57080"/>
                </a:lnTo>
                <a:lnTo>
                  <a:pt x="66070" y="57100"/>
                </a:lnTo>
                <a:lnTo>
                  <a:pt x="66060" y="57120"/>
                </a:lnTo>
                <a:lnTo>
                  <a:pt x="66050" y="57160"/>
                </a:lnTo>
                <a:lnTo>
                  <a:pt x="66050" y="57170"/>
                </a:lnTo>
                <a:lnTo>
                  <a:pt x="66040" y="57180"/>
                </a:lnTo>
                <a:lnTo>
                  <a:pt x="66030" y="57190"/>
                </a:lnTo>
                <a:lnTo>
                  <a:pt x="66030" y="57180"/>
                </a:lnTo>
                <a:lnTo>
                  <a:pt x="66020" y="57190"/>
                </a:lnTo>
                <a:lnTo>
                  <a:pt x="66020" y="57200"/>
                </a:lnTo>
                <a:lnTo>
                  <a:pt x="66010" y="57210"/>
                </a:lnTo>
                <a:lnTo>
                  <a:pt x="66000" y="57220"/>
                </a:lnTo>
                <a:lnTo>
                  <a:pt x="65990" y="57240"/>
                </a:lnTo>
                <a:lnTo>
                  <a:pt x="66000" y="57260"/>
                </a:lnTo>
                <a:lnTo>
                  <a:pt x="66010" y="57280"/>
                </a:lnTo>
                <a:lnTo>
                  <a:pt x="66020" y="57290"/>
                </a:lnTo>
                <a:lnTo>
                  <a:pt x="66020" y="57300"/>
                </a:lnTo>
                <a:lnTo>
                  <a:pt x="66030" y="57310"/>
                </a:lnTo>
                <a:lnTo>
                  <a:pt x="66030" y="57320"/>
                </a:lnTo>
                <a:lnTo>
                  <a:pt x="66040" y="57320"/>
                </a:lnTo>
                <a:lnTo>
                  <a:pt x="66060" y="57320"/>
                </a:lnTo>
                <a:lnTo>
                  <a:pt x="66110" y="57310"/>
                </a:lnTo>
                <a:lnTo>
                  <a:pt x="66130" y="57310"/>
                </a:lnTo>
                <a:lnTo>
                  <a:pt x="66140" y="57310"/>
                </a:lnTo>
                <a:lnTo>
                  <a:pt x="66170" y="57300"/>
                </a:lnTo>
                <a:lnTo>
                  <a:pt x="66190" y="57300"/>
                </a:lnTo>
                <a:lnTo>
                  <a:pt x="66210" y="57290"/>
                </a:lnTo>
                <a:lnTo>
                  <a:pt x="66210" y="57300"/>
                </a:lnTo>
                <a:lnTo>
                  <a:pt x="66220" y="57310"/>
                </a:lnTo>
                <a:lnTo>
                  <a:pt x="66210" y="57310"/>
                </a:lnTo>
                <a:lnTo>
                  <a:pt x="66170" y="57330"/>
                </a:lnTo>
                <a:lnTo>
                  <a:pt x="66160" y="57340"/>
                </a:lnTo>
                <a:lnTo>
                  <a:pt x="66130" y="57360"/>
                </a:lnTo>
                <a:lnTo>
                  <a:pt x="66090" y="57380"/>
                </a:lnTo>
                <a:lnTo>
                  <a:pt x="66070" y="57390"/>
                </a:lnTo>
                <a:lnTo>
                  <a:pt x="66040" y="57400"/>
                </a:lnTo>
                <a:lnTo>
                  <a:pt x="66050" y="57400"/>
                </a:lnTo>
                <a:lnTo>
                  <a:pt x="66050" y="57410"/>
                </a:lnTo>
                <a:lnTo>
                  <a:pt x="66060" y="57410"/>
                </a:lnTo>
                <a:lnTo>
                  <a:pt x="66070" y="57410"/>
                </a:lnTo>
                <a:lnTo>
                  <a:pt x="66060" y="57410"/>
                </a:lnTo>
                <a:lnTo>
                  <a:pt x="66070" y="57420"/>
                </a:lnTo>
                <a:lnTo>
                  <a:pt x="66060" y="57420"/>
                </a:lnTo>
                <a:lnTo>
                  <a:pt x="66070" y="57420"/>
                </a:lnTo>
                <a:lnTo>
                  <a:pt x="66070" y="57430"/>
                </a:lnTo>
                <a:lnTo>
                  <a:pt x="66080" y="57430"/>
                </a:lnTo>
                <a:lnTo>
                  <a:pt x="66080" y="57440"/>
                </a:lnTo>
                <a:lnTo>
                  <a:pt x="66090" y="57440"/>
                </a:lnTo>
                <a:lnTo>
                  <a:pt x="66090" y="57450"/>
                </a:lnTo>
                <a:lnTo>
                  <a:pt x="66100" y="57450"/>
                </a:lnTo>
                <a:lnTo>
                  <a:pt x="66100" y="57460"/>
                </a:lnTo>
                <a:lnTo>
                  <a:pt x="66090" y="57460"/>
                </a:lnTo>
                <a:lnTo>
                  <a:pt x="66100" y="57460"/>
                </a:lnTo>
                <a:lnTo>
                  <a:pt x="66100" y="57470"/>
                </a:lnTo>
                <a:lnTo>
                  <a:pt x="66110" y="57470"/>
                </a:lnTo>
                <a:lnTo>
                  <a:pt x="66110" y="57480"/>
                </a:lnTo>
                <a:lnTo>
                  <a:pt x="66120" y="57480"/>
                </a:lnTo>
                <a:lnTo>
                  <a:pt x="66120" y="57470"/>
                </a:lnTo>
                <a:lnTo>
                  <a:pt x="66130" y="57470"/>
                </a:lnTo>
                <a:lnTo>
                  <a:pt x="66130" y="57460"/>
                </a:lnTo>
                <a:lnTo>
                  <a:pt x="66130" y="57470"/>
                </a:lnTo>
                <a:lnTo>
                  <a:pt x="66130" y="57460"/>
                </a:lnTo>
                <a:lnTo>
                  <a:pt x="66140" y="57460"/>
                </a:lnTo>
                <a:lnTo>
                  <a:pt x="66140" y="57470"/>
                </a:lnTo>
                <a:lnTo>
                  <a:pt x="66150" y="57470"/>
                </a:lnTo>
                <a:lnTo>
                  <a:pt x="66150" y="57480"/>
                </a:lnTo>
                <a:lnTo>
                  <a:pt x="66160" y="57480"/>
                </a:lnTo>
                <a:lnTo>
                  <a:pt x="66170" y="57480"/>
                </a:lnTo>
                <a:lnTo>
                  <a:pt x="66170" y="57490"/>
                </a:lnTo>
                <a:lnTo>
                  <a:pt x="66170" y="57500"/>
                </a:lnTo>
                <a:lnTo>
                  <a:pt x="66180" y="57500"/>
                </a:lnTo>
                <a:lnTo>
                  <a:pt x="66190" y="57500"/>
                </a:lnTo>
                <a:lnTo>
                  <a:pt x="66200" y="57500"/>
                </a:lnTo>
                <a:lnTo>
                  <a:pt x="66200" y="57510"/>
                </a:lnTo>
                <a:lnTo>
                  <a:pt x="66200" y="57500"/>
                </a:lnTo>
                <a:lnTo>
                  <a:pt x="66210" y="57500"/>
                </a:lnTo>
                <a:lnTo>
                  <a:pt x="66210" y="57510"/>
                </a:lnTo>
                <a:lnTo>
                  <a:pt x="66220" y="57510"/>
                </a:lnTo>
                <a:lnTo>
                  <a:pt x="66230" y="57510"/>
                </a:lnTo>
                <a:lnTo>
                  <a:pt x="66230" y="57500"/>
                </a:lnTo>
                <a:lnTo>
                  <a:pt x="66240" y="57500"/>
                </a:lnTo>
                <a:lnTo>
                  <a:pt x="66240" y="57510"/>
                </a:lnTo>
                <a:lnTo>
                  <a:pt x="66240" y="57500"/>
                </a:lnTo>
                <a:lnTo>
                  <a:pt x="66250" y="57500"/>
                </a:lnTo>
                <a:lnTo>
                  <a:pt x="66250" y="57490"/>
                </a:lnTo>
                <a:lnTo>
                  <a:pt x="66240" y="57490"/>
                </a:lnTo>
                <a:lnTo>
                  <a:pt x="66240" y="57480"/>
                </a:lnTo>
                <a:lnTo>
                  <a:pt x="66250" y="57480"/>
                </a:lnTo>
                <a:lnTo>
                  <a:pt x="66250" y="57490"/>
                </a:lnTo>
                <a:lnTo>
                  <a:pt x="66250" y="57480"/>
                </a:lnTo>
                <a:lnTo>
                  <a:pt x="66250" y="57470"/>
                </a:lnTo>
                <a:lnTo>
                  <a:pt x="66250" y="57460"/>
                </a:lnTo>
                <a:lnTo>
                  <a:pt x="66260" y="57460"/>
                </a:lnTo>
                <a:lnTo>
                  <a:pt x="66270" y="57460"/>
                </a:lnTo>
                <a:lnTo>
                  <a:pt x="66260" y="57460"/>
                </a:lnTo>
                <a:lnTo>
                  <a:pt x="66260" y="57450"/>
                </a:lnTo>
                <a:lnTo>
                  <a:pt x="66270" y="57450"/>
                </a:lnTo>
                <a:lnTo>
                  <a:pt x="66270" y="57460"/>
                </a:lnTo>
                <a:lnTo>
                  <a:pt x="66280" y="57460"/>
                </a:lnTo>
                <a:lnTo>
                  <a:pt x="66300" y="57450"/>
                </a:lnTo>
                <a:lnTo>
                  <a:pt x="66330" y="57430"/>
                </a:lnTo>
                <a:lnTo>
                  <a:pt x="66330" y="57440"/>
                </a:lnTo>
                <a:lnTo>
                  <a:pt x="66320" y="57460"/>
                </a:lnTo>
                <a:lnTo>
                  <a:pt x="66320" y="57480"/>
                </a:lnTo>
                <a:lnTo>
                  <a:pt x="66320" y="57500"/>
                </a:lnTo>
                <a:lnTo>
                  <a:pt x="66320" y="57530"/>
                </a:lnTo>
                <a:lnTo>
                  <a:pt x="66310" y="57530"/>
                </a:lnTo>
                <a:lnTo>
                  <a:pt x="66290" y="57550"/>
                </a:lnTo>
                <a:lnTo>
                  <a:pt x="66280" y="57560"/>
                </a:lnTo>
                <a:lnTo>
                  <a:pt x="66240" y="57590"/>
                </a:lnTo>
                <a:lnTo>
                  <a:pt x="66220" y="57600"/>
                </a:lnTo>
                <a:lnTo>
                  <a:pt x="66200" y="57620"/>
                </a:lnTo>
                <a:lnTo>
                  <a:pt x="66180" y="57640"/>
                </a:lnTo>
                <a:lnTo>
                  <a:pt x="66160" y="57650"/>
                </a:lnTo>
                <a:lnTo>
                  <a:pt x="66160" y="57660"/>
                </a:lnTo>
                <a:lnTo>
                  <a:pt x="66160" y="57680"/>
                </a:lnTo>
                <a:lnTo>
                  <a:pt x="66170" y="57690"/>
                </a:lnTo>
                <a:lnTo>
                  <a:pt x="66170" y="57700"/>
                </a:lnTo>
                <a:lnTo>
                  <a:pt x="66190" y="57700"/>
                </a:lnTo>
                <a:lnTo>
                  <a:pt x="66220" y="57710"/>
                </a:lnTo>
                <a:lnTo>
                  <a:pt x="66240" y="57710"/>
                </a:lnTo>
                <a:lnTo>
                  <a:pt x="66260" y="57710"/>
                </a:lnTo>
                <a:lnTo>
                  <a:pt x="66280" y="57720"/>
                </a:lnTo>
                <a:lnTo>
                  <a:pt x="66320" y="57720"/>
                </a:lnTo>
                <a:lnTo>
                  <a:pt x="66350" y="57730"/>
                </a:lnTo>
                <a:lnTo>
                  <a:pt x="66360" y="57730"/>
                </a:lnTo>
                <a:lnTo>
                  <a:pt x="66350" y="57740"/>
                </a:lnTo>
                <a:lnTo>
                  <a:pt x="66340" y="57750"/>
                </a:lnTo>
                <a:lnTo>
                  <a:pt x="66310" y="57770"/>
                </a:lnTo>
                <a:lnTo>
                  <a:pt x="66310" y="57790"/>
                </a:lnTo>
                <a:lnTo>
                  <a:pt x="66320" y="57800"/>
                </a:lnTo>
                <a:lnTo>
                  <a:pt x="66320" y="57820"/>
                </a:lnTo>
                <a:lnTo>
                  <a:pt x="66320" y="57830"/>
                </a:lnTo>
                <a:lnTo>
                  <a:pt x="66330" y="57840"/>
                </a:lnTo>
                <a:lnTo>
                  <a:pt x="66340" y="57840"/>
                </a:lnTo>
                <a:lnTo>
                  <a:pt x="66350" y="57840"/>
                </a:lnTo>
                <a:lnTo>
                  <a:pt x="66380" y="57840"/>
                </a:lnTo>
                <a:lnTo>
                  <a:pt x="66380" y="57850"/>
                </a:lnTo>
                <a:lnTo>
                  <a:pt x="66390" y="57880"/>
                </a:lnTo>
                <a:lnTo>
                  <a:pt x="66390" y="57890"/>
                </a:lnTo>
                <a:lnTo>
                  <a:pt x="66400" y="57890"/>
                </a:lnTo>
                <a:lnTo>
                  <a:pt x="66370" y="57900"/>
                </a:lnTo>
                <a:lnTo>
                  <a:pt x="66360" y="57900"/>
                </a:lnTo>
                <a:lnTo>
                  <a:pt x="66340" y="57900"/>
                </a:lnTo>
                <a:lnTo>
                  <a:pt x="66320" y="57900"/>
                </a:lnTo>
                <a:lnTo>
                  <a:pt x="66280" y="57910"/>
                </a:lnTo>
                <a:lnTo>
                  <a:pt x="66280" y="57930"/>
                </a:lnTo>
                <a:lnTo>
                  <a:pt x="66280" y="57950"/>
                </a:lnTo>
                <a:lnTo>
                  <a:pt x="66280" y="57980"/>
                </a:lnTo>
                <a:lnTo>
                  <a:pt x="66280" y="57990"/>
                </a:lnTo>
                <a:lnTo>
                  <a:pt x="66270" y="58010"/>
                </a:lnTo>
                <a:lnTo>
                  <a:pt x="66270" y="58050"/>
                </a:lnTo>
                <a:lnTo>
                  <a:pt x="66290" y="58050"/>
                </a:lnTo>
                <a:lnTo>
                  <a:pt x="66300" y="58050"/>
                </a:lnTo>
                <a:lnTo>
                  <a:pt x="66330" y="58050"/>
                </a:lnTo>
                <a:lnTo>
                  <a:pt x="66350" y="58050"/>
                </a:lnTo>
                <a:lnTo>
                  <a:pt x="66380" y="58050"/>
                </a:lnTo>
                <a:lnTo>
                  <a:pt x="66410" y="58050"/>
                </a:lnTo>
                <a:lnTo>
                  <a:pt x="66420" y="58050"/>
                </a:lnTo>
                <a:lnTo>
                  <a:pt x="66410" y="58080"/>
                </a:lnTo>
                <a:lnTo>
                  <a:pt x="66410" y="58100"/>
                </a:lnTo>
                <a:lnTo>
                  <a:pt x="66400" y="58130"/>
                </a:lnTo>
                <a:lnTo>
                  <a:pt x="66390" y="58160"/>
                </a:lnTo>
                <a:lnTo>
                  <a:pt x="66380" y="58180"/>
                </a:lnTo>
                <a:lnTo>
                  <a:pt x="66380" y="58200"/>
                </a:lnTo>
                <a:lnTo>
                  <a:pt x="66390" y="58200"/>
                </a:lnTo>
                <a:lnTo>
                  <a:pt x="66410" y="58210"/>
                </a:lnTo>
                <a:lnTo>
                  <a:pt x="66430" y="58210"/>
                </a:lnTo>
                <a:lnTo>
                  <a:pt x="66450" y="58220"/>
                </a:lnTo>
                <a:lnTo>
                  <a:pt x="66460" y="58220"/>
                </a:lnTo>
                <a:lnTo>
                  <a:pt x="66480" y="58230"/>
                </a:lnTo>
                <a:lnTo>
                  <a:pt x="66510" y="58240"/>
                </a:lnTo>
                <a:lnTo>
                  <a:pt x="66520" y="58230"/>
                </a:lnTo>
                <a:lnTo>
                  <a:pt x="66530" y="58230"/>
                </a:lnTo>
                <a:lnTo>
                  <a:pt x="66530" y="58240"/>
                </a:lnTo>
                <a:lnTo>
                  <a:pt x="66530" y="58250"/>
                </a:lnTo>
                <a:lnTo>
                  <a:pt x="66530" y="58270"/>
                </a:lnTo>
                <a:lnTo>
                  <a:pt x="66530" y="58290"/>
                </a:lnTo>
                <a:lnTo>
                  <a:pt x="66530" y="58320"/>
                </a:lnTo>
                <a:lnTo>
                  <a:pt x="66510" y="58330"/>
                </a:lnTo>
                <a:lnTo>
                  <a:pt x="66510" y="58340"/>
                </a:lnTo>
                <a:lnTo>
                  <a:pt x="66490" y="58350"/>
                </a:lnTo>
                <a:lnTo>
                  <a:pt x="66460" y="58370"/>
                </a:lnTo>
                <a:lnTo>
                  <a:pt x="66480" y="58400"/>
                </a:lnTo>
                <a:lnTo>
                  <a:pt x="66480" y="58420"/>
                </a:lnTo>
                <a:lnTo>
                  <a:pt x="66490" y="58430"/>
                </a:lnTo>
                <a:lnTo>
                  <a:pt x="66500" y="58450"/>
                </a:lnTo>
                <a:lnTo>
                  <a:pt x="66510" y="58470"/>
                </a:lnTo>
                <a:lnTo>
                  <a:pt x="66520" y="58490"/>
                </a:lnTo>
                <a:lnTo>
                  <a:pt x="66530" y="58510"/>
                </a:lnTo>
                <a:lnTo>
                  <a:pt x="66550" y="58540"/>
                </a:lnTo>
                <a:lnTo>
                  <a:pt x="66560" y="58570"/>
                </a:lnTo>
                <a:lnTo>
                  <a:pt x="66560" y="58580"/>
                </a:lnTo>
                <a:lnTo>
                  <a:pt x="66570" y="58580"/>
                </a:lnTo>
                <a:lnTo>
                  <a:pt x="66570" y="58600"/>
                </a:lnTo>
                <a:lnTo>
                  <a:pt x="66580" y="58620"/>
                </a:lnTo>
                <a:lnTo>
                  <a:pt x="66600" y="58650"/>
                </a:lnTo>
                <a:lnTo>
                  <a:pt x="66600" y="58660"/>
                </a:lnTo>
                <a:lnTo>
                  <a:pt x="66570" y="58670"/>
                </a:lnTo>
                <a:lnTo>
                  <a:pt x="66530" y="58690"/>
                </a:lnTo>
                <a:lnTo>
                  <a:pt x="66520" y="58690"/>
                </a:lnTo>
                <a:lnTo>
                  <a:pt x="66500" y="58700"/>
                </a:lnTo>
                <a:lnTo>
                  <a:pt x="66470" y="58710"/>
                </a:lnTo>
                <a:lnTo>
                  <a:pt x="66470" y="58720"/>
                </a:lnTo>
                <a:lnTo>
                  <a:pt x="66470" y="58740"/>
                </a:lnTo>
                <a:lnTo>
                  <a:pt x="66460" y="58750"/>
                </a:lnTo>
                <a:lnTo>
                  <a:pt x="66460" y="58760"/>
                </a:lnTo>
                <a:lnTo>
                  <a:pt x="66460" y="58780"/>
                </a:lnTo>
                <a:lnTo>
                  <a:pt x="66500" y="58780"/>
                </a:lnTo>
                <a:lnTo>
                  <a:pt x="66510" y="58780"/>
                </a:lnTo>
                <a:lnTo>
                  <a:pt x="66520" y="58780"/>
                </a:lnTo>
                <a:lnTo>
                  <a:pt x="66550" y="58780"/>
                </a:lnTo>
                <a:lnTo>
                  <a:pt x="66570" y="58780"/>
                </a:lnTo>
                <a:lnTo>
                  <a:pt x="66590" y="58780"/>
                </a:lnTo>
                <a:lnTo>
                  <a:pt x="66600" y="58780"/>
                </a:lnTo>
                <a:lnTo>
                  <a:pt x="66620" y="58790"/>
                </a:lnTo>
                <a:lnTo>
                  <a:pt x="66610" y="58810"/>
                </a:lnTo>
                <a:lnTo>
                  <a:pt x="66600" y="58830"/>
                </a:lnTo>
                <a:lnTo>
                  <a:pt x="66600" y="58840"/>
                </a:lnTo>
                <a:lnTo>
                  <a:pt x="66590" y="58850"/>
                </a:lnTo>
                <a:lnTo>
                  <a:pt x="66590" y="58870"/>
                </a:lnTo>
                <a:lnTo>
                  <a:pt x="66580" y="58890"/>
                </a:lnTo>
                <a:lnTo>
                  <a:pt x="66580" y="58910"/>
                </a:lnTo>
                <a:lnTo>
                  <a:pt x="66570" y="58930"/>
                </a:lnTo>
                <a:lnTo>
                  <a:pt x="66560" y="58950"/>
                </a:lnTo>
                <a:lnTo>
                  <a:pt x="66550" y="58970"/>
                </a:lnTo>
                <a:lnTo>
                  <a:pt x="66550" y="58980"/>
                </a:lnTo>
                <a:lnTo>
                  <a:pt x="66540" y="59010"/>
                </a:lnTo>
                <a:lnTo>
                  <a:pt x="66540" y="59030"/>
                </a:lnTo>
                <a:lnTo>
                  <a:pt x="66550" y="59030"/>
                </a:lnTo>
                <a:lnTo>
                  <a:pt x="66580" y="59030"/>
                </a:lnTo>
                <a:lnTo>
                  <a:pt x="66610" y="59030"/>
                </a:lnTo>
                <a:lnTo>
                  <a:pt x="66650" y="59030"/>
                </a:lnTo>
                <a:lnTo>
                  <a:pt x="66670" y="59030"/>
                </a:lnTo>
                <a:lnTo>
                  <a:pt x="66680" y="59030"/>
                </a:lnTo>
                <a:lnTo>
                  <a:pt x="66690" y="59030"/>
                </a:lnTo>
                <a:lnTo>
                  <a:pt x="66700" y="59030"/>
                </a:lnTo>
                <a:lnTo>
                  <a:pt x="66730" y="59030"/>
                </a:lnTo>
                <a:lnTo>
                  <a:pt x="66760" y="59030"/>
                </a:lnTo>
                <a:lnTo>
                  <a:pt x="66790" y="59030"/>
                </a:lnTo>
                <a:lnTo>
                  <a:pt x="66810" y="59030"/>
                </a:lnTo>
                <a:lnTo>
                  <a:pt x="66800" y="59060"/>
                </a:lnTo>
                <a:lnTo>
                  <a:pt x="66790" y="59070"/>
                </a:lnTo>
                <a:lnTo>
                  <a:pt x="66790" y="59080"/>
                </a:lnTo>
                <a:lnTo>
                  <a:pt x="66780" y="59090"/>
                </a:lnTo>
                <a:lnTo>
                  <a:pt x="66770" y="59100"/>
                </a:lnTo>
                <a:lnTo>
                  <a:pt x="66760" y="59120"/>
                </a:lnTo>
                <a:lnTo>
                  <a:pt x="66750" y="59140"/>
                </a:lnTo>
                <a:lnTo>
                  <a:pt x="66740" y="59160"/>
                </a:lnTo>
                <a:lnTo>
                  <a:pt x="66720" y="59190"/>
                </a:lnTo>
                <a:lnTo>
                  <a:pt x="66710" y="59220"/>
                </a:lnTo>
                <a:lnTo>
                  <a:pt x="66700" y="59230"/>
                </a:lnTo>
                <a:lnTo>
                  <a:pt x="66690" y="59250"/>
                </a:lnTo>
                <a:lnTo>
                  <a:pt x="66680" y="59260"/>
                </a:lnTo>
                <a:lnTo>
                  <a:pt x="66680" y="59270"/>
                </a:lnTo>
                <a:lnTo>
                  <a:pt x="66670" y="59270"/>
                </a:lnTo>
                <a:lnTo>
                  <a:pt x="66660" y="59290"/>
                </a:lnTo>
                <a:lnTo>
                  <a:pt x="66660" y="59300"/>
                </a:lnTo>
                <a:lnTo>
                  <a:pt x="66650" y="59310"/>
                </a:lnTo>
                <a:lnTo>
                  <a:pt x="66640" y="59320"/>
                </a:lnTo>
                <a:lnTo>
                  <a:pt x="66660" y="59320"/>
                </a:lnTo>
                <a:lnTo>
                  <a:pt x="66680" y="59320"/>
                </a:lnTo>
                <a:lnTo>
                  <a:pt x="66710" y="59320"/>
                </a:lnTo>
                <a:lnTo>
                  <a:pt x="66750" y="59320"/>
                </a:lnTo>
                <a:lnTo>
                  <a:pt x="66780" y="59320"/>
                </a:lnTo>
                <a:lnTo>
                  <a:pt x="66770" y="59340"/>
                </a:lnTo>
                <a:lnTo>
                  <a:pt x="66770" y="59350"/>
                </a:lnTo>
                <a:lnTo>
                  <a:pt x="66770" y="59370"/>
                </a:lnTo>
                <a:lnTo>
                  <a:pt x="66760" y="59400"/>
                </a:lnTo>
                <a:lnTo>
                  <a:pt x="66760" y="59410"/>
                </a:lnTo>
                <a:lnTo>
                  <a:pt x="66750" y="59450"/>
                </a:lnTo>
                <a:lnTo>
                  <a:pt x="66740" y="59470"/>
                </a:lnTo>
                <a:lnTo>
                  <a:pt x="66730" y="59500"/>
                </a:lnTo>
                <a:lnTo>
                  <a:pt x="66730" y="59520"/>
                </a:lnTo>
                <a:lnTo>
                  <a:pt x="66720" y="59540"/>
                </a:lnTo>
                <a:lnTo>
                  <a:pt x="66720" y="59560"/>
                </a:lnTo>
                <a:lnTo>
                  <a:pt x="66710" y="59580"/>
                </a:lnTo>
                <a:lnTo>
                  <a:pt x="66710" y="59600"/>
                </a:lnTo>
                <a:lnTo>
                  <a:pt x="66700" y="59620"/>
                </a:lnTo>
                <a:lnTo>
                  <a:pt x="66710" y="59630"/>
                </a:lnTo>
                <a:lnTo>
                  <a:pt x="66720" y="59640"/>
                </a:lnTo>
                <a:lnTo>
                  <a:pt x="66730" y="59660"/>
                </a:lnTo>
                <a:lnTo>
                  <a:pt x="66750" y="59670"/>
                </a:lnTo>
                <a:lnTo>
                  <a:pt x="66760" y="59690"/>
                </a:lnTo>
                <a:lnTo>
                  <a:pt x="66770" y="59700"/>
                </a:lnTo>
                <a:lnTo>
                  <a:pt x="66800" y="59690"/>
                </a:lnTo>
                <a:lnTo>
                  <a:pt x="66830" y="59680"/>
                </a:lnTo>
                <a:lnTo>
                  <a:pt x="66840" y="59680"/>
                </a:lnTo>
                <a:lnTo>
                  <a:pt x="66880" y="59670"/>
                </a:lnTo>
                <a:lnTo>
                  <a:pt x="66900" y="59660"/>
                </a:lnTo>
                <a:lnTo>
                  <a:pt x="66900" y="59670"/>
                </a:lnTo>
                <a:lnTo>
                  <a:pt x="66900" y="59700"/>
                </a:lnTo>
                <a:lnTo>
                  <a:pt x="66900" y="59730"/>
                </a:lnTo>
                <a:lnTo>
                  <a:pt x="66900" y="59740"/>
                </a:lnTo>
                <a:lnTo>
                  <a:pt x="66900" y="59760"/>
                </a:lnTo>
                <a:lnTo>
                  <a:pt x="66900" y="59800"/>
                </a:lnTo>
                <a:lnTo>
                  <a:pt x="66900" y="59830"/>
                </a:lnTo>
                <a:lnTo>
                  <a:pt x="66900" y="59860"/>
                </a:lnTo>
                <a:lnTo>
                  <a:pt x="66900" y="59890"/>
                </a:lnTo>
                <a:lnTo>
                  <a:pt x="66900" y="59900"/>
                </a:lnTo>
                <a:lnTo>
                  <a:pt x="66900" y="59910"/>
                </a:lnTo>
                <a:lnTo>
                  <a:pt x="66910" y="59930"/>
                </a:lnTo>
                <a:lnTo>
                  <a:pt x="66920" y="59940"/>
                </a:lnTo>
                <a:lnTo>
                  <a:pt x="66940" y="59960"/>
                </a:lnTo>
                <a:lnTo>
                  <a:pt x="66960" y="59970"/>
                </a:lnTo>
                <a:lnTo>
                  <a:pt x="66980" y="59980"/>
                </a:lnTo>
                <a:lnTo>
                  <a:pt x="67000" y="59990"/>
                </a:lnTo>
                <a:lnTo>
                  <a:pt x="67010" y="60000"/>
                </a:lnTo>
                <a:lnTo>
                  <a:pt x="67180" y="60080"/>
                </a:lnTo>
                <a:lnTo>
                  <a:pt x="67190" y="60110"/>
                </a:lnTo>
                <a:lnTo>
                  <a:pt x="67200" y="60110"/>
                </a:lnTo>
                <a:lnTo>
                  <a:pt x="67200" y="60100"/>
                </a:lnTo>
                <a:lnTo>
                  <a:pt x="67220" y="60100"/>
                </a:lnTo>
                <a:lnTo>
                  <a:pt x="67230" y="60080"/>
                </a:lnTo>
                <a:lnTo>
                  <a:pt x="67250" y="60060"/>
                </a:lnTo>
                <a:lnTo>
                  <a:pt x="67270" y="60050"/>
                </a:lnTo>
                <a:lnTo>
                  <a:pt x="67280" y="60040"/>
                </a:lnTo>
                <a:lnTo>
                  <a:pt x="67290" y="60030"/>
                </a:lnTo>
                <a:lnTo>
                  <a:pt x="67300" y="60030"/>
                </a:lnTo>
                <a:lnTo>
                  <a:pt x="67310" y="60020"/>
                </a:lnTo>
                <a:lnTo>
                  <a:pt x="67320" y="60010"/>
                </a:lnTo>
                <a:lnTo>
                  <a:pt x="67330" y="60000"/>
                </a:lnTo>
                <a:lnTo>
                  <a:pt x="67340" y="59990"/>
                </a:lnTo>
                <a:lnTo>
                  <a:pt x="67340" y="59980"/>
                </a:lnTo>
                <a:lnTo>
                  <a:pt x="67350" y="59970"/>
                </a:lnTo>
                <a:lnTo>
                  <a:pt x="67360" y="59960"/>
                </a:lnTo>
                <a:lnTo>
                  <a:pt x="67370" y="59960"/>
                </a:lnTo>
                <a:lnTo>
                  <a:pt x="67380" y="59960"/>
                </a:lnTo>
                <a:lnTo>
                  <a:pt x="67380" y="59970"/>
                </a:lnTo>
                <a:lnTo>
                  <a:pt x="67380" y="59980"/>
                </a:lnTo>
                <a:lnTo>
                  <a:pt x="67380" y="59990"/>
                </a:lnTo>
                <a:lnTo>
                  <a:pt x="67390" y="59990"/>
                </a:lnTo>
                <a:lnTo>
                  <a:pt x="67390" y="60000"/>
                </a:lnTo>
                <a:lnTo>
                  <a:pt x="67390" y="60010"/>
                </a:lnTo>
                <a:lnTo>
                  <a:pt x="67390" y="60020"/>
                </a:lnTo>
                <a:lnTo>
                  <a:pt x="67400" y="60020"/>
                </a:lnTo>
                <a:lnTo>
                  <a:pt x="67410" y="60020"/>
                </a:lnTo>
                <a:lnTo>
                  <a:pt x="67420" y="60010"/>
                </a:lnTo>
                <a:lnTo>
                  <a:pt x="67430" y="60000"/>
                </a:lnTo>
                <a:lnTo>
                  <a:pt x="67440" y="60000"/>
                </a:lnTo>
                <a:lnTo>
                  <a:pt x="67450" y="59990"/>
                </a:lnTo>
                <a:lnTo>
                  <a:pt x="67450" y="59980"/>
                </a:lnTo>
                <a:lnTo>
                  <a:pt x="67460" y="59980"/>
                </a:lnTo>
                <a:lnTo>
                  <a:pt x="67470" y="59970"/>
                </a:lnTo>
                <a:lnTo>
                  <a:pt x="67480" y="59970"/>
                </a:lnTo>
                <a:lnTo>
                  <a:pt x="67490" y="59970"/>
                </a:lnTo>
                <a:lnTo>
                  <a:pt x="67490" y="59980"/>
                </a:lnTo>
                <a:lnTo>
                  <a:pt x="67490" y="59990"/>
                </a:lnTo>
                <a:lnTo>
                  <a:pt x="67500" y="59990"/>
                </a:lnTo>
                <a:lnTo>
                  <a:pt x="67500" y="60000"/>
                </a:lnTo>
                <a:lnTo>
                  <a:pt x="67500" y="60010"/>
                </a:lnTo>
                <a:lnTo>
                  <a:pt x="67510" y="60020"/>
                </a:lnTo>
                <a:lnTo>
                  <a:pt x="67510" y="60030"/>
                </a:lnTo>
                <a:lnTo>
                  <a:pt x="67510" y="60040"/>
                </a:lnTo>
                <a:lnTo>
                  <a:pt x="67520" y="60040"/>
                </a:lnTo>
                <a:lnTo>
                  <a:pt x="67530" y="60040"/>
                </a:lnTo>
                <a:lnTo>
                  <a:pt x="67550" y="60030"/>
                </a:lnTo>
                <a:lnTo>
                  <a:pt x="67560" y="60030"/>
                </a:lnTo>
                <a:lnTo>
                  <a:pt x="67570" y="60030"/>
                </a:lnTo>
                <a:lnTo>
                  <a:pt x="67580" y="60030"/>
                </a:lnTo>
                <a:lnTo>
                  <a:pt x="67580" y="60040"/>
                </a:lnTo>
                <a:lnTo>
                  <a:pt x="67580" y="60050"/>
                </a:lnTo>
                <a:lnTo>
                  <a:pt x="67580" y="60060"/>
                </a:lnTo>
                <a:lnTo>
                  <a:pt x="67580" y="60070"/>
                </a:lnTo>
                <a:lnTo>
                  <a:pt x="67570" y="60080"/>
                </a:lnTo>
                <a:lnTo>
                  <a:pt x="67570" y="60090"/>
                </a:lnTo>
                <a:lnTo>
                  <a:pt x="67570" y="60100"/>
                </a:lnTo>
                <a:lnTo>
                  <a:pt x="67570" y="60110"/>
                </a:lnTo>
                <a:lnTo>
                  <a:pt x="67570" y="60120"/>
                </a:lnTo>
                <a:lnTo>
                  <a:pt x="67570" y="60130"/>
                </a:lnTo>
                <a:lnTo>
                  <a:pt x="67580" y="60140"/>
                </a:lnTo>
                <a:lnTo>
                  <a:pt x="67590" y="60140"/>
                </a:lnTo>
                <a:lnTo>
                  <a:pt x="67610" y="60150"/>
                </a:lnTo>
                <a:lnTo>
                  <a:pt x="67620" y="60150"/>
                </a:lnTo>
                <a:lnTo>
                  <a:pt x="67630" y="60160"/>
                </a:lnTo>
                <a:lnTo>
                  <a:pt x="67640" y="60160"/>
                </a:lnTo>
                <a:lnTo>
                  <a:pt x="67650" y="60160"/>
                </a:lnTo>
                <a:lnTo>
                  <a:pt x="67650" y="60170"/>
                </a:lnTo>
                <a:lnTo>
                  <a:pt x="67660" y="60170"/>
                </a:lnTo>
                <a:lnTo>
                  <a:pt x="67670" y="60180"/>
                </a:lnTo>
                <a:lnTo>
                  <a:pt x="67670" y="60190"/>
                </a:lnTo>
                <a:lnTo>
                  <a:pt x="67670" y="60200"/>
                </a:lnTo>
                <a:lnTo>
                  <a:pt x="67680" y="60200"/>
                </a:lnTo>
                <a:lnTo>
                  <a:pt x="67680" y="60210"/>
                </a:lnTo>
                <a:lnTo>
                  <a:pt x="67680" y="60220"/>
                </a:lnTo>
                <a:lnTo>
                  <a:pt x="67690" y="60230"/>
                </a:lnTo>
                <a:lnTo>
                  <a:pt x="67680" y="60240"/>
                </a:lnTo>
                <a:lnTo>
                  <a:pt x="67670" y="60240"/>
                </a:lnTo>
                <a:lnTo>
                  <a:pt x="67670" y="60250"/>
                </a:lnTo>
                <a:lnTo>
                  <a:pt x="67670" y="60240"/>
                </a:lnTo>
                <a:lnTo>
                  <a:pt x="67660" y="60240"/>
                </a:lnTo>
                <a:lnTo>
                  <a:pt x="67660" y="60230"/>
                </a:lnTo>
                <a:lnTo>
                  <a:pt x="67650" y="60230"/>
                </a:lnTo>
                <a:lnTo>
                  <a:pt x="67650" y="60220"/>
                </a:lnTo>
                <a:lnTo>
                  <a:pt x="67640" y="60220"/>
                </a:lnTo>
                <a:lnTo>
                  <a:pt x="67640" y="60210"/>
                </a:lnTo>
                <a:lnTo>
                  <a:pt x="67630" y="60210"/>
                </a:lnTo>
                <a:lnTo>
                  <a:pt x="67620" y="60200"/>
                </a:lnTo>
                <a:lnTo>
                  <a:pt x="67620" y="60190"/>
                </a:lnTo>
                <a:lnTo>
                  <a:pt x="67610" y="60190"/>
                </a:lnTo>
                <a:lnTo>
                  <a:pt x="67600" y="60190"/>
                </a:lnTo>
                <a:lnTo>
                  <a:pt x="67600" y="60180"/>
                </a:lnTo>
                <a:lnTo>
                  <a:pt x="67590" y="60180"/>
                </a:lnTo>
                <a:lnTo>
                  <a:pt x="67580" y="60180"/>
                </a:lnTo>
                <a:lnTo>
                  <a:pt x="67570" y="60170"/>
                </a:lnTo>
                <a:lnTo>
                  <a:pt x="67570" y="60180"/>
                </a:lnTo>
                <a:lnTo>
                  <a:pt x="67560" y="60180"/>
                </a:lnTo>
                <a:lnTo>
                  <a:pt x="67560" y="60190"/>
                </a:lnTo>
                <a:lnTo>
                  <a:pt x="67550" y="60190"/>
                </a:lnTo>
                <a:lnTo>
                  <a:pt x="67540" y="60200"/>
                </a:lnTo>
                <a:lnTo>
                  <a:pt x="67540" y="60210"/>
                </a:lnTo>
                <a:lnTo>
                  <a:pt x="67530" y="60210"/>
                </a:lnTo>
                <a:lnTo>
                  <a:pt x="67530" y="60220"/>
                </a:lnTo>
                <a:lnTo>
                  <a:pt x="67520" y="60220"/>
                </a:lnTo>
                <a:lnTo>
                  <a:pt x="67520" y="60230"/>
                </a:lnTo>
                <a:lnTo>
                  <a:pt x="67510" y="60240"/>
                </a:lnTo>
                <a:lnTo>
                  <a:pt x="67510" y="60250"/>
                </a:lnTo>
                <a:lnTo>
                  <a:pt x="67500" y="60260"/>
                </a:lnTo>
                <a:lnTo>
                  <a:pt x="67500" y="60270"/>
                </a:lnTo>
                <a:lnTo>
                  <a:pt x="67500" y="60280"/>
                </a:lnTo>
                <a:lnTo>
                  <a:pt x="67500" y="60290"/>
                </a:lnTo>
                <a:lnTo>
                  <a:pt x="67500" y="60300"/>
                </a:lnTo>
                <a:lnTo>
                  <a:pt x="67510" y="60300"/>
                </a:lnTo>
                <a:lnTo>
                  <a:pt x="67510" y="60310"/>
                </a:lnTo>
                <a:lnTo>
                  <a:pt x="67520" y="60310"/>
                </a:lnTo>
                <a:lnTo>
                  <a:pt x="67530" y="60310"/>
                </a:lnTo>
                <a:lnTo>
                  <a:pt x="67540" y="60300"/>
                </a:lnTo>
                <a:lnTo>
                  <a:pt x="67550" y="60290"/>
                </a:lnTo>
                <a:lnTo>
                  <a:pt x="67560" y="60290"/>
                </a:lnTo>
                <a:lnTo>
                  <a:pt x="67560" y="60280"/>
                </a:lnTo>
                <a:lnTo>
                  <a:pt x="67570" y="60280"/>
                </a:lnTo>
                <a:lnTo>
                  <a:pt x="67570" y="60270"/>
                </a:lnTo>
                <a:lnTo>
                  <a:pt x="67580" y="60270"/>
                </a:lnTo>
                <a:lnTo>
                  <a:pt x="67580" y="60260"/>
                </a:lnTo>
                <a:lnTo>
                  <a:pt x="67590" y="60260"/>
                </a:lnTo>
                <a:lnTo>
                  <a:pt x="67600" y="60260"/>
                </a:lnTo>
                <a:lnTo>
                  <a:pt x="67610" y="60260"/>
                </a:lnTo>
                <a:lnTo>
                  <a:pt x="67610" y="60250"/>
                </a:lnTo>
                <a:lnTo>
                  <a:pt x="67620" y="60250"/>
                </a:lnTo>
                <a:lnTo>
                  <a:pt x="67620" y="60260"/>
                </a:lnTo>
                <a:lnTo>
                  <a:pt x="67630" y="60260"/>
                </a:lnTo>
                <a:lnTo>
                  <a:pt x="67630" y="60270"/>
                </a:lnTo>
                <a:lnTo>
                  <a:pt x="67630" y="60280"/>
                </a:lnTo>
                <a:lnTo>
                  <a:pt x="67620" y="60280"/>
                </a:lnTo>
                <a:lnTo>
                  <a:pt x="67620" y="60290"/>
                </a:lnTo>
                <a:lnTo>
                  <a:pt x="67610" y="60300"/>
                </a:lnTo>
                <a:lnTo>
                  <a:pt x="67600" y="60300"/>
                </a:lnTo>
                <a:lnTo>
                  <a:pt x="67600" y="60310"/>
                </a:lnTo>
                <a:lnTo>
                  <a:pt x="67600" y="60320"/>
                </a:lnTo>
                <a:lnTo>
                  <a:pt x="67590" y="60320"/>
                </a:lnTo>
                <a:lnTo>
                  <a:pt x="67590" y="60330"/>
                </a:lnTo>
                <a:lnTo>
                  <a:pt x="67590" y="60340"/>
                </a:lnTo>
                <a:lnTo>
                  <a:pt x="67590" y="60350"/>
                </a:lnTo>
                <a:lnTo>
                  <a:pt x="67590" y="60360"/>
                </a:lnTo>
                <a:lnTo>
                  <a:pt x="67600" y="60360"/>
                </a:lnTo>
                <a:lnTo>
                  <a:pt x="67610" y="60360"/>
                </a:lnTo>
                <a:lnTo>
                  <a:pt x="67620" y="60360"/>
                </a:lnTo>
                <a:lnTo>
                  <a:pt x="67610" y="60350"/>
                </a:lnTo>
                <a:lnTo>
                  <a:pt x="67630" y="60350"/>
                </a:lnTo>
                <a:lnTo>
                  <a:pt x="67640" y="60350"/>
                </a:lnTo>
                <a:lnTo>
                  <a:pt x="67640" y="60340"/>
                </a:lnTo>
                <a:lnTo>
                  <a:pt x="67650" y="60340"/>
                </a:lnTo>
                <a:lnTo>
                  <a:pt x="67660" y="60330"/>
                </a:lnTo>
                <a:lnTo>
                  <a:pt x="67670" y="60330"/>
                </a:lnTo>
                <a:lnTo>
                  <a:pt x="67680" y="60330"/>
                </a:lnTo>
                <a:lnTo>
                  <a:pt x="67680" y="60320"/>
                </a:lnTo>
                <a:lnTo>
                  <a:pt x="67690" y="60320"/>
                </a:lnTo>
                <a:lnTo>
                  <a:pt x="67700" y="60330"/>
                </a:lnTo>
                <a:lnTo>
                  <a:pt x="67710" y="60330"/>
                </a:lnTo>
                <a:lnTo>
                  <a:pt x="67710" y="60340"/>
                </a:lnTo>
                <a:lnTo>
                  <a:pt x="67720" y="60340"/>
                </a:lnTo>
                <a:lnTo>
                  <a:pt x="67720" y="60350"/>
                </a:lnTo>
                <a:lnTo>
                  <a:pt x="67720" y="60360"/>
                </a:lnTo>
                <a:lnTo>
                  <a:pt x="67730" y="60360"/>
                </a:lnTo>
                <a:lnTo>
                  <a:pt x="67720" y="60360"/>
                </a:lnTo>
                <a:lnTo>
                  <a:pt x="67720" y="60370"/>
                </a:lnTo>
                <a:lnTo>
                  <a:pt x="67710" y="60370"/>
                </a:lnTo>
                <a:lnTo>
                  <a:pt x="67700" y="60370"/>
                </a:lnTo>
                <a:lnTo>
                  <a:pt x="67690" y="60370"/>
                </a:lnTo>
                <a:lnTo>
                  <a:pt x="67680" y="60360"/>
                </a:lnTo>
                <a:lnTo>
                  <a:pt x="67680" y="60370"/>
                </a:lnTo>
                <a:lnTo>
                  <a:pt x="67670" y="60370"/>
                </a:lnTo>
                <a:lnTo>
                  <a:pt x="67670" y="60380"/>
                </a:lnTo>
                <a:lnTo>
                  <a:pt x="67670" y="60390"/>
                </a:lnTo>
                <a:lnTo>
                  <a:pt x="67670" y="60400"/>
                </a:lnTo>
                <a:lnTo>
                  <a:pt x="67670" y="60410"/>
                </a:lnTo>
                <a:lnTo>
                  <a:pt x="67680" y="60420"/>
                </a:lnTo>
                <a:lnTo>
                  <a:pt x="67690" y="60430"/>
                </a:lnTo>
                <a:lnTo>
                  <a:pt x="67700" y="60430"/>
                </a:lnTo>
                <a:lnTo>
                  <a:pt x="67710" y="60440"/>
                </a:lnTo>
                <a:lnTo>
                  <a:pt x="67720" y="60440"/>
                </a:lnTo>
                <a:lnTo>
                  <a:pt x="67720" y="60450"/>
                </a:lnTo>
                <a:lnTo>
                  <a:pt x="67730" y="60450"/>
                </a:lnTo>
                <a:lnTo>
                  <a:pt x="67730" y="60460"/>
                </a:lnTo>
                <a:lnTo>
                  <a:pt x="67730" y="60470"/>
                </a:lnTo>
                <a:lnTo>
                  <a:pt x="67730" y="60480"/>
                </a:lnTo>
                <a:lnTo>
                  <a:pt x="67730" y="60490"/>
                </a:lnTo>
                <a:lnTo>
                  <a:pt x="67730" y="60500"/>
                </a:lnTo>
                <a:lnTo>
                  <a:pt x="67730" y="60510"/>
                </a:lnTo>
                <a:lnTo>
                  <a:pt x="67730" y="60520"/>
                </a:lnTo>
                <a:lnTo>
                  <a:pt x="67740" y="60530"/>
                </a:lnTo>
                <a:lnTo>
                  <a:pt x="67750" y="60530"/>
                </a:lnTo>
                <a:lnTo>
                  <a:pt x="67760" y="60530"/>
                </a:lnTo>
                <a:lnTo>
                  <a:pt x="67770" y="60530"/>
                </a:lnTo>
                <a:lnTo>
                  <a:pt x="67780" y="60530"/>
                </a:lnTo>
                <a:lnTo>
                  <a:pt x="67780" y="60520"/>
                </a:lnTo>
                <a:lnTo>
                  <a:pt x="67790" y="60510"/>
                </a:lnTo>
                <a:lnTo>
                  <a:pt x="67800" y="60500"/>
                </a:lnTo>
                <a:lnTo>
                  <a:pt x="67800" y="60490"/>
                </a:lnTo>
                <a:lnTo>
                  <a:pt x="67810" y="60490"/>
                </a:lnTo>
                <a:lnTo>
                  <a:pt x="67810" y="60480"/>
                </a:lnTo>
                <a:lnTo>
                  <a:pt x="67820" y="60480"/>
                </a:lnTo>
                <a:lnTo>
                  <a:pt x="67820" y="60470"/>
                </a:lnTo>
                <a:lnTo>
                  <a:pt x="67830" y="60470"/>
                </a:lnTo>
                <a:lnTo>
                  <a:pt x="67830" y="60460"/>
                </a:lnTo>
                <a:lnTo>
                  <a:pt x="67840" y="60460"/>
                </a:lnTo>
                <a:lnTo>
                  <a:pt x="67850" y="60450"/>
                </a:lnTo>
                <a:lnTo>
                  <a:pt x="67850" y="60440"/>
                </a:lnTo>
                <a:lnTo>
                  <a:pt x="67850" y="60430"/>
                </a:lnTo>
                <a:lnTo>
                  <a:pt x="67850" y="60420"/>
                </a:lnTo>
                <a:lnTo>
                  <a:pt x="67840" y="60420"/>
                </a:lnTo>
                <a:lnTo>
                  <a:pt x="67840" y="60410"/>
                </a:lnTo>
                <a:lnTo>
                  <a:pt x="67840" y="60400"/>
                </a:lnTo>
                <a:lnTo>
                  <a:pt x="67830" y="60400"/>
                </a:lnTo>
                <a:lnTo>
                  <a:pt x="67830" y="60390"/>
                </a:lnTo>
                <a:lnTo>
                  <a:pt x="67820" y="60380"/>
                </a:lnTo>
                <a:lnTo>
                  <a:pt x="67820" y="60370"/>
                </a:lnTo>
                <a:lnTo>
                  <a:pt x="67820" y="60360"/>
                </a:lnTo>
                <a:lnTo>
                  <a:pt x="67830" y="60360"/>
                </a:lnTo>
                <a:lnTo>
                  <a:pt x="67830" y="60350"/>
                </a:lnTo>
                <a:lnTo>
                  <a:pt x="67840" y="60340"/>
                </a:lnTo>
                <a:lnTo>
                  <a:pt x="67840" y="60330"/>
                </a:lnTo>
                <a:lnTo>
                  <a:pt x="67850" y="60330"/>
                </a:lnTo>
                <a:lnTo>
                  <a:pt x="67850" y="60320"/>
                </a:lnTo>
                <a:lnTo>
                  <a:pt x="67850" y="60310"/>
                </a:lnTo>
                <a:lnTo>
                  <a:pt x="67860" y="60310"/>
                </a:lnTo>
                <a:lnTo>
                  <a:pt x="67860" y="60300"/>
                </a:lnTo>
                <a:lnTo>
                  <a:pt x="67860" y="60290"/>
                </a:lnTo>
                <a:lnTo>
                  <a:pt x="67870" y="60290"/>
                </a:lnTo>
                <a:lnTo>
                  <a:pt x="67870" y="60280"/>
                </a:lnTo>
                <a:lnTo>
                  <a:pt x="67870" y="60270"/>
                </a:lnTo>
                <a:lnTo>
                  <a:pt x="67870" y="60260"/>
                </a:lnTo>
                <a:lnTo>
                  <a:pt x="67860" y="60260"/>
                </a:lnTo>
                <a:lnTo>
                  <a:pt x="67860" y="60250"/>
                </a:lnTo>
                <a:lnTo>
                  <a:pt x="67860" y="60240"/>
                </a:lnTo>
                <a:lnTo>
                  <a:pt x="67850" y="60240"/>
                </a:lnTo>
                <a:lnTo>
                  <a:pt x="67850" y="60230"/>
                </a:lnTo>
                <a:lnTo>
                  <a:pt x="67850" y="60220"/>
                </a:lnTo>
                <a:lnTo>
                  <a:pt x="67840" y="60210"/>
                </a:lnTo>
                <a:lnTo>
                  <a:pt x="67840" y="60200"/>
                </a:lnTo>
                <a:lnTo>
                  <a:pt x="67830" y="60200"/>
                </a:lnTo>
                <a:lnTo>
                  <a:pt x="67830" y="60190"/>
                </a:lnTo>
                <a:lnTo>
                  <a:pt x="67840" y="60180"/>
                </a:lnTo>
                <a:lnTo>
                  <a:pt x="67850" y="60180"/>
                </a:lnTo>
                <a:lnTo>
                  <a:pt x="67850" y="60170"/>
                </a:lnTo>
                <a:lnTo>
                  <a:pt x="67850" y="60180"/>
                </a:lnTo>
                <a:lnTo>
                  <a:pt x="67860" y="60180"/>
                </a:lnTo>
                <a:lnTo>
                  <a:pt x="67870" y="60180"/>
                </a:lnTo>
                <a:lnTo>
                  <a:pt x="67870" y="60190"/>
                </a:lnTo>
                <a:lnTo>
                  <a:pt x="67880" y="60190"/>
                </a:lnTo>
                <a:lnTo>
                  <a:pt x="67880" y="60200"/>
                </a:lnTo>
                <a:lnTo>
                  <a:pt x="67890" y="60200"/>
                </a:lnTo>
                <a:lnTo>
                  <a:pt x="67890" y="60210"/>
                </a:lnTo>
                <a:lnTo>
                  <a:pt x="67900" y="60210"/>
                </a:lnTo>
                <a:lnTo>
                  <a:pt x="67900" y="60220"/>
                </a:lnTo>
                <a:lnTo>
                  <a:pt x="67910" y="60220"/>
                </a:lnTo>
                <a:lnTo>
                  <a:pt x="67920" y="60220"/>
                </a:lnTo>
                <a:lnTo>
                  <a:pt x="67930" y="60220"/>
                </a:lnTo>
                <a:lnTo>
                  <a:pt x="67940" y="60220"/>
                </a:lnTo>
                <a:lnTo>
                  <a:pt x="67950" y="60220"/>
                </a:lnTo>
                <a:lnTo>
                  <a:pt x="67950" y="60210"/>
                </a:lnTo>
                <a:lnTo>
                  <a:pt x="67960" y="60210"/>
                </a:lnTo>
                <a:lnTo>
                  <a:pt x="67970" y="60210"/>
                </a:lnTo>
                <a:lnTo>
                  <a:pt x="67970" y="60200"/>
                </a:lnTo>
                <a:lnTo>
                  <a:pt x="67980" y="60200"/>
                </a:lnTo>
                <a:lnTo>
                  <a:pt x="67990" y="60200"/>
                </a:lnTo>
                <a:lnTo>
                  <a:pt x="67990" y="60190"/>
                </a:lnTo>
                <a:lnTo>
                  <a:pt x="68000" y="60180"/>
                </a:lnTo>
                <a:lnTo>
                  <a:pt x="68000" y="60170"/>
                </a:lnTo>
                <a:lnTo>
                  <a:pt x="68010" y="60170"/>
                </a:lnTo>
                <a:lnTo>
                  <a:pt x="68010" y="60160"/>
                </a:lnTo>
                <a:lnTo>
                  <a:pt x="68010" y="60150"/>
                </a:lnTo>
                <a:lnTo>
                  <a:pt x="68010" y="60140"/>
                </a:lnTo>
                <a:lnTo>
                  <a:pt x="68010" y="60130"/>
                </a:lnTo>
                <a:lnTo>
                  <a:pt x="68010" y="60120"/>
                </a:lnTo>
                <a:lnTo>
                  <a:pt x="68020" y="60110"/>
                </a:lnTo>
                <a:lnTo>
                  <a:pt x="68020" y="60100"/>
                </a:lnTo>
                <a:lnTo>
                  <a:pt x="68030" y="60100"/>
                </a:lnTo>
                <a:lnTo>
                  <a:pt x="68030" y="60090"/>
                </a:lnTo>
                <a:lnTo>
                  <a:pt x="68040" y="60090"/>
                </a:lnTo>
                <a:lnTo>
                  <a:pt x="68040" y="60080"/>
                </a:lnTo>
                <a:lnTo>
                  <a:pt x="68050" y="60070"/>
                </a:lnTo>
                <a:lnTo>
                  <a:pt x="68050" y="60060"/>
                </a:lnTo>
                <a:lnTo>
                  <a:pt x="68060" y="60050"/>
                </a:lnTo>
                <a:lnTo>
                  <a:pt x="68060" y="60040"/>
                </a:lnTo>
                <a:lnTo>
                  <a:pt x="68060" y="60030"/>
                </a:lnTo>
                <a:lnTo>
                  <a:pt x="68060" y="60020"/>
                </a:lnTo>
                <a:lnTo>
                  <a:pt x="68060" y="60010"/>
                </a:lnTo>
                <a:lnTo>
                  <a:pt x="68060" y="60000"/>
                </a:lnTo>
                <a:lnTo>
                  <a:pt x="68060" y="59990"/>
                </a:lnTo>
                <a:lnTo>
                  <a:pt x="68060" y="59980"/>
                </a:lnTo>
                <a:lnTo>
                  <a:pt x="68070" y="59980"/>
                </a:lnTo>
                <a:lnTo>
                  <a:pt x="68070" y="59970"/>
                </a:lnTo>
                <a:lnTo>
                  <a:pt x="68080" y="59970"/>
                </a:lnTo>
                <a:lnTo>
                  <a:pt x="68090" y="59970"/>
                </a:lnTo>
                <a:lnTo>
                  <a:pt x="68100" y="59970"/>
                </a:lnTo>
                <a:lnTo>
                  <a:pt x="68110" y="59970"/>
                </a:lnTo>
                <a:lnTo>
                  <a:pt x="68120" y="59970"/>
                </a:lnTo>
                <a:lnTo>
                  <a:pt x="68130" y="59960"/>
                </a:lnTo>
                <a:lnTo>
                  <a:pt x="68130" y="59950"/>
                </a:lnTo>
                <a:lnTo>
                  <a:pt x="68130" y="59940"/>
                </a:lnTo>
                <a:lnTo>
                  <a:pt x="68130" y="59930"/>
                </a:lnTo>
                <a:lnTo>
                  <a:pt x="68130" y="59920"/>
                </a:lnTo>
                <a:lnTo>
                  <a:pt x="68130" y="59910"/>
                </a:lnTo>
                <a:lnTo>
                  <a:pt x="68130" y="59900"/>
                </a:lnTo>
                <a:lnTo>
                  <a:pt x="68130" y="59890"/>
                </a:lnTo>
                <a:lnTo>
                  <a:pt x="68120" y="59890"/>
                </a:lnTo>
                <a:lnTo>
                  <a:pt x="68120" y="59880"/>
                </a:lnTo>
                <a:lnTo>
                  <a:pt x="68120" y="59870"/>
                </a:lnTo>
                <a:lnTo>
                  <a:pt x="68120" y="59860"/>
                </a:lnTo>
                <a:lnTo>
                  <a:pt x="68120" y="59850"/>
                </a:lnTo>
                <a:lnTo>
                  <a:pt x="68120" y="59840"/>
                </a:lnTo>
                <a:lnTo>
                  <a:pt x="68120" y="59830"/>
                </a:lnTo>
                <a:lnTo>
                  <a:pt x="68130" y="59830"/>
                </a:lnTo>
                <a:lnTo>
                  <a:pt x="68140" y="59830"/>
                </a:lnTo>
                <a:lnTo>
                  <a:pt x="68150" y="59840"/>
                </a:lnTo>
                <a:lnTo>
                  <a:pt x="68160" y="59840"/>
                </a:lnTo>
                <a:lnTo>
                  <a:pt x="68160" y="59850"/>
                </a:lnTo>
                <a:lnTo>
                  <a:pt x="68170" y="59850"/>
                </a:lnTo>
                <a:lnTo>
                  <a:pt x="68170" y="59860"/>
                </a:lnTo>
                <a:lnTo>
                  <a:pt x="68180" y="59860"/>
                </a:lnTo>
                <a:lnTo>
                  <a:pt x="68180" y="59870"/>
                </a:lnTo>
                <a:lnTo>
                  <a:pt x="68190" y="59870"/>
                </a:lnTo>
                <a:lnTo>
                  <a:pt x="68190" y="59880"/>
                </a:lnTo>
                <a:lnTo>
                  <a:pt x="68190" y="59890"/>
                </a:lnTo>
                <a:lnTo>
                  <a:pt x="68200" y="59890"/>
                </a:lnTo>
                <a:lnTo>
                  <a:pt x="68200" y="59900"/>
                </a:lnTo>
                <a:lnTo>
                  <a:pt x="68190" y="59900"/>
                </a:lnTo>
                <a:lnTo>
                  <a:pt x="68190" y="59910"/>
                </a:lnTo>
                <a:lnTo>
                  <a:pt x="68190" y="59920"/>
                </a:lnTo>
                <a:lnTo>
                  <a:pt x="68200" y="59920"/>
                </a:lnTo>
                <a:lnTo>
                  <a:pt x="68200" y="59930"/>
                </a:lnTo>
                <a:lnTo>
                  <a:pt x="68190" y="59940"/>
                </a:lnTo>
                <a:lnTo>
                  <a:pt x="68200" y="59940"/>
                </a:lnTo>
                <a:lnTo>
                  <a:pt x="68200" y="59950"/>
                </a:lnTo>
                <a:lnTo>
                  <a:pt x="68240" y="59940"/>
                </a:lnTo>
                <a:lnTo>
                  <a:pt x="68300" y="59920"/>
                </a:lnTo>
                <a:lnTo>
                  <a:pt x="68290" y="59920"/>
                </a:lnTo>
                <a:lnTo>
                  <a:pt x="68290" y="59910"/>
                </a:lnTo>
                <a:lnTo>
                  <a:pt x="68280" y="59910"/>
                </a:lnTo>
                <a:lnTo>
                  <a:pt x="68280" y="59900"/>
                </a:lnTo>
                <a:lnTo>
                  <a:pt x="68270" y="59900"/>
                </a:lnTo>
                <a:lnTo>
                  <a:pt x="68270" y="59890"/>
                </a:lnTo>
                <a:lnTo>
                  <a:pt x="68280" y="59890"/>
                </a:lnTo>
                <a:lnTo>
                  <a:pt x="68290" y="59880"/>
                </a:lnTo>
                <a:lnTo>
                  <a:pt x="68300" y="59880"/>
                </a:lnTo>
                <a:lnTo>
                  <a:pt x="68310" y="59880"/>
                </a:lnTo>
                <a:lnTo>
                  <a:pt x="68310" y="59890"/>
                </a:lnTo>
                <a:lnTo>
                  <a:pt x="68320" y="59890"/>
                </a:lnTo>
                <a:lnTo>
                  <a:pt x="68320" y="59900"/>
                </a:lnTo>
                <a:lnTo>
                  <a:pt x="68330" y="59900"/>
                </a:lnTo>
                <a:lnTo>
                  <a:pt x="68330" y="59910"/>
                </a:lnTo>
                <a:lnTo>
                  <a:pt x="68380" y="59890"/>
                </a:lnTo>
                <a:lnTo>
                  <a:pt x="68380" y="59880"/>
                </a:lnTo>
                <a:lnTo>
                  <a:pt x="68390" y="59880"/>
                </a:lnTo>
                <a:lnTo>
                  <a:pt x="68390" y="59890"/>
                </a:lnTo>
                <a:lnTo>
                  <a:pt x="68430" y="59870"/>
                </a:lnTo>
                <a:lnTo>
                  <a:pt x="68770" y="59800"/>
                </a:lnTo>
                <a:lnTo>
                  <a:pt x="68770" y="59790"/>
                </a:lnTo>
                <a:lnTo>
                  <a:pt x="68780" y="59790"/>
                </a:lnTo>
                <a:lnTo>
                  <a:pt x="68790" y="59790"/>
                </a:lnTo>
                <a:lnTo>
                  <a:pt x="68790" y="59780"/>
                </a:lnTo>
                <a:lnTo>
                  <a:pt x="68790" y="59790"/>
                </a:lnTo>
                <a:lnTo>
                  <a:pt x="68800" y="59780"/>
                </a:lnTo>
                <a:lnTo>
                  <a:pt x="68810" y="59780"/>
                </a:lnTo>
                <a:lnTo>
                  <a:pt x="68820" y="59790"/>
                </a:lnTo>
                <a:lnTo>
                  <a:pt x="68830" y="59790"/>
                </a:lnTo>
                <a:lnTo>
                  <a:pt x="68840" y="59790"/>
                </a:lnTo>
                <a:lnTo>
                  <a:pt x="68850" y="59780"/>
                </a:lnTo>
                <a:lnTo>
                  <a:pt x="68860" y="59780"/>
                </a:lnTo>
                <a:lnTo>
                  <a:pt x="68870" y="59780"/>
                </a:lnTo>
                <a:lnTo>
                  <a:pt x="68880" y="59780"/>
                </a:lnTo>
                <a:lnTo>
                  <a:pt x="68890" y="59770"/>
                </a:lnTo>
                <a:lnTo>
                  <a:pt x="68890" y="59780"/>
                </a:lnTo>
                <a:lnTo>
                  <a:pt x="68900" y="59780"/>
                </a:lnTo>
                <a:lnTo>
                  <a:pt x="68910" y="59780"/>
                </a:lnTo>
                <a:lnTo>
                  <a:pt x="68920" y="59780"/>
                </a:lnTo>
                <a:lnTo>
                  <a:pt x="68920" y="59790"/>
                </a:lnTo>
                <a:lnTo>
                  <a:pt x="68930" y="59790"/>
                </a:lnTo>
                <a:lnTo>
                  <a:pt x="68930" y="59800"/>
                </a:lnTo>
                <a:lnTo>
                  <a:pt x="68930" y="59810"/>
                </a:lnTo>
                <a:lnTo>
                  <a:pt x="68940" y="59810"/>
                </a:lnTo>
                <a:lnTo>
                  <a:pt x="68940" y="59820"/>
                </a:lnTo>
                <a:lnTo>
                  <a:pt x="68950" y="59830"/>
                </a:lnTo>
                <a:lnTo>
                  <a:pt x="68950" y="59840"/>
                </a:lnTo>
                <a:lnTo>
                  <a:pt x="68960" y="59840"/>
                </a:lnTo>
                <a:lnTo>
                  <a:pt x="68960" y="59850"/>
                </a:lnTo>
                <a:lnTo>
                  <a:pt x="68970" y="59860"/>
                </a:lnTo>
                <a:lnTo>
                  <a:pt x="68970" y="59870"/>
                </a:lnTo>
                <a:lnTo>
                  <a:pt x="68980" y="59870"/>
                </a:lnTo>
                <a:lnTo>
                  <a:pt x="68990" y="59880"/>
                </a:lnTo>
                <a:lnTo>
                  <a:pt x="69000" y="59880"/>
                </a:lnTo>
                <a:lnTo>
                  <a:pt x="69010" y="59880"/>
                </a:lnTo>
                <a:lnTo>
                  <a:pt x="69020" y="59880"/>
                </a:lnTo>
                <a:lnTo>
                  <a:pt x="69030" y="59870"/>
                </a:lnTo>
                <a:lnTo>
                  <a:pt x="69030" y="59860"/>
                </a:lnTo>
                <a:lnTo>
                  <a:pt x="69040" y="59860"/>
                </a:lnTo>
                <a:lnTo>
                  <a:pt x="69040" y="59850"/>
                </a:lnTo>
                <a:lnTo>
                  <a:pt x="69040" y="59840"/>
                </a:lnTo>
                <a:lnTo>
                  <a:pt x="69040" y="59830"/>
                </a:lnTo>
                <a:lnTo>
                  <a:pt x="69030" y="59830"/>
                </a:lnTo>
                <a:lnTo>
                  <a:pt x="69030" y="59820"/>
                </a:lnTo>
                <a:lnTo>
                  <a:pt x="69030" y="59810"/>
                </a:lnTo>
                <a:lnTo>
                  <a:pt x="69030" y="59800"/>
                </a:lnTo>
                <a:lnTo>
                  <a:pt x="69030" y="59790"/>
                </a:lnTo>
                <a:lnTo>
                  <a:pt x="69030" y="59780"/>
                </a:lnTo>
                <a:lnTo>
                  <a:pt x="69040" y="59780"/>
                </a:lnTo>
                <a:lnTo>
                  <a:pt x="69050" y="59780"/>
                </a:lnTo>
                <a:lnTo>
                  <a:pt x="69060" y="59780"/>
                </a:lnTo>
                <a:lnTo>
                  <a:pt x="69070" y="59790"/>
                </a:lnTo>
                <a:lnTo>
                  <a:pt x="69080" y="59790"/>
                </a:lnTo>
                <a:lnTo>
                  <a:pt x="69080" y="59800"/>
                </a:lnTo>
                <a:lnTo>
                  <a:pt x="69090" y="59800"/>
                </a:lnTo>
                <a:lnTo>
                  <a:pt x="69100" y="59810"/>
                </a:lnTo>
                <a:lnTo>
                  <a:pt x="69110" y="59810"/>
                </a:lnTo>
                <a:lnTo>
                  <a:pt x="69120" y="59810"/>
                </a:lnTo>
                <a:lnTo>
                  <a:pt x="69130" y="59810"/>
                </a:lnTo>
                <a:lnTo>
                  <a:pt x="69140" y="59810"/>
                </a:lnTo>
                <a:lnTo>
                  <a:pt x="69140" y="59800"/>
                </a:lnTo>
                <a:lnTo>
                  <a:pt x="69150" y="59800"/>
                </a:lnTo>
                <a:lnTo>
                  <a:pt x="69160" y="59800"/>
                </a:lnTo>
                <a:lnTo>
                  <a:pt x="69170" y="59790"/>
                </a:lnTo>
                <a:lnTo>
                  <a:pt x="69170" y="59780"/>
                </a:lnTo>
                <a:lnTo>
                  <a:pt x="69180" y="59770"/>
                </a:lnTo>
                <a:lnTo>
                  <a:pt x="69180" y="59760"/>
                </a:lnTo>
                <a:lnTo>
                  <a:pt x="69180" y="59750"/>
                </a:lnTo>
                <a:lnTo>
                  <a:pt x="69180" y="59740"/>
                </a:lnTo>
                <a:lnTo>
                  <a:pt x="69180" y="59730"/>
                </a:lnTo>
                <a:lnTo>
                  <a:pt x="69190" y="59720"/>
                </a:lnTo>
                <a:lnTo>
                  <a:pt x="69180" y="59720"/>
                </a:lnTo>
                <a:lnTo>
                  <a:pt x="69190" y="59710"/>
                </a:lnTo>
                <a:lnTo>
                  <a:pt x="69190" y="59700"/>
                </a:lnTo>
                <a:lnTo>
                  <a:pt x="69200" y="59690"/>
                </a:lnTo>
                <a:lnTo>
                  <a:pt x="69200" y="59680"/>
                </a:lnTo>
                <a:lnTo>
                  <a:pt x="69210" y="59670"/>
                </a:lnTo>
                <a:lnTo>
                  <a:pt x="69210" y="59660"/>
                </a:lnTo>
                <a:lnTo>
                  <a:pt x="69220" y="59650"/>
                </a:lnTo>
                <a:lnTo>
                  <a:pt x="69230" y="59640"/>
                </a:lnTo>
                <a:lnTo>
                  <a:pt x="69230" y="59630"/>
                </a:lnTo>
                <a:lnTo>
                  <a:pt x="69240" y="59630"/>
                </a:lnTo>
                <a:lnTo>
                  <a:pt x="69240" y="59620"/>
                </a:lnTo>
                <a:lnTo>
                  <a:pt x="69250" y="59620"/>
                </a:lnTo>
                <a:lnTo>
                  <a:pt x="69260" y="59620"/>
                </a:lnTo>
                <a:lnTo>
                  <a:pt x="69270" y="59620"/>
                </a:lnTo>
                <a:lnTo>
                  <a:pt x="69280" y="59610"/>
                </a:lnTo>
                <a:lnTo>
                  <a:pt x="69290" y="59610"/>
                </a:lnTo>
                <a:lnTo>
                  <a:pt x="69300" y="59610"/>
                </a:lnTo>
                <a:lnTo>
                  <a:pt x="69310" y="59610"/>
                </a:lnTo>
                <a:lnTo>
                  <a:pt x="69310" y="59600"/>
                </a:lnTo>
                <a:lnTo>
                  <a:pt x="69320" y="59600"/>
                </a:lnTo>
                <a:lnTo>
                  <a:pt x="69330" y="59600"/>
                </a:lnTo>
                <a:lnTo>
                  <a:pt x="69340" y="59590"/>
                </a:lnTo>
                <a:lnTo>
                  <a:pt x="69340" y="59580"/>
                </a:lnTo>
                <a:lnTo>
                  <a:pt x="69360" y="59580"/>
                </a:lnTo>
                <a:lnTo>
                  <a:pt x="69370" y="59570"/>
                </a:lnTo>
                <a:lnTo>
                  <a:pt x="69380" y="59560"/>
                </a:lnTo>
                <a:lnTo>
                  <a:pt x="69390" y="59560"/>
                </a:lnTo>
                <a:lnTo>
                  <a:pt x="69400" y="59550"/>
                </a:lnTo>
                <a:lnTo>
                  <a:pt x="69420" y="59540"/>
                </a:lnTo>
                <a:lnTo>
                  <a:pt x="69430" y="59540"/>
                </a:lnTo>
                <a:lnTo>
                  <a:pt x="69430" y="59530"/>
                </a:lnTo>
                <a:lnTo>
                  <a:pt x="69440" y="59530"/>
                </a:lnTo>
                <a:lnTo>
                  <a:pt x="69450" y="59530"/>
                </a:lnTo>
                <a:lnTo>
                  <a:pt x="69460" y="59520"/>
                </a:lnTo>
                <a:lnTo>
                  <a:pt x="69470" y="59520"/>
                </a:lnTo>
                <a:lnTo>
                  <a:pt x="69480" y="59510"/>
                </a:lnTo>
                <a:lnTo>
                  <a:pt x="69490" y="59510"/>
                </a:lnTo>
                <a:lnTo>
                  <a:pt x="69490" y="59500"/>
                </a:lnTo>
                <a:lnTo>
                  <a:pt x="69490" y="59490"/>
                </a:lnTo>
                <a:lnTo>
                  <a:pt x="69490" y="59480"/>
                </a:lnTo>
                <a:lnTo>
                  <a:pt x="69490" y="59470"/>
                </a:lnTo>
                <a:lnTo>
                  <a:pt x="69500" y="59470"/>
                </a:lnTo>
                <a:lnTo>
                  <a:pt x="69500" y="59460"/>
                </a:lnTo>
                <a:lnTo>
                  <a:pt x="69500" y="59440"/>
                </a:lnTo>
                <a:lnTo>
                  <a:pt x="69510" y="59440"/>
                </a:lnTo>
                <a:lnTo>
                  <a:pt x="69520" y="59430"/>
                </a:lnTo>
                <a:lnTo>
                  <a:pt x="69520" y="59420"/>
                </a:lnTo>
                <a:lnTo>
                  <a:pt x="69530" y="59400"/>
                </a:lnTo>
                <a:lnTo>
                  <a:pt x="69540" y="59390"/>
                </a:lnTo>
                <a:lnTo>
                  <a:pt x="69550" y="59380"/>
                </a:lnTo>
                <a:lnTo>
                  <a:pt x="69550" y="59370"/>
                </a:lnTo>
                <a:lnTo>
                  <a:pt x="69560" y="59370"/>
                </a:lnTo>
                <a:lnTo>
                  <a:pt x="69560" y="59360"/>
                </a:lnTo>
                <a:lnTo>
                  <a:pt x="69580" y="59350"/>
                </a:lnTo>
                <a:lnTo>
                  <a:pt x="69580" y="59340"/>
                </a:lnTo>
                <a:lnTo>
                  <a:pt x="69590" y="59340"/>
                </a:lnTo>
                <a:lnTo>
                  <a:pt x="69590" y="59330"/>
                </a:lnTo>
                <a:lnTo>
                  <a:pt x="69600" y="59310"/>
                </a:lnTo>
                <a:lnTo>
                  <a:pt x="69600" y="59300"/>
                </a:lnTo>
                <a:lnTo>
                  <a:pt x="69610" y="59290"/>
                </a:lnTo>
                <a:lnTo>
                  <a:pt x="69610" y="59280"/>
                </a:lnTo>
                <a:lnTo>
                  <a:pt x="69620" y="59270"/>
                </a:lnTo>
                <a:lnTo>
                  <a:pt x="69630" y="59260"/>
                </a:lnTo>
                <a:lnTo>
                  <a:pt x="69650" y="59250"/>
                </a:lnTo>
                <a:lnTo>
                  <a:pt x="69660" y="59240"/>
                </a:lnTo>
                <a:lnTo>
                  <a:pt x="69670" y="59240"/>
                </a:lnTo>
                <a:lnTo>
                  <a:pt x="69680" y="59240"/>
                </a:lnTo>
                <a:lnTo>
                  <a:pt x="69690" y="59240"/>
                </a:lnTo>
                <a:lnTo>
                  <a:pt x="69700" y="59240"/>
                </a:lnTo>
                <a:lnTo>
                  <a:pt x="69710" y="59240"/>
                </a:lnTo>
                <a:lnTo>
                  <a:pt x="69720" y="59220"/>
                </a:lnTo>
                <a:lnTo>
                  <a:pt x="69730" y="59220"/>
                </a:lnTo>
                <a:lnTo>
                  <a:pt x="69730" y="59210"/>
                </a:lnTo>
                <a:lnTo>
                  <a:pt x="69730" y="59200"/>
                </a:lnTo>
                <a:lnTo>
                  <a:pt x="69720" y="59170"/>
                </a:lnTo>
                <a:lnTo>
                  <a:pt x="69720" y="59160"/>
                </a:lnTo>
                <a:lnTo>
                  <a:pt x="69730" y="59150"/>
                </a:lnTo>
                <a:lnTo>
                  <a:pt x="69740" y="59150"/>
                </a:lnTo>
                <a:lnTo>
                  <a:pt x="69750" y="59150"/>
                </a:lnTo>
                <a:lnTo>
                  <a:pt x="69760" y="59150"/>
                </a:lnTo>
                <a:lnTo>
                  <a:pt x="69770" y="59150"/>
                </a:lnTo>
                <a:lnTo>
                  <a:pt x="69770" y="59140"/>
                </a:lnTo>
                <a:lnTo>
                  <a:pt x="69780" y="59130"/>
                </a:lnTo>
                <a:lnTo>
                  <a:pt x="69790" y="59130"/>
                </a:lnTo>
                <a:lnTo>
                  <a:pt x="69790" y="59120"/>
                </a:lnTo>
                <a:lnTo>
                  <a:pt x="69800" y="59120"/>
                </a:lnTo>
                <a:lnTo>
                  <a:pt x="69800" y="59110"/>
                </a:lnTo>
                <a:lnTo>
                  <a:pt x="69810" y="59110"/>
                </a:lnTo>
                <a:lnTo>
                  <a:pt x="69810" y="59100"/>
                </a:lnTo>
                <a:lnTo>
                  <a:pt x="69820" y="59100"/>
                </a:lnTo>
                <a:lnTo>
                  <a:pt x="69830" y="59100"/>
                </a:lnTo>
                <a:lnTo>
                  <a:pt x="69840" y="59110"/>
                </a:lnTo>
                <a:lnTo>
                  <a:pt x="69840" y="59120"/>
                </a:lnTo>
                <a:lnTo>
                  <a:pt x="69850" y="59120"/>
                </a:lnTo>
                <a:lnTo>
                  <a:pt x="69860" y="59120"/>
                </a:lnTo>
                <a:lnTo>
                  <a:pt x="69870" y="59120"/>
                </a:lnTo>
                <a:lnTo>
                  <a:pt x="69870" y="59110"/>
                </a:lnTo>
                <a:lnTo>
                  <a:pt x="69870" y="59100"/>
                </a:lnTo>
                <a:lnTo>
                  <a:pt x="69870" y="59090"/>
                </a:lnTo>
                <a:lnTo>
                  <a:pt x="69860" y="59080"/>
                </a:lnTo>
                <a:lnTo>
                  <a:pt x="69860" y="59070"/>
                </a:lnTo>
                <a:lnTo>
                  <a:pt x="69850" y="59070"/>
                </a:lnTo>
                <a:lnTo>
                  <a:pt x="69850" y="59060"/>
                </a:lnTo>
                <a:lnTo>
                  <a:pt x="69850" y="59050"/>
                </a:lnTo>
                <a:lnTo>
                  <a:pt x="69840" y="59050"/>
                </a:lnTo>
                <a:lnTo>
                  <a:pt x="69830" y="59040"/>
                </a:lnTo>
                <a:lnTo>
                  <a:pt x="69820" y="59030"/>
                </a:lnTo>
                <a:lnTo>
                  <a:pt x="69820" y="59020"/>
                </a:lnTo>
                <a:lnTo>
                  <a:pt x="69810" y="59020"/>
                </a:lnTo>
                <a:lnTo>
                  <a:pt x="69810" y="59010"/>
                </a:lnTo>
                <a:lnTo>
                  <a:pt x="69820" y="59000"/>
                </a:lnTo>
                <a:lnTo>
                  <a:pt x="69820" y="58990"/>
                </a:lnTo>
                <a:lnTo>
                  <a:pt x="69830" y="58990"/>
                </a:lnTo>
                <a:lnTo>
                  <a:pt x="69840" y="58990"/>
                </a:lnTo>
                <a:lnTo>
                  <a:pt x="69850" y="58990"/>
                </a:lnTo>
                <a:lnTo>
                  <a:pt x="69860" y="58990"/>
                </a:lnTo>
                <a:lnTo>
                  <a:pt x="69870" y="58990"/>
                </a:lnTo>
                <a:lnTo>
                  <a:pt x="69880" y="59000"/>
                </a:lnTo>
                <a:lnTo>
                  <a:pt x="69890" y="59010"/>
                </a:lnTo>
                <a:lnTo>
                  <a:pt x="69900" y="59020"/>
                </a:lnTo>
                <a:lnTo>
                  <a:pt x="69900" y="59030"/>
                </a:lnTo>
                <a:lnTo>
                  <a:pt x="69900" y="59040"/>
                </a:lnTo>
                <a:lnTo>
                  <a:pt x="69900" y="59050"/>
                </a:lnTo>
                <a:lnTo>
                  <a:pt x="69900" y="59060"/>
                </a:lnTo>
                <a:lnTo>
                  <a:pt x="69890" y="59070"/>
                </a:lnTo>
                <a:lnTo>
                  <a:pt x="69890" y="59080"/>
                </a:lnTo>
                <a:lnTo>
                  <a:pt x="69890" y="59090"/>
                </a:lnTo>
                <a:lnTo>
                  <a:pt x="69890" y="59100"/>
                </a:lnTo>
                <a:lnTo>
                  <a:pt x="69890" y="59110"/>
                </a:lnTo>
                <a:lnTo>
                  <a:pt x="69880" y="59120"/>
                </a:lnTo>
                <a:lnTo>
                  <a:pt x="69880" y="59130"/>
                </a:lnTo>
                <a:lnTo>
                  <a:pt x="69890" y="59140"/>
                </a:lnTo>
                <a:lnTo>
                  <a:pt x="69880" y="59150"/>
                </a:lnTo>
                <a:lnTo>
                  <a:pt x="69880" y="59160"/>
                </a:lnTo>
                <a:lnTo>
                  <a:pt x="69890" y="59160"/>
                </a:lnTo>
                <a:lnTo>
                  <a:pt x="69890" y="59170"/>
                </a:lnTo>
                <a:lnTo>
                  <a:pt x="69890" y="59180"/>
                </a:lnTo>
                <a:lnTo>
                  <a:pt x="69890" y="59190"/>
                </a:lnTo>
                <a:lnTo>
                  <a:pt x="69900" y="59190"/>
                </a:lnTo>
                <a:lnTo>
                  <a:pt x="69900" y="59200"/>
                </a:lnTo>
                <a:lnTo>
                  <a:pt x="69910" y="59210"/>
                </a:lnTo>
                <a:lnTo>
                  <a:pt x="69920" y="59210"/>
                </a:lnTo>
                <a:lnTo>
                  <a:pt x="69930" y="59210"/>
                </a:lnTo>
                <a:lnTo>
                  <a:pt x="69940" y="59200"/>
                </a:lnTo>
                <a:lnTo>
                  <a:pt x="69950" y="59200"/>
                </a:lnTo>
                <a:lnTo>
                  <a:pt x="69960" y="59190"/>
                </a:lnTo>
                <a:lnTo>
                  <a:pt x="69970" y="59190"/>
                </a:lnTo>
                <a:lnTo>
                  <a:pt x="69980" y="59180"/>
                </a:lnTo>
                <a:lnTo>
                  <a:pt x="69990" y="59180"/>
                </a:lnTo>
                <a:lnTo>
                  <a:pt x="69990" y="59170"/>
                </a:lnTo>
                <a:lnTo>
                  <a:pt x="69990" y="59160"/>
                </a:lnTo>
                <a:lnTo>
                  <a:pt x="69990" y="59150"/>
                </a:lnTo>
                <a:lnTo>
                  <a:pt x="69990" y="59140"/>
                </a:lnTo>
                <a:lnTo>
                  <a:pt x="69990" y="59130"/>
                </a:lnTo>
                <a:lnTo>
                  <a:pt x="69990" y="59120"/>
                </a:lnTo>
                <a:lnTo>
                  <a:pt x="69990" y="59110"/>
                </a:lnTo>
                <a:lnTo>
                  <a:pt x="69980" y="59100"/>
                </a:lnTo>
                <a:lnTo>
                  <a:pt x="69980" y="59090"/>
                </a:lnTo>
                <a:lnTo>
                  <a:pt x="69970" y="59070"/>
                </a:lnTo>
                <a:lnTo>
                  <a:pt x="69970" y="59060"/>
                </a:lnTo>
                <a:lnTo>
                  <a:pt x="69980" y="59060"/>
                </a:lnTo>
                <a:lnTo>
                  <a:pt x="69990" y="59070"/>
                </a:lnTo>
                <a:lnTo>
                  <a:pt x="69990" y="59080"/>
                </a:lnTo>
                <a:lnTo>
                  <a:pt x="69990" y="59090"/>
                </a:lnTo>
                <a:lnTo>
                  <a:pt x="70000" y="59090"/>
                </a:lnTo>
                <a:lnTo>
                  <a:pt x="70000" y="59100"/>
                </a:lnTo>
                <a:lnTo>
                  <a:pt x="70010" y="59100"/>
                </a:lnTo>
                <a:lnTo>
                  <a:pt x="70010" y="59090"/>
                </a:lnTo>
                <a:lnTo>
                  <a:pt x="70010" y="59080"/>
                </a:lnTo>
                <a:lnTo>
                  <a:pt x="70020" y="59080"/>
                </a:lnTo>
                <a:lnTo>
                  <a:pt x="70020" y="59070"/>
                </a:lnTo>
                <a:lnTo>
                  <a:pt x="70030" y="59060"/>
                </a:lnTo>
                <a:lnTo>
                  <a:pt x="70030" y="59050"/>
                </a:lnTo>
                <a:lnTo>
                  <a:pt x="70040" y="59050"/>
                </a:lnTo>
                <a:lnTo>
                  <a:pt x="70040" y="59040"/>
                </a:lnTo>
                <a:lnTo>
                  <a:pt x="70040" y="59030"/>
                </a:lnTo>
                <a:lnTo>
                  <a:pt x="70030" y="59030"/>
                </a:lnTo>
                <a:lnTo>
                  <a:pt x="70030" y="59020"/>
                </a:lnTo>
                <a:lnTo>
                  <a:pt x="70030" y="59010"/>
                </a:lnTo>
                <a:lnTo>
                  <a:pt x="70030" y="59000"/>
                </a:lnTo>
                <a:lnTo>
                  <a:pt x="70030" y="58990"/>
                </a:lnTo>
                <a:lnTo>
                  <a:pt x="70030" y="58980"/>
                </a:lnTo>
                <a:lnTo>
                  <a:pt x="70030" y="58970"/>
                </a:lnTo>
                <a:lnTo>
                  <a:pt x="70020" y="58970"/>
                </a:lnTo>
                <a:lnTo>
                  <a:pt x="70020" y="58960"/>
                </a:lnTo>
                <a:lnTo>
                  <a:pt x="70010" y="58950"/>
                </a:lnTo>
                <a:lnTo>
                  <a:pt x="70010" y="58940"/>
                </a:lnTo>
                <a:lnTo>
                  <a:pt x="70010" y="58930"/>
                </a:lnTo>
                <a:lnTo>
                  <a:pt x="70010" y="58920"/>
                </a:lnTo>
                <a:lnTo>
                  <a:pt x="70020" y="58910"/>
                </a:lnTo>
                <a:lnTo>
                  <a:pt x="70020" y="58900"/>
                </a:lnTo>
                <a:lnTo>
                  <a:pt x="70020" y="58890"/>
                </a:lnTo>
                <a:lnTo>
                  <a:pt x="70020" y="58880"/>
                </a:lnTo>
                <a:lnTo>
                  <a:pt x="70010" y="58880"/>
                </a:lnTo>
                <a:lnTo>
                  <a:pt x="70010" y="58870"/>
                </a:lnTo>
                <a:lnTo>
                  <a:pt x="70000" y="58860"/>
                </a:lnTo>
                <a:lnTo>
                  <a:pt x="70000" y="58850"/>
                </a:lnTo>
                <a:lnTo>
                  <a:pt x="69990" y="58850"/>
                </a:lnTo>
                <a:lnTo>
                  <a:pt x="69990" y="58840"/>
                </a:lnTo>
                <a:lnTo>
                  <a:pt x="69990" y="58830"/>
                </a:lnTo>
                <a:lnTo>
                  <a:pt x="69980" y="58820"/>
                </a:lnTo>
                <a:lnTo>
                  <a:pt x="69970" y="58810"/>
                </a:lnTo>
                <a:lnTo>
                  <a:pt x="69970" y="58800"/>
                </a:lnTo>
                <a:lnTo>
                  <a:pt x="69960" y="58800"/>
                </a:lnTo>
                <a:lnTo>
                  <a:pt x="69960" y="58790"/>
                </a:lnTo>
                <a:lnTo>
                  <a:pt x="69950" y="58780"/>
                </a:lnTo>
                <a:lnTo>
                  <a:pt x="69950" y="58770"/>
                </a:lnTo>
                <a:lnTo>
                  <a:pt x="69940" y="58770"/>
                </a:lnTo>
                <a:lnTo>
                  <a:pt x="69940" y="58760"/>
                </a:lnTo>
                <a:lnTo>
                  <a:pt x="69950" y="58760"/>
                </a:lnTo>
                <a:lnTo>
                  <a:pt x="69960" y="58750"/>
                </a:lnTo>
                <a:lnTo>
                  <a:pt x="69970" y="58750"/>
                </a:lnTo>
                <a:lnTo>
                  <a:pt x="69970" y="58740"/>
                </a:lnTo>
                <a:lnTo>
                  <a:pt x="69970" y="58730"/>
                </a:lnTo>
                <a:lnTo>
                  <a:pt x="69980" y="58720"/>
                </a:lnTo>
                <a:lnTo>
                  <a:pt x="69970" y="58720"/>
                </a:lnTo>
                <a:lnTo>
                  <a:pt x="69970" y="58710"/>
                </a:lnTo>
                <a:lnTo>
                  <a:pt x="69970" y="58700"/>
                </a:lnTo>
                <a:lnTo>
                  <a:pt x="69970" y="58690"/>
                </a:lnTo>
                <a:lnTo>
                  <a:pt x="69960" y="58690"/>
                </a:lnTo>
                <a:lnTo>
                  <a:pt x="69960" y="58680"/>
                </a:lnTo>
                <a:lnTo>
                  <a:pt x="69950" y="58680"/>
                </a:lnTo>
                <a:lnTo>
                  <a:pt x="69950" y="58670"/>
                </a:lnTo>
                <a:lnTo>
                  <a:pt x="69940" y="58670"/>
                </a:lnTo>
                <a:lnTo>
                  <a:pt x="69940" y="58660"/>
                </a:lnTo>
                <a:lnTo>
                  <a:pt x="69930" y="58660"/>
                </a:lnTo>
                <a:lnTo>
                  <a:pt x="69930" y="58650"/>
                </a:lnTo>
                <a:lnTo>
                  <a:pt x="69920" y="58650"/>
                </a:lnTo>
                <a:lnTo>
                  <a:pt x="69920" y="58640"/>
                </a:lnTo>
                <a:lnTo>
                  <a:pt x="69910" y="58640"/>
                </a:lnTo>
                <a:lnTo>
                  <a:pt x="69910" y="58630"/>
                </a:lnTo>
                <a:lnTo>
                  <a:pt x="69900" y="58630"/>
                </a:lnTo>
                <a:lnTo>
                  <a:pt x="69900" y="58620"/>
                </a:lnTo>
                <a:lnTo>
                  <a:pt x="69890" y="58610"/>
                </a:lnTo>
                <a:lnTo>
                  <a:pt x="69890" y="58600"/>
                </a:lnTo>
                <a:lnTo>
                  <a:pt x="69890" y="58590"/>
                </a:lnTo>
                <a:lnTo>
                  <a:pt x="69900" y="58580"/>
                </a:lnTo>
                <a:lnTo>
                  <a:pt x="69900" y="58570"/>
                </a:lnTo>
                <a:lnTo>
                  <a:pt x="69910" y="58570"/>
                </a:lnTo>
                <a:lnTo>
                  <a:pt x="69910" y="58560"/>
                </a:lnTo>
                <a:lnTo>
                  <a:pt x="69920" y="58560"/>
                </a:lnTo>
                <a:lnTo>
                  <a:pt x="69930" y="58560"/>
                </a:lnTo>
                <a:lnTo>
                  <a:pt x="69930" y="58550"/>
                </a:lnTo>
                <a:lnTo>
                  <a:pt x="69940" y="58550"/>
                </a:lnTo>
                <a:lnTo>
                  <a:pt x="69950" y="58550"/>
                </a:lnTo>
                <a:lnTo>
                  <a:pt x="69960" y="58550"/>
                </a:lnTo>
                <a:lnTo>
                  <a:pt x="69970" y="58540"/>
                </a:lnTo>
                <a:lnTo>
                  <a:pt x="69980" y="58540"/>
                </a:lnTo>
                <a:lnTo>
                  <a:pt x="69990" y="58540"/>
                </a:lnTo>
                <a:lnTo>
                  <a:pt x="70000" y="58540"/>
                </a:lnTo>
                <a:lnTo>
                  <a:pt x="70010" y="58540"/>
                </a:lnTo>
                <a:lnTo>
                  <a:pt x="70020" y="58540"/>
                </a:lnTo>
                <a:lnTo>
                  <a:pt x="70030" y="58540"/>
                </a:lnTo>
                <a:lnTo>
                  <a:pt x="70040" y="58540"/>
                </a:lnTo>
                <a:lnTo>
                  <a:pt x="70050" y="58540"/>
                </a:lnTo>
                <a:lnTo>
                  <a:pt x="70060" y="58540"/>
                </a:lnTo>
                <a:lnTo>
                  <a:pt x="70060" y="58550"/>
                </a:lnTo>
                <a:lnTo>
                  <a:pt x="70060" y="58560"/>
                </a:lnTo>
                <a:lnTo>
                  <a:pt x="70060" y="58570"/>
                </a:lnTo>
                <a:lnTo>
                  <a:pt x="70060" y="58580"/>
                </a:lnTo>
                <a:lnTo>
                  <a:pt x="70070" y="58590"/>
                </a:lnTo>
                <a:lnTo>
                  <a:pt x="70080" y="58590"/>
                </a:lnTo>
                <a:lnTo>
                  <a:pt x="70090" y="58590"/>
                </a:lnTo>
                <a:lnTo>
                  <a:pt x="70090" y="58600"/>
                </a:lnTo>
                <a:lnTo>
                  <a:pt x="70100" y="58600"/>
                </a:lnTo>
                <a:lnTo>
                  <a:pt x="70110" y="58600"/>
                </a:lnTo>
                <a:lnTo>
                  <a:pt x="70110" y="58590"/>
                </a:lnTo>
                <a:lnTo>
                  <a:pt x="70110" y="58580"/>
                </a:lnTo>
                <a:lnTo>
                  <a:pt x="70100" y="58580"/>
                </a:lnTo>
                <a:lnTo>
                  <a:pt x="70100" y="58570"/>
                </a:lnTo>
                <a:lnTo>
                  <a:pt x="70090" y="58570"/>
                </a:lnTo>
                <a:lnTo>
                  <a:pt x="70090" y="58560"/>
                </a:lnTo>
                <a:lnTo>
                  <a:pt x="70100" y="58550"/>
                </a:lnTo>
                <a:lnTo>
                  <a:pt x="70100" y="58540"/>
                </a:lnTo>
                <a:lnTo>
                  <a:pt x="70110" y="58540"/>
                </a:lnTo>
                <a:lnTo>
                  <a:pt x="70110" y="58530"/>
                </a:lnTo>
                <a:lnTo>
                  <a:pt x="70120" y="58540"/>
                </a:lnTo>
                <a:lnTo>
                  <a:pt x="70120" y="58550"/>
                </a:lnTo>
                <a:lnTo>
                  <a:pt x="70110" y="58550"/>
                </a:lnTo>
                <a:lnTo>
                  <a:pt x="70110" y="58560"/>
                </a:lnTo>
                <a:lnTo>
                  <a:pt x="70110" y="58570"/>
                </a:lnTo>
                <a:lnTo>
                  <a:pt x="70120" y="58570"/>
                </a:lnTo>
                <a:lnTo>
                  <a:pt x="70120" y="58580"/>
                </a:lnTo>
                <a:lnTo>
                  <a:pt x="70130" y="58580"/>
                </a:lnTo>
                <a:lnTo>
                  <a:pt x="70140" y="58580"/>
                </a:lnTo>
                <a:lnTo>
                  <a:pt x="70150" y="58580"/>
                </a:lnTo>
                <a:lnTo>
                  <a:pt x="70160" y="58580"/>
                </a:lnTo>
                <a:lnTo>
                  <a:pt x="70160" y="58570"/>
                </a:lnTo>
                <a:lnTo>
                  <a:pt x="70170" y="58570"/>
                </a:lnTo>
                <a:lnTo>
                  <a:pt x="70180" y="58580"/>
                </a:lnTo>
                <a:lnTo>
                  <a:pt x="70190" y="58590"/>
                </a:lnTo>
                <a:lnTo>
                  <a:pt x="70200" y="58590"/>
                </a:lnTo>
                <a:lnTo>
                  <a:pt x="70200" y="58600"/>
                </a:lnTo>
                <a:lnTo>
                  <a:pt x="70200" y="58610"/>
                </a:lnTo>
                <a:lnTo>
                  <a:pt x="70190" y="58610"/>
                </a:lnTo>
                <a:lnTo>
                  <a:pt x="70190" y="58620"/>
                </a:lnTo>
                <a:lnTo>
                  <a:pt x="70180" y="58620"/>
                </a:lnTo>
                <a:lnTo>
                  <a:pt x="70170" y="58620"/>
                </a:lnTo>
                <a:lnTo>
                  <a:pt x="70170" y="58630"/>
                </a:lnTo>
                <a:lnTo>
                  <a:pt x="70170" y="58640"/>
                </a:lnTo>
                <a:lnTo>
                  <a:pt x="70170" y="58650"/>
                </a:lnTo>
                <a:lnTo>
                  <a:pt x="70170" y="58660"/>
                </a:lnTo>
                <a:lnTo>
                  <a:pt x="70170" y="58670"/>
                </a:lnTo>
                <a:lnTo>
                  <a:pt x="70180" y="58670"/>
                </a:lnTo>
                <a:lnTo>
                  <a:pt x="70180" y="58680"/>
                </a:lnTo>
                <a:lnTo>
                  <a:pt x="70190" y="58680"/>
                </a:lnTo>
                <a:lnTo>
                  <a:pt x="70200" y="58670"/>
                </a:lnTo>
                <a:lnTo>
                  <a:pt x="70210" y="58660"/>
                </a:lnTo>
                <a:lnTo>
                  <a:pt x="70220" y="58650"/>
                </a:lnTo>
                <a:lnTo>
                  <a:pt x="70230" y="58640"/>
                </a:lnTo>
                <a:lnTo>
                  <a:pt x="70240" y="58640"/>
                </a:lnTo>
                <a:lnTo>
                  <a:pt x="70250" y="58630"/>
                </a:lnTo>
                <a:lnTo>
                  <a:pt x="70260" y="58630"/>
                </a:lnTo>
                <a:lnTo>
                  <a:pt x="70260" y="58640"/>
                </a:lnTo>
                <a:lnTo>
                  <a:pt x="70270" y="58640"/>
                </a:lnTo>
                <a:lnTo>
                  <a:pt x="70280" y="58640"/>
                </a:lnTo>
                <a:lnTo>
                  <a:pt x="70290" y="58650"/>
                </a:lnTo>
                <a:lnTo>
                  <a:pt x="70300" y="58650"/>
                </a:lnTo>
                <a:lnTo>
                  <a:pt x="70310" y="58660"/>
                </a:lnTo>
                <a:lnTo>
                  <a:pt x="70320" y="58660"/>
                </a:lnTo>
                <a:lnTo>
                  <a:pt x="70330" y="58660"/>
                </a:lnTo>
                <a:lnTo>
                  <a:pt x="70340" y="58660"/>
                </a:lnTo>
                <a:lnTo>
                  <a:pt x="70350" y="58660"/>
                </a:lnTo>
                <a:lnTo>
                  <a:pt x="70350" y="58650"/>
                </a:lnTo>
                <a:lnTo>
                  <a:pt x="70350" y="58640"/>
                </a:lnTo>
                <a:lnTo>
                  <a:pt x="70350" y="58630"/>
                </a:lnTo>
                <a:lnTo>
                  <a:pt x="70340" y="58620"/>
                </a:lnTo>
                <a:lnTo>
                  <a:pt x="70340" y="58610"/>
                </a:lnTo>
                <a:lnTo>
                  <a:pt x="70340" y="58600"/>
                </a:lnTo>
                <a:lnTo>
                  <a:pt x="70350" y="58610"/>
                </a:lnTo>
                <a:lnTo>
                  <a:pt x="70350" y="58600"/>
                </a:lnTo>
                <a:lnTo>
                  <a:pt x="70350" y="58610"/>
                </a:lnTo>
                <a:lnTo>
                  <a:pt x="70360" y="58610"/>
                </a:lnTo>
                <a:lnTo>
                  <a:pt x="70370" y="58610"/>
                </a:lnTo>
                <a:lnTo>
                  <a:pt x="70380" y="58610"/>
                </a:lnTo>
                <a:lnTo>
                  <a:pt x="70390" y="58610"/>
                </a:lnTo>
                <a:lnTo>
                  <a:pt x="70400" y="58610"/>
                </a:lnTo>
                <a:lnTo>
                  <a:pt x="70410" y="58610"/>
                </a:lnTo>
                <a:lnTo>
                  <a:pt x="70410" y="58620"/>
                </a:lnTo>
                <a:lnTo>
                  <a:pt x="70420" y="58620"/>
                </a:lnTo>
                <a:lnTo>
                  <a:pt x="70430" y="58620"/>
                </a:lnTo>
                <a:lnTo>
                  <a:pt x="70430" y="58610"/>
                </a:lnTo>
                <a:lnTo>
                  <a:pt x="70430" y="58600"/>
                </a:lnTo>
                <a:lnTo>
                  <a:pt x="70430" y="58590"/>
                </a:lnTo>
                <a:lnTo>
                  <a:pt x="70420" y="58590"/>
                </a:lnTo>
                <a:lnTo>
                  <a:pt x="70420" y="58580"/>
                </a:lnTo>
                <a:lnTo>
                  <a:pt x="70420" y="58570"/>
                </a:lnTo>
                <a:lnTo>
                  <a:pt x="70420" y="58560"/>
                </a:lnTo>
                <a:lnTo>
                  <a:pt x="70430" y="58550"/>
                </a:lnTo>
                <a:lnTo>
                  <a:pt x="70440" y="58550"/>
                </a:lnTo>
                <a:lnTo>
                  <a:pt x="70450" y="58550"/>
                </a:lnTo>
                <a:lnTo>
                  <a:pt x="70450" y="58540"/>
                </a:lnTo>
                <a:lnTo>
                  <a:pt x="70440" y="58540"/>
                </a:lnTo>
                <a:lnTo>
                  <a:pt x="70440" y="58530"/>
                </a:lnTo>
                <a:lnTo>
                  <a:pt x="70430" y="58530"/>
                </a:lnTo>
                <a:lnTo>
                  <a:pt x="70430" y="58520"/>
                </a:lnTo>
                <a:lnTo>
                  <a:pt x="70440" y="58510"/>
                </a:lnTo>
                <a:lnTo>
                  <a:pt x="70440" y="58500"/>
                </a:lnTo>
                <a:lnTo>
                  <a:pt x="70450" y="58500"/>
                </a:lnTo>
                <a:lnTo>
                  <a:pt x="70450" y="58510"/>
                </a:lnTo>
                <a:lnTo>
                  <a:pt x="70460" y="58510"/>
                </a:lnTo>
                <a:lnTo>
                  <a:pt x="70460" y="58520"/>
                </a:lnTo>
                <a:lnTo>
                  <a:pt x="70470" y="58520"/>
                </a:lnTo>
                <a:lnTo>
                  <a:pt x="70470" y="58530"/>
                </a:lnTo>
                <a:lnTo>
                  <a:pt x="70480" y="58530"/>
                </a:lnTo>
                <a:lnTo>
                  <a:pt x="70490" y="58530"/>
                </a:lnTo>
                <a:lnTo>
                  <a:pt x="70500" y="58530"/>
                </a:lnTo>
                <a:lnTo>
                  <a:pt x="70510" y="58530"/>
                </a:lnTo>
                <a:lnTo>
                  <a:pt x="70510" y="58520"/>
                </a:lnTo>
                <a:lnTo>
                  <a:pt x="70510" y="58510"/>
                </a:lnTo>
                <a:lnTo>
                  <a:pt x="70510" y="58500"/>
                </a:lnTo>
                <a:lnTo>
                  <a:pt x="70500" y="58500"/>
                </a:lnTo>
                <a:lnTo>
                  <a:pt x="70490" y="58500"/>
                </a:lnTo>
                <a:lnTo>
                  <a:pt x="70480" y="58500"/>
                </a:lnTo>
                <a:lnTo>
                  <a:pt x="70480" y="58490"/>
                </a:lnTo>
                <a:lnTo>
                  <a:pt x="70480" y="58480"/>
                </a:lnTo>
                <a:lnTo>
                  <a:pt x="70490" y="58480"/>
                </a:lnTo>
                <a:lnTo>
                  <a:pt x="70500" y="58480"/>
                </a:lnTo>
                <a:lnTo>
                  <a:pt x="70500" y="58470"/>
                </a:lnTo>
                <a:lnTo>
                  <a:pt x="70510" y="58470"/>
                </a:lnTo>
                <a:lnTo>
                  <a:pt x="70510" y="58460"/>
                </a:lnTo>
                <a:lnTo>
                  <a:pt x="70500" y="58460"/>
                </a:lnTo>
                <a:lnTo>
                  <a:pt x="70510" y="58460"/>
                </a:lnTo>
                <a:lnTo>
                  <a:pt x="70500" y="58450"/>
                </a:lnTo>
                <a:lnTo>
                  <a:pt x="70500" y="58440"/>
                </a:lnTo>
                <a:lnTo>
                  <a:pt x="70500" y="58430"/>
                </a:lnTo>
                <a:lnTo>
                  <a:pt x="70500" y="58420"/>
                </a:lnTo>
                <a:lnTo>
                  <a:pt x="70490" y="58420"/>
                </a:lnTo>
                <a:lnTo>
                  <a:pt x="70480" y="58420"/>
                </a:lnTo>
                <a:lnTo>
                  <a:pt x="70470" y="58410"/>
                </a:lnTo>
                <a:lnTo>
                  <a:pt x="70460" y="58410"/>
                </a:lnTo>
                <a:lnTo>
                  <a:pt x="70460" y="58400"/>
                </a:lnTo>
                <a:lnTo>
                  <a:pt x="70470" y="58400"/>
                </a:lnTo>
                <a:lnTo>
                  <a:pt x="70480" y="58400"/>
                </a:lnTo>
                <a:lnTo>
                  <a:pt x="70490" y="58400"/>
                </a:lnTo>
                <a:lnTo>
                  <a:pt x="70490" y="58390"/>
                </a:lnTo>
                <a:lnTo>
                  <a:pt x="70490" y="58380"/>
                </a:lnTo>
                <a:lnTo>
                  <a:pt x="70490" y="58370"/>
                </a:lnTo>
                <a:lnTo>
                  <a:pt x="70500" y="58370"/>
                </a:lnTo>
                <a:lnTo>
                  <a:pt x="70500" y="58360"/>
                </a:lnTo>
                <a:lnTo>
                  <a:pt x="70510" y="58360"/>
                </a:lnTo>
                <a:lnTo>
                  <a:pt x="70510" y="58370"/>
                </a:lnTo>
                <a:lnTo>
                  <a:pt x="70520" y="58370"/>
                </a:lnTo>
                <a:lnTo>
                  <a:pt x="70520" y="58380"/>
                </a:lnTo>
                <a:lnTo>
                  <a:pt x="70520" y="58390"/>
                </a:lnTo>
                <a:lnTo>
                  <a:pt x="70520" y="58400"/>
                </a:lnTo>
                <a:lnTo>
                  <a:pt x="70520" y="58410"/>
                </a:lnTo>
                <a:lnTo>
                  <a:pt x="70530" y="58410"/>
                </a:lnTo>
                <a:lnTo>
                  <a:pt x="70540" y="58410"/>
                </a:lnTo>
                <a:lnTo>
                  <a:pt x="70540" y="58400"/>
                </a:lnTo>
                <a:lnTo>
                  <a:pt x="70550" y="58390"/>
                </a:lnTo>
                <a:lnTo>
                  <a:pt x="70560" y="58390"/>
                </a:lnTo>
                <a:lnTo>
                  <a:pt x="70560" y="58380"/>
                </a:lnTo>
                <a:lnTo>
                  <a:pt x="70570" y="58380"/>
                </a:lnTo>
                <a:lnTo>
                  <a:pt x="70570" y="58370"/>
                </a:lnTo>
                <a:lnTo>
                  <a:pt x="70580" y="58370"/>
                </a:lnTo>
                <a:lnTo>
                  <a:pt x="70590" y="58360"/>
                </a:lnTo>
                <a:lnTo>
                  <a:pt x="70600" y="58350"/>
                </a:lnTo>
                <a:lnTo>
                  <a:pt x="70590" y="58350"/>
                </a:lnTo>
                <a:lnTo>
                  <a:pt x="70590" y="58340"/>
                </a:lnTo>
                <a:lnTo>
                  <a:pt x="70580" y="58340"/>
                </a:lnTo>
                <a:lnTo>
                  <a:pt x="70570" y="58330"/>
                </a:lnTo>
                <a:lnTo>
                  <a:pt x="70570" y="58320"/>
                </a:lnTo>
                <a:lnTo>
                  <a:pt x="70570" y="58310"/>
                </a:lnTo>
                <a:lnTo>
                  <a:pt x="70580" y="58310"/>
                </a:lnTo>
                <a:lnTo>
                  <a:pt x="70590" y="58310"/>
                </a:lnTo>
                <a:lnTo>
                  <a:pt x="70590" y="58300"/>
                </a:lnTo>
                <a:lnTo>
                  <a:pt x="70600" y="58300"/>
                </a:lnTo>
                <a:lnTo>
                  <a:pt x="70610" y="58300"/>
                </a:lnTo>
                <a:lnTo>
                  <a:pt x="70610" y="58290"/>
                </a:lnTo>
                <a:lnTo>
                  <a:pt x="70620" y="58290"/>
                </a:lnTo>
                <a:lnTo>
                  <a:pt x="70620" y="58280"/>
                </a:lnTo>
                <a:lnTo>
                  <a:pt x="70630" y="58280"/>
                </a:lnTo>
                <a:lnTo>
                  <a:pt x="70640" y="58280"/>
                </a:lnTo>
                <a:lnTo>
                  <a:pt x="70650" y="58270"/>
                </a:lnTo>
                <a:lnTo>
                  <a:pt x="70650" y="58260"/>
                </a:lnTo>
                <a:lnTo>
                  <a:pt x="70660" y="58260"/>
                </a:lnTo>
                <a:lnTo>
                  <a:pt x="70660" y="58250"/>
                </a:lnTo>
                <a:lnTo>
                  <a:pt x="70660" y="58240"/>
                </a:lnTo>
                <a:lnTo>
                  <a:pt x="70670" y="58240"/>
                </a:lnTo>
                <a:lnTo>
                  <a:pt x="70670" y="58230"/>
                </a:lnTo>
                <a:lnTo>
                  <a:pt x="70670" y="58240"/>
                </a:lnTo>
                <a:lnTo>
                  <a:pt x="70680" y="58240"/>
                </a:lnTo>
                <a:lnTo>
                  <a:pt x="70680" y="58250"/>
                </a:lnTo>
                <a:lnTo>
                  <a:pt x="70690" y="58250"/>
                </a:lnTo>
                <a:lnTo>
                  <a:pt x="70690" y="58260"/>
                </a:lnTo>
                <a:lnTo>
                  <a:pt x="70690" y="58250"/>
                </a:lnTo>
                <a:lnTo>
                  <a:pt x="70690" y="58240"/>
                </a:lnTo>
                <a:lnTo>
                  <a:pt x="70700" y="58240"/>
                </a:lnTo>
                <a:lnTo>
                  <a:pt x="70710" y="58240"/>
                </a:lnTo>
                <a:lnTo>
                  <a:pt x="70720" y="58240"/>
                </a:lnTo>
                <a:lnTo>
                  <a:pt x="70720" y="58250"/>
                </a:lnTo>
                <a:lnTo>
                  <a:pt x="70720" y="58240"/>
                </a:lnTo>
                <a:lnTo>
                  <a:pt x="70720" y="58230"/>
                </a:lnTo>
                <a:lnTo>
                  <a:pt x="70710" y="58230"/>
                </a:lnTo>
                <a:lnTo>
                  <a:pt x="70710" y="58220"/>
                </a:lnTo>
                <a:lnTo>
                  <a:pt x="70720" y="58220"/>
                </a:lnTo>
                <a:lnTo>
                  <a:pt x="70730" y="58220"/>
                </a:lnTo>
                <a:lnTo>
                  <a:pt x="70740" y="58220"/>
                </a:lnTo>
                <a:lnTo>
                  <a:pt x="70750" y="58220"/>
                </a:lnTo>
                <a:lnTo>
                  <a:pt x="70750" y="58210"/>
                </a:lnTo>
                <a:lnTo>
                  <a:pt x="70750" y="58200"/>
                </a:lnTo>
                <a:lnTo>
                  <a:pt x="70740" y="58200"/>
                </a:lnTo>
                <a:lnTo>
                  <a:pt x="70740" y="58190"/>
                </a:lnTo>
                <a:lnTo>
                  <a:pt x="70730" y="58190"/>
                </a:lnTo>
                <a:lnTo>
                  <a:pt x="70730" y="58180"/>
                </a:lnTo>
                <a:lnTo>
                  <a:pt x="70720" y="58180"/>
                </a:lnTo>
                <a:lnTo>
                  <a:pt x="70710" y="58180"/>
                </a:lnTo>
                <a:lnTo>
                  <a:pt x="70710" y="58190"/>
                </a:lnTo>
                <a:lnTo>
                  <a:pt x="70700" y="58190"/>
                </a:lnTo>
                <a:lnTo>
                  <a:pt x="70700" y="58180"/>
                </a:lnTo>
                <a:lnTo>
                  <a:pt x="70700" y="58170"/>
                </a:lnTo>
                <a:lnTo>
                  <a:pt x="70690" y="58160"/>
                </a:lnTo>
                <a:lnTo>
                  <a:pt x="70680" y="58150"/>
                </a:lnTo>
                <a:lnTo>
                  <a:pt x="70670" y="58150"/>
                </a:lnTo>
                <a:lnTo>
                  <a:pt x="70670" y="58140"/>
                </a:lnTo>
                <a:lnTo>
                  <a:pt x="70660" y="58140"/>
                </a:lnTo>
                <a:lnTo>
                  <a:pt x="70650" y="58140"/>
                </a:lnTo>
                <a:lnTo>
                  <a:pt x="70640" y="58140"/>
                </a:lnTo>
                <a:lnTo>
                  <a:pt x="70630" y="58140"/>
                </a:lnTo>
                <a:lnTo>
                  <a:pt x="70630" y="58130"/>
                </a:lnTo>
                <a:lnTo>
                  <a:pt x="70620" y="58130"/>
                </a:lnTo>
                <a:lnTo>
                  <a:pt x="70610" y="58130"/>
                </a:lnTo>
                <a:lnTo>
                  <a:pt x="70600" y="58120"/>
                </a:lnTo>
                <a:lnTo>
                  <a:pt x="70590" y="58120"/>
                </a:lnTo>
                <a:lnTo>
                  <a:pt x="70580" y="58120"/>
                </a:lnTo>
                <a:lnTo>
                  <a:pt x="70570" y="58120"/>
                </a:lnTo>
                <a:lnTo>
                  <a:pt x="70560" y="58120"/>
                </a:lnTo>
                <a:lnTo>
                  <a:pt x="70550" y="58120"/>
                </a:lnTo>
                <a:lnTo>
                  <a:pt x="70550" y="58110"/>
                </a:lnTo>
                <a:lnTo>
                  <a:pt x="70540" y="58110"/>
                </a:lnTo>
                <a:lnTo>
                  <a:pt x="70540" y="58120"/>
                </a:lnTo>
                <a:lnTo>
                  <a:pt x="70540" y="58130"/>
                </a:lnTo>
                <a:lnTo>
                  <a:pt x="70550" y="58140"/>
                </a:lnTo>
                <a:lnTo>
                  <a:pt x="70550" y="58150"/>
                </a:lnTo>
                <a:lnTo>
                  <a:pt x="70540" y="58150"/>
                </a:lnTo>
                <a:lnTo>
                  <a:pt x="70540" y="58140"/>
                </a:lnTo>
                <a:lnTo>
                  <a:pt x="70530" y="58140"/>
                </a:lnTo>
                <a:lnTo>
                  <a:pt x="70520" y="58140"/>
                </a:lnTo>
                <a:lnTo>
                  <a:pt x="70510" y="58140"/>
                </a:lnTo>
                <a:lnTo>
                  <a:pt x="70500" y="58140"/>
                </a:lnTo>
                <a:lnTo>
                  <a:pt x="70490" y="58140"/>
                </a:lnTo>
                <a:lnTo>
                  <a:pt x="70490" y="58130"/>
                </a:lnTo>
                <a:lnTo>
                  <a:pt x="70480" y="58130"/>
                </a:lnTo>
                <a:lnTo>
                  <a:pt x="70470" y="58130"/>
                </a:lnTo>
                <a:lnTo>
                  <a:pt x="70460" y="58130"/>
                </a:lnTo>
                <a:lnTo>
                  <a:pt x="70450" y="58130"/>
                </a:lnTo>
                <a:lnTo>
                  <a:pt x="70450" y="58120"/>
                </a:lnTo>
                <a:lnTo>
                  <a:pt x="70440" y="58120"/>
                </a:lnTo>
                <a:lnTo>
                  <a:pt x="70450" y="58120"/>
                </a:lnTo>
                <a:lnTo>
                  <a:pt x="70450" y="58110"/>
                </a:lnTo>
                <a:lnTo>
                  <a:pt x="70460" y="58110"/>
                </a:lnTo>
                <a:lnTo>
                  <a:pt x="70460" y="58100"/>
                </a:lnTo>
                <a:lnTo>
                  <a:pt x="70470" y="58100"/>
                </a:lnTo>
                <a:lnTo>
                  <a:pt x="70480" y="58100"/>
                </a:lnTo>
                <a:lnTo>
                  <a:pt x="70490" y="58090"/>
                </a:lnTo>
                <a:lnTo>
                  <a:pt x="70500" y="58090"/>
                </a:lnTo>
                <a:lnTo>
                  <a:pt x="70500" y="58080"/>
                </a:lnTo>
                <a:lnTo>
                  <a:pt x="70500" y="58070"/>
                </a:lnTo>
                <a:lnTo>
                  <a:pt x="70500" y="58060"/>
                </a:lnTo>
                <a:lnTo>
                  <a:pt x="70500" y="58050"/>
                </a:lnTo>
                <a:lnTo>
                  <a:pt x="70500" y="58040"/>
                </a:lnTo>
                <a:lnTo>
                  <a:pt x="70510" y="58040"/>
                </a:lnTo>
                <a:lnTo>
                  <a:pt x="70510" y="58030"/>
                </a:lnTo>
                <a:lnTo>
                  <a:pt x="70510" y="58020"/>
                </a:lnTo>
                <a:lnTo>
                  <a:pt x="70510" y="58010"/>
                </a:lnTo>
                <a:lnTo>
                  <a:pt x="70510" y="58000"/>
                </a:lnTo>
                <a:lnTo>
                  <a:pt x="70500" y="58000"/>
                </a:lnTo>
                <a:lnTo>
                  <a:pt x="70510" y="58000"/>
                </a:lnTo>
                <a:lnTo>
                  <a:pt x="70500" y="58000"/>
                </a:lnTo>
                <a:lnTo>
                  <a:pt x="70500" y="57990"/>
                </a:lnTo>
                <a:lnTo>
                  <a:pt x="70500" y="57980"/>
                </a:lnTo>
                <a:lnTo>
                  <a:pt x="70500" y="57970"/>
                </a:lnTo>
                <a:lnTo>
                  <a:pt x="70490" y="57970"/>
                </a:lnTo>
                <a:lnTo>
                  <a:pt x="70490" y="57960"/>
                </a:lnTo>
                <a:lnTo>
                  <a:pt x="70480" y="57960"/>
                </a:lnTo>
                <a:lnTo>
                  <a:pt x="70490" y="57950"/>
                </a:lnTo>
                <a:lnTo>
                  <a:pt x="70500" y="57950"/>
                </a:lnTo>
                <a:lnTo>
                  <a:pt x="70500" y="57940"/>
                </a:lnTo>
                <a:lnTo>
                  <a:pt x="70510" y="57940"/>
                </a:lnTo>
                <a:lnTo>
                  <a:pt x="70510" y="57930"/>
                </a:lnTo>
                <a:lnTo>
                  <a:pt x="70510" y="57920"/>
                </a:lnTo>
                <a:lnTo>
                  <a:pt x="70500" y="57920"/>
                </a:lnTo>
                <a:lnTo>
                  <a:pt x="70490" y="57910"/>
                </a:lnTo>
                <a:lnTo>
                  <a:pt x="70490" y="57900"/>
                </a:lnTo>
                <a:lnTo>
                  <a:pt x="70490" y="57890"/>
                </a:lnTo>
                <a:lnTo>
                  <a:pt x="70490" y="57880"/>
                </a:lnTo>
                <a:lnTo>
                  <a:pt x="70490" y="57870"/>
                </a:lnTo>
                <a:lnTo>
                  <a:pt x="70490" y="57860"/>
                </a:lnTo>
                <a:lnTo>
                  <a:pt x="70480" y="57850"/>
                </a:lnTo>
                <a:lnTo>
                  <a:pt x="70480" y="57840"/>
                </a:lnTo>
                <a:lnTo>
                  <a:pt x="70480" y="57830"/>
                </a:lnTo>
                <a:lnTo>
                  <a:pt x="70470" y="57830"/>
                </a:lnTo>
                <a:lnTo>
                  <a:pt x="70480" y="57830"/>
                </a:lnTo>
                <a:lnTo>
                  <a:pt x="70470" y="57830"/>
                </a:lnTo>
                <a:lnTo>
                  <a:pt x="70470" y="57820"/>
                </a:lnTo>
                <a:lnTo>
                  <a:pt x="70460" y="57820"/>
                </a:lnTo>
                <a:lnTo>
                  <a:pt x="70450" y="57820"/>
                </a:lnTo>
                <a:lnTo>
                  <a:pt x="70450" y="57830"/>
                </a:lnTo>
                <a:lnTo>
                  <a:pt x="70450" y="57820"/>
                </a:lnTo>
                <a:lnTo>
                  <a:pt x="70440" y="57820"/>
                </a:lnTo>
                <a:lnTo>
                  <a:pt x="70430" y="57820"/>
                </a:lnTo>
                <a:lnTo>
                  <a:pt x="70430" y="57810"/>
                </a:lnTo>
                <a:lnTo>
                  <a:pt x="70430" y="57800"/>
                </a:lnTo>
                <a:lnTo>
                  <a:pt x="70420" y="57800"/>
                </a:lnTo>
                <a:lnTo>
                  <a:pt x="70420" y="57790"/>
                </a:lnTo>
                <a:lnTo>
                  <a:pt x="70410" y="57790"/>
                </a:lnTo>
                <a:lnTo>
                  <a:pt x="70410" y="57780"/>
                </a:lnTo>
                <a:lnTo>
                  <a:pt x="70420" y="57780"/>
                </a:lnTo>
                <a:lnTo>
                  <a:pt x="70420" y="57770"/>
                </a:lnTo>
                <a:lnTo>
                  <a:pt x="70430" y="57770"/>
                </a:lnTo>
                <a:lnTo>
                  <a:pt x="70430" y="57760"/>
                </a:lnTo>
                <a:lnTo>
                  <a:pt x="70420" y="57760"/>
                </a:lnTo>
                <a:lnTo>
                  <a:pt x="70420" y="57750"/>
                </a:lnTo>
                <a:lnTo>
                  <a:pt x="70430" y="57750"/>
                </a:lnTo>
                <a:lnTo>
                  <a:pt x="70430" y="57740"/>
                </a:lnTo>
                <a:lnTo>
                  <a:pt x="70420" y="57740"/>
                </a:lnTo>
                <a:lnTo>
                  <a:pt x="70420" y="57730"/>
                </a:lnTo>
                <a:lnTo>
                  <a:pt x="70430" y="57720"/>
                </a:lnTo>
                <a:lnTo>
                  <a:pt x="70440" y="57720"/>
                </a:lnTo>
                <a:lnTo>
                  <a:pt x="70440" y="57710"/>
                </a:lnTo>
                <a:lnTo>
                  <a:pt x="70430" y="57700"/>
                </a:lnTo>
                <a:lnTo>
                  <a:pt x="70430" y="57690"/>
                </a:lnTo>
                <a:lnTo>
                  <a:pt x="70430" y="57680"/>
                </a:lnTo>
                <a:lnTo>
                  <a:pt x="70440" y="57680"/>
                </a:lnTo>
                <a:lnTo>
                  <a:pt x="70450" y="57680"/>
                </a:lnTo>
                <a:lnTo>
                  <a:pt x="70450" y="57670"/>
                </a:lnTo>
                <a:lnTo>
                  <a:pt x="70440" y="57670"/>
                </a:lnTo>
                <a:lnTo>
                  <a:pt x="70440" y="57660"/>
                </a:lnTo>
                <a:lnTo>
                  <a:pt x="70430" y="57650"/>
                </a:lnTo>
                <a:lnTo>
                  <a:pt x="70440" y="57640"/>
                </a:lnTo>
                <a:lnTo>
                  <a:pt x="70450" y="57640"/>
                </a:lnTo>
                <a:lnTo>
                  <a:pt x="70460" y="57640"/>
                </a:lnTo>
                <a:lnTo>
                  <a:pt x="70460" y="57630"/>
                </a:lnTo>
                <a:lnTo>
                  <a:pt x="70460" y="57620"/>
                </a:lnTo>
                <a:lnTo>
                  <a:pt x="70460" y="57610"/>
                </a:lnTo>
                <a:lnTo>
                  <a:pt x="70460" y="57600"/>
                </a:lnTo>
                <a:lnTo>
                  <a:pt x="70450" y="57600"/>
                </a:lnTo>
                <a:lnTo>
                  <a:pt x="70440" y="57600"/>
                </a:lnTo>
                <a:lnTo>
                  <a:pt x="70440" y="57590"/>
                </a:lnTo>
                <a:lnTo>
                  <a:pt x="70430" y="57590"/>
                </a:lnTo>
                <a:lnTo>
                  <a:pt x="70430" y="57600"/>
                </a:lnTo>
                <a:lnTo>
                  <a:pt x="70420" y="57600"/>
                </a:lnTo>
                <a:lnTo>
                  <a:pt x="70420" y="57590"/>
                </a:lnTo>
                <a:lnTo>
                  <a:pt x="70420" y="57580"/>
                </a:lnTo>
                <a:lnTo>
                  <a:pt x="70410" y="57570"/>
                </a:lnTo>
                <a:lnTo>
                  <a:pt x="70410" y="57560"/>
                </a:lnTo>
                <a:lnTo>
                  <a:pt x="70410" y="57550"/>
                </a:lnTo>
                <a:lnTo>
                  <a:pt x="70410" y="57560"/>
                </a:lnTo>
                <a:lnTo>
                  <a:pt x="70410" y="57570"/>
                </a:lnTo>
                <a:lnTo>
                  <a:pt x="70410" y="57580"/>
                </a:lnTo>
                <a:lnTo>
                  <a:pt x="70410" y="57590"/>
                </a:lnTo>
                <a:lnTo>
                  <a:pt x="70410" y="57600"/>
                </a:lnTo>
                <a:lnTo>
                  <a:pt x="70400" y="57600"/>
                </a:lnTo>
                <a:lnTo>
                  <a:pt x="70390" y="57600"/>
                </a:lnTo>
                <a:lnTo>
                  <a:pt x="70380" y="57600"/>
                </a:lnTo>
                <a:lnTo>
                  <a:pt x="70380" y="57590"/>
                </a:lnTo>
                <a:lnTo>
                  <a:pt x="70370" y="57590"/>
                </a:lnTo>
                <a:lnTo>
                  <a:pt x="70370" y="57580"/>
                </a:lnTo>
                <a:lnTo>
                  <a:pt x="70370" y="57570"/>
                </a:lnTo>
                <a:lnTo>
                  <a:pt x="70380" y="57570"/>
                </a:lnTo>
                <a:lnTo>
                  <a:pt x="70380" y="57560"/>
                </a:lnTo>
                <a:lnTo>
                  <a:pt x="70390" y="57560"/>
                </a:lnTo>
                <a:lnTo>
                  <a:pt x="70380" y="57560"/>
                </a:lnTo>
                <a:lnTo>
                  <a:pt x="70380" y="57550"/>
                </a:lnTo>
                <a:lnTo>
                  <a:pt x="70380" y="57540"/>
                </a:lnTo>
                <a:lnTo>
                  <a:pt x="70370" y="57530"/>
                </a:lnTo>
                <a:lnTo>
                  <a:pt x="70370" y="57520"/>
                </a:lnTo>
                <a:lnTo>
                  <a:pt x="70380" y="57520"/>
                </a:lnTo>
                <a:lnTo>
                  <a:pt x="70380" y="57510"/>
                </a:lnTo>
                <a:lnTo>
                  <a:pt x="70380" y="57500"/>
                </a:lnTo>
                <a:lnTo>
                  <a:pt x="70390" y="57490"/>
                </a:lnTo>
                <a:lnTo>
                  <a:pt x="70390" y="57480"/>
                </a:lnTo>
                <a:lnTo>
                  <a:pt x="70400" y="57480"/>
                </a:lnTo>
                <a:lnTo>
                  <a:pt x="70400" y="57470"/>
                </a:lnTo>
                <a:lnTo>
                  <a:pt x="70400" y="57460"/>
                </a:lnTo>
                <a:lnTo>
                  <a:pt x="70410" y="57460"/>
                </a:lnTo>
                <a:lnTo>
                  <a:pt x="70410" y="57450"/>
                </a:lnTo>
                <a:lnTo>
                  <a:pt x="70410" y="57440"/>
                </a:lnTo>
                <a:lnTo>
                  <a:pt x="70420" y="57440"/>
                </a:lnTo>
                <a:lnTo>
                  <a:pt x="70430" y="57440"/>
                </a:lnTo>
                <a:lnTo>
                  <a:pt x="70430" y="57450"/>
                </a:lnTo>
                <a:lnTo>
                  <a:pt x="70440" y="57450"/>
                </a:lnTo>
                <a:lnTo>
                  <a:pt x="70450" y="57440"/>
                </a:lnTo>
                <a:lnTo>
                  <a:pt x="70450" y="57430"/>
                </a:lnTo>
                <a:lnTo>
                  <a:pt x="70440" y="57430"/>
                </a:lnTo>
                <a:lnTo>
                  <a:pt x="70440" y="57420"/>
                </a:lnTo>
                <a:lnTo>
                  <a:pt x="70450" y="57420"/>
                </a:lnTo>
                <a:lnTo>
                  <a:pt x="70450" y="57410"/>
                </a:lnTo>
                <a:lnTo>
                  <a:pt x="70440" y="57400"/>
                </a:lnTo>
                <a:lnTo>
                  <a:pt x="70440" y="57390"/>
                </a:lnTo>
                <a:lnTo>
                  <a:pt x="70430" y="57390"/>
                </a:lnTo>
                <a:lnTo>
                  <a:pt x="70420" y="57380"/>
                </a:lnTo>
                <a:lnTo>
                  <a:pt x="70410" y="57380"/>
                </a:lnTo>
                <a:lnTo>
                  <a:pt x="70410" y="57370"/>
                </a:lnTo>
                <a:lnTo>
                  <a:pt x="70410" y="57360"/>
                </a:lnTo>
                <a:lnTo>
                  <a:pt x="70400" y="57360"/>
                </a:lnTo>
                <a:lnTo>
                  <a:pt x="70400" y="57350"/>
                </a:lnTo>
                <a:lnTo>
                  <a:pt x="70400" y="57340"/>
                </a:lnTo>
                <a:lnTo>
                  <a:pt x="70410" y="57340"/>
                </a:lnTo>
                <a:lnTo>
                  <a:pt x="70410" y="57330"/>
                </a:lnTo>
                <a:lnTo>
                  <a:pt x="70400" y="57330"/>
                </a:lnTo>
                <a:lnTo>
                  <a:pt x="70400" y="57320"/>
                </a:lnTo>
                <a:lnTo>
                  <a:pt x="70410" y="57320"/>
                </a:lnTo>
                <a:lnTo>
                  <a:pt x="70410" y="57310"/>
                </a:lnTo>
                <a:lnTo>
                  <a:pt x="70400" y="57310"/>
                </a:lnTo>
                <a:lnTo>
                  <a:pt x="70400" y="57300"/>
                </a:lnTo>
                <a:lnTo>
                  <a:pt x="70390" y="57300"/>
                </a:lnTo>
                <a:lnTo>
                  <a:pt x="70390" y="57290"/>
                </a:lnTo>
                <a:lnTo>
                  <a:pt x="70380" y="57290"/>
                </a:lnTo>
                <a:lnTo>
                  <a:pt x="70380" y="57280"/>
                </a:lnTo>
                <a:lnTo>
                  <a:pt x="70380" y="57270"/>
                </a:lnTo>
                <a:lnTo>
                  <a:pt x="70370" y="57270"/>
                </a:lnTo>
                <a:lnTo>
                  <a:pt x="70370" y="57260"/>
                </a:lnTo>
                <a:lnTo>
                  <a:pt x="70360" y="57260"/>
                </a:lnTo>
                <a:lnTo>
                  <a:pt x="70350" y="57250"/>
                </a:lnTo>
                <a:lnTo>
                  <a:pt x="70340" y="57250"/>
                </a:lnTo>
                <a:lnTo>
                  <a:pt x="70340" y="57240"/>
                </a:lnTo>
                <a:lnTo>
                  <a:pt x="70350" y="57230"/>
                </a:lnTo>
                <a:lnTo>
                  <a:pt x="70350" y="57220"/>
                </a:lnTo>
                <a:lnTo>
                  <a:pt x="70350" y="57210"/>
                </a:lnTo>
                <a:lnTo>
                  <a:pt x="70360" y="57210"/>
                </a:lnTo>
                <a:lnTo>
                  <a:pt x="70360" y="57200"/>
                </a:lnTo>
                <a:lnTo>
                  <a:pt x="70360" y="57190"/>
                </a:lnTo>
                <a:lnTo>
                  <a:pt x="70360" y="57180"/>
                </a:lnTo>
                <a:lnTo>
                  <a:pt x="70360" y="57170"/>
                </a:lnTo>
                <a:lnTo>
                  <a:pt x="70350" y="57170"/>
                </a:lnTo>
                <a:lnTo>
                  <a:pt x="70360" y="57170"/>
                </a:lnTo>
                <a:lnTo>
                  <a:pt x="70360" y="57160"/>
                </a:lnTo>
                <a:lnTo>
                  <a:pt x="70370" y="57160"/>
                </a:lnTo>
                <a:lnTo>
                  <a:pt x="70380" y="57160"/>
                </a:lnTo>
                <a:lnTo>
                  <a:pt x="70390" y="57160"/>
                </a:lnTo>
                <a:lnTo>
                  <a:pt x="70390" y="57150"/>
                </a:lnTo>
                <a:lnTo>
                  <a:pt x="70390" y="57140"/>
                </a:lnTo>
                <a:lnTo>
                  <a:pt x="70400" y="57140"/>
                </a:lnTo>
                <a:lnTo>
                  <a:pt x="70400" y="57130"/>
                </a:lnTo>
                <a:lnTo>
                  <a:pt x="70390" y="57130"/>
                </a:lnTo>
                <a:lnTo>
                  <a:pt x="70390" y="57120"/>
                </a:lnTo>
                <a:lnTo>
                  <a:pt x="70380" y="57120"/>
                </a:lnTo>
                <a:lnTo>
                  <a:pt x="70370" y="57120"/>
                </a:lnTo>
                <a:lnTo>
                  <a:pt x="70360" y="57120"/>
                </a:lnTo>
                <a:lnTo>
                  <a:pt x="70360" y="57110"/>
                </a:lnTo>
                <a:lnTo>
                  <a:pt x="70350" y="57110"/>
                </a:lnTo>
                <a:lnTo>
                  <a:pt x="70340" y="57110"/>
                </a:lnTo>
                <a:lnTo>
                  <a:pt x="70340" y="57100"/>
                </a:lnTo>
                <a:lnTo>
                  <a:pt x="70330" y="57100"/>
                </a:lnTo>
                <a:lnTo>
                  <a:pt x="70330" y="57090"/>
                </a:lnTo>
                <a:lnTo>
                  <a:pt x="70320" y="57080"/>
                </a:lnTo>
                <a:lnTo>
                  <a:pt x="70330" y="57080"/>
                </a:lnTo>
                <a:lnTo>
                  <a:pt x="70330" y="57070"/>
                </a:lnTo>
                <a:lnTo>
                  <a:pt x="70330" y="57060"/>
                </a:lnTo>
                <a:lnTo>
                  <a:pt x="70340" y="57060"/>
                </a:lnTo>
                <a:lnTo>
                  <a:pt x="70340" y="57050"/>
                </a:lnTo>
                <a:lnTo>
                  <a:pt x="70350" y="57050"/>
                </a:lnTo>
                <a:lnTo>
                  <a:pt x="70340" y="57050"/>
                </a:lnTo>
                <a:lnTo>
                  <a:pt x="70340" y="57040"/>
                </a:lnTo>
                <a:lnTo>
                  <a:pt x="70340" y="57030"/>
                </a:lnTo>
                <a:lnTo>
                  <a:pt x="70340" y="57020"/>
                </a:lnTo>
                <a:lnTo>
                  <a:pt x="70340" y="57030"/>
                </a:lnTo>
                <a:lnTo>
                  <a:pt x="70350" y="57030"/>
                </a:lnTo>
                <a:lnTo>
                  <a:pt x="70350" y="57020"/>
                </a:lnTo>
                <a:lnTo>
                  <a:pt x="70340" y="57020"/>
                </a:lnTo>
                <a:lnTo>
                  <a:pt x="70340" y="57010"/>
                </a:lnTo>
                <a:lnTo>
                  <a:pt x="70340" y="57000"/>
                </a:lnTo>
                <a:lnTo>
                  <a:pt x="70330" y="57000"/>
                </a:lnTo>
                <a:lnTo>
                  <a:pt x="70330" y="56990"/>
                </a:lnTo>
                <a:lnTo>
                  <a:pt x="70340" y="56990"/>
                </a:lnTo>
                <a:lnTo>
                  <a:pt x="70350" y="56990"/>
                </a:lnTo>
                <a:lnTo>
                  <a:pt x="70350" y="56980"/>
                </a:lnTo>
                <a:lnTo>
                  <a:pt x="70340" y="56980"/>
                </a:lnTo>
                <a:lnTo>
                  <a:pt x="70340" y="56970"/>
                </a:lnTo>
                <a:lnTo>
                  <a:pt x="70330" y="56970"/>
                </a:lnTo>
                <a:lnTo>
                  <a:pt x="70330" y="56980"/>
                </a:lnTo>
                <a:lnTo>
                  <a:pt x="70330" y="56990"/>
                </a:lnTo>
                <a:lnTo>
                  <a:pt x="70320" y="56990"/>
                </a:lnTo>
                <a:lnTo>
                  <a:pt x="70310" y="56990"/>
                </a:lnTo>
                <a:lnTo>
                  <a:pt x="70320" y="56990"/>
                </a:lnTo>
                <a:lnTo>
                  <a:pt x="70320" y="56980"/>
                </a:lnTo>
                <a:lnTo>
                  <a:pt x="70320" y="56970"/>
                </a:lnTo>
                <a:lnTo>
                  <a:pt x="70310" y="56970"/>
                </a:lnTo>
                <a:lnTo>
                  <a:pt x="70310" y="56960"/>
                </a:lnTo>
                <a:lnTo>
                  <a:pt x="70300" y="56960"/>
                </a:lnTo>
                <a:lnTo>
                  <a:pt x="70300" y="56950"/>
                </a:lnTo>
                <a:lnTo>
                  <a:pt x="70310" y="56950"/>
                </a:lnTo>
                <a:lnTo>
                  <a:pt x="70310" y="56960"/>
                </a:lnTo>
                <a:lnTo>
                  <a:pt x="70320" y="56960"/>
                </a:lnTo>
                <a:lnTo>
                  <a:pt x="70320" y="56950"/>
                </a:lnTo>
                <a:lnTo>
                  <a:pt x="70320" y="56940"/>
                </a:lnTo>
                <a:lnTo>
                  <a:pt x="70320" y="56930"/>
                </a:lnTo>
                <a:lnTo>
                  <a:pt x="70330" y="56930"/>
                </a:lnTo>
                <a:lnTo>
                  <a:pt x="70340" y="56930"/>
                </a:lnTo>
                <a:lnTo>
                  <a:pt x="70340" y="56920"/>
                </a:lnTo>
                <a:lnTo>
                  <a:pt x="70330" y="56910"/>
                </a:lnTo>
                <a:lnTo>
                  <a:pt x="70330" y="56900"/>
                </a:lnTo>
                <a:lnTo>
                  <a:pt x="70320" y="56900"/>
                </a:lnTo>
                <a:lnTo>
                  <a:pt x="70320" y="56890"/>
                </a:lnTo>
                <a:lnTo>
                  <a:pt x="70310" y="56890"/>
                </a:lnTo>
                <a:lnTo>
                  <a:pt x="70310" y="56880"/>
                </a:lnTo>
                <a:lnTo>
                  <a:pt x="70300" y="56880"/>
                </a:lnTo>
                <a:lnTo>
                  <a:pt x="70290" y="56880"/>
                </a:lnTo>
                <a:lnTo>
                  <a:pt x="70290" y="56870"/>
                </a:lnTo>
                <a:lnTo>
                  <a:pt x="70280" y="56870"/>
                </a:lnTo>
                <a:lnTo>
                  <a:pt x="70270" y="56860"/>
                </a:lnTo>
                <a:lnTo>
                  <a:pt x="70270" y="56850"/>
                </a:lnTo>
                <a:lnTo>
                  <a:pt x="70260" y="56850"/>
                </a:lnTo>
                <a:lnTo>
                  <a:pt x="70250" y="56850"/>
                </a:lnTo>
                <a:lnTo>
                  <a:pt x="70240" y="56850"/>
                </a:lnTo>
                <a:lnTo>
                  <a:pt x="70240" y="56840"/>
                </a:lnTo>
                <a:lnTo>
                  <a:pt x="70230" y="56840"/>
                </a:lnTo>
                <a:lnTo>
                  <a:pt x="70230" y="56850"/>
                </a:lnTo>
                <a:lnTo>
                  <a:pt x="70220" y="56850"/>
                </a:lnTo>
                <a:lnTo>
                  <a:pt x="70220" y="56840"/>
                </a:lnTo>
                <a:lnTo>
                  <a:pt x="70220" y="56830"/>
                </a:lnTo>
                <a:lnTo>
                  <a:pt x="70220" y="56820"/>
                </a:lnTo>
                <a:lnTo>
                  <a:pt x="70210" y="56820"/>
                </a:lnTo>
                <a:lnTo>
                  <a:pt x="70210" y="56810"/>
                </a:lnTo>
                <a:lnTo>
                  <a:pt x="70200" y="56810"/>
                </a:lnTo>
                <a:lnTo>
                  <a:pt x="70190" y="56810"/>
                </a:lnTo>
                <a:lnTo>
                  <a:pt x="70180" y="56810"/>
                </a:lnTo>
                <a:lnTo>
                  <a:pt x="70180" y="56800"/>
                </a:lnTo>
                <a:lnTo>
                  <a:pt x="70190" y="56800"/>
                </a:lnTo>
                <a:lnTo>
                  <a:pt x="70190" y="56790"/>
                </a:lnTo>
                <a:lnTo>
                  <a:pt x="70200" y="56790"/>
                </a:lnTo>
                <a:lnTo>
                  <a:pt x="70200" y="56780"/>
                </a:lnTo>
                <a:lnTo>
                  <a:pt x="70200" y="56790"/>
                </a:lnTo>
                <a:lnTo>
                  <a:pt x="70210" y="56790"/>
                </a:lnTo>
                <a:lnTo>
                  <a:pt x="70210" y="56780"/>
                </a:lnTo>
                <a:lnTo>
                  <a:pt x="70210" y="56770"/>
                </a:lnTo>
                <a:lnTo>
                  <a:pt x="70220" y="56770"/>
                </a:lnTo>
                <a:lnTo>
                  <a:pt x="70230" y="56770"/>
                </a:lnTo>
                <a:lnTo>
                  <a:pt x="70230" y="56760"/>
                </a:lnTo>
                <a:lnTo>
                  <a:pt x="70220" y="56760"/>
                </a:lnTo>
                <a:lnTo>
                  <a:pt x="70220" y="56750"/>
                </a:lnTo>
                <a:lnTo>
                  <a:pt x="70230" y="56750"/>
                </a:lnTo>
                <a:lnTo>
                  <a:pt x="70230" y="56740"/>
                </a:lnTo>
                <a:lnTo>
                  <a:pt x="70240" y="56740"/>
                </a:lnTo>
                <a:lnTo>
                  <a:pt x="70240" y="56730"/>
                </a:lnTo>
                <a:lnTo>
                  <a:pt x="70230" y="56730"/>
                </a:lnTo>
                <a:lnTo>
                  <a:pt x="70230" y="56720"/>
                </a:lnTo>
                <a:lnTo>
                  <a:pt x="70240" y="56710"/>
                </a:lnTo>
                <a:lnTo>
                  <a:pt x="70240" y="56700"/>
                </a:lnTo>
                <a:lnTo>
                  <a:pt x="70230" y="56700"/>
                </a:lnTo>
                <a:lnTo>
                  <a:pt x="70230" y="56690"/>
                </a:lnTo>
                <a:lnTo>
                  <a:pt x="70230" y="56680"/>
                </a:lnTo>
                <a:lnTo>
                  <a:pt x="70230" y="56670"/>
                </a:lnTo>
                <a:lnTo>
                  <a:pt x="70220" y="56670"/>
                </a:lnTo>
                <a:lnTo>
                  <a:pt x="70210" y="56680"/>
                </a:lnTo>
                <a:lnTo>
                  <a:pt x="70210" y="56670"/>
                </a:lnTo>
                <a:lnTo>
                  <a:pt x="70200" y="56670"/>
                </a:lnTo>
                <a:lnTo>
                  <a:pt x="70200" y="56660"/>
                </a:lnTo>
                <a:lnTo>
                  <a:pt x="70190" y="56660"/>
                </a:lnTo>
                <a:lnTo>
                  <a:pt x="70190" y="56650"/>
                </a:lnTo>
                <a:lnTo>
                  <a:pt x="70190" y="56640"/>
                </a:lnTo>
                <a:lnTo>
                  <a:pt x="70190" y="56650"/>
                </a:lnTo>
                <a:lnTo>
                  <a:pt x="70200" y="56650"/>
                </a:lnTo>
                <a:lnTo>
                  <a:pt x="70200" y="56640"/>
                </a:lnTo>
                <a:lnTo>
                  <a:pt x="70190" y="56640"/>
                </a:lnTo>
                <a:lnTo>
                  <a:pt x="70180" y="56640"/>
                </a:lnTo>
                <a:lnTo>
                  <a:pt x="70180" y="56630"/>
                </a:lnTo>
                <a:lnTo>
                  <a:pt x="70170" y="56630"/>
                </a:lnTo>
                <a:lnTo>
                  <a:pt x="70170" y="56620"/>
                </a:lnTo>
                <a:lnTo>
                  <a:pt x="70160" y="56620"/>
                </a:lnTo>
                <a:lnTo>
                  <a:pt x="70160" y="56610"/>
                </a:lnTo>
                <a:lnTo>
                  <a:pt x="70160" y="56600"/>
                </a:lnTo>
                <a:lnTo>
                  <a:pt x="70160" y="56610"/>
                </a:lnTo>
                <a:lnTo>
                  <a:pt x="70150" y="56610"/>
                </a:lnTo>
                <a:lnTo>
                  <a:pt x="70140" y="56610"/>
                </a:lnTo>
                <a:lnTo>
                  <a:pt x="70140" y="56600"/>
                </a:lnTo>
                <a:lnTo>
                  <a:pt x="70130" y="56590"/>
                </a:lnTo>
                <a:lnTo>
                  <a:pt x="70130" y="56580"/>
                </a:lnTo>
                <a:lnTo>
                  <a:pt x="70120" y="56580"/>
                </a:lnTo>
                <a:lnTo>
                  <a:pt x="70120" y="56570"/>
                </a:lnTo>
                <a:lnTo>
                  <a:pt x="70110" y="56560"/>
                </a:lnTo>
                <a:lnTo>
                  <a:pt x="70110" y="56550"/>
                </a:lnTo>
                <a:lnTo>
                  <a:pt x="70110" y="56540"/>
                </a:lnTo>
                <a:lnTo>
                  <a:pt x="70100" y="56540"/>
                </a:lnTo>
                <a:lnTo>
                  <a:pt x="70110" y="56540"/>
                </a:lnTo>
                <a:lnTo>
                  <a:pt x="70110" y="56530"/>
                </a:lnTo>
                <a:lnTo>
                  <a:pt x="70110" y="56520"/>
                </a:lnTo>
                <a:lnTo>
                  <a:pt x="70100" y="56520"/>
                </a:lnTo>
                <a:lnTo>
                  <a:pt x="70100" y="56510"/>
                </a:lnTo>
                <a:lnTo>
                  <a:pt x="70100" y="56500"/>
                </a:lnTo>
                <a:lnTo>
                  <a:pt x="70100" y="56490"/>
                </a:lnTo>
                <a:lnTo>
                  <a:pt x="70110" y="56490"/>
                </a:lnTo>
                <a:lnTo>
                  <a:pt x="70120" y="56500"/>
                </a:lnTo>
                <a:lnTo>
                  <a:pt x="70120" y="56490"/>
                </a:lnTo>
                <a:lnTo>
                  <a:pt x="70130" y="56490"/>
                </a:lnTo>
                <a:lnTo>
                  <a:pt x="70140" y="56490"/>
                </a:lnTo>
                <a:lnTo>
                  <a:pt x="70140" y="56480"/>
                </a:lnTo>
                <a:lnTo>
                  <a:pt x="70150" y="56480"/>
                </a:lnTo>
                <a:lnTo>
                  <a:pt x="70150" y="56470"/>
                </a:lnTo>
                <a:lnTo>
                  <a:pt x="70160" y="56470"/>
                </a:lnTo>
                <a:lnTo>
                  <a:pt x="70150" y="56460"/>
                </a:lnTo>
                <a:lnTo>
                  <a:pt x="70150" y="56470"/>
                </a:lnTo>
                <a:lnTo>
                  <a:pt x="70140" y="56470"/>
                </a:lnTo>
                <a:lnTo>
                  <a:pt x="70140" y="56460"/>
                </a:lnTo>
                <a:lnTo>
                  <a:pt x="70150" y="56450"/>
                </a:lnTo>
                <a:lnTo>
                  <a:pt x="70150" y="56440"/>
                </a:lnTo>
                <a:lnTo>
                  <a:pt x="70140" y="56440"/>
                </a:lnTo>
                <a:lnTo>
                  <a:pt x="70130" y="56440"/>
                </a:lnTo>
                <a:lnTo>
                  <a:pt x="70130" y="56430"/>
                </a:lnTo>
                <a:lnTo>
                  <a:pt x="70140" y="56430"/>
                </a:lnTo>
                <a:lnTo>
                  <a:pt x="70140" y="56420"/>
                </a:lnTo>
                <a:lnTo>
                  <a:pt x="70130" y="56420"/>
                </a:lnTo>
                <a:lnTo>
                  <a:pt x="70130" y="56410"/>
                </a:lnTo>
                <a:lnTo>
                  <a:pt x="70130" y="56400"/>
                </a:lnTo>
                <a:lnTo>
                  <a:pt x="70120" y="56400"/>
                </a:lnTo>
                <a:lnTo>
                  <a:pt x="70120" y="56390"/>
                </a:lnTo>
                <a:lnTo>
                  <a:pt x="70110" y="56390"/>
                </a:lnTo>
                <a:lnTo>
                  <a:pt x="70100" y="56390"/>
                </a:lnTo>
                <a:lnTo>
                  <a:pt x="70100" y="56380"/>
                </a:lnTo>
                <a:lnTo>
                  <a:pt x="70090" y="56380"/>
                </a:lnTo>
                <a:lnTo>
                  <a:pt x="70090" y="56370"/>
                </a:lnTo>
                <a:lnTo>
                  <a:pt x="70090" y="56360"/>
                </a:lnTo>
                <a:lnTo>
                  <a:pt x="70100" y="56360"/>
                </a:lnTo>
                <a:lnTo>
                  <a:pt x="70100" y="56350"/>
                </a:lnTo>
                <a:lnTo>
                  <a:pt x="70110" y="56350"/>
                </a:lnTo>
                <a:lnTo>
                  <a:pt x="70120" y="56350"/>
                </a:lnTo>
                <a:lnTo>
                  <a:pt x="70130" y="56350"/>
                </a:lnTo>
                <a:lnTo>
                  <a:pt x="70130" y="56340"/>
                </a:lnTo>
                <a:lnTo>
                  <a:pt x="70140" y="56340"/>
                </a:lnTo>
                <a:lnTo>
                  <a:pt x="70150" y="56330"/>
                </a:lnTo>
                <a:lnTo>
                  <a:pt x="70140" y="56320"/>
                </a:lnTo>
                <a:lnTo>
                  <a:pt x="70140" y="56310"/>
                </a:lnTo>
                <a:lnTo>
                  <a:pt x="70140" y="56300"/>
                </a:lnTo>
                <a:lnTo>
                  <a:pt x="70130" y="56300"/>
                </a:lnTo>
                <a:lnTo>
                  <a:pt x="70130" y="56290"/>
                </a:lnTo>
                <a:lnTo>
                  <a:pt x="70120" y="56290"/>
                </a:lnTo>
                <a:lnTo>
                  <a:pt x="70120" y="56280"/>
                </a:lnTo>
                <a:lnTo>
                  <a:pt x="70130" y="56280"/>
                </a:lnTo>
                <a:lnTo>
                  <a:pt x="70130" y="56270"/>
                </a:lnTo>
                <a:lnTo>
                  <a:pt x="70120" y="56270"/>
                </a:lnTo>
                <a:lnTo>
                  <a:pt x="70130" y="56270"/>
                </a:lnTo>
                <a:lnTo>
                  <a:pt x="70130" y="56260"/>
                </a:lnTo>
                <a:lnTo>
                  <a:pt x="70140" y="56260"/>
                </a:lnTo>
                <a:lnTo>
                  <a:pt x="70140" y="56250"/>
                </a:lnTo>
                <a:lnTo>
                  <a:pt x="70130" y="56250"/>
                </a:lnTo>
                <a:lnTo>
                  <a:pt x="70140" y="56250"/>
                </a:lnTo>
                <a:lnTo>
                  <a:pt x="70140" y="56240"/>
                </a:lnTo>
                <a:lnTo>
                  <a:pt x="70140" y="56230"/>
                </a:lnTo>
                <a:lnTo>
                  <a:pt x="70140" y="56220"/>
                </a:lnTo>
                <a:lnTo>
                  <a:pt x="70130" y="56220"/>
                </a:lnTo>
                <a:lnTo>
                  <a:pt x="70130" y="56230"/>
                </a:lnTo>
                <a:lnTo>
                  <a:pt x="70120" y="56230"/>
                </a:lnTo>
                <a:lnTo>
                  <a:pt x="70120" y="56220"/>
                </a:lnTo>
                <a:lnTo>
                  <a:pt x="70130" y="56220"/>
                </a:lnTo>
                <a:lnTo>
                  <a:pt x="70130" y="56210"/>
                </a:lnTo>
                <a:lnTo>
                  <a:pt x="70140" y="56210"/>
                </a:lnTo>
                <a:lnTo>
                  <a:pt x="70130" y="56200"/>
                </a:lnTo>
                <a:lnTo>
                  <a:pt x="70120" y="56210"/>
                </a:lnTo>
                <a:lnTo>
                  <a:pt x="70120" y="56200"/>
                </a:lnTo>
                <a:lnTo>
                  <a:pt x="70110" y="56200"/>
                </a:lnTo>
                <a:lnTo>
                  <a:pt x="70110" y="56190"/>
                </a:lnTo>
                <a:lnTo>
                  <a:pt x="70100" y="56190"/>
                </a:lnTo>
                <a:lnTo>
                  <a:pt x="70090" y="56190"/>
                </a:lnTo>
                <a:lnTo>
                  <a:pt x="70090" y="56180"/>
                </a:lnTo>
                <a:lnTo>
                  <a:pt x="70100" y="56180"/>
                </a:lnTo>
                <a:lnTo>
                  <a:pt x="70100" y="56170"/>
                </a:lnTo>
                <a:lnTo>
                  <a:pt x="70090" y="56170"/>
                </a:lnTo>
                <a:lnTo>
                  <a:pt x="70080" y="56170"/>
                </a:lnTo>
                <a:lnTo>
                  <a:pt x="70070" y="56160"/>
                </a:lnTo>
                <a:lnTo>
                  <a:pt x="70070" y="56150"/>
                </a:lnTo>
                <a:lnTo>
                  <a:pt x="70060" y="56150"/>
                </a:lnTo>
                <a:lnTo>
                  <a:pt x="70060" y="56140"/>
                </a:lnTo>
                <a:lnTo>
                  <a:pt x="70050" y="56140"/>
                </a:lnTo>
                <a:lnTo>
                  <a:pt x="70050" y="56130"/>
                </a:lnTo>
                <a:lnTo>
                  <a:pt x="70040" y="56120"/>
                </a:lnTo>
                <a:lnTo>
                  <a:pt x="70040" y="56110"/>
                </a:lnTo>
                <a:lnTo>
                  <a:pt x="70050" y="56110"/>
                </a:lnTo>
                <a:lnTo>
                  <a:pt x="70050" y="56100"/>
                </a:lnTo>
                <a:lnTo>
                  <a:pt x="70050" y="56090"/>
                </a:lnTo>
                <a:lnTo>
                  <a:pt x="70050" y="56080"/>
                </a:lnTo>
                <a:lnTo>
                  <a:pt x="70040" y="56080"/>
                </a:lnTo>
                <a:lnTo>
                  <a:pt x="70040" y="56070"/>
                </a:lnTo>
                <a:lnTo>
                  <a:pt x="70040" y="56060"/>
                </a:lnTo>
                <a:lnTo>
                  <a:pt x="70040" y="56050"/>
                </a:lnTo>
                <a:lnTo>
                  <a:pt x="70050" y="56050"/>
                </a:lnTo>
                <a:lnTo>
                  <a:pt x="70040" y="56050"/>
                </a:lnTo>
                <a:lnTo>
                  <a:pt x="70040" y="56040"/>
                </a:lnTo>
                <a:lnTo>
                  <a:pt x="70040" y="56030"/>
                </a:lnTo>
                <a:lnTo>
                  <a:pt x="70040" y="56020"/>
                </a:lnTo>
                <a:lnTo>
                  <a:pt x="70050" y="56020"/>
                </a:lnTo>
                <a:lnTo>
                  <a:pt x="70050" y="56030"/>
                </a:lnTo>
                <a:lnTo>
                  <a:pt x="70050" y="56020"/>
                </a:lnTo>
                <a:lnTo>
                  <a:pt x="70060" y="56020"/>
                </a:lnTo>
                <a:lnTo>
                  <a:pt x="70050" y="56020"/>
                </a:lnTo>
                <a:lnTo>
                  <a:pt x="70050" y="56010"/>
                </a:lnTo>
                <a:lnTo>
                  <a:pt x="70040" y="56010"/>
                </a:lnTo>
                <a:lnTo>
                  <a:pt x="70040" y="56000"/>
                </a:lnTo>
                <a:lnTo>
                  <a:pt x="70040" y="55990"/>
                </a:lnTo>
                <a:lnTo>
                  <a:pt x="70040" y="55980"/>
                </a:lnTo>
                <a:lnTo>
                  <a:pt x="70030" y="55980"/>
                </a:lnTo>
                <a:lnTo>
                  <a:pt x="70030" y="55970"/>
                </a:lnTo>
                <a:lnTo>
                  <a:pt x="70020" y="55970"/>
                </a:lnTo>
                <a:lnTo>
                  <a:pt x="70030" y="55960"/>
                </a:lnTo>
                <a:lnTo>
                  <a:pt x="70030" y="55950"/>
                </a:lnTo>
                <a:lnTo>
                  <a:pt x="70030" y="55960"/>
                </a:lnTo>
                <a:lnTo>
                  <a:pt x="70020" y="55960"/>
                </a:lnTo>
                <a:lnTo>
                  <a:pt x="70010" y="55960"/>
                </a:lnTo>
                <a:lnTo>
                  <a:pt x="70010" y="55950"/>
                </a:lnTo>
                <a:lnTo>
                  <a:pt x="70010" y="55960"/>
                </a:lnTo>
                <a:lnTo>
                  <a:pt x="70000" y="55960"/>
                </a:lnTo>
                <a:lnTo>
                  <a:pt x="70000" y="55950"/>
                </a:lnTo>
                <a:lnTo>
                  <a:pt x="69990" y="55950"/>
                </a:lnTo>
                <a:lnTo>
                  <a:pt x="69990" y="55960"/>
                </a:lnTo>
                <a:lnTo>
                  <a:pt x="69980" y="55960"/>
                </a:lnTo>
                <a:lnTo>
                  <a:pt x="69980" y="55970"/>
                </a:lnTo>
                <a:lnTo>
                  <a:pt x="69990" y="55970"/>
                </a:lnTo>
                <a:lnTo>
                  <a:pt x="69990" y="55980"/>
                </a:lnTo>
                <a:lnTo>
                  <a:pt x="70000" y="55980"/>
                </a:lnTo>
                <a:lnTo>
                  <a:pt x="70000" y="55990"/>
                </a:lnTo>
                <a:lnTo>
                  <a:pt x="69990" y="55990"/>
                </a:lnTo>
                <a:lnTo>
                  <a:pt x="69990" y="56000"/>
                </a:lnTo>
                <a:lnTo>
                  <a:pt x="69980" y="56000"/>
                </a:lnTo>
                <a:lnTo>
                  <a:pt x="69980" y="56010"/>
                </a:lnTo>
                <a:lnTo>
                  <a:pt x="69980" y="56020"/>
                </a:lnTo>
                <a:lnTo>
                  <a:pt x="69970" y="56010"/>
                </a:lnTo>
                <a:lnTo>
                  <a:pt x="69980" y="56010"/>
                </a:lnTo>
                <a:lnTo>
                  <a:pt x="69980" y="56000"/>
                </a:lnTo>
                <a:lnTo>
                  <a:pt x="69970" y="56000"/>
                </a:lnTo>
                <a:lnTo>
                  <a:pt x="69970" y="55990"/>
                </a:lnTo>
                <a:lnTo>
                  <a:pt x="69960" y="55990"/>
                </a:lnTo>
                <a:lnTo>
                  <a:pt x="69950" y="55990"/>
                </a:lnTo>
                <a:lnTo>
                  <a:pt x="69950" y="55980"/>
                </a:lnTo>
                <a:lnTo>
                  <a:pt x="69940" y="55980"/>
                </a:lnTo>
                <a:lnTo>
                  <a:pt x="69940" y="55970"/>
                </a:lnTo>
                <a:lnTo>
                  <a:pt x="69940" y="55960"/>
                </a:lnTo>
                <a:lnTo>
                  <a:pt x="69930" y="55960"/>
                </a:lnTo>
                <a:lnTo>
                  <a:pt x="69930" y="55950"/>
                </a:lnTo>
                <a:lnTo>
                  <a:pt x="69930" y="55940"/>
                </a:lnTo>
                <a:lnTo>
                  <a:pt x="69940" y="55940"/>
                </a:lnTo>
                <a:lnTo>
                  <a:pt x="69950" y="55940"/>
                </a:lnTo>
                <a:lnTo>
                  <a:pt x="69950" y="55930"/>
                </a:lnTo>
                <a:lnTo>
                  <a:pt x="69960" y="55920"/>
                </a:lnTo>
                <a:lnTo>
                  <a:pt x="69960" y="55910"/>
                </a:lnTo>
                <a:lnTo>
                  <a:pt x="69970" y="55900"/>
                </a:lnTo>
                <a:lnTo>
                  <a:pt x="69980" y="55900"/>
                </a:lnTo>
                <a:lnTo>
                  <a:pt x="69980" y="55910"/>
                </a:lnTo>
                <a:lnTo>
                  <a:pt x="69980" y="55900"/>
                </a:lnTo>
                <a:lnTo>
                  <a:pt x="69990" y="55900"/>
                </a:lnTo>
                <a:lnTo>
                  <a:pt x="69980" y="55900"/>
                </a:lnTo>
                <a:lnTo>
                  <a:pt x="69980" y="55890"/>
                </a:lnTo>
                <a:lnTo>
                  <a:pt x="69970" y="55890"/>
                </a:lnTo>
                <a:lnTo>
                  <a:pt x="69970" y="55880"/>
                </a:lnTo>
                <a:lnTo>
                  <a:pt x="69970" y="55870"/>
                </a:lnTo>
                <a:lnTo>
                  <a:pt x="69970" y="55860"/>
                </a:lnTo>
                <a:lnTo>
                  <a:pt x="69970" y="55850"/>
                </a:lnTo>
                <a:lnTo>
                  <a:pt x="69980" y="55850"/>
                </a:lnTo>
                <a:lnTo>
                  <a:pt x="69970" y="55850"/>
                </a:lnTo>
                <a:lnTo>
                  <a:pt x="69970" y="55840"/>
                </a:lnTo>
                <a:lnTo>
                  <a:pt x="69970" y="55830"/>
                </a:lnTo>
                <a:lnTo>
                  <a:pt x="69960" y="55830"/>
                </a:lnTo>
                <a:lnTo>
                  <a:pt x="69960" y="55820"/>
                </a:lnTo>
                <a:lnTo>
                  <a:pt x="69970" y="55810"/>
                </a:lnTo>
                <a:lnTo>
                  <a:pt x="69970" y="55800"/>
                </a:lnTo>
                <a:lnTo>
                  <a:pt x="69980" y="55800"/>
                </a:lnTo>
                <a:lnTo>
                  <a:pt x="69970" y="55790"/>
                </a:lnTo>
                <a:lnTo>
                  <a:pt x="69960" y="55790"/>
                </a:lnTo>
                <a:lnTo>
                  <a:pt x="69960" y="55780"/>
                </a:lnTo>
                <a:lnTo>
                  <a:pt x="69960" y="55770"/>
                </a:lnTo>
                <a:lnTo>
                  <a:pt x="69960" y="55760"/>
                </a:lnTo>
                <a:lnTo>
                  <a:pt x="69950" y="55760"/>
                </a:lnTo>
                <a:lnTo>
                  <a:pt x="69950" y="55770"/>
                </a:lnTo>
                <a:lnTo>
                  <a:pt x="69940" y="55770"/>
                </a:lnTo>
                <a:lnTo>
                  <a:pt x="69940" y="55780"/>
                </a:lnTo>
                <a:lnTo>
                  <a:pt x="69930" y="55780"/>
                </a:lnTo>
                <a:lnTo>
                  <a:pt x="69930" y="55770"/>
                </a:lnTo>
                <a:lnTo>
                  <a:pt x="69920" y="55770"/>
                </a:lnTo>
                <a:lnTo>
                  <a:pt x="69910" y="55770"/>
                </a:lnTo>
                <a:lnTo>
                  <a:pt x="69920" y="55770"/>
                </a:lnTo>
                <a:lnTo>
                  <a:pt x="69920" y="55760"/>
                </a:lnTo>
                <a:lnTo>
                  <a:pt x="69910" y="55760"/>
                </a:lnTo>
                <a:lnTo>
                  <a:pt x="69910" y="55750"/>
                </a:lnTo>
                <a:lnTo>
                  <a:pt x="69920" y="55750"/>
                </a:lnTo>
                <a:lnTo>
                  <a:pt x="69920" y="55740"/>
                </a:lnTo>
                <a:lnTo>
                  <a:pt x="69930" y="55740"/>
                </a:lnTo>
                <a:lnTo>
                  <a:pt x="69930" y="55750"/>
                </a:lnTo>
                <a:lnTo>
                  <a:pt x="69940" y="55750"/>
                </a:lnTo>
                <a:lnTo>
                  <a:pt x="69940" y="55740"/>
                </a:lnTo>
                <a:lnTo>
                  <a:pt x="69930" y="55740"/>
                </a:lnTo>
                <a:lnTo>
                  <a:pt x="69930" y="55730"/>
                </a:lnTo>
                <a:lnTo>
                  <a:pt x="69930" y="55720"/>
                </a:lnTo>
                <a:lnTo>
                  <a:pt x="69930" y="55710"/>
                </a:lnTo>
                <a:lnTo>
                  <a:pt x="69940" y="55710"/>
                </a:lnTo>
                <a:lnTo>
                  <a:pt x="69950" y="55710"/>
                </a:lnTo>
                <a:lnTo>
                  <a:pt x="69950" y="55700"/>
                </a:lnTo>
                <a:lnTo>
                  <a:pt x="69940" y="55700"/>
                </a:lnTo>
                <a:lnTo>
                  <a:pt x="69940" y="55690"/>
                </a:lnTo>
                <a:lnTo>
                  <a:pt x="69930" y="55690"/>
                </a:lnTo>
                <a:lnTo>
                  <a:pt x="69920" y="55690"/>
                </a:lnTo>
                <a:lnTo>
                  <a:pt x="69920" y="55680"/>
                </a:lnTo>
                <a:lnTo>
                  <a:pt x="69920" y="55670"/>
                </a:lnTo>
                <a:lnTo>
                  <a:pt x="69930" y="55670"/>
                </a:lnTo>
                <a:lnTo>
                  <a:pt x="69920" y="55660"/>
                </a:lnTo>
                <a:lnTo>
                  <a:pt x="69930" y="55660"/>
                </a:lnTo>
                <a:lnTo>
                  <a:pt x="69930" y="55650"/>
                </a:lnTo>
                <a:lnTo>
                  <a:pt x="69940" y="55660"/>
                </a:lnTo>
                <a:lnTo>
                  <a:pt x="69940" y="55650"/>
                </a:lnTo>
                <a:lnTo>
                  <a:pt x="69930" y="55650"/>
                </a:lnTo>
                <a:lnTo>
                  <a:pt x="69930" y="55640"/>
                </a:lnTo>
                <a:lnTo>
                  <a:pt x="69930" y="55630"/>
                </a:lnTo>
                <a:lnTo>
                  <a:pt x="69930" y="55620"/>
                </a:lnTo>
                <a:lnTo>
                  <a:pt x="69940" y="55610"/>
                </a:lnTo>
                <a:lnTo>
                  <a:pt x="69930" y="55610"/>
                </a:lnTo>
                <a:lnTo>
                  <a:pt x="69930" y="55600"/>
                </a:lnTo>
                <a:lnTo>
                  <a:pt x="69930" y="55590"/>
                </a:lnTo>
                <a:lnTo>
                  <a:pt x="69930" y="55580"/>
                </a:lnTo>
                <a:lnTo>
                  <a:pt x="69940" y="55580"/>
                </a:lnTo>
                <a:lnTo>
                  <a:pt x="69940" y="55570"/>
                </a:lnTo>
                <a:lnTo>
                  <a:pt x="69940" y="55560"/>
                </a:lnTo>
                <a:lnTo>
                  <a:pt x="69930" y="55560"/>
                </a:lnTo>
                <a:lnTo>
                  <a:pt x="69930" y="55550"/>
                </a:lnTo>
                <a:lnTo>
                  <a:pt x="69920" y="55550"/>
                </a:lnTo>
                <a:lnTo>
                  <a:pt x="69920" y="55560"/>
                </a:lnTo>
                <a:lnTo>
                  <a:pt x="69910" y="55560"/>
                </a:lnTo>
                <a:lnTo>
                  <a:pt x="69920" y="55560"/>
                </a:lnTo>
                <a:lnTo>
                  <a:pt x="69910" y="55560"/>
                </a:lnTo>
                <a:lnTo>
                  <a:pt x="69910" y="55570"/>
                </a:lnTo>
                <a:lnTo>
                  <a:pt x="69900" y="55570"/>
                </a:lnTo>
                <a:lnTo>
                  <a:pt x="69900" y="55560"/>
                </a:lnTo>
                <a:lnTo>
                  <a:pt x="69900" y="55550"/>
                </a:lnTo>
                <a:lnTo>
                  <a:pt x="69890" y="55550"/>
                </a:lnTo>
                <a:lnTo>
                  <a:pt x="69890" y="55560"/>
                </a:lnTo>
                <a:lnTo>
                  <a:pt x="69880" y="55560"/>
                </a:lnTo>
                <a:lnTo>
                  <a:pt x="69880" y="55550"/>
                </a:lnTo>
                <a:lnTo>
                  <a:pt x="69870" y="55550"/>
                </a:lnTo>
                <a:lnTo>
                  <a:pt x="69860" y="55550"/>
                </a:lnTo>
                <a:lnTo>
                  <a:pt x="69860" y="55540"/>
                </a:lnTo>
                <a:lnTo>
                  <a:pt x="69850" y="55540"/>
                </a:lnTo>
                <a:lnTo>
                  <a:pt x="69850" y="55530"/>
                </a:lnTo>
                <a:lnTo>
                  <a:pt x="69840" y="55530"/>
                </a:lnTo>
                <a:lnTo>
                  <a:pt x="69840" y="55520"/>
                </a:lnTo>
                <a:lnTo>
                  <a:pt x="69830" y="55520"/>
                </a:lnTo>
                <a:lnTo>
                  <a:pt x="69830" y="55510"/>
                </a:lnTo>
                <a:lnTo>
                  <a:pt x="69830" y="55520"/>
                </a:lnTo>
                <a:lnTo>
                  <a:pt x="69820" y="55520"/>
                </a:lnTo>
                <a:lnTo>
                  <a:pt x="69820" y="55510"/>
                </a:lnTo>
                <a:lnTo>
                  <a:pt x="69810" y="55510"/>
                </a:lnTo>
                <a:lnTo>
                  <a:pt x="69810" y="55520"/>
                </a:lnTo>
                <a:lnTo>
                  <a:pt x="69820" y="55520"/>
                </a:lnTo>
                <a:lnTo>
                  <a:pt x="69820" y="55530"/>
                </a:lnTo>
                <a:lnTo>
                  <a:pt x="69820" y="55520"/>
                </a:lnTo>
                <a:lnTo>
                  <a:pt x="69810" y="55520"/>
                </a:lnTo>
                <a:lnTo>
                  <a:pt x="69810" y="55530"/>
                </a:lnTo>
                <a:lnTo>
                  <a:pt x="69800" y="55530"/>
                </a:lnTo>
                <a:lnTo>
                  <a:pt x="69790" y="55530"/>
                </a:lnTo>
                <a:lnTo>
                  <a:pt x="69790" y="55520"/>
                </a:lnTo>
                <a:lnTo>
                  <a:pt x="69790" y="55510"/>
                </a:lnTo>
                <a:lnTo>
                  <a:pt x="69780" y="55510"/>
                </a:lnTo>
                <a:lnTo>
                  <a:pt x="69780" y="55520"/>
                </a:lnTo>
                <a:lnTo>
                  <a:pt x="69770" y="55520"/>
                </a:lnTo>
                <a:lnTo>
                  <a:pt x="69770" y="55510"/>
                </a:lnTo>
                <a:lnTo>
                  <a:pt x="69780" y="55510"/>
                </a:lnTo>
                <a:lnTo>
                  <a:pt x="69770" y="55510"/>
                </a:lnTo>
                <a:lnTo>
                  <a:pt x="69780" y="55510"/>
                </a:lnTo>
                <a:lnTo>
                  <a:pt x="69780" y="55500"/>
                </a:lnTo>
                <a:lnTo>
                  <a:pt x="69790" y="55510"/>
                </a:lnTo>
                <a:lnTo>
                  <a:pt x="69790" y="55500"/>
                </a:lnTo>
                <a:lnTo>
                  <a:pt x="69780" y="55500"/>
                </a:lnTo>
                <a:lnTo>
                  <a:pt x="69770" y="55500"/>
                </a:lnTo>
                <a:lnTo>
                  <a:pt x="69770" y="55490"/>
                </a:lnTo>
                <a:lnTo>
                  <a:pt x="69760" y="55490"/>
                </a:lnTo>
                <a:lnTo>
                  <a:pt x="69750" y="55490"/>
                </a:lnTo>
                <a:lnTo>
                  <a:pt x="69760" y="55490"/>
                </a:lnTo>
                <a:lnTo>
                  <a:pt x="69760" y="55480"/>
                </a:lnTo>
                <a:lnTo>
                  <a:pt x="69750" y="55480"/>
                </a:lnTo>
                <a:lnTo>
                  <a:pt x="69760" y="55480"/>
                </a:lnTo>
                <a:lnTo>
                  <a:pt x="69760" y="55470"/>
                </a:lnTo>
                <a:lnTo>
                  <a:pt x="69760" y="55460"/>
                </a:lnTo>
                <a:lnTo>
                  <a:pt x="69750" y="55460"/>
                </a:lnTo>
                <a:lnTo>
                  <a:pt x="69750" y="55450"/>
                </a:lnTo>
                <a:lnTo>
                  <a:pt x="69740" y="55450"/>
                </a:lnTo>
                <a:lnTo>
                  <a:pt x="69730" y="55450"/>
                </a:lnTo>
                <a:lnTo>
                  <a:pt x="69720" y="55450"/>
                </a:lnTo>
                <a:lnTo>
                  <a:pt x="69730" y="55450"/>
                </a:lnTo>
                <a:lnTo>
                  <a:pt x="69730" y="55440"/>
                </a:lnTo>
                <a:lnTo>
                  <a:pt x="69730" y="55430"/>
                </a:lnTo>
                <a:lnTo>
                  <a:pt x="69740" y="55430"/>
                </a:lnTo>
                <a:lnTo>
                  <a:pt x="69730" y="55430"/>
                </a:lnTo>
                <a:lnTo>
                  <a:pt x="69730" y="55420"/>
                </a:lnTo>
                <a:lnTo>
                  <a:pt x="69740" y="55420"/>
                </a:lnTo>
                <a:lnTo>
                  <a:pt x="69740" y="55410"/>
                </a:lnTo>
                <a:lnTo>
                  <a:pt x="69740" y="55400"/>
                </a:lnTo>
                <a:lnTo>
                  <a:pt x="69740" y="55390"/>
                </a:lnTo>
                <a:lnTo>
                  <a:pt x="69740" y="55380"/>
                </a:lnTo>
                <a:lnTo>
                  <a:pt x="69740" y="55390"/>
                </a:lnTo>
                <a:lnTo>
                  <a:pt x="69730" y="55390"/>
                </a:lnTo>
                <a:lnTo>
                  <a:pt x="69720" y="55390"/>
                </a:lnTo>
                <a:lnTo>
                  <a:pt x="69720" y="55380"/>
                </a:lnTo>
                <a:lnTo>
                  <a:pt x="69710" y="55380"/>
                </a:lnTo>
                <a:lnTo>
                  <a:pt x="69710" y="55370"/>
                </a:lnTo>
                <a:lnTo>
                  <a:pt x="69710" y="55360"/>
                </a:lnTo>
                <a:lnTo>
                  <a:pt x="69700" y="55350"/>
                </a:lnTo>
                <a:lnTo>
                  <a:pt x="69700" y="55340"/>
                </a:lnTo>
                <a:lnTo>
                  <a:pt x="69710" y="55340"/>
                </a:lnTo>
                <a:lnTo>
                  <a:pt x="69710" y="55350"/>
                </a:lnTo>
                <a:lnTo>
                  <a:pt x="69710" y="55340"/>
                </a:lnTo>
                <a:lnTo>
                  <a:pt x="69720" y="55340"/>
                </a:lnTo>
                <a:lnTo>
                  <a:pt x="69730" y="55340"/>
                </a:lnTo>
                <a:lnTo>
                  <a:pt x="69730" y="55330"/>
                </a:lnTo>
                <a:lnTo>
                  <a:pt x="69740" y="55330"/>
                </a:lnTo>
                <a:lnTo>
                  <a:pt x="69730" y="55330"/>
                </a:lnTo>
                <a:lnTo>
                  <a:pt x="69730" y="55320"/>
                </a:lnTo>
                <a:lnTo>
                  <a:pt x="69720" y="55320"/>
                </a:lnTo>
                <a:lnTo>
                  <a:pt x="69730" y="55320"/>
                </a:lnTo>
                <a:lnTo>
                  <a:pt x="69730" y="55310"/>
                </a:lnTo>
                <a:lnTo>
                  <a:pt x="69730" y="55300"/>
                </a:lnTo>
                <a:lnTo>
                  <a:pt x="69720" y="55310"/>
                </a:lnTo>
                <a:lnTo>
                  <a:pt x="69720" y="55300"/>
                </a:lnTo>
                <a:lnTo>
                  <a:pt x="69710" y="55300"/>
                </a:lnTo>
                <a:lnTo>
                  <a:pt x="69720" y="55300"/>
                </a:lnTo>
                <a:lnTo>
                  <a:pt x="69720" y="55290"/>
                </a:lnTo>
                <a:lnTo>
                  <a:pt x="69720" y="55280"/>
                </a:lnTo>
                <a:lnTo>
                  <a:pt x="69720" y="55270"/>
                </a:lnTo>
                <a:lnTo>
                  <a:pt x="69730" y="55270"/>
                </a:lnTo>
                <a:lnTo>
                  <a:pt x="69730" y="55260"/>
                </a:lnTo>
                <a:lnTo>
                  <a:pt x="69730" y="55250"/>
                </a:lnTo>
                <a:lnTo>
                  <a:pt x="69720" y="55250"/>
                </a:lnTo>
                <a:lnTo>
                  <a:pt x="69720" y="55240"/>
                </a:lnTo>
                <a:lnTo>
                  <a:pt x="69710" y="55240"/>
                </a:lnTo>
                <a:lnTo>
                  <a:pt x="69710" y="55230"/>
                </a:lnTo>
                <a:lnTo>
                  <a:pt x="69720" y="55230"/>
                </a:lnTo>
                <a:lnTo>
                  <a:pt x="69730" y="55230"/>
                </a:lnTo>
                <a:lnTo>
                  <a:pt x="69730" y="55220"/>
                </a:lnTo>
                <a:lnTo>
                  <a:pt x="69740" y="55220"/>
                </a:lnTo>
                <a:lnTo>
                  <a:pt x="69750" y="55220"/>
                </a:lnTo>
                <a:lnTo>
                  <a:pt x="69750" y="55210"/>
                </a:lnTo>
                <a:lnTo>
                  <a:pt x="69750" y="55200"/>
                </a:lnTo>
                <a:lnTo>
                  <a:pt x="69750" y="55190"/>
                </a:lnTo>
                <a:lnTo>
                  <a:pt x="69750" y="55180"/>
                </a:lnTo>
                <a:lnTo>
                  <a:pt x="69750" y="55170"/>
                </a:lnTo>
                <a:lnTo>
                  <a:pt x="69750" y="55160"/>
                </a:lnTo>
                <a:lnTo>
                  <a:pt x="69760" y="55160"/>
                </a:lnTo>
                <a:lnTo>
                  <a:pt x="69750" y="55160"/>
                </a:lnTo>
                <a:lnTo>
                  <a:pt x="69740" y="55160"/>
                </a:lnTo>
                <a:lnTo>
                  <a:pt x="69740" y="55150"/>
                </a:lnTo>
                <a:lnTo>
                  <a:pt x="69740" y="55140"/>
                </a:lnTo>
                <a:lnTo>
                  <a:pt x="69740" y="55130"/>
                </a:lnTo>
                <a:lnTo>
                  <a:pt x="69740" y="55120"/>
                </a:lnTo>
                <a:lnTo>
                  <a:pt x="69750" y="55120"/>
                </a:lnTo>
                <a:lnTo>
                  <a:pt x="69740" y="55120"/>
                </a:lnTo>
                <a:lnTo>
                  <a:pt x="69740" y="55110"/>
                </a:lnTo>
                <a:lnTo>
                  <a:pt x="69730" y="55110"/>
                </a:lnTo>
                <a:lnTo>
                  <a:pt x="69730" y="55100"/>
                </a:lnTo>
                <a:lnTo>
                  <a:pt x="69740" y="55100"/>
                </a:lnTo>
                <a:lnTo>
                  <a:pt x="69740" y="55090"/>
                </a:lnTo>
                <a:lnTo>
                  <a:pt x="69740" y="55080"/>
                </a:lnTo>
                <a:lnTo>
                  <a:pt x="69740" y="55070"/>
                </a:lnTo>
                <a:lnTo>
                  <a:pt x="69740" y="55060"/>
                </a:lnTo>
                <a:lnTo>
                  <a:pt x="69750" y="55050"/>
                </a:lnTo>
                <a:lnTo>
                  <a:pt x="69760" y="55050"/>
                </a:lnTo>
                <a:lnTo>
                  <a:pt x="69770" y="55040"/>
                </a:lnTo>
                <a:lnTo>
                  <a:pt x="69760" y="55040"/>
                </a:lnTo>
                <a:lnTo>
                  <a:pt x="69770" y="55030"/>
                </a:lnTo>
                <a:lnTo>
                  <a:pt x="69780" y="55030"/>
                </a:lnTo>
                <a:lnTo>
                  <a:pt x="69770" y="55020"/>
                </a:lnTo>
                <a:lnTo>
                  <a:pt x="69770" y="55010"/>
                </a:lnTo>
                <a:lnTo>
                  <a:pt x="69760" y="55000"/>
                </a:lnTo>
                <a:lnTo>
                  <a:pt x="69760" y="54990"/>
                </a:lnTo>
                <a:lnTo>
                  <a:pt x="69770" y="54990"/>
                </a:lnTo>
                <a:lnTo>
                  <a:pt x="69770" y="54980"/>
                </a:lnTo>
                <a:lnTo>
                  <a:pt x="69770" y="54970"/>
                </a:lnTo>
                <a:lnTo>
                  <a:pt x="69770" y="54960"/>
                </a:lnTo>
                <a:lnTo>
                  <a:pt x="69780" y="54960"/>
                </a:lnTo>
                <a:lnTo>
                  <a:pt x="69780" y="54970"/>
                </a:lnTo>
                <a:lnTo>
                  <a:pt x="69790" y="54970"/>
                </a:lnTo>
                <a:lnTo>
                  <a:pt x="69800" y="54960"/>
                </a:lnTo>
                <a:lnTo>
                  <a:pt x="69800" y="54950"/>
                </a:lnTo>
                <a:lnTo>
                  <a:pt x="69810" y="54950"/>
                </a:lnTo>
                <a:lnTo>
                  <a:pt x="69810" y="54930"/>
                </a:lnTo>
                <a:lnTo>
                  <a:pt x="69820" y="54940"/>
                </a:lnTo>
                <a:lnTo>
                  <a:pt x="69830" y="54930"/>
                </a:lnTo>
                <a:lnTo>
                  <a:pt x="69840" y="54930"/>
                </a:lnTo>
                <a:lnTo>
                  <a:pt x="69840" y="54920"/>
                </a:lnTo>
                <a:lnTo>
                  <a:pt x="69850" y="54920"/>
                </a:lnTo>
                <a:lnTo>
                  <a:pt x="69860" y="54920"/>
                </a:lnTo>
                <a:lnTo>
                  <a:pt x="69860" y="54930"/>
                </a:lnTo>
                <a:lnTo>
                  <a:pt x="69870" y="54920"/>
                </a:lnTo>
                <a:lnTo>
                  <a:pt x="69860" y="54910"/>
                </a:lnTo>
                <a:lnTo>
                  <a:pt x="69860" y="54900"/>
                </a:lnTo>
                <a:lnTo>
                  <a:pt x="69870" y="54900"/>
                </a:lnTo>
                <a:lnTo>
                  <a:pt x="69870" y="54890"/>
                </a:lnTo>
                <a:lnTo>
                  <a:pt x="69880" y="54890"/>
                </a:lnTo>
                <a:lnTo>
                  <a:pt x="69880" y="54880"/>
                </a:lnTo>
                <a:lnTo>
                  <a:pt x="69890" y="54870"/>
                </a:lnTo>
                <a:lnTo>
                  <a:pt x="69890" y="54860"/>
                </a:lnTo>
                <a:lnTo>
                  <a:pt x="69890" y="54870"/>
                </a:lnTo>
                <a:lnTo>
                  <a:pt x="69910" y="54870"/>
                </a:lnTo>
                <a:lnTo>
                  <a:pt x="69920" y="54860"/>
                </a:lnTo>
                <a:lnTo>
                  <a:pt x="69930" y="54860"/>
                </a:lnTo>
                <a:lnTo>
                  <a:pt x="69940" y="54850"/>
                </a:lnTo>
                <a:lnTo>
                  <a:pt x="69950" y="54850"/>
                </a:lnTo>
                <a:lnTo>
                  <a:pt x="69960" y="54850"/>
                </a:lnTo>
                <a:lnTo>
                  <a:pt x="69970" y="54840"/>
                </a:lnTo>
                <a:lnTo>
                  <a:pt x="69970" y="54830"/>
                </a:lnTo>
                <a:lnTo>
                  <a:pt x="69980" y="54830"/>
                </a:lnTo>
                <a:lnTo>
                  <a:pt x="69980" y="54820"/>
                </a:lnTo>
                <a:lnTo>
                  <a:pt x="69990" y="54820"/>
                </a:lnTo>
                <a:lnTo>
                  <a:pt x="70000" y="54820"/>
                </a:lnTo>
                <a:lnTo>
                  <a:pt x="70000" y="54810"/>
                </a:lnTo>
                <a:lnTo>
                  <a:pt x="70010" y="54800"/>
                </a:lnTo>
                <a:lnTo>
                  <a:pt x="70010" y="54790"/>
                </a:lnTo>
                <a:lnTo>
                  <a:pt x="70010" y="54780"/>
                </a:lnTo>
                <a:lnTo>
                  <a:pt x="70020" y="54770"/>
                </a:lnTo>
                <a:lnTo>
                  <a:pt x="70020" y="54760"/>
                </a:lnTo>
                <a:lnTo>
                  <a:pt x="70020" y="54750"/>
                </a:lnTo>
                <a:lnTo>
                  <a:pt x="70030" y="54740"/>
                </a:lnTo>
                <a:lnTo>
                  <a:pt x="70050" y="54740"/>
                </a:lnTo>
                <a:lnTo>
                  <a:pt x="70060" y="54730"/>
                </a:lnTo>
                <a:lnTo>
                  <a:pt x="70070" y="54730"/>
                </a:lnTo>
                <a:lnTo>
                  <a:pt x="70070" y="54720"/>
                </a:lnTo>
                <a:lnTo>
                  <a:pt x="70080" y="54720"/>
                </a:lnTo>
                <a:lnTo>
                  <a:pt x="70090" y="54720"/>
                </a:lnTo>
                <a:lnTo>
                  <a:pt x="70100" y="54720"/>
                </a:lnTo>
                <a:lnTo>
                  <a:pt x="70110" y="54710"/>
                </a:lnTo>
                <a:lnTo>
                  <a:pt x="70110" y="54720"/>
                </a:lnTo>
                <a:lnTo>
                  <a:pt x="70120" y="54720"/>
                </a:lnTo>
                <a:lnTo>
                  <a:pt x="70130" y="54710"/>
                </a:lnTo>
                <a:lnTo>
                  <a:pt x="70140" y="54710"/>
                </a:lnTo>
                <a:lnTo>
                  <a:pt x="70140" y="54700"/>
                </a:lnTo>
                <a:lnTo>
                  <a:pt x="70150" y="54700"/>
                </a:lnTo>
                <a:lnTo>
                  <a:pt x="70160" y="54690"/>
                </a:lnTo>
                <a:lnTo>
                  <a:pt x="70160" y="54680"/>
                </a:lnTo>
                <a:lnTo>
                  <a:pt x="70160" y="54670"/>
                </a:lnTo>
                <a:lnTo>
                  <a:pt x="70160" y="54660"/>
                </a:lnTo>
                <a:lnTo>
                  <a:pt x="70170" y="54650"/>
                </a:lnTo>
                <a:lnTo>
                  <a:pt x="70170" y="54660"/>
                </a:lnTo>
                <a:lnTo>
                  <a:pt x="70170" y="54650"/>
                </a:lnTo>
                <a:lnTo>
                  <a:pt x="70180" y="54650"/>
                </a:lnTo>
                <a:lnTo>
                  <a:pt x="70190" y="54650"/>
                </a:lnTo>
                <a:lnTo>
                  <a:pt x="70190" y="54640"/>
                </a:lnTo>
                <a:lnTo>
                  <a:pt x="70200" y="54640"/>
                </a:lnTo>
                <a:lnTo>
                  <a:pt x="70210" y="54640"/>
                </a:lnTo>
                <a:lnTo>
                  <a:pt x="70230" y="54630"/>
                </a:lnTo>
                <a:lnTo>
                  <a:pt x="70240" y="54620"/>
                </a:lnTo>
                <a:lnTo>
                  <a:pt x="70250" y="54610"/>
                </a:lnTo>
                <a:lnTo>
                  <a:pt x="70270" y="54610"/>
                </a:lnTo>
                <a:lnTo>
                  <a:pt x="70280" y="54610"/>
                </a:lnTo>
                <a:lnTo>
                  <a:pt x="70300" y="54610"/>
                </a:lnTo>
                <a:lnTo>
                  <a:pt x="70310" y="54620"/>
                </a:lnTo>
                <a:lnTo>
                  <a:pt x="70320" y="54620"/>
                </a:lnTo>
                <a:lnTo>
                  <a:pt x="70320" y="54610"/>
                </a:lnTo>
                <a:lnTo>
                  <a:pt x="70330" y="54610"/>
                </a:lnTo>
                <a:lnTo>
                  <a:pt x="70340" y="54600"/>
                </a:lnTo>
                <a:lnTo>
                  <a:pt x="70350" y="54590"/>
                </a:lnTo>
                <a:lnTo>
                  <a:pt x="70340" y="54590"/>
                </a:lnTo>
                <a:lnTo>
                  <a:pt x="70350" y="54580"/>
                </a:lnTo>
                <a:lnTo>
                  <a:pt x="70350" y="54570"/>
                </a:lnTo>
                <a:lnTo>
                  <a:pt x="70360" y="54570"/>
                </a:lnTo>
                <a:lnTo>
                  <a:pt x="70360" y="54560"/>
                </a:lnTo>
                <a:lnTo>
                  <a:pt x="70370" y="54550"/>
                </a:lnTo>
                <a:lnTo>
                  <a:pt x="70360" y="54550"/>
                </a:lnTo>
                <a:lnTo>
                  <a:pt x="70370" y="54540"/>
                </a:lnTo>
                <a:lnTo>
                  <a:pt x="70360" y="54550"/>
                </a:lnTo>
                <a:lnTo>
                  <a:pt x="70360" y="54540"/>
                </a:lnTo>
                <a:lnTo>
                  <a:pt x="70350" y="54530"/>
                </a:lnTo>
                <a:lnTo>
                  <a:pt x="70360" y="54520"/>
                </a:lnTo>
                <a:lnTo>
                  <a:pt x="70350" y="54520"/>
                </a:lnTo>
                <a:lnTo>
                  <a:pt x="70350" y="54510"/>
                </a:lnTo>
                <a:lnTo>
                  <a:pt x="70360" y="54510"/>
                </a:lnTo>
                <a:lnTo>
                  <a:pt x="70350" y="54500"/>
                </a:lnTo>
                <a:lnTo>
                  <a:pt x="70360" y="54500"/>
                </a:lnTo>
                <a:lnTo>
                  <a:pt x="70360" y="54510"/>
                </a:lnTo>
                <a:lnTo>
                  <a:pt x="70370" y="54500"/>
                </a:lnTo>
                <a:lnTo>
                  <a:pt x="70360" y="54500"/>
                </a:lnTo>
                <a:lnTo>
                  <a:pt x="70370" y="54500"/>
                </a:lnTo>
                <a:lnTo>
                  <a:pt x="70370" y="54490"/>
                </a:lnTo>
                <a:lnTo>
                  <a:pt x="70380" y="54490"/>
                </a:lnTo>
                <a:lnTo>
                  <a:pt x="70380" y="54480"/>
                </a:lnTo>
                <a:lnTo>
                  <a:pt x="70370" y="54480"/>
                </a:lnTo>
                <a:lnTo>
                  <a:pt x="70380" y="54480"/>
                </a:lnTo>
                <a:lnTo>
                  <a:pt x="70380" y="54470"/>
                </a:lnTo>
                <a:lnTo>
                  <a:pt x="70390" y="54470"/>
                </a:lnTo>
                <a:lnTo>
                  <a:pt x="70390" y="54460"/>
                </a:lnTo>
                <a:lnTo>
                  <a:pt x="70390" y="54450"/>
                </a:lnTo>
                <a:lnTo>
                  <a:pt x="70390" y="54440"/>
                </a:lnTo>
                <a:lnTo>
                  <a:pt x="70400" y="54440"/>
                </a:lnTo>
                <a:lnTo>
                  <a:pt x="70400" y="54430"/>
                </a:lnTo>
                <a:lnTo>
                  <a:pt x="70420" y="54430"/>
                </a:lnTo>
                <a:lnTo>
                  <a:pt x="70420" y="54420"/>
                </a:lnTo>
                <a:lnTo>
                  <a:pt x="70430" y="54420"/>
                </a:lnTo>
                <a:lnTo>
                  <a:pt x="70440" y="54410"/>
                </a:lnTo>
                <a:lnTo>
                  <a:pt x="70440" y="54420"/>
                </a:lnTo>
                <a:lnTo>
                  <a:pt x="70450" y="54430"/>
                </a:lnTo>
                <a:lnTo>
                  <a:pt x="70460" y="54440"/>
                </a:lnTo>
                <a:lnTo>
                  <a:pt x="70470" y="54440"/>
                </a:lnTo>
                <a:lnTo>
                  <a:pt x="70460" y="54440"/>
                </a:lnTo>
                <a:lnTo>
                  <a:pt x="70470" y="54440"/>
                </a:lnTo>
                <a:lnTo>
                  <a:pt x="70480" y="54430"/>
                </a:lnTo>
                <a:lnTo>
                  <a:pt x="70490" y="54430"/>
                </a:lnTo>
                <a:lnTo>
                  <a:pt x="70480" y="54430"/>
                </a:lnTo>
                <a:lnTo>
                  <a:pt x="70490" y="54420"/>
                </a:lnTo>
                <a:lnTo>
                  <a:pt x="70500" y="54420"/>
                </a:lnTo>
                <a:lnTo>
                  <a:pt x="70500" y="54410"/>
                </a:lnTo>
                <a:lnTo>
                  <a:pt x="70510" y="54410"/>
                </a:lnTo>
                <a:lnTo>
                  <a:pt x="70510" y="54400"/>
                </a:lnTo>
                <a:lnTo>
                  <a:pt x="70500" y="54400"/>
                </a:lnTo>
                <a:lnTo>
                  <a:pt x="70510" y="54390"/>
                </a:lnTo>
                <a:lnTo>
                  <a:pt x="70500" y="54390"/>
                </a:lnTo>
                <a:lnTo>
                  <a:pt x="70500" y="54380"/>
                </a:lnTo>
                <a:lnTo>
                  <a:pt x="70500" y="54370"/>
                </a:lnTo>
                <a:lnTo>
                  <a:pt x="70510" y="54370"/>
                </a:lnTo>
                <a:lnTo>
                  <a:pt x="70510" y="54360"/>
                </a:lnTo>
                <a:lnTo>
                  <a:pt x="70510" y="54350"/>
                </a:lnTo>
                <a:lnTo>
                  <a:pt x="70520" y="54340"/>
                </a:lnTo>
                <a:lnTo>
                  <a:pt x="70520" y="54330"/>
                </a:lnTo>
                <a:lnTo>
                  <a:pt x="70530" y="54340"/>
                </a:lnTo>
                <a:lnTo>
                  <a:pt x="70540" y="54330"/>
                </a:lnTo>
                <a:lnTo>
                  <a:pt x="70550" y="54330"/>
                </a:lnTo>
                <a:lnTo>
                  <a:pt x="70560" y="54330"/>
                </a:lnTo>
                <a:lnTo>
                  <a:pt x="70570" y="54330"/>
                </a:lnTo>
                <a:lnTo>
                  <a:pt x="70580" y="54320"/>
                </a:lnTo>
                <a:lnTo>
                  <a:pt x="70590" y="54320"/>
                </a:lnTo>
                <a:lnTo>
                  <a:pt x="70600" y="54320"/>
                </a:lnTo>
                <a:lnTo>
                  <a:pt x="70610" y="54300"/>
                </a:lnTo>
                <a:lnTo>
                  <a:pt x="70600" y="54290"/>
                </a:lnTo>
                <a:lnTo>
                  <a:pt x="70610" y="54280"/>
                </a:lnTo>
                <a:lnTo>
                  <a:pt x="70610" y="54270"/>
                </a:lnTo>
                <a:lnTo>
                  <a:pt x="70610" y="54260"/>
                </a:lnTo>
                <a:lnTo>
                  <a:pt x="70600" y="54260"/>
                </a:lnTo>
                <a:lnTo>
                  <a:pt x="70610" y="54260"/>
                </a:lnTo>
                <a:lnTo>
                  <a:pt x="70610" y="54240"/>
                </a:lnTo>
                <a:lnTo>
                  <a:pt x="70610" y="54230"/>
                </a:lnTo>
                <a:lnTo>
                  <a:pt x="70610" y="54220"/>
                </a:lnTo>
                <a:lnTo>
                  <a:pt x="70610" y="54210"/>
                </a:lnTo>
                <a:lnTo>
                  <a:pt x="70620" y="54160"/>
                </a:lnTo>
                <a:lnTo>
                  <a:pt x="70610" y="54150"/>
                </a:lnTo>
                <a:lnTo>
                  <a:pt x="70620" y="54150"/>
                </a:lnTo>
                <a:lnTo>
                  <a:pt x="70630" y="54130"/>
                </a:lnTo>
                <a:lnTo>
                  <a:pt x="70650" y="54120"/>
                </a:lnTo>
                <a:lnTo>
                  <a:pt x="70650" y="54110"/>
                </a:lnTo>
                <a:lnTo>
                  <a:pt x="70680" y="54140"/>
                </a:lnTo>
                <a:lnTo>
                  <a:pt x="70690" y="54120"/>
                </a:lnTo>
                <a:lnTo>
                  <a:pt x="70700" y="54090"/>
                </a:lnTo>
                <a:lnTo>
                  <a:pt x="70700" y="54080"/>
                </a:lnTo>
                <a:lnTo>
                  <a:pt x="70710" y="54050"/>
                </a:lnTo>
                <a:lnTo>
                  <a:pt x="70710" y="54060"/>
                </a:lnTo>
                <a:lnTo>
                  <a:pt x="70750" y="54050"/>
                </a:lnTo>
                <a:lnTo>
                  <a:pt x="70780" y="54040"/>
                </a:lnTo>
                <a:lnTo>
                  <a:pt x="70780" y="54010"/>
                </a:lnTo>
                <a:lnTo>
                  <a:pt x="70780" y="53990"/>
                </a:lnTo>
                <a:lnTo>
                  <a:pt x="70780" y="53980"/>
                </a:lnTo>
                <a:lnTo>
                  <a:pt x="70770" y="53970"/>
                </a:lnTo>
                <a:lnTo>
                  <a:pt x="70780" y="53940"/>
                </a:lnTo>
                <a:lnTo>
                  <a:pt x="70780" y="53920"/>
                </a:lnTo>
                <a:lnTo>
                  <a:pt x="70770" y="53880"/>
                </a:lnTo>
                <a:lnTo>
                  <a:pt x="70760" y="53850"/>
                </a:lnTo>
                <a:lnTo>
                  <a:pt x="70760" y="53820"/>
                </a:lnTo>
                <a:lnTo>
                  <a:pt x="70760" y="53800"/>
                </a:lnTo>
                <a:lnTo>
                  <a:pt x="70770" y="53800"/>
                </a:lnTo>
                <a:lnTo>
                  <a:pt x="70770" y="53790"/>
                </a:lnTo>
                <a:lnTo>
                  <a:pt x="70790" y="53790"/>
                </a:lnTo>
                <a:lnTo>
                  <a:pt x="70840" y="53770"/>
                </a:lnTo>
                <a:lnTo>
                  <a:pt x="70840" y="53760"/>
                </a:lnTo>
                <a:lnTo>
                  <a:pt x="70840" y="53740"/>
                </a:lnTo>
                <a:lnTo>
                  <a:pt x="70830" y="53730"/>
                </a:lnTo>
                <a:lnTo>
                  <a:pt x="70830" y="53690"/>
                </a:lnTo>
                <a:lnTo>
                  <a:pt x="70830" y="53650"/>
                </a:lnTo>
                <a:lnTo>
                  <a:pt x="70820" y="53630"/>
                </a:lnTo>
                <a:lnTo>
                  <a:pt x="70820" y="53620"/>
                </a:lnTo>
                <a:lnTo>
                  <a:pt x="70830" y="53600"/>
                </a:lnTo>
                <a:lnTo>
                  <a:pt x="70840" y="53600"/>
                </a:lnTo>
                <a:lnTo>
                  <a:pt x="70850" y="53610"/>
                </a:lnTo>
                <a:lnTo>
                  <a:pt x="70850" y="53600"/>
                </a:lnTo>
                <a:lnTo>
                  <a:pt x="70880" y="53590"/>
                </a:lnTo>
                <a:lnTo>
                  <a:pt x="70880" y="53560"/>
                </a:lnTo>
                <a:lnTo>
                  <a:pt x="70880" y="53530"/>
                </a:lnTo>
                <a:lnTo>
                  <a:pt x="70930" y="53520"/>
                </a:lnTo>
                <a:lnTo>
                  <a:pt x="70960" y="53530"/>
                </a:lnTo>
                <a:lnTo>
                  <a:pt x="70960" y="53540"/>
                </a:lnTo>
                <a:lnTo>
                  <a:pt x="70970" y="53530"/>
                </a:lnTo>
                <a:lnTo>
                  <a:pt x="70980" y="53520"/>
                </a:lnTo>
                <a:lnTo>
                  <a:pt x="70990" y="53520"/>
                </a:lnTo>
                <a:lnTo>
                  <a:pt x="70990" y="53500"/>
                </a:lnTo>
                <a:lnTo>
                  <a:pt x="71000" y="53500"/>
                </a:lnTo>
                <a:lnTo>
                  <a:pt x="71010" y="53500"/>
                </a:lnTo>
                <a:lnTo>
                  <a:pt x="71020" y="53500"/>
                </a:lnTo>
                <a:lnTo>
                  <a:pt x="71020" y="53510"/>
                </a:lnTo>
                <a:lnTo>
                  <a:pt x="71030" y="53510"/>
                </a:lnTo>
                <a:lnTo>
                  <a:pt x="71040" y="53520"/>
                </a:lnTo>
                <a:lnTo>
                  <a:pt x="71050" y="53510"/>
                </a:lnTo>
                <a:lnTo>
                  <a:pt x="71070" y="53520"/>
                </a:lnTo>
                <a:lnTo>
                  <a:pt x="71090" y="53520"/>
                </a:lnTo>
                <a:lnTo>
                  <a:pt x="71090" y="53510"/>
                </a:lnTo>
                <a:lnTo>
                  <a:pt x="71110" y="53490"/>
                </a:lnTo>
                <a:lnTo>
                  <a:pt x="71130" y="53480"/>
                </a:lnTo>
                <a:lnTo>
                  <a:pt x="71140" y="53470"/>
                </a:lnTo>
                <a:lnTo>
                  <a:pt x="71140" y="53450"/>
                </a:lnTo>
                <a:lnTo>
                  <a:pt x="71160" y="53450"/>
                </a:lnTo>
                <a:lnTo>
                  <a:pt x="71170" y="53430"/>
                </a:lnTo>
                <a:lnTo>
                  <a:pt x="71190" y="53410"/>
                </a:lnTo>
                <a:lnTo>
                  <a:pt x="71200" y="53410"/>
                </a:lnTo>
                <a:lnTo>
                  <a:pt x="71220" y="53400"/>
                </a:lnTo>
                <a:lnTo>
                  <a:pt x="71230" y="53400"/>
                </a:lnTo>
                <a:lnTo>
                  <a:pt x="71240" y="53390"/>
                </a:lnTo>
                <a:lnTo>
                  <a:pt x="71250" y="53390"/>
                </a:lnTo>
                <a:lnTo>
                  <a:pt x="71260" y="53390"/>
                </a:lnTo>
                <a:lnTo>
                  <a:pt x="71270" y="53390"/>
                </a:lnTo>
                <a:lnTo>
                  <a:pt x="71270" y="53380"/>
                </a:lnTo>
                <a:lnTo>
                  <a:pt x="71270" y="53370"/>
                </a:lnTo>
                <a:lnTo>
                  <a:pt x="71270" y="53350"/>
                </a:lnTo>
                <a:lnTo>
                  <a:pt x="71280" y="53310"/>
                </a:lnTo>
                <a:lnTo>
                  <a:pt x="71290" y="53300"/>
                </a:lnTo>
                <a:lnTo>
                  <a:pt x="71310" y="53290"/>
                </a:lnTo>
                <a:lnTo>
                  <a:pt x="71310" y="53260"/>
                </a:lnTo>
                <a:lnTo>
                  <a:pt x="71340" y="53270"/>
                </a:lnTo>
                <a:lnTo>
                  <a:pt x="71350" y="53250"/>
                </a:lnTo>
                <a:lnTo>
                  <a:pt x="71360" y="53250"/>
                </a:lnTo>
                <a:lnTo>
                  <a:pt x="71360" y="53240"/>
                </a:lnTo>
                <a:lnTo>
                  <a:pt x="71370" y="53240"/>
                </a:lnTo>
                <a:lnTo>
                  <a:pt x="71390" y="53240"/>
                </a:lnTo>
                <a:lnTo>
                  <a:pt x="71400" y="53220"/>
                </a:lnTo>
                <a:lnTo>
                  <a:pt x="71410" y="53220"/>
                </a:lnTo>
                <a:lnTo>
                  <a:pt x="71420" y="53220"/>
                </a:lnTo>
                <a:lnTo>
                  <a:pt x="71430" y="53210"/>
                </a:lnTo>
                <a:lnTo>
                  <a:pt x="71440" y="53200"/>
                </a:lnTo>
                <a:lnTo>
                  <a:pt x="71460" y="53190"/>
                </a:lnTo>
                <a:lnTo>
                  <a:pt x="71460" y="53180"/>
                </a:lnTo>
                <a:lnTo>
                  <a:pt x="71470" y="53170"/>
                </a:lnTo>
                <a:lnTo>
                  <a:pt x="71480" y="53160"/>
                </a:lnTo>
                <a:lnTo>
                  <a:pt x="71480" y="53150"/>
                </a:lnTo>
                <a:lnTo>
                  <a:pt x="71480" y="53140"/>
                </a:lnTo>
                <a:lnTo>
                  <a:pt x="71470" y="53130"/>
                </a:lnTo>
                <a:lnTo>
                  <a:pt x="71470" y="53120"/>
                </a:lnTo>
                <a:lnTo>
                  <a:pt x="71470" y="53100"/>
                </a:lnTo>
                <a:lnTo>
                  <a:pt x="71480" y="53100"/>
                </a:lnTo>
                <a:lnTo>
                  <a:pt x="71490" y="53100"/>
                </a:lnTo>
                <a:lnTo>
                  <a:pt x="71500" y="53100"/>
                </a:lnTo>
                <a:lnTo>
                  <a:pt x="71510" y="53090"/>
                </a:lnTo>
                <a:lnTo>
                  <a:pt x="71520" y="53090"/>
                </a:lnTo>
                <a:lnTo>
                  <a:pt x="71530" y="53100"/>
                </a:lnTo>
                <a:lnTo>
                  <a:pt x="71540" y="53110"/>
                </a:lnTo>
                <a:lnTo>
                  <a:pt x="71550" y="53110"/>
                </a:lnTo>
                <a:lnTo>
                  <a:pt x="71560" y="53130"/>
                </a:lnTo>
                <a:lnTo>
                  <a:pt x="71570" y="53130"/>
                </a:lnTo>
                <a:lnTo>
                  <a:pt x="71580" y="53110"/>
                </a:lnTo>
                <a:lnTo>
                  <a:pt x="71580" y="53100"/>
                </a:lnTo>
                <a:lnTo>
                  <a:pt x="71590" y="53090"/>
                </a:lnTo>
                <a:lnTo>
                  <a:pt x="71600" y="53090"/>
                </a:lnTo>
                <a:lnTo>
                  <a:pt x="71600" y="53080"/>
                </a:lnTo>
                <a:lnTo>
                  <a:pt x="71610" y="53070"/>
                </a:lnTo>
                <a:lnTo>
                  <a:pt x="71620" y="53070"/>
                </a:lnTo>
                <a:lnTo>
                  <a:pt x="71630" y="53060"/>
                </a:lnTo>
                <a:lnTo>
                  <a:pt x="71630" y="53050"/>
                </a:lnTo>
                <a:lnTo>
                  <a:pt x="71630" y="53040"/>
                </a:lnTo>
                <a:lnTo>
                  <a:pt x="71630" y="53030"/>
                </a:lnTo>
                <a:lnTo>
                  <a:pt x="71640" y="53020"/>
                </a:lnTo>
                <a:lnTo>
                  <a:pt x="71640" y="53010"/>
                </a:lnTo>
                <a:lnTo>
                  <a:pt x="71630" y="53010"/>
                </a:lnTo>
                <a:lnTo>
                  <a:pt x="71630" y="52990"/>
                </a:lnTo>
                <a:lnTo>
                  <a:pt x="71640" y="52990"/>
                </a:lnTo>
                <a:lnTo>
                  <a:pt x="71650" y="52990"/>
                </a:lnTo>
                <a:lnTo>
                  <a:pt x="71680" y="53010"/>
                </a:lnTo>
                <a:lnTo>
                  <a:pt x="71680" y="53020"/>
                </a:lnTo>
                <a:lnTo>
                  <a:pt x="71700" y="53020"/>
                </a:lnTo>
                <a:lnTo>
                  <a:pt x="71710" y="53030"/>
                </a:lnTo>
                <a:lnTo>
                  <a:pt x="71720" y="53030"/>
                </a:lnTo>
                <a:lnTo>
                  <a:pt x="71730" y="53040"/>
                </a:lnTo>
                <a:lnTo>
                  <a:pt x="71740" y="53040"/>
                </a:lnTo>
                <a:lnTo>
                  <a:pt x="71750" y="53040"/>
                </a:lnTo>
                <a:lnTo>
                  <a:pt x="71760" y="53040"/>
                </a:lnTo>
                <a:lnTo>
                  <a:pt x="71770" y="53050"/>
                </a:lnTo>
                <a:lnTo>
                  <a:pt x="71780" y="53050"/>
                </a:lnTo>
                <a:lnTo>
                  <a:pt x="71790" y="53040"/>
                </a:lnTo>
                <a:lnTo>
                  <a:pt x="71810" y="53050"/>
                </a:lnTo>
                <a:lnTo>
                  <a:pt x="71820" y="53050"/>
                </a:lnTo>
                <a:lnTo>
                  <a:pt x="71830" y="53040"/>
                </a:lnTo>
                <a:lnTo>
                  <a:pt x="71840" y="53040"/>
                </a:lnTo>
                <a:lnTo>
                  <a:pt x="71850" y="53040"/>
                </a:lnTo>
                <a:lnTo>
                  <a:pt x="71850" y="53030"/>
                </a:lnTo>
                <a:lnTo>
                  <a:pt x="71860" y="53020"/>
                </a:lnTo>
                <a:lnTo>
                  <a:pt x="71870" y="53020"/>
                </a:lnTo>
                <a:lnTo>
                  <a:pt x="71870" y="53010"/>
                </a:lnTo>
                <a:lnTo>
                  <a:pt x="71880" y="53020"/>
                </a:lnTo>
                <a:lnTo>
                  <a:pt x="71890" y="53000"/>
                </a:lnTo>
                <a:lnTo>
                  <a:pt x="71900" y="53010"/>
                </a:lnTo>
                <a:lnTo>
                  <a:pt x="71910" y="53020"/>
                </a:lnTo>
                <a:lnTo>
                  <a:pt x="71920" y="53020"/>
                </a:lnTo>
                <a:lnTo>
                  <a:pt x="71930" y="53020"/>
                </a:lnTo>
                <a:lnTo>
                  <a:pt x="71940" y="53030"/>
                </a:lnTo>
                <a:lnTo>
                  <a:pt x="71940" y="53040"/>
                </a:lnTo>
                <a:lnTo>
                  <a:pt x="71950" y="53050"/>
                </a:lnTo>
                <a:lnTo>
                  <a:pt x="71960" y="53070"/>
                </a:lnTo>
                <a:lnTo>
                  <a:pt x="71960" y="53080"/>
                </a:lnTo>
                <a:lnTo>
                  <a:pt x="71970" y="53090"/>
                </a:lnTo>
                <a:lnTo>
                  <a:pt x="71990" y="53080"/>
                </a:lnTo>
                <a:lnTo>
                  <a:pt x="72000" y="53080"/>
                </a:lnTo>
                <a:lnTo>
                  <a:pt x="72010" y="53090"/>
                </a:lnTo>
                <a:lnTo>
                  <a:pt x="72030" y="53090"/>
                </a:lnTo>
                <a:lnTo>
                  <a:pt x="72040" y="53080"/>
                </a:lnTo>
                <a:lnTo>
                  <a:pt x="72050" y="53080"/>
                </a:lnTo>
                <a:lnTo>
                  <a:pt x="72060" y="53070"/>
                </a:lnTo>
                <a:lnTo>
                  <a:pt x="72070" y="53080"/>
                </a:lnTo>
                <a:lnTo>
                  <a:pt x="72090" y="53070"/>
                </a:lnTo>
                <a:lnTo>
                  <a:pt x="72100" y="53060"/>
                </a:lnTo>
                <a:lnTo>
                  <a:pt x="72110" y="53060"/>
                </a:lnTo>
                <a:lnTo>
                  <a:pt x="72120" y="53070"/>
                </a:lnTo>
                <a:lnTo>
                  <a:pt x="72110" y="53090"/>
                </a:lnTo>
                <a:lnTo>
                  <a:pt x="72130" y="53100"/>
                </a:lnTo>
                <a:lnTo>
                  <a:pt x="72140" y="53110"/>
                </a:lnTo>
                <a:lnTo>
                  <a:pt x="72160" y="53110"/>
                </a:lnTo>
                <a:lnTo>
                  <a:pt x="72170" y="53090"/>
                </a:lnTo>
                <a:lnTo>
                  <a:pt x="72200" y="53080"/>
                </a:lnTo>
                <a:lnTo>
                  <a:pt x="72200" y="53070"/>
                </a:lnTo>
                <a:lnTo>
                  <a:pt x="72210" y="53070"/>
                </a:lnTo>
                <a:lnTo>
                  <a:pt x="72220" y="53080"/>
                </a:lnTo>
                <a:lnTo>
                  <a:pt x="72230" y="53070"/>
                </a:lnTo>
                <a:lnTo>
                  <a:pt x="72240" y="53040"/>
                </a:lnTo>
                <a:lnTo>
                  <a:pt x="72220" y="53010"/>
                </a:lnTo>
                <a:lnTo>
                  <a:pt x="72230" y="52990"/>
                </a:lnTo>
                <a:lnTo>
                  <a:pt x="72220" y="52990"/>
                </a:lnTo>
                <a:lnTo>
                  <a:pt x="72220" y="52970"/>
                </a:lnTo>
                <a:lnTo>
                  <a:pt x="72210" y="52930"/>
                </a:lnTo>
                <a:lnTo>
                  <a:pt x="72190" y="52890"/>
                </a:lnTo>
                <a:lnTo>
                  <a:pt x="72200" y="52860"/>
                </a:lnTo>
                <a:lnTo>
                  <a:pt x="72200" y="52840"/>
                </a:lnTo>
                <a:lnTo>
                  <a:pt x="72200" y="52820"/>
                </a:lnTo>
                <a:lnTo>
                  <a:pt x="72180" y="52800"/>
                </a:lnTo>
                <a:lnTo>
                  <a:pt x="72170" y="52760"/>
                </a:lnTo>
                <a:lnTo>
                  <a:pt x="72170" y="52740"/>
                </a:lnTo>
                <a:lnTo>
                  <a:pt x="72160" y="52710"/>
                </a:lnTo>
                <a:lnTo>
                  <a:pt x="72170" y="52690"/>
                </a:lnTo>
                <a:lnTo>
                  <a:pt x="72170" y="52640"/>
                </a:lnTo>
                <a:lnTo>
                  <a:pt x="72150" y="52620"/>
                </a:lnTo>
                <a:lnTo>
                  <a:pt x="72150" y="52600"/>
                </a:lnTo>
                <a:lnTo>
                  <a:pt x="72160" y="52590"/>
                </a:lnTo>
                <a:lnTo>
                  <a:pt x="72210" y="52610"/>
                </a:lnTo>
                <a:lnTo>
                  <a:pt x="72260" y="52580"/>
                </a:lnTo>
                <a:lnTo>
                  <a:pt x="72270" y="52610"/>
                </a:lnTo>
                <a:lnTo>
                  <a:pt x="72300" y="52600"/>
                </a:lnTo>
                <a:lnTo>
                  <a:pt x="72300" y="52550"/>
                </a:lnTo>
                <a:lnTo>
                  <a:pt x="72320" y="52530"/>
                </a:lnTo>
                <a:lnTo>
                  <a:pt x="72360" y="52500"/>
                </a:lnTo>
                <a:lnTo>
                  <a:pt x="72380" y="52480"/>
                </a:lnTo>
                <a:lnTo>
                  <a:pt x="72400" y="52470"/>
                </a:lnTo>
                <a:lnTo>
                  <a:pt x="72420" y="52460"/>
                </a:lnTo>
                <a:lnTo>
                  <a:pt x="72430" y="52480"/>
                </a:lnTo>
                <a:lnTo>
                  <a:pt x="72450" y="52500"/>
                </a:lnTo>
                <a:lnTo>
                  <a:pt x="72450" y="52450"/>
                </a:lnTo>
                <a:lnTo>
                  <a:pt x="72440" y="52400"/>
                </a:lnTo>
                <a:lnTo>
                  <a:pt x="72490" y="52420"/>
                </a:lnTo>
                <a:lnTo>
                  <a:pt x="72540" y="52420"/>
                </a:lnTo>
                <a:lnTo>
                  <a:pt x="72550" y="52420"/>
                </a:lnTo>
                <a:lnTo>
                  <a:pt x="72570" y="52430"/>
                </a:lnTo>
                <a:lnTo>
                  <a:pt x="72570" y="52440"/>
                </a:lnTo>
                <a:lnTo>
                  <a:pt x="72590" y="52450"/>
                </a:lnTo>
                <a:lnTo>
                  <a:pt x="72600" y="52420"/>
                </a:lnTo>
                <a:lnTo>
                  <a:pt x="72600" y="52360"/>
                </a:lnTo>
                <a:lnTo>
                  <a:pt x="72610" y="52360"/>
                </a:lnTo>
                <a:lnTo>
                  <a:pt x="72600" y="52320"/>
                </a:lnTo>
                <a:lnTo>
                  <a:pt x="72590" y="52280"/>
                </a:lnTo>
                <a:lnTo>
                  <a:pt x="72600" y="52260"/>
                </a:lnTo>
                <a:lnTo>
                  <a:pt x="72620" y="52210"/>
                </a:lnTo>
                <a:lnTo>
                  <a:pt x="72640" y="52210"/>
                </a:lnTo>
                <a:lnTo>
                  <a:pt x="72640" y="52170"/>
                </a:lnTo>
                <a:lnTo>
                  <a:pt x="72620" y="52180"/>
                </a:lnTo>
                <a:lnTo>
                  <a:pt x="72600" y="52150"/>
                </a:lnTo>
                <a:lnTo>
                  <a:pt x="72590" y="52110"/>
                </a:lnTo>
                <a:lnTo>
                  <a:pt x="72610" y="52090"/>
                </a:lnTo>
                <a:lnTo>
                  <a:pt x="72610" y="52080"/>
                </a:lnTo>
                <a:lnTo>
                  <a:pt x="72610" y="52070"/>
                </a:lnTo>
                <a:lnTo>
                  <a:pt x="72620" y="52060"/>
                </a:lnTo>
                <a:lnTo>
                  <a:pt x="72620" y="52050"/>
                </a:lnTo>
                <a:lnTo>
                  <a:pt x="72600" y="52020"/>
                </a:lnTo>
                <a:lnTo>
                  <a:pt x="72580" y="51960"/>
                </a:lnTo>
                <a:lnTo>
                  <a:pt x="72580" y="51930"/>
                </a:lnTo>
                <a:lnTo>
                  <a:pt x="72570" y="51930"/>
                </a:lnTo>
                <a:lnTo>
                  <a:pt x="72530" y="51900"/>
                </a:lnTo>
                <a:lnTo>
                  <a:pt x="72550" y="51870"/>
                </a:lnTo>
                <a:lnTo>
                  <a:pt x="72530" y="51860"/>
                </a:lnTo>
                <a:lnTo>
                  <a:pt x="72510" y="51830"/>
                </a:lnTo>
                <a:lnTo>
                  <a:pt x="72530" y="51810"/>
                </a:lnTo>
                <a:lnTo>
                  <a:pt x="72470" y="51820"/>
                </a:lnTo>
                <a:lnTo>
                  <a:pt x="72460" y="51800"/>
                </a:lnTo>
                <a:lnTo>
                  <a:pt x="72440" y="51760"/>
                </a:lnTo>
                <a:lnTo>
                  <a:pt x="72420" y="51710"/>
                </a:lnTo>
                <a:lnTo>
                  <a:pt x="72420" y="51660"/>
                </a:lnTo>
                <a:lnTo>
                  <a:pt x="72440" y="51640"/>
                </a:lnTo>
                <a:lnTo>
                  <a:pt x="72450" y="51610"/>
                </a:lnTo>
                <a:lnTo>
                  <a:pt x="72490" y="51600"/>
                </a:lnTo>
                <a:lnTo>
                  <a:pt x="72520" y="51590"/>
                </a:lnTo>
                <a:lnTo>
                  <a:pt x="72530" y="51560"/>
                </a:lnTo>
                <a:lnTo>
                  <a:pt x="72510" y="51530"/>
                </a:lnTo>
                <a:lnTo>
                  <a:pt x="72510" y="51510"/>
                </a:lnTo>
                <a:lnTo>
                  <a:pt x="72500" y="51490"/>
                </a:lnTo>
                <a:lnTo>
                  <a:pt x="72480" y="51450"/>
                </a:lnTo>
                <a:lnTo>
                  <a:pt x="72470" y="51420"/>
                </a:lnTo>
                <a:lnTo>
                  <a:pt x="72460" y="51410"/>
                </a:lnTo>
                <a:lnTo>
                  <a:pt x="72470" y="51390"/>
                </a:lnTo>
                <a:lnTo>
                  <a:pt x="72440" y="51370"/>
                </a:lnTo>
                <a:lnTo>
                  <a:pt x="72420" y="51320"/>
                </a:lnTo>
                <a:lnTo>
                  <a:pt x="72430" y="51320"/>
                </a:lnTo>
                <a:lnTo>
                  <a:pt x="72450" y="51300"/>
                </a:lnTo>
                <a:lnTo>
                  <a:pt x="72450" y="51280"/>
                </a:lnTo>
                <a:lnTo>
                  <a:pt x="72440" y="51260"/>
                </a:lnTo>
                <a:lnTo>
                  <a:pt x="72440" y="51250"/>
                </a:lnTo>
                <a:lnTo>
                  <a:pt x="72420" y="51210"/>
                </a:lnTo>
                <a:lnTo>
                  <a:pt x="72430" y="51180"/>
                </a:lnTo>
                <a:lnTo>
                  <a:pt x="72460" y="51130"/>
                </a:lnTo>
                <a:lnTo>
                  <a:pt x="72440" y="51100"/>
                </a:lnTo>
                <a:lnTo>
                  <a:pt x="72430" y="51080"/>
                </a:lnTo>
                <a:lnTo>
                  <a:pt x="72440" y="51050"/>
                </a:lnTo>
                <a:lnTo>
                  <a:pt x="72450" y="51020"/>
                </a:lnTo>
                <a:lnTo>
                  <a:pt x="72430" y="50980"/>
                </a:lnTo>
                <a:lnTo>
                  <a:pt x="72410" y="50960"/>
                </a:lnTo>
                <a:lnTo>
                  <a:pt x="72400" y="50960"/>
                </a:lnTo>
                <a:lnTo>
                  <a:pt x="72400" y="50910"/>
                </a:lnTo>
                <a:lnTo>
                  <a:pt x="72410" y="50900"/>
                </a:lnTo>
                <a:lnTo>
                  <a:pt x="72410" y="50890"/>
                </a:lnTo>
                <a:lnTo>
                  <a:pt x="72420" y="50860"/>
                </a:lnTo>
                <a:lnTo>
                  <a:pt x="72400" y="50830"/>
                </a:lnTo>
                <a:lnTo>
                  <a:pt x="72390" y="50790"/>
                </a:lnTo>
                <a:lnTo>
                  <a:pt x="72410" y="50740"/>
                </a:lnTo>
                <a:lnTo>
                  <a:pt x="72390" y="50710"/>
                </a:lnTo>
                <a:lnTo>
                  <a:pt x="72380" y="50660"/>
                </a:lnTo>
                <a:lnTo>
                  <a:pt x="72360" y="50600"/>
                </a:lnTo>
                <a:lnTo>
                  <a:pt x="72370" y="50580"/>
                </a:lnTo>
                <a:lnTo>
                  <a:pt x="72360" y="50580"/>
                </a:lnTo>
                <a:lnTo>
                  <a:pt x="72380" y="50550"/>
                </a:lnTo>
                <a:lnTo>
                  <a:pt x="72370" y="50490"/>
                </a:lnTo>
                <a:lnTo>
                  <a:pt x="72390" y="50440"/>
                </a:lnTo>
                <a:lnTo>
                  <a:pt x="72360" y="50410"/>
                </a:lnTo>
                <a:lnTo>
                  <a:pt x="72350" y="50360"/>
                </a:lnTo>
                <a:lnTo>
                  <a:pt x="72350" y="50330"/>
                </a:lnTo>
                <a:lnTo>
                  <a:pt x="72340" y="50330"/>
                </a:lnTo>
                <a:lnTo>
                  <a:pt x="72320" y="50290"/>
                </a:lnTo>
                <a:lnTo>
                  <a:pt x="72310" y="50260"/>
                </a:lnTo>
                <a:lnTo>
                  <a:pt x="72280" y="50240"/>
                </a:lnTo>
                <a:lnTo>
                  <a:pt x="72300" y="50200"/>
                </a:lnTo>
                <a:lnTo>
                  <a:pt x="72290" y="50150"/>
                </a:lnTo>
                <a:lnTo>
                  <a:pt x="72260" y="50150"/>
                </a:lnTo>
                <a:lnTo>
                  <a:pt x="72250" y="50110"/>
                </a:lnTo>
                <a:lnTo>
                  <a:pt x="72220" y="50060"/>
                </a:lnTo>
                <a:lnTo>
                  <a:pt x="72260" y="50030"/>
                </a:lnTo>
                <a:lnTo>
                  <a:pt x="72290" y="50020"/>
                </a:lnTo>
                <a:lnTo>
                  <a:pt x="72280" y="50010"/>
                </a:lnTo>
                <a:lnTo>
                  <a:pt x="72270" y="50000"/>
                </a:lnTo>
                <a:lnTo>
                  <a:pt x="72270" y="49960"/>
                </a:lnTo>
                <a:lnTo>
                  <a:pt x="72260" y="49930"/>
                </a:lnTo>
                <a:lnTo>
                  <a:pt x="72270" y="49930"/>
                </a:lnTo>
                <a:lnTo>
                  <a:pt x="72280" y="49920"/>
                </a:lnTo>
                <a:lnTo>
                  <a:pt x="72280" y="49890"/>
                </a:lnTo>
                <a:lnTo>
                  <a:pt x="72270" y="49870"/>
                </a:lnTo>
                <a:lnTo>
                  <a:pt x="72260" y="49870"/>
                </a:lnTo>
                <a:lnTo>
                  <a:pt x="72260" y="49860"/>
                </a:lnTo>
                <a:lnTo>
                  <a:pt x="72270" y="49850"/>
                </a:lnTo>
                <a:lnTo>
                  <a:pt x="72260" y="49840"/>
                </a:lnTo>
                <a:lnTo>
                  <a:pt x="72250" y="49840"/>
                </a:lnTo>
                <a:lnTo>
                  <a:pt x="72240" y="49800"/>
                </a:lnTo>
                <a:lnTo>
                  <a:pt x="72220" y="49780"/>
                </a:lnTo>
                <a:lnTo>
                  <a:pt x="72200" y="49780"/>
                </a:lnTo>
                <a:lnTo>
                  <a:pt x="72190" y="49750"/>
                </a:lnTo>
                <a:lnTo>
                  <a:pt x="72210" y="49740"/>
                </a:lnTo>
                <a:lnTo>
                  <a:pt x="72200" y="49730"/>
                </a:lnTo>
                <a:lnTo>
                  <a:pt x="72200" y="49710"/>
                </a:lnTo>
                <a:lnTo>
                  <a:pt x="72180" y="49690"/>
                </a:lnTo>
                <a:lnTo>
                  <a:pt x="72200" y="49680"/>
                </a:lnTo>
                <a:lnTo>
                  <a:pt x="72200" y="49670"/>
                </a:lnTo>
                <a:lnTo>
                  <a:pt x="72190" y="49620"/>
                </a:lnTo>
                <a:lnTo>
                  <a:pt x="72200" y="49620"/>
                </a:lnTo>
                <a:lnTo>
                  <a:pt x="72200" y="49590"/>
                </a:lnTo>
                <a:lnTo>
                  <a:pt x="72200" y="49560"/>
                </a:lnTo>
                <a:lnTo>
                  <a:pt x="72210" y="49550"/>
                </a:lnTo>
                <a:lnTo>
                  <a:pt x="72220" y="49540"/>
                </a:lnTo>
                <a:lnTo>
                  <a:pt x="72210" y="49540"/>
                </a:lnTo>
                <a:lnTo>
                  <a:pt x="72200" y="49530"/>
                </a:lnTo>
                <a:lnTo>
                  <a:pt x="72190" y="49510"/>
                </a:lnTo>
                <a:lnTo>
                  <a:pt x="72170" y="49480"/>
                </a:lnTo>
                <a:lnTo>
                  <a:pt x="72180" y="49460"/>
                </a:lnTo>
                <a:lnTo>
                  <a:pt x="72190" y="49450"/>
                </a:lnTo>
                <a:lnTo>
                  <a:pt x="72180" y="49450"/>
                </a:lnTo>
                <a:lnTo>
                  <a:pt x="72160" y="49400"/>
                </a:lnTo>
                <a:lnTo>
                  <a:pt x="72150" y="49370"/>
                </a:lnTo>
                <a:lnTo>
                  <a:pt x="72150" y="49360"/>
                </a:lnTo>
                <a:lnTo>
                  <a:pt x="72140" y="49350"/>
                </a:lnTo>
                <a:lnTo>
                  <a:pt x="72130" y="49340"/>
                </a:lnTo>
                <a:lnTo>
                  <a:pt x="72110" y="49320"/>
                </a:lnTo>
                <a:lnTo>
                  <a:pt x="72110" y="49300"/>
                </a:lnTo>
                <a:lnTo>
                  <a:pt x="72120" y="49290"/>
                </a:lnTo>
                <a:lnTo>
                  <a:pt x="72140" y="49280"/>
                </a:lnTo>
                <a:lnTo>
                  <a:pt x="72140" y="49260"/>
                </a:lnTo>
                <a:lnTo>
                  <a:pt x="72150" y="49260"/>
                </a:lnTo>
                <a:lnTo>
                  <a:pt x="72180" y="49270"/>
                </a:lnTo>
                <a:lnTo>
                  <a:pt x="72200" y="49250"/>
                </a:lnTo>
                <a:lnTo>
                  <a:pt x="72200" y="49240"/>
                </a:lnTo>
                <a:lnTo>
                  <a:pt x="72190" y="49230"/>
                </a:lnTo>
                <a:lnTo>
                  <a:pt x="72200" y="49220"/>
                </a:lnTo>
                <a:lnTo>
                  <a:pt x="72210" y="49210"/>
                </a:lnTo>
                <a:lnTo>
                  <a:pt x="72200" y="49190"/>
                </a:lnTo>
                <a:lnTo>
                  <a:pt x="72210" y="49180"/>
                </a:lnTo>
                <a:lnTo>
                  <a:pt x="72220" y="49180"/>
                </a:lnTo>
                <a:lnTo>
                  <a:pt x="72240" y="49180"/>
                </a:lnTo>
                <a:lnTo>
                  <a:pt x="72260" y="49170"/>
                </a:lnTo>
                <a:lnTo>
                  <a:pt x="72270" y="49170"/>
                </a:lnTo>
                <a:lnTo>
                  <a:pt x="72270" y="49190"/>
                </a:lnTo>
                <a:lnTo>
                  <a:pt x="72300" y="49180"/>
                </a:lnTo>
                <a:lnTo>
                  <a:pt x="72340" y="49160"/>
                </a:lnTo>
                <a:lnTo>
                  <a:pt x="72360" y="49190"/>
                </a:lnTo>
                <a:lnTo>
                  <a:pt x="72410" y="49170"/>
                </a:lnTo>
                <a:lnTo>
                  <a:pt x="72430" y="49170"/>
                </a:lnTo>
                <a:lnTo>
                  <a:pt x="72430" y="49140"/>
                </a:lnTo>
                <a:lnTo>
                  <a:pt x="72430" y="49120"/>
                </a:lnTo>
                <a:lnTo>
                  <a:pt x="72420" y="49120"/>
                </a:lnTo>
                <a:lnTo>
                  <a:pt x="72380" y="49110"/>
                </a:lnTo>
                <a:lnTo>
                  <a:pt x="72370" y="49110"/>
                </a:lnTo>
                <a:lnTo>
                  <a:pt x="72360" y="49100"/>
                </a:lnTo>
                <a:lnTo>
                  <a:pt x="72340" y="49060"/>
                </a:lnTo>
                <a:lnTo>
                  <a:pt x="72340" y="49050"/>
                </a:lnTo>
                <a:lnTo>
                  <a:pt x="72350" y="49030"/>
                </a:lnTo>
                <a:lnTo>
                  <a:pt x="72360" y="49010"/>
                </a:lnTo>
                <a:lnTo>
                  <a:pt x="72340" y="49000"/>
                </a:lnTo>
                <a:lnTo>
                  <a:pt x="72320" y="48980"/>
                </a:lnTo>
                <a:lnTo>
                  <a:pt x="72320" y="48950"/>
                </a:lnTo>
                <a:lnTo>
                  <a:pt x="72330" y="48940"/>
                </a:lnTo>
                <a:lnTo>
                  <a:pt x="72330" y="48920"/>
                </a:lnTo>
                <a:lnTo>
                  <a:pt x="72320" y="48890"/>
                </a:lnTo>
                <a:lnTo>
                  <a:pt x="72300" y="48870"/>
                </a:lnTo>
                <a:lnTo>
                  <a:pt x="72310" y="48860"/>
                </a:lnTo>
                <a:lnTo>
                  <a:pt x="72320" y="48850"/>
                </a:lnTo>
                <a:lnTo>
                  <a:pt x="72330" y="48850"/>
                </a:lnTo>
                <a:lnTo>
                  <a:pt x="72350" y="48830"/>
                </a:lnTo>
                <a:lnTo>
                  <a:pt x="72360" y="48810"/>
                </a:lnTo>
                <a:lnTo>
                  <a:pt x="72380" y="48790"/>
                </a:lnTo>
                <a:lnTo>
                  <a:pt x="72390" y="48770"/>
                </a:lnTo>
                <a:lnTo>
                  <a:pt x="72390" y="48760"/>
                </a:lnTo>
                <a:lnTo>
                  <a:pt x="72380" y="48770"/>
                </a:lnTo>
                <a:lnTo>
                  <a:pt x="72370" y="48770"/>
                </a:lnTo>
                <a:lnTo>
                  <a:pt x="72340" y="48760"/>
                </a:lnTo>
                <a:lnTo>
                  <a:pt x="72350" y="48750"/>
                </a:lnTo>
                <a:lnTo>
                  <a:pt x="72350" y="48740"/>
                </a:lnTo>
                <a:lnTo>
                  <a:pt x="72340" y="48710"/>
                </a:lnTo>
                <a:lnTo>
                  <a:pt x="72340" y="48690"/>
                </a:lnTo>
                <a:lnTo>
                  <a:pt x="72360" y="48680"/>
                </a:lnTo>
                <a:lnTo>
                  <a:pt x="72390" y="48680"/>
                </a:lnTo>
                <a:lnTo>
                  <a:pt x="72380" y="48670"/>
                </a:lnTo>
                <a:lnTo>
                  <a:pt x="72400" y="48650"/>
                </a:lnTo>
                <a:lnTo>
                  <a:pt x="72390" y="48640"/>
                </a:lnTo>
                <a:lnTo>
                  <a:pt x="72390" y="48630"/>
                </a:lnTo>
                <a:lnTo>
                  <a:pt x="72390" y="48620"/>
                </a:lnTo>
                <a:lnTo>
                  <a:pt x="72410" y="48610"/>
                </a:lnTo>
                <a:lnTo>
                  <a:pt x="72410" y="48600"/>
                </a:lnTo>
                <a:lnTo>
                  <a:pt x="72430" y="48590"/>
                </a:lnTo>
                <a:lnTo>
                  <a:pt x="72430" y="48570"/>
                </a:lnTo>
                <a:lnTo>
                  <a:pt x="72460" y="48560"/>
                </a:lnTo>
                <a:lnTo>
                  <a:pt x="72460" y="48550"/>
                </a:lnTo>
                <a:lnTo>
                  <a:pt x="72470" y="48560"/>
                </a:lnTo>
                <a:lnTo>
                  <a:pt x="72480" y="48570"/>
                </a:lnTo>
                <a:lnTo>
                  <a:pt x="72500" y="48570"/>
                </a:lnTo>
                <a:lnTo>
                  <a:pt x="72500" y="48580"/>
                </a:lnTo>
                <a:lnTo>
                  <a:pt x="72520" y="48570"/>
                </a:lnTo>
                <a:lnTo>
                  <a:pt x="72550" y="48570"/>
                </a:lnTo>
                <a:lnTo>
                  <a:pt x="72560" y="48580"/>
                </a:lnTo>
                <a:lnTo>
                  <a:pt x="72560" y="48600"/>
                </a:lnTo>
                <a:lnTo>
                  <a:pt x="72550" y="48610"/>
                </a:lnTo>
                <a:lnTo>
                  <a:pt x="72560" y="48630"/>
                </a:lnTo>
                <a:lnTo>
                  <a:pt x="72570" y="48630"/>
                </a:lnTo>
                <a:lnTo>
                  <a:pt x="72590" y="48630"/>
                </a:lnTo>
                <a:lnTo>
                  <a:pt x="72600" y="48620"/>
                </a:lnTo>
                <a:lnTo>
                  <a:pt x="72610" y="48610"/>
                </a:lnTo>
                <a:lnTo>
                  <a:pt x="72630" y="48610"/>
                </a:lnTo>
                <a:lnTo>
                  <a:pt x="72640" y="48600"/>
                </a:lnTo>
                <a:lnTo>
                  <a:pt x="72660" y="48600"/>
                </a:lnTo>
                <a:lnTo>
                  <a:pt x="72680" y="48600"/>
                </a:lnTo>
                <a:lnTo>
                  <a:pt x="72690" y="48590"/>
                </a:lnTo>
                <a:lnTo>
                  <a:pt x="72720" y="48580"/>
                </a:lnTo>
                <a:lnTo>
                  <a:pt x="72720" y="48610"/>
                </a:lnTo>
                <a:lnTo>
                  <a:pt x="72730" y="48650"/>
                </a:lnTo>
                <a:lnTo>
                  <a:pt x="72740" y="48670"/>
                </a:lnTo>
                <a:lnTo>
                  <a:pt x="72740" y="48680"/>
                </a:lnTo>
                <a:lnTo>
                  <a:pt x="72750" y="48700"/>
                </a:lnTo>
                <a:lnTo>
                  <a:pt x="72750" y="48720"/>
                </a:lnTo>
                <a:lnTo>
                  <a:pt x="72760" y="48730"/>
                </a:lnTo>
                <a:lnTo>
                  <a:pt x="72780" y="48730"/>
                </a:lnTo>
                <a:lnTo>
                  <a:pt x="72790" y="48720"/>
                </a:lnTo>
                <a:lnTo>
                  <a:pt x="72800" y="48720"/>
                </a:lnTo>
                <a:lnTo>
                  <a:pt x="72800" y="48730"/>
                </a:lnTo>
                <a:lnTo>
                  <a:pt x="72820" y="48730"/>
                </a:lnTo>
                <a:lnTo>
                  <a:pt x="72820" y="48750"/>
                </a:lnTo>
                <a:lnTo>
                  <a:pt x="72830" y="48780"/>
                </a:lnTo>
                <a:lnTo>
                  <a:pt x="72820" y="48790"/>
                </a:lnTo>
                <a:lnTo>
                  <a:pt x="72820" y="48830"/>
                </a:lnTo>
                <a:lnTo>
                  <a:pt x="72830" y="48850"/>
                </a:lnTo>
                <a:lnTo>
                  <a:pt x="72830" y="48870"/>
                </a:lnTo>
                <a:lnTo>
                  <a:pt x="72830" y="48880"/>
                </a:lnTo>
                <a:lnTo>
                  <a:pt x="72840" y="48910"/>
                </a:lnTo>
                <a:lnTo>
                  <a:pt x="72850" y="48930"/>
                </a:lnTo>
                <a:lnTo>
                  <a:pt x="72840" y="48950"/>
                </a:lnTo>
                <a:lnTo>
                  <a:pt x="72860" y="48990"/>
                </a:lnTo>
                <a:lnTo>
                  <a:pt x="72870" y="49010"/>
                </a:lnTo>
                <a:lnTo>
                  <a:pt x="72870" y="49040"/>
                </a:lnTo>
                <a:lnTo>
                  <a:pt x="72870" y="49050"/>
                </a:lnTo>
                <a:lnTo>
                  <a:pt x="72870" y="49060"/>
                </a:lnTo>
                <a:lnTo>
                  <a:pt x="72880" y="49080"/>
                </a:lnTo>
                <a:lnTo>
                  <a:pt x="72890" y="49110"/>
                </a:lnTo>
                <a:lnTo>
                  <a:pt x="72910" y="49140"/>
                </a:lnTo>
                <a:lnTo>
                  <a:pt x="72930" y="49160"/>
                </a:lnTo>
                <a:lnTo>
                  <a:pt x="72930" y="49180"/>
                </a:lnTo>
                <a:lnTo>
                  <a:pt x="72940" y="49190"/>
                </a:lnTo>
                <a:lnTo>
                  <a:pt x="72940" y="49210"/>
                </a:lnTo>
                <a:lnTo>
                  <a:pt x="72930" y="49240"/>
                </a:lnTo>
                <a:lnTo>
                  <a:pt x="72940" y="49270"/>
                </a:lnTo>
                <a:lnTo>
                  <a:pt x="72950" y="49270"/>
                </a:lnTo>
                <a:lnTo>
                  <a:pt x="72950" y="49280"/>
                </a:lnTo>
                <a:lnTo>
                  <a:pt x="72950" y="49290"/>
                </a:lnTo>
                <a:lnTo>
                  <a:pt x="72960" y="49310"/>
                </a:lnTo>
                <a:lnTo>
                  <a:pt x="72960" y="49320"/>
                </a:lnTo>
                <a:lnTo>
                  <a:pt x="72970" y="49340"/>
                </a:lnTo>
                <a:lnTo>
                  <a:pt x="72980" y="49380"/>
                </a:lnTo>
                <a:lnTo>
                  <a:pt x="72980" y="49390"/>
                </a:lnTo>
                <a:lnTo>
                  <a:pt x="72990" y="49390"/>
                </a:lnTo>
                <a:lnTo>
                  <a:pt x="73010" y="49420"/>
                </a:lnTo>
                <a:lnTo>
                  <a:pt x="73010" y="49410"/>
                </a:lnTo>
                <a:lnTo>
                  <a:pt x="73010" y="49450"/>
                </a:lnTo>
                <a:lnTo>
                  <a:pt x="73010" y="49460"/>
                </a:lnTo>
                <a:lnTo>
                  <a:pt x="73020" y="49470"/>
                </a:lnTo>
                <a:lnTo>
                  <a:pt x="73030" y="49480"/>
                </a:lnTo>
                <a:lnTo>
                  <a:pt x="73020" y="49480"/>
                </a:lnTo>
                <a:lnTo>
                  <a:pt x="73020" y="49510"/>
                </a:lnTo>
                <a:lnTo>
                  <a:pt x="73030" y="49520"/>
                </a:lnTo>
                <a:lnTo>
                  <a:pt x="73040" y="49520"/>
                </a:lnTo>
                <a:lnTo>
                  <a:pt x="73070" y="49500"/>
                </a:lnTo>
                <a:lnTo>
                  <a:pt x="73090" y="49510"/>
                </a:lnTo>
                <a:lnTo>
                  <a:pt x="73110" y="49520"/>
                </a:lnTo>
                <a:lnTo>
                  <a:pt x="73110" y="49540"/>
                </a:lnTo>
                <a:lnTo>
                  <a:pt x="73120" y="49550"/>
                </a:lnTo>
                <a:lnTo>
                  <a:pt x="73110" y="49570"/>
                </a:lnTo>
                <a:lnTo>
                  <a:pt x="73120" y="49580"/>
                </a:lnTo>
                <a:lnTo>
                  <a:pt x="73130" y="49610"/>
                </a:lnTo>
                <a:lnTo>
                  <a:pt x="73140" y="49630"/>
                </a:lnTo>
                <a:lnTo>
                  <a:pt x="73150" y="49630"/>
                </a:lnTo>
                <a:lnTo>
                  <a:pt x="73160" y="49630"/>
                </a:lnTo>
                <a:lnTo>
                  <a:pt x="73170" y="49630"/>
                </a:lnTo>
                <a:lnTo>
                  <a:pt x="73180" y="49640"/>
                </a:lnTo>
                <a:lnTo>
                  <a:pt x="73190" y="49630"/>
                </a:lnTo>
                <a:lnTo>
                  <a:pt x="73200" y="49630"/>
                </a:lnTo>
                <a:lnTo>
                  <a:pt x="73210" y="49640"/>
                </a:lnTo>
                <a:lnTo>
                  <a:pt x="73210" y="49660"/>
                </a:lnTo>
                <a:lnTo>
                  <a:pt x="73220" y="49680"/>
                </a:lnTo>
                <a:lnTo>
                  <a:pt x="73240" y="49690"/>
                </a:lnTo>
                <a:lnTo>
                  <a:pt x="73250" y="49670"/>
                </a:lnTo>
                <a:lnTo>
                  <a:pt x="73260" y="49660"/>
                </a:lnTo>
                <a:lnTo>
                  <a:pt x="73280" y="49650"/>
                </a:lnTo>
                <a:lnTo>
                  <a:pt x="73300" y="49640"/>
                </a:lnTo>
                <a:lnTo>
                  <a:pt x="73300" y="49650"/>
                </a:lnTo>
                <a:lnTo>
                  <a:pt x="73310" y="49640"/>
                </a:lnTo>
                <a:lnTo>
                  <a:pt x="73330" y="49640"/>
                </a:lnTo>
                <a:lnTo>
                  <a:pt x="73330" y="49650"/>
                </a:lnTo>
                <a:lnTo>
                  <a:pt x="73340" y="49650"/>
                </a:lnTo>
                <a:lnTo>
                  <a:pt x="73340" y="49640"/>
                </a:lnTo>
                <a:lnTo>
                  <a:pt x="73360" y="49650"/>
                </a:lnTo>
                <a:lnTo>
                  <a:pt x="73350" y="49660"/>
                </a:lnTo>
                <a:lnTo>
                  <a:pt x="73360" y="49660"/>
                </a:lnTo>
                <a:lnTo>
                  <a:pt x="73350" y="49680"/>
                </a:lnTo>
                <a:lnTo>
                  <a:pt x="73330" y="49690"/>
                </a:lnTo>
                <a:lnTo>
                  <a:pt x="73330" y="49700"/>
                </a:lnTo>
                <a:lnTo>
                  <a:pt x="73330" y="49710"/>
                </a:lnTo>
                <a:lnTo>
                  <a:pt x="73350" y="49720"/>
                </a:lnTo>
                <a:lnTo>
                  <a:pt x="73360" y="49720"/>
                </a:lnTo>
                <a:lnTo>
                  <a:pt x="73380" y="49710"/>
                </a:lnTo>
                <a:lnTo>
                  <a:pt x="73390" y="49700"/>
                </a:lnTo>
                <a:lnTo>
                  <a:pt x="73390" y="49710"/>
                </a:lnTo>
                <a:lnTo>
                  <a:pt x="73400" y="49710"/>
                </a:lnTo>
                <a:lnTo>
                  <a:pt x="73400" y="49700"/>
                </a:lnTo>
                <a:lnTo>
                  <a:pt x="73410" y="49710"/>
                </a:lnTo>
                <a:lnTo>
                  <a:pt x="73420" y="49710"/>
                </a:lnTo>
                <a:lnTo>
                  <a:pt x="73430" y="49710"/>
                </a:lnTo>
                <a:lnTo>
                  <a:pt x="73440" y="49720"/>
                </a:lnTo>
                <a:lnTo>
                  <a:pt x="73440" y="49730"/>
                </a:lnTo>
                <a:lnTo>
                  <a:pt x="73450" y="49730"/>
                </a:lnTo>
                <a:lnTo>
                  <a:pt x="73460" y="49730"/>
                </a:lnTo>
                <a:lnTo>
                  <a:pt x="73450" y="49740"/>
                </a:lnTo>
                <a:lnTo>
                  <a:pt x="73450" y="49750"/>
                </a:lnTo>
                <a:lnTo>
                  <a:pt x="73460" y="49750"/>
                </a:lnTo>
                <a:lnTo>
                  <a:pt x="73470" y="49750"/>
                </a:lnTo>
                <a:lnTo>
                  <a:pt x="73460" y="49750"/>
                </a:lnTo>
                <a:lnTo>
                  <a:pt x="73470" y="49750"/>
                </a:lnTo>
                <a:lnTo>
                  <a:pt x="73480" y="49760"/>
                </a:lnTo>
                <a:lnTo>
                  <a:pt x="73490" y="49780"/>
                </a:lnTo>
                <a:lnTo>
                  <a:pt x="73500" y="49790"/>
                </a:lnTo>
                <a:lnTo>
                  <a:pt x="73510" y="49790"/>
                </a:lnTo>
                <a:lnTo>
                  <a:pt x="73530" y="49790"/>
                </a:lnTo>
                <a:lnTo>
                  <a:pt x="73530" y="49810"/>
                </a:lnTo>
                <a:lnTo>
                  <a:pt x="73540" y="49800"/>
                </a:lnTo>
                <a:lnTo>
                  <a:pt x="73550" y="49810"/>
                </a:lnTo>
                <a:lnTo>
                  <a:pt x="73560" y="49810"/>
                </a:lnTo>
                <a:lnTo>
                  <a:pt x="73560" y="49830"/>
                </a:lnTo>
                <a:lnTo>
                  <a:pt x="73580" y="49850"/>
                </a:lnTo>
                <a:lnTo>
                  <a:pt x="73600" y="49860"/>
                </a:lnTo>
                <a:lnTo>
                  <a:pt x="73620" y="49850"/>
                </a:lnTo>
                <a:lnTo>
                  <a:pt x="73630" y="49860"/>
                </a:lnTo>
                <a:lnTo>
                  <a:pt x="73640" y="49860"/>
                </a:lnTo>
                <a:lnTo>
                  <a:pt x="73650" y="49870"/>
                </a:lnTo>
                <a:lnTo>
                  <a:pt x="73660" y="49880"/>
                </a:lnTo>
                <a:lnTo>
                  <a:pt x="73680" y="49880"/>
                </a:lnTo>
                <a:lnTo>
                  <a:pt x="73690" y="49860"/>
                </a:lnTo>
                <a:lnTo>
                  <a:pt x="73690" y="49870"/>
                </a:lnTo>
                <a:lnTo>
                  <a:pt x="73700" y="49860"/>
                </a:lnTo>
                <a:lnTo>
                  <a:pt x="73710" y="49840"/>
                </a:lnTo>
                <a:lnTo>
                  <a:pt x="73720" y="49840"/>
                </a:lnTo>
                <a:lnTo>
                  <a:pt x="73730" y="49850"/>
                </a:lnTo>
                <a:lnTo>
                  <a:pt x="73740" y="49850"/>
                </a:lnTo>
                <a:lnTo>
                  <a:pt x="73750" y="49850"/>
                </a:lnTo>
                <a:lnTo>
                  <a:pt x="73760" y="49850"/>
                </a:lnTo>
                <a:lnTo>
                  <a:pt x="73790" y="49850"/>
                </a:lnTo>
                <a:lnTo>
                  <a:pt x="73800" y="49860"/>
                </a:lnTo>
                <a:lnTo>
                  <a:pt x="73810" y="49860"/>
                </a:lnTo>
                <a:lnTo>
                  <a:pt x="73820" y="49860"/>
                </a:lnTo>
                <a:lnTo>
                  <a:pt x="73840" y="49870"/>
                </a:lnTo>
                <a:lnTo>
                  <a:pt x="73850" y="49870"/>
                </a:lnTo>
                <a:lnTo>
                  <a:pt x="73870" y="49880"/>
                </a:lnTo>
                <a:lnTo>
                  <a:pt x="73870" y="49890"/>
                </a:lnTo>
                <a:lnTo>
                  <a:pt x="73870" y="49900"/>
                </a:lnTo>
                <a:lnTo>
                  <a:pt x="73900" y="49910"/>
                </a:lnTo>
                <a:lnTo>
                  <a:pt x="73900" y="49900"/>
                </a:lnTo>
                <a:lnTo>
                  <a:pt x="73920" y="49890"/>
                </a:lnTo>
                <a:lnTo>
                  <a:pt x="73930" y="49890"/>
                </a:lnTo>
                <a:lnTo>
                  <a:pt x="73930" y="49880"/>
                </a:lnTo>
                <a:lnTo>
                  <a:pt x="73950" y="49880"/>
                </a:lnTo>
                <a:lnTo>
                  <a:pt x="73960" y="49870"/>
                </a:lnTo>
                <a:lnTo>
                  <a:pt x="73980" y="49860"/>
                </a:lnTo>
                <a:lnTo>
                  <a:pt x="73990" y="49870"/>
                </a:lnTo>
                <a:lnTo>
                  <a:pt x="74000" y="49870"/>
                </a:lnTo>
                <a:lnTo>
                  <a:pt x="74020" y="49880"/>
                </a:lnTo>
                <a:lnTo>
                  <a:pt x="74040" y="49870"/>
                </a:lnTo>
                <a:lnTo>
                  <a:pt x="74050" y="49870"/>
                </a:lnTo>
                <a:lnTo>
                  <a:pt x="74070" y="49860"/>
                </a:lnTo>
                <a:lnTo>
                  <a:pt x="74080" y="49850"/>
                </a:lnTo>
                <a:lnTo>
                  <a:pt x="74100" y="49860"/>
                </a:lnTo>
                <a:lnTo>
                  <a:pt x="74120" y="49850"/>
                </a:lnTo>
                <a:lnTo>
                  <a:pt x="74110" y="49840"/>
                </a:lnTo>
                <a:lnTo>
                  <a:pt x="74100" y="49820"/>
                </a:lnTo>
                <a:lnTo>
                  <a:pt x="74100" y="49810"/>
                </a:lnTo>
                <a:lnTo>
                  <a:pt x="74100" y="49800"/>
                </a:lnTo>
                <a:lnTo>
                  <a:pt x="74100" y="49780"/>
                </a:lnTo>
                <a:lnTo>
                  <a:pt x="74110" y="49780"/>
                </a:lnTo>
                <a:lnTo>
                  <a:pt x="74100" y="49770"/>
                </a:lnTo>
                <a:lnTo>
                  <a:pt x="74090" y="49770"/>
                </a:lnTo>
                <a:lnTo>
                  <a:pt x="74110" y="49750"/>
                </a:lnTo>
                <a:lnTo>
                  <a:pt x="74120" y="49750"/>
                </a:lnTo>
                <a:lnTo>
                  <a:pt x="74120" y="49740"/>
                </a:lnTo>
                <a:lnTo>
                  <a:pt x="74110" y="49720"/>
                </a:lnTo>
                <a:lnTo>
                  <a:pt x="74110" y="49700"/>
                </a:lnTo>
                <a:lnTo>
                  <a:pt x="74120" y="49680"/>
                </a:lnTo>
                <a:lnTo>
                  <a:pt x="74130" y="49650"/>
                </a:lnTo>
                <a:lnTo>
                  <a:pt x="74120" y="49620"/>
                </a:lnTo>
                <a:lnTo>
                  <a:pt x="74120" y="49610"/>
                </a:lnTo>
                <a:lnTo>
                  <a:pt x="74110" y="49610"/>
                </a:lnTo>
                <a:lnTo>
                  <a:pt x="74100" y="49610"/>
                </a:lnTo>
                <a:lnTo>
                  <a:pt x="74100" y="49600"/>
                </a:lnTo>
                <a:lnTo>
                  <a:pt x="74100" y="49580"/>
                </a:lnTo>
                <a:lnTo>
                  <a:pt x="74090" y="49570"/>
                </a:lnTo>
                <a:lnTo>
                  <a:pt x="74080" y="49570"/>
                </a:lnTo>
                <a:lnTo>
                  <a:pt x="74080" y="49560"/>
                </a:lnTo>
                <a:lnTo>
                  <a:pt x="74090" y="49540"/>
                </a:lnTo>
                <a:lnTo>
                  <a:pt x="74100" y="49520"/>
                </a:lnTo>
                <a:lnTo>
                  <a:pt x="74120" y="49510"/>
                </a:lnTo>
                <a:lnTo>
                  <a:pt x="74130" y="49510"/>
                </a:lnTo>
                <a:lnTo>
                  <a:pt x="74140" y="49490"/>
                </a:lnTo>
                <a:lnTo>
                  <a:pt x="74150" y="49460"/>
                </a:lnTo>
                <a:lnTo>
                  <a:pt x="74150" y="49450"/>
                </a:lnTo>
                <a:lnTo>
                  <a:pt x="74150" y="49440"/>
                </a:lnTo>
                <a:lnTo>
                  <a:pt x="74170" y="49430"/>
                </a:lnTo>
                <a:lnTo>
                  <a:pt x="74160" y="49400"/>
                </a:lnTo>
                <a:lnTo>
                  <a:pt x="74170" y="49380"/>
                </a:lnTo>
                <a:lnTo>
                  <a:pt x="74190" y="49380"/>
                </a:lnTo>
                <a:lnTo>
                  <a:pt x="74200" y="49370"/>
                </a:lnTo>
                <a:lnTo>
                  <a:pt x="74200" y="49380"/>
                </a:lnTo>
                <a:lnTo>
                  <a:pt x="74220" y="49390"/>
                </a:lnTo>
                <a:lnTo>
                  <a:pt x="74220" y="49380"/>
                </a:lnTo>
                <a:lnTo>
                  <a:pt x="74230" y="49370"/>
                </a:lnTo>
                <a:lnTo>
                  <a:pt x="74240" y="49390"/>
                </a:lnTo>
                <a:lnTo>
                  <a:pt x="74250" y="49400"/>
                </a:lnTo>
                <a:lnTo>
                  <a:pt x="74260" y="49410"/>
                </a:lnTo>
                <a:lnTo>
                  <a:pt x="74290" y="49430"/>
                </a:lnTo>
                <a:lnTo>
                  <a:pt x="74290" y="49420"/>
                </a:lnTo>
                <a:lnTo>
                  <a:pt x="74310" y="49400"/>
                </a:lnTo>
                <a:lnTo>
                  <a:pt x="74320" y="49420"/>
                </a:lnTo>
                <a:lnTo>
                  <a:pt x="74340" y="49410"/>
                </a:lnTo>
                <a:lnTo>
                  <a:pt x="74350" y="49430"/>
                </a:lnTo>
                <a:lnTo>
                  <a:pt x="74360" y="49420"/>
                </a:lnTo>
                <a:lnTo>
                  <a:pt x="74370" y="49430"/>
                </a:lnTo>
                <a:lnTo>
                  <a:pt x="74390" y="49430"/>
                </a:lnTo>
                <a:lnTo>
                  <a:pt x="74400" y="49430"/>
                </a:lnTo>
                <a:lnTo>
                  <a:pt x="74400" y="49420"/>
                </a:lnTo>
                <a:lnTo>
                  <a:pt x="74410" y="49400"/>
                </a:lnTo>
                <a:lnTo>
                  <a:pt x="74420" y="49400"/>
                </a:lnTo>
                <a:lnTo>
                  <a:pt x="74440" y="49400"/>
                </a:lnTo>
                <a:lnTo>
                  <a:pt x="74430" y="49390"/>
                </a:lnTo>
                <a:lnTo>
                  <a:pt x="74450" y="49380"/>
                </a:lnTo>
                <a:lnTo>
                  <a:pt x="74460" y="49370"/>
                </a:lnTo>
                <a:lnTo>
                  <a:pt x="74450" y="49360"/>
                </a:lnTo>
                <a:lnTo>
                  <a:pt x="74460" y="49350"/>
                </a:lnTo>
                <a:lnTo>
                  <a:pt x="74450" y="49340"/>
                </a:lnTo>
                <a:lnTo>
                  <a:pt x="74460" y="49330"/>
                </a:lnTo>
                <a:lnTo>
                  <a:pt x="74460" y="49320"/>
                </a:lnTo>
                <a:lnTo>
                  <a:pt x="74470" y="49310"/>
                </a:lnTo>
                <a:lnTo>
                  <a:pt x="74460" y="49310"/>
                </a:lnTo>
                <a:lnTo>
                  <a:pt x="74460" y="49290"/>
                </a:lnTo>
                <a:lnTo>
                  <a:pt x="74460" y="49280"/>
                </a:lnTo>
                <a:lnTo>
                  <a:pt x="74470" y="49280"/>
                </a:lnTo>
                <a:lnTo>
                  <a:pt x="74470" y="49270"/>
                </a:lnTo>
                <a:lnTo>
                  <a:pt x="74490" y="49250"/>
                </a:lnTo>
                <a:lnTo>
                  <a:pt x="74500" y="49250"/>
                </a:lnTo>
                <a:lnTo>
                  <a:pt x="74500" y="49240"/>
                </a:lnTo>
                <a:lnTo>
                  <a:pt x="74510" y="49240"/>
                </a:lnTo>
                <a:lnTo>
                  <a:pt x="74530" y="49230"/>
                </a:lnTo>
                <a:lnTo>
                  <a:pt x="74540" y="49220"/>
                </a:lnTo>
                <a:lnTo>
                  <a:pt x="74560" y="49230"/>
                </a:lnTo>
                <a:lnTo>
                  <a:pt x="74560" y="49220"/>
                </a:lnTo>
                <a:lnTo>
                  <a:pt x="74580" y="49210"/>
                </a:lnTo>
                <a:lnTo>
                  <a:pt x="74580" y="49200"/>
                </a:lnTo>
                <a:lnTo>
                  <a:pt x="74590" y="49200"/>
                </a:lnTo>
                <a:lnTo>
                  <a:pt x="74590" y="49190"/>
                </a:lnTo>
                <a:lnTo>
                  <a:pt x="74600" y="49180"/>
                </a:lnTo>
                <a:lnTo>
                  <a:pt x="74600" y="49170"/>
                </a:lnTo>
                <a:lnTo>
                  <a:pt x="74610" y="49170"/>
                </a:lnTo>
                <a:lnTo>
                  <a:pt x="74610" y="49180"/>
                </a:lnTo>
                <a:lnTo>
                  <a:pt x="74620" y="49190"/>
                </a:lnTo>
                <a:lnTo>
                  <a:pt x="74620" y="49200"/>
                </a:lnTo>
                <a:lnTo>
                  <a:pt x="74630" y="49210"/>
                </a:lnTo>
                <a:lnTo>
                  <a:pt x="74640" y="49210"/>
                </a:lnTo>
                <a:lnTo>
                  <a:pt x="74650" y="49210"/>
                </a:lnTo>
                <a:lnTo>
                  <a:pt x="74670" y="49200"/>
                </a:lnTo>
                <a:lnTo>
                  <a:pt x="74670" y="49190"/>
                </a:lnTo>
                <a:lnTo>
                  <a:pt x="74680" y="49200"/>
                </a:lnTo>
                <a:lnTo>
                  <a:pt x="74690" y="49190"/>
                </a:lnTo>
                <a:lnTo>
                  <a:pt x="74690" y="49180"/>
                </a:lnTo>
                <a:lnTo>
                  <a:pt x="74690" y="49170"/>
                </a:lnTo>
                <a:lnTo>
                  <a:pt x="74700" y="49150"/>
                </a:lnTo>
                <a:lnTo>
                  <a:pt x="74710" y="49160"/>
                </a:lnTo>
                <a:lnTo>
                  <a:pt x="74730" y="49150"/>
                </a:lnTo>
                <a:lnTo>
                  <a:pt x="74730" y="49140"/>
                </a:lnTo>
                <a:lnTo>
                  <a:pt x="74720" y="49130"/>
                </a:lnTo>
                <a:lnTo>
                  <a:pt x="74740" y="49120"/>
                </a:lnTo>
                <a:lnTo>
                  <a:pt x="74720" y="49110"/>
                </a:lnTo>
                <a:lnTo>
                  <a:pt x="74730" y="49090"/>
                </a:lnTo>
                <a:lnTo>
                  <a:pt x="74720" y="49090"/>
                </a:lnTo>
                <a:lnTo>
                  <a:pt x="74730" y="49080"/>
                </a:lnTo>
                <a:lnTo>
                  <a:pt x="74730" y="49070"/>
                </a:lnTo>
                <a:lnTo>
                  <a:pt x="74740" y="49070"/>
                </a:lnTo>
                <a:lnTo>
                  <a:pt x="74740" y="49060"/>
                </a:lnTo>
                <a:lnTo>
                  <a:pt x="74740" y="49050"/>
                </a:lnTo>
                <a:lnTo>
                  <a:pt x="74730" y="49040"/>
                </a:lnTo>
                <a:lnTo>
                  <a:pt x="74740" y="49020"/>
                </a:lnTo>
                <a:lnTo>
                  <a:pt x="74750" y="49000"/>
                </a:lnTo>
                <a:lnTo>
                  <a:pt x="74750" y="48980"/>
                </a:lnTo>
                <a:lnTo>
                  <a:pt x="74760" y="48980"/>
                </a:lnTo>
                <a:lnTo>
                  <a:pt x="74770" y="48980"/>
                </a:lnTo>
                <a:lnTo>
                  <a:pt x="74780" y="48970"/>
                </a:lnTo>
                <a:lnTo>
                  <a:pt x="74790" y="48970"/>
                </a:lnTo>
                <a:lnTo>
                  <a:pt x="74800" y="48960"/>
                </a:lnTo>
                <a:lnTo>
                  <a:pt x="74800" y="48950"/>
                </a:lnTo>
                <a:lnTo>
                  <a:pt x="74800" y="48940"/>
                </a:lnTo>
                <a:lnTo>
                  <a:pt x="74810" y="48940"/>
                </a:lnTo>
                <a:lnTo>
                  <a:pt x="74820" y="48930"/>
                </a:lnTo>
                <a:lnTo>
                  <a:pt x="74830" y="48920"/>
                </a:lnTo>
                <a:lnTo>
                  <a:pt x="74840" y="48910"/>
                </a:lnTo>
                <a:lnTo>
                  <a:pt x="74840" y="48900"/>
                </a:lnTo>
                <a:lnTo>
                  <a:pt x="74840" y="48890"/>
                </a:lnTo>
                <a:lnTo>
                  <a:pt x="74850" y="48870"/>
                </a:lnTo>
                <a:lnTo>
                  <a:pt x="74870" y="48860"/>
                </a:lnTo>
                <a:lnTo>
                  <a:pt x="74870" y="48850"/>
                </a:lnTo>
                <a:lnTo>
                  <a:pt x="74870" y="48840"/>
                </a:lnTo>
                <a:lnTo>
                  <a:pt x="74880" y="48840"/>
                </a:lnTo>
                <a:lnTo>
                  <a:pt x="74880" y="48830"/>
                </a:lnTo>
                <a:lnTo>
                  <a:pt x="74890" y="48820"/>
                </a:lnTo>
                <a:lnTo>
                  <a:pt x="74900" y="48810"/>
                </a:lnTo>
                <a:lnTo>
                  <a:pt x="74910" y="48810"/>
                </a:lnTo>
                <a:lnTo>
                  <a:pt x="74910" y="48790"/>
                </a:lnTo>
                <a:lnTo>
                  <a:pt x="74930" y="48790"/>
                </a:lnTo>
                <a:lnTo>
                  <a:pt x="74930" y="48780"/>
                </a:lnTo>
                <a:lnTo>
                  <a:pt x="74940" y="48770"/>
                </a:lnTo>
                <a:lnTo>
                  <a:pt x="74930" y="48760"/>
                </a:lnTo>
                <a:lnTo>
                  <a:pt x="74940" y="48750"/>
                </a:lnTo>
                <a:lnTo>
                  <a:pt x="74940" y="48760"/>
                </a:lnTo>
                <a:lnTo>
                  <a:pt x="74950" y="48760"/>
                </a:lnTo>
                <a:lnTo>
                  <a:pt x="74950" y="48750"/>
                </a:lnTo>
                <a:lnTo>
                  <a:pt x="74960" y="48740"/>
                </a:lnTo>
                <a:lnTo>
                  <a:pt x="74960" y="48730"/>
                </a:lnTo>
                <a:lnTo>
                  <a:pt x="74970" y="48720"/>
                </a:lnTo>
                <a:lnTo>
                  <a:pt x="74980" y="48710"/>
                </a:lnTo>
                <a:lnTo>
                  <a:pt x="74980" y="48700"/>
                </a:lnTo>
                <a:lnTo>
                  <a:pt x="74990" y="48690"/>
                </a:lnTo>
                <a:lnTo>
                  <a:pt x="74990" y="48670"/>
                </a:lnTo>
                <a:lnTo>
                  <a:pt x="74990" y="48650"/>
                </a:lnTo>
                <a:lnTo>
                  <a:pt x="74990" y="48640"/>
                </a:lnTo>
                <a:lnTo>
                  <a:pt x="75000" y="48630"/>
                </a:lnTo>
                <a:lnTo>
                  <a:pt x="75000" y="48610"/>
                </a:lnTo>
                <a:lnTo>
                  <a:pt x="75010" y="48600"/>
                </a:lnTo>
                <a:lnTo>
                  <a:pt x="75010" y="48580"/>
                </a:lnTo>
                <a:lnTo>
                  <a:pt x="75020" y="48570"/>
                </a:lnTo>
                <a:lnTo>
                  <a:pt x="75030" y="48570"/>
                </a:lnTo>
                <a:lnTo>
                  <a:pt x="75050" y="48560"/>
                </a:lnTo>
                <a:lnTo>
                  <a:pt x="75060" y="48550"/>
                </a:lnTo>
                <a:lnTo>
                  <a:pt x="75070" y="48540"/>
                </a:lnTo>
                <a:lnTo>
                  <a:pt x="75080" y="48540"/>
                </a:lnTo>
                <a:lnTo>
                  <a:pt x="75090" y="48550"/>
                </a:lnTo>
                <a:lnTo>
                  <a:pt x="75100" y="48540"/>
                </a:lnTo>
                <a:lnTo>
                  <a:pt x="75110" y="48560"/>
                </a:lnTo>
                <a:lnTo>
                  <a:pt x="75120" y="48570"/>
                </a:lnTo>
                <a:lnTo>
                  <a:pt x="75130" y="48560"/>
                </a:lnTo>
                <a:lnTo>
                  <a:pt x="75140" y="48560"/>
                </a:lnTo>
                <a:lnTo>
                  <a:pt x="75150" y="48560"/>
                </a:lnTo>
                <a:lnTo>
                  <a:pt x="75160" y="48560"/>
                </a:lnTo>
                <a:lnTo>
                  <a:pt x="75170" y="48550"/>
                </a:lnTo>
                <a:lnTo>
                  <a:pt x="75170" y="48530"/>
                </a:lnTo>
                <a:lnTo>
                  <a:pt x="75180" y="48520"/>
                </a:lnTo>
                <a:lnTo>
                  <a:pt x="75190" y="48520"/>
                </a:lnTo>
                <a:lnTo>
                  <a:pt x="75200" y="48510"/>
                </a:lnTo>
                <a:lnTo>
                  <a:pt x="75210" y="48500"/>
                </a:lnTo>
                <a:lnTo>
                  <a:pt x="75220" y="48500"/>
                </a:lnTo>
                <a:lnTo>
                  <a:pt x="75230" y="48500"/>
                </a:lnTo>
                <a:lnTo>
                  <a:pt x="75240" y="48500"/>
                </a:lnTo>
                <a:lnTo>
                  <a:pt x="75250" y="48490"/>
                </a:lnTo>
                <a:lnTo>
                  <a:pt x="75260" y="48480"/>
                </a:lnTo>
                <a:lnTo>
                  <a:pt x="75280" y="48480"/>
                </a:lnTo>
                <a:lnTo>
                  <a:pt x="75280" y="48490"/>
                </a:lnTo>
                <a:lnTo>
                  <a:pt x="75300" y="48490"/>
                </a:lnTo>
                <a:lnTo>
                  <a:pt x="75310" y="48490"/>
                </a:lnTo>
                <a:lnTo>
                  <a:pt x="75320" y="48480"/>
                </a:lnTo>
                <a:lnTo>
                  <a:pt x="75320" y="48470"/>
                </a:lnTo>
                <a:lnTo>
                  <a:pt x="75330" y="48480"/>
                </a:lnTo>
                <a:lnTo>
                  <a:pt x="75350" y="48480"/>
                </a:lnTo>
                <a:lnTo>
                  <a:pt x="75370" y="48480"/>
                </a:lnTo>
                <a:lnTo>
                  <a:pt x="75380" y="48490"/>
                </a:lnTo>
                <a:lnTo>
                  <a:pt x="75390" y="48500"/>
                </a:lnTo>
                <a:lnTo>
                  <a:pt x="75400" y="48510"/>
                </a:lnTo>
                <a:lnTo>
                  <a:pt x="75390" y="48520"/>
                </a:lnTo>
                <a:lnTo>
                  <a:pt x="75400" y="48520"/>
                </a:lnTo>
                <a:lnTo>
                  <a:pt x="75400" y="48530"/>
                </a:lnTo>
                <a:lnTo>
                  <a:pt x="75410" y="48540"/>
                </a:lnTo>
                <a:lnTo>
                  <a:pt x="75410" y="48550"/>
                </a:lnTo>
                <a:lnTo>
                  <a:pt x="75400" y="48550"/>
                </a:lnTo>
                <a:lnTo>
                  <a:pt x="75400" y="48560"/>
                </a:lnTo>
                <a:lnTo>
                  <a:pt x="75400" y="48570"/>
                </a:lnTo>
                <a:lnTo>
                  <a:pt x="75380" y="48580"/>
                </a:lnTo>
                <a:lnTo>
                  <a:pt x="75380" y="48590"/>
                </a:lnTo>
                <a:lnTo>
                  <a:pt x="75380" y="48610"/>
                </a:lnTo>
                <a:lnTo>
                  <a:pt x="75380" y="48620"/>
                </a:lnTo>
                <a:lnTo>
                  <a:pt x="75380" y="48630"/>
                </a:lnTo>
                <a:lnTo>
                  <a:pt x="75380" y="48640"/>
                </a:lnTo>
                <a:lnTo>
                  <a:pt x="75390" y="48660"/>
                </a:lnTo>
                <a:lnTo>
                  <a:pt x="75390" y="48680"/>
                </a:lnTo>
                <a:lnTo>
                  <a:pt x="75380" y="48700"/>
                </a:lnTo>
                <a:lnTo>
                  <a:pt x="75370" y="48710"/>
                </a:lnTo>
                <a:lnTo>
                  <a:pt x="75360" y="48710"/>
                </a:lnTo>
                <a:lnTo>
                  <a:pt x="75360" y="48730"/>
                </a:lnTo>
                <a:lnTo>
                  <a:pt x="75370" y="48730"/>
                </a:lnTo>
                <a:lnTo>
                  <a:pt x="75380" y="48740"/>
                </a:lnTo>
                <a:lnTo>
                  <a:pt x="75380" y="48750"/>
                </a:lnTo>
                <a:lnTo>
                  <a:pt x="75390" y="48770"/>
                </a:lnTo>
                <a:lnTo>
                  <a:pt x="75400" y="48790"/>
                </a:lnTo>
                <a:lnTo>
                  <a:pt x="75400" y="48800"/>
                </a:lnTo>
                <a:lnTo>
                  <a:pt x="75410" y="48810"/>
                </a:lnTo>
                <a:lnTo>
                  <a:pt x="75420" y="48810"/>
                </a:lnTo>
                <a:lnTo>
                  <a:pt x="75440" y="48820"/>
                </a:lnTo>
                <a:lnTo>
                  <a:pt x="75460" y="48830"/>
                </a:lnTo>
                <a:lnTo>
                  <a:pt x="75460" y="48850"/>
                </a:lnTo>
                <a:lnTo>
                  <a:pt x="75460" y="48880"/>
                </a:lnTo>
                <a:lnTo>
                  <a:pt x="75460" y="48890"/>
                </a:lnTo>
                <a:lnTo>
                  <a:pt x="75460" y="48900"/>
                </a:lnTo>
                <a:lnTo>
                  <a:pt x="75460" y="48910"/>
                </a:lnTo>
                <a:lnTo>
                  <a:pt x="75460" y="48920"/>
                </a:lnTo>
                <a:lnTo>
                  <a:pt x="75470" y="48920"/>
                </a:lnTo>
                <a:lnTo>
                  <a:pt x="75470" y="48930"/>
                </a:lnTo>
                <a:lnTo>
                  <a:pt x="75470" y="48940"/>
                </a:lnTo>
                <a:lnTo>
                  <a:pt x="75470" y="48950"/>
                </a:lnTo>
                <a:lnTo>
                  <a:pt x="75470" y="48960"/>
                </a:lnTo>
                <a:lnTo>
                  <a:pt x="75480" y="48970"/>
                </a:lnTo>
                <a:lnTo>
                  <a:pt x="75480" y="48960"/>
                </a:lnTo>
                <a:lnTo>
                  <a:pt x="75490" y="48960"/>
                </a:lnTo>
                <a:lnTo>
                  <a:pt x="75510" y="48960"/>
                </a:lnTo>
                <a:lnTo>
                  <a:pt x="75520" y="48960"/>
                </a:lnTo>
                <a:lnTo>
                  <a:pt x="75540" y="48970"/>
                </a:lnTo>
                <a:lnTo>
                  <a:pt x="75550" y="48970"/>
                </a:lnTo>
                <a:lnTo>
                  <a:pt x="75550" y="48960"/>
                </a:lnTo>
                <a:lnTo>
                  <a:pt x="75570" y="48960"/>
                </a:lnTo>
                <a:lnTo>
                  <a:pt x="75570" y="48940"/>
                </a:lnTo>
                <a:lnTo>
                  <a:pt x="75580" y="48940"/>
                </a:lnTo>
                <a:lnTo>
                  <a:pt x="75580" y="48930"/>
                </a:lnTo>
                <a:lnTo>
                  <a:pt x="75580" y="48920"/>
                </a:lnTo>
                <a:lnTo>
                  <a:pt x="75590" y="48910"/>
                </a:lnTo>
                <a:lnTo>
                  <a:pt x="75600" y="48920"/>
                </a:lnTo>
                <a:lnTo>
                  <a:pt x="75610" y="48920"/>
                </a:lnTo>
                <a:lnTo>
                  <a:pt x="75630" y="48930"/>
                </a:lnTo>
                <a:lnTo>
                  <a:pt x="75640" y="48940"/>
                </a:lnTo>
                <a:lnTo>
                  <a:pt x="75650" y="48950"/>
                </a:lnTo>
                <a:lnTo>
                  <a:pt x="75660" y="48960"/>
                </a:lnTo>
                <a:lnTo>
                  <a:pt x="75670" y="48970"/>
                </a:lnTo>
                <a:lnTo>
                  <a:pt x="75680" y="48970"/>
                </a:lnTo>
                <a:lnTo>
                  <a:pt x="75690" y="48970"/>
                </a:lnTo>
                <a:lnTo>
                  <a:pt x="75690" y="48980"/>
                </a:lnTo>
                <a:lnTo>
                  <a:pt x="75700" y="48980"/>
                </a:lnTo>
                <a:lnTo>
                  <a:pt x="75720" y="48980"/>
                </a:lnTo>
                <a:lnTo>
                  <a:pt x="75730" y="48980"/>
                </a:lnTo>
                <a:lnTo>
                  <a:pt x="75740" y="48980"/>
                </a:lnTo>
                <a:lnTo>
                  <a:pt x="75740" y="48970"/>
                </a:lnTo>
                <a:lnTo>
                  <a:pt x="75750" y="48970"/>
                </a:lnTo>
                <a:lnTo>
                  <a:pt x="75760" y="48980"/>
                </a:lnTo>
                <a:lnTo>
                  <a:pt x="75780" y="48980"/>
                </a:lnTo>
                <a:lnTo>
                  <a:pt x="75800" y="48990"/>
                </a:lnTo>
                <a:lnTo>
                  <a:pt x="75810" y="48990"/>
                </a:lnTo>
                <a:lnTo>
                  <a:pt x="75820" y="48990"/>
                </a:lnTo>
                <a:lnTo>
                  <a:pt x="75820" y="49010"/>
                </a:lnTo>
                <a:lnTo>
                  <a:pt x="75830" y="49010"/>
                </a:lnTo>
                <a:lnTo>
                  <a:pt x="75830" y="49020"/>
                </a:lnTo>
                <a:lnTo>
                  <a:pt x="75840" y="49020"/>
                </a:lnTo>
                <a:lnTo>
                  <a:pt x="75840" y="49040"/>
                </a:lnTo>
                <a:lnTo>
                  <a:pt x="75840" y="49050"/>
                </a:lnTo>
                <a:lnTo>
                  <a:pt x="75850" y="49060"/>
                </a:lnTo>
                <a:lnTo>
                  <a:pt x="75860" y="49050"/>
                </a:lnTo>
                <a:lnTo>
                  <a:pt x="75870" y="49070"/>
                </a:lnTo>
                <a:lnTo>
                  <a:pt x="75880" y="49070"/>
                </a:lnTo>
                <a:lnTo>
                  <a:pt x="75880" y="49080"/>
                </a:lnTo>
                <a:lnTo>
                  <a:pt x="75880" y="49090"/>
                </a:lnTo>
                <a:lnTo>
                  <a:pt x="75880" y="49100"/>
                </a:lnTo>
                <a:lnTo>
                  <a:pt x="75890" y="49110"/>
                </a:lnTo>
                <a:lnTo>
                  <a:pt x="75900" y="49120"/>
                </a:lnTo>
                <a:lnTo>
                  <a:pt x="75900" y="49130"/>
                </a:lnTo>
                <a:lnTo>
                  <a:pt x="75910" y="49140"/>
                </a:lnTo>
                <a:lnTo>
                  <a:pt x="75910" y="49150"/>
                </a:lnTo>
                <a:lnTo>
                  <a:pt x="75910" y="49170"/>
                </a:lnTo>
                <a:lnTo>
                  <a:pt x="75910" y="49180"/>
                </a:lnTo>
                <a:lnTo>
                  <a:pt x="75920" y="49190"/>
                </a:lnTo>
                <a:lnTo>
                  <a:pt x="75920" y="49210"/>
                </a:lnTo>
                <a:lnTo>
                  <a:pt x="75930" y="49210"/>
                </a:lnTo>
                <a:lnTo>
                  <a:pt x="75940" y="49220"/>
                </a:lnTo>
                <a:lnTo>
                  <a:pt x="75930" y="49230"/>
                </a:lnTo>
                <a:lnTo>
                  <a:pt x="75930" y="49250"/>
                </a:lnTo>
                <a:lnTo>
                  <a:pt x="75940" y="49260"/>
                </a:lnTo>
                <a:lnTo>
                  <a:pt x="75940" y="49270"/>
                </a:lnTo>
                <a:lnTo>
                  <a:pt x="75950" y="49270"/>
                </a:lnTo>
                <a:lnTo>
                  <a:pt x="75960" y="49280"/>
                </a:lnTo>
                <a:lnTo>
                  <a:pt x="75960" y="49290"/>
                </a:lnTo>
                <a:lnTo>
                  <a:pt x="75970" y="49290"/>
                </a:lnTo>
                <a:lnTo>
                  <a:pt x="75970" y="49310"/>
                </a:lnTo>
                <a:lnTo>
                  <a:pt x="75960" y="49310"/>
                </a:lnTo>
                <a:lnTo>
                  <a:pt x="75960" y="49340"/>
                </a:lnTo>
                <a:lnTo>
                  <a:pt x="75960" y="49350"/>
                </a:lnTo>
                <a:lnTo>
                  <a:pt x="75950" y="49360"/>
                </a:lnTo>
                <a:lnTo>
                  <a:pt x="75960" y="49360"/>
                </a:lnTo>
                <a:lnTo>
                  <a:pt x="75940" y="49380"/>
                </a:lnTo>
                <a:lnTo>
                  <a:pt x="75930" y="49390"/>
                </a:lnTo>
                <a:lnTo>
                  <a:pt x="75930" y="49400"/>
                </a:lnTo>
                <a:lnTo>
                  <a:pt x="75920" y="49400"/>
                </a:lnTo>
                <a:lnTo>
                  <a:pt x="75900" y="49410"/>
                </a:lnTo>
                <a:lnTo>
                  <a:pt x="75900" y="49420"/>
                </a:lnTo>
                <a:lnTo>
                  <a:pt x="75890" y="49420"/>
                </a:lnTo>
                <a:lnTo>
                  <a:pt x="75880" y="49430"/>
                </a:lnTo>
                <a:lnTo>
                  <a:pt x="75880" y="49440"/>
                </a:lnTo>
                <a:lnTo>
                  <a:pt x="75880" y="49450"/>
                </a:lnTo>
                <a:lnTo>
                  <a:pt x="75870" y="49460"/>
                </a:lnTo>
                <a:lnTo>
                  <a:pt x="75870" y="49470"/>
                </a:lnTo>
                <a:lnTo>
                  <a:pt x="75870" y="49490"/>
                </a:lnTo>
                <a:lnTo>
                  <a:pt x="75860" y="49500"/>
                </a:lnTo>
                <a:lnTo>
                  <a:pt x="75870" y="49500"/>
                </a:lnTo>
                <a:lnTo>
                  <a:pt x="75870" y="49510"/>
                </a:lnTo>
                <a:lnTo>
                  <a:pt x="75870" y="49520"/>
                </a:lnTo>
                <a:lnTo>
                  <a:pt x="75870" y="49540"/>
                </a:lnTo>
                <a:lnTo>
                  <a:pt x="75880" y="49550"/>
                </a:lnTo>
                <a:lnTo>
                  <a:pt x="75880" y="49560"/>
                </a:lnTo>
                <a:lnTo>
                  <a:pt x="75890" y="49580"/>
                </a:lnTo>
                <a:lnTo>
                  <a:pt x="75880" y="49590"/>
                </a:lnTo>
                <a:lnTo>
                  <a:pt x="75880" y="49610"/>
                </a:lnTo>
                <a:lnTo>
                  <a:pt x="75880" y="49640"/>
                </a:lnTo>
                <a:lnTo>
                  <a:pt x="75880" y="49670"/>
                </a:lnTo>
                <a:lnTo>
                  <a:pt x="75900" y="49680"/>
                </a:lnTo>
                <a:lnTo>
                  <a:pt x="75920" y="49690"/>
                </a:lnTo>
                <a:lnTo>
                  <a:pt x="75940" y="49700"/>
                </a:lnTo>
                <a:lnTo>
                  <a:pt x="75940" y="49720"/>
                </a:lnTo>
                <a:lnTo>
                  <a:pt x="75930" y="49730"/>
                </a:lnTo>
                <a:lnTo>
                  <a:pt x="75940" y="49750"/>
                </a:lnTo>
                <a:lnTo>
                  <a:pt x="75930" y="49760"/>
                </a:lnTo>
                <a:lnTo>
                  <a:pt x="75930" y="49780"/>
                </a:lnTo>
                <a:lnTo>
                  <a:pt x="75940" y="49790"/>
                </a:lnTo>
                <a:lnTo>
                  <a:pt x="75950" y="49790"/>
                </a:lnTo>
                <a:lnTo>
                  <a:pt x="75960" y="49790"/>
                </a:lnTo>
                <a:lnTo>
                  <a:pt x="75980" y="49790"/>
                </a:lnTo>
                <a:lnTo>
                  <a:pt x="75990" y="49790"/>
                </a:lnTo>
                <a:lnTo>
                  <a:pt x="76010" y="49790"/>
                </a:lnTo>
                <a:lnTo>
                  <a:pt x="76010" y="49800"/>
                </a:lnTo>
                <a:lnTo>
                  <a:pt x="76030" y="49800"/>
                </a:lnTo>
                <a:lnTo>
                  <a:pt x="76050" y="49800"/>
                </a:lnTo>
                <a:lnTo>
                  <a:pt x="76060" y="49800"/>
                </a:lnTo>
                <a:lnTo>
                  <a:pt x="76070" y="49790"/>
                </a:lnTo>
                <a:lnTo>
                  <a:pt x="76080" y="49790"/>
                </a:lnTo>
                <a:lnTo>
                  <a:pt x="76100" y="49790"/>
                </a:lnTo>
                <a:lnTo>
                  <a:pt x="76100" y="49770"/>
                </a:lnTo>
                <a:lnTo>
                  <a:pt x="76110" y="49770"/>
                </a:lnTo>
                <a:lnTo>
                  <a:pt x="76120" y="49760"/>
                </a:lnTo>
                <a:lnTo>
                  <a:pt x="76140" y="49760"/>
                </a:lnTo>
                <a:lnTo>
                  <a:pt x="76140" y="49740"/>
                </a:lnTo>
                <a:lnTo>
                  <a:pt x="76140" y="49730"/>
                </a:lnTo>
                <a:lnTo>
                  <a:pt x="76140" y="49720"/>
                </a:lnTo>
                <a:lnTo>
                  <a:pt x="76150" y="49710"/>
                </a:lnTo>
                <a:lnTo>
                  <a:pt x="76150" y="49700"/>
                </a:lnTo>
                <a:lnTo>
                  <a:pt x="76160" y="49690"/>
                </a:lnTo>
                <a:lnTo>
                  <a:pt x="76160" y="49680"/>
                </a:lnTo>
                <a:lnTo>
                  <a:pt x="76160" y="49670"/>
                </a:lnTo>
                <a:lnTo>
                  <a:pt x="76170" y="49670"/>
                </a:lnTo>
                <a:lnTo>
                  <a:pt x="76170" y="49660"/>
                </a:lnTo>
                <a:lnTo>
                  <a:pt x="76170" y="49650"/>
                </a:lnTo>
                <a:lnTo>
                  <a:pt x="76180" y="49640"/>
                </a:lnTo>
                <a:lnTo>
                  <a:pt x="76190" y="49630"/>
                </a:lnTo>
                <a:lnTo>
                  <a:pt x="76190" y="49610"/>
                </a:lnTo>
                <a:lnTo>
                  <a:pt x="76200" y="49600"/>
                </a:lnTo>
                <a:lnTo>
                  <a:pt x="76190" y="49590"/>
                </a:lnTo>
                <a:lnTo>
                  <a:pt x="76210" y="49590"/>
                </a:lnTo>
                <a:lnTo>
                  <a:pt x="76220" y="49590"/>
                </a:lnTo>
                <a:lnTo>
                  <a:pt x="76220" y="49580"/>
                </a:lnTo>
                <a:lnTo>
                  <a:pt x="76230" y="49570"/>
                </a:lnTo>
                <a:lnTo>
                  <a:pt x="76240" y="49570"/>
                </a:lnTo>
                <a:lnTo>
                  <a:pt x="76230" y="49550"/>
                </a:lnTo>
                <a:lnTo>
                  <a:pt x="76230" y="49540"/>
                </a:lnTo>
                <a:lnTo>
                  <a:pt x="76230" y="49530"/>
                </a:lnTo>
                <a:lnTo>
                  <a:pt x="76230" y="49520"/>
                </a:lnTo>
                <a:lnTo>
                  <a:pt x="76220" y="49510"/>
                </a:lnTo>
                <a:lnTo>
                  <a:pt x="76220" y="49500"/>
                </a:lnTo>
                <a:lnTo>
                  <a:pt x="76220" y="49490"/>
                </a:lnTo>
                <a:lnTo>
                  <a:pt x="76220" y="49470"/>
                </a:lnTo>
                <a:lnTo>
                  <a:pt x="76220" y="49460"/>
                </a:lnTo>
                <a:lnTo>
                  <a:pt x="76210" y="49450"/>
                </a:lnTo>
                <a:lnTo>
                  <a:pt x="76210" y="49440"/>
                </a:lnTo>
                <a:lnTo>
                  <a:pt x="76220" y="49440"/>
                </a:lnTo>
                <a:lnTo>
                  <a:pt x="76220" y="49430"/>
                </a:lnTo>
                <a:lnTo>
                  <a:pt x="76220" y="49420"/>
                </a:lnTo>
                <a:lnTo>
                  <a:pt x="76220" y="49410"/>
                </a:lnTo>
                <a:lnTo>
                  <a:pt x="76230" y="49410"/>
                </a:lnTo>
                <a:lnTo>
                  <a:pt x="76230" y="49400"/>
                </a:lnTo>
                <a:lnTo>
                  <a:pt x="76230" y="49390"/>
                </a:lnTo>
                <a:lnTo>
                  <a:pt x="76240" y="49370"/>
                </a:lnTo>
                <a:lnTo>
                  <a:pt x="76250" y="49360"/>
                </a:lnTo>
                <a:lnTo>
                  <a:pt x="76240" y="49360"/>
                </a:lnTo>
                <a:lnTo>
                  <a:pt x="76240" y="49350"/>
                </a:lnTo>
                <a:lnTo>
                  <a:pt x="76230" y="49350"/>
                </a:lnTo>
                <a:lnTo>
                  <a:pt x="76220" y="49340"/>
                </a:lnTo>
                <a:lnTo>
                  <a:pt x="76230" y="49320"/>
                </a:lnTo>
                <a:lnTo>
                  <a:pt x="76230" y="49310"/>
                </a:lnTo>
                <a:lnTo>
                  <a:pt x="76230" y="49300"/>
                </a:lnTo>
                <a:lnTo>
                  <a:pt x="76240" y="49300"/>
                </a:lnTo>
                <a:lnTo>
                  <a:pt x="76250" y="49290"/>
                </a:lnTo>
                <a:lnTo>
                  <a:pt x="76270" y="49280"/>
                </a:lnTo>
                <a:lnTo>
                  <a:pt x="76260" y="49280"/>
                </a:lnTo>
                <a:lnTo>
                  <a:pt x="76260" y="49260"/>
                </a:lnTo>
                <a:lnTo>
                  <a:pt x="76260" y="49240"/>
                </a:lnTo>
                <a:lnTo>
                  <a:pt x="76280" y="49210"/>
                </a:lnTo>
                <a:lnTo>
                  <a:pt x="76290" y="49190"/>
                </a:lnTo>
                <a:lnTo>
                  <a:pt x="76320" y="49190"/>
                </a:lnTo>
                <a:lnTo>
                  <a:pt x="76340" y="49190"/>
                </a:lnTo>
                <a:lnTo>
                  <a:pt x="76350" y="49170"/>
                </a:lnTo>
                <a:lnTo>
                  <a:pt x="76370" y="49160"/>
                </a:lnTo>
                <a:lnTo>
                  <a:pt x="76360" y="49130"/>
                </a:lnTo>
                <a:lnTo>
                  <a:pt x="76370" y="49110"/>
                </a:lnTo>
                <a:lnTo>
                  <a:pt x="76370" y="49090"/>
                </a:lnTo>
                <a:lnTo>
                  <a:pt x="76360" y="49080"/>
                </a:lnTo>
                <a:lnTo>
                  <a:pt x="76350" y="49070"/>
                </a:lnTo>
                <a:lnTo>
                  <a:pt x="76350" y="49040"/>
                </a:lnTo>
                <a:lnTo>
                  <a:pt x="76330" y="49040"/>
                </a:lnTo>
                <a:lnTo>
                  <a:pt x="76330" y="49030"/>
                </a:lnTo>
                <a:lnTo>
                  <a:pt x="76340" y="49010"/>
                </a:lnTo>
                <a:lnTo>
                  <a:pt x="76340" y="48990"/>
                </a:lnTo>
                <a:lnTo>
                  <a:pt x="76340" y="48980"/>
                </a:lnTo>
                <a:lnTo>
                  <a:pt x="76330" y="48980"/>
                </a:lnTo>
                <a:lnTo>
                  <a:pt x="76330" y="48960"/>
                </a:lnTo>
                <a:lnTo>
                  <a:pt x="76330" y="48950"/>
                </a:lnTo>
                <a:lnTo>
                  <a:pt x="76320" y="48950"/>
                </a:lnTo>
                <a:lnTo>
                  <a:pt x="76330" y="48940"/>
                </a:lnTo>
                <a:lnTo>
                  <a:pt x="76310" y="48920"/>
                </a:lnTo>
                <a:lnTo>
                  <a:pt x="76300" y="48910"/>
                </a:lnTo>
                <a:lnTo>
                  <a:pt x="76290" y="48910"/>
                </a:lnTo>
                <a:lnTo>
                  <a:pt x="76290" y="48890"/>
                </a:lnTo>
                <a:lnTo>
                  <a:pt x="76290" y="48880"/>
                </a:lnTo>
                <a:lnTo>
                  <a:pt x="76300" y="48870"/>
                </a:lnTo>
                <a:lnTo>
                  <a:pt x="76310" y="48850"/>
                </a:lnTo>
                <a:lnTo>
                  <a:pt x="76320" y="48850"/>
                </a:lnTo>
                <a:lnTo>
                  <a:pt x="76320" y="48830"/>
                </a:lnTo>
                <a:lnTo>
                  <a:pt x="76330" y="48800"/>
                </a:lnTo>
                <a:lnTo>
                  <a:pt x="76340" y="48790"/>
                </a:lnTo>
                <a:lnTo>
                  <a:pt x="76350" y="48780"/>
                </a:lnTo>
                <a:lnTo>
                  <a:pt x="76350" y="48770"/>
                </a:lnTo>
                <a:lnTo>
                  <a:pt x="76370" y="48770"/>
                </a:lnTo>
                <a:lnTo>
                  <a:pt x="76380" y="48760"/>
                </a:lnTo>
                <a:lnTo>
                  <a:pt x="76390" y="48760"/>
                </a:lnTo>
                <a:lnTo>
                  <a:pt x="76390" y="48750"/>
                </a:lnTo>
                <a:lnTo>
                  <a:pt x="76420" y="48750"/>
                </a:lnTo>
                <a:lnTo>
                  <a:pt x="76420" y="48740"/>
                </a:lnTo>
                <a:lnTo>
                  <a:pt x="76440" y="48740"/>
                </a:lnTo>
                <a:lnTo>
                  <a:pt x="76450" y="48740"/>
                </a:lnTo>
                <a:lnTo>
                  <a:pt x="76460" y="48730"/>
                </a:lnTo>
                <a:lnTo>
                  <a:pt x="76470" y="48710"/>
                </a:lnTo>
                <a:lnTo>
                  <a:pt x="76480" y="48710"/>
                </a:lnTo>
                <a:lnTo>
                  <a:pt x="76490" y="48720"/>
                </a:lnTo>
                <a:lnTo>
                  <a:pt x="76500" y="48710"/>
                </a:lnTo>
                <a:lnTo>
                  <a:pt x="76530" y="48710"/>
                </a:lnTo>
                <a:lnTo>
                  <a:pt x="76540" y="48700"/>
                </a:lnTo>
                <a:lnTo>
                  <a:pt x="76560" y="48710"/>
                </a:lnTo>
                <a:lnTo>
                  <a:pt x="76570" y="48700"/>
                </a:lnTo>
                <a:lnTo>
                  <a:pt x="76580" y="48700"/>
                </a:lnTo>
                <a:lnTo>
                  <a:pt x="76610" y="48700"/>
                </a:lnTo>
                <a:lnTo>
                  <a:pt x="76620" y="48710"/>
                </a:lnTo>
                <a:lnTo>
                  <a:pt x="76630" y="48730"/>
                </a:lnTo>
                <a:lnTo>
                  <a:pt x="76660" y="48730"/>
                </a:lnTo>
                <a:lnTo>
                  <a:pt x="76670" y="48710"/>
                </a:lnTo>
                <a:lnTo>
                  <a:pt x="76680" y="48710"/>
                </a:lnTo>
                <a:lnTo>
                  <a:pt x="76690" y="48710"/>
                </a:lnTo>
                <a:lnTo>
                  <a:pt x="76700" y="48710"/>
                </a:lnTo>
                <a:lnTo>
                  <a:pt x="76700" y="48730"/>
                </a:lnTo>
                <a:lnTo>
                  <a:pt x="76720" y="48740"/>
                </a:lnTo>
                <a:lnTo>
                  <a:pt x="76770" y="48760"/>
                </a:lnTo>
                <a:lnTo>
                  <a:pt x="76790" y="48770"/>
                </a:lnTo>
                <a:lnTo>
                  <a:pt x="76820" y="48770"/>
                </a:lnTo>
                <a:lnTo>
                  <a:pt x="76830" y="48790"/>
                </a:lnTo>
                <a:lnTo>
                  <a:pt x="76850" y="48810"/>
                </a:lnTo>
                <a:lnTo>
                  <a:pt x="76860" y="48820"/>
                </a:lnTo>
                <a:lnTo>
                  <a:pt x="76880" y="48830"/>
                </a:lnTo>
                <a:lnTo>
                  <a:pt x="76880" y="48840"/>
                </a:lnTo>
                <a:lnTo>
                  <a:pt x="76880" y="48850"/>
                </a:lnTo>
                <a:lnTo>
                  <a:pt x="76870" y="48850"/>
                </a:lnTo>
                <a:lnTo>
                  <a:pt x="76870" y="48860"/>
                </a:lnTo>
                <a:lnTo>
                  <a:pt x="76870" y="48870"/>
                </a:lnTo>
                <a:lnTo>
                  <a:pt x="76870" y="48880"/>
                </a:lnTo>
                <a:lnTo>
                  <a:pt x="76880" y="48890"/>
                </a:lnTo>
                <a:lnTo>
                  <a:pt x="76870" y="48890"/>
                </a:lnTo>
                <a:lnTo>
                  <a:pt x="76870" y="48900"/>
                </a:lnTo>
                <a:lnTo>
                  <a:pt x="76860" y="48910"/>
                </a:lnTo>
                <a:lnTo>
                  <a:pt x="76860" y="48920"/>
                </a:lnTo>
                <a:lnTo>
                  <a:pt x="76870" y="48930"/>
                </a:lnTo>
                <a:lnTo>
                  <a:pt x="76880" y="48930"/>
                </a:lnTo>
                <a:lnTo>
                  <a:pt x="76890" y="48940"/>
                </a:lnTo>
                <a:lnTo>
                  <a:pt x="76910" y="48940"/>
                </a:lnTo>
                <a:lnTo>
                  <a:pt x="76900" y="48950"/>
                </a:lnTo>
                <a:lnTo>
                  <a:pt x="76910" y="48970"/>
                </a:lnTo>
                <a:lnTo>
                  <a:pt x="76920" y="48970"/>
                </a:lnTo>
                <a:lnTo>
                  <a:pt x="76930" y="48970"/>
                </a:lnTo>
                <a:lnTo>
                  <a:pt x="76930" y="48980"/>
                </a:lnTo>
                <a:lnTo>
                  <a:pt x="76940" y="48970"/>
                </a:lnTo>
                <a:lnTo>
                  <a:pt x="76950" y="48970"/>
                </a:lnTo>
                <a:lnTo>
                  <a:pt x="76950" y="48990"/>
                </a:lnTo>
                <a:lnTo>
                  <a:pt x="76950" y="49010"/>
                </a:lnTo>
                <a:lnTo>
                  <a:pt x="76960" y="49020"/>
                </a:lnTo>
                <a:lnTo>
                  <a:pt x="76960" y="49030"/>
                </a:lnTo>
                <a:lnTo>
                  <a:pt x="76970" y="49040"/>
                </a:lnTo>
                <a:lnTo>
                  <a:pt x="76980" y="49040"/>
                </a:lnTo>
                <a:lnTo>
                  <a:pt x="76990" y="49040"/>
                </a:lnTo>
                <a:lnTo>
                  <a:pt x="76990" y="49050"/>
                </a:lnTo>
                <a:lnTo>
                  <a:pt x="77000" y="49050"/>
                </a:lnTo>
                <a:lnTo>
                  <a:pt x="77010" y="49060"/>
                </a:lnTo>
                <a:lnTo>
                  <a:pt x="77010" y="49050"/>
                </a:lnTo>
                <a:lnTo>
                  <a:pt x="77020" y="49050"/>
                </a:lnTo>
                <a:lnTo>
                  <a:pt x="77010" y="49060"/>
                </a:lnTo>
                <a:lnTo>
                  <a:pt x="77010" y="49070"/>
                </a:lnTo>
                <a:lnTo>
                  <a:pt x="77010" y="49080"/>
                </a:lnTo>
                <a:lnTo>
                  <a:pt x="77020" y="49080"/>
                </a:lnTo>
                <a:lnTo>
                  <a:pt x="77020" y="49090"/>
                </a:lnTo>
                <a:lnTo>
                  <a:pt x="77020" y="49100"/>
                </a:lnTo>
                <a:lnTo>
                  <a:pt x="77020" y="49110"/>
                </a:lnTo>
                <a:lnTo>
                  <a:pt x="77010" y="49150"/>
                </a:lnTo>
                <a:lnTo>
                  <a:pt x="77020" y="49160"/>
                </a:lnTo>
                <a:lnTo>
                  <a:pt x="77020" y="49190"/>
                </a:lnTo>
                <a:lnTo>
                  <a:pt x="77040" y="49220"/>
                </a:lnTo>
                <a:lnTo>
                  <a:pt x="77020" y="49270"/>
                </a:lnTo>
                <a:lnTo>
                  <a:pt x="77020" y="49290"/>
                </a:lnTo>
                <a:lnTo>
                  <a:pt x="77040" y="49310"/>
                </a:lnTo>
                <a:lnTo>
                  <a:pt x="77040" y="49320"/>
                </a:lnTo>
                <a:lnTo>
                  <a:pt x="77040" y="49340"/>
                </a:lnTo>
                <a:lnTo>
                  <a:pt x="77040" y="49350"/>
                </a:lnTo>
                <a:lnTo>
                  <a:pt x="77050" y="49360"/>
                </a:lnTo>
                <a:lnTo>
                  <a:pt x="77040" y="49360"/>
                </a:lnTo>
                <a:lnTo>
                  <a:pt x="77040" y="49370"/>
                </a:lnTo>
                <a:lnTo>
                  <a:pt x="77030" y="49360"/>
                </a:lnTo>
                <a:lnTo>
                  <a:pt x="77020" y="49360"/>
                </a:lnTo>
                <a:lnTo>
                  <a:pt x="77010" y="49380"/>
                </a:lnTo>
                <a:lnTo>
                  <a:pt x="77010" y="49410"/>
                </a:lnTo>
                <a:lnTo>
                  <a:pt x="77010" y="49420"/>
                </a:lnTo>
                <a:lnTo>
                  <a:pt x="77000" y="49430"/>
                </a:lnTo>
                <a:lnTo>
                  <a:pt x="76980" y="49470"/>
                </a:lnTo>
                <a:lnTo>
                  <a:pt x="76980" y="49490"/>
                </a:lnTo>
                <a:lnTo>
                  <a:pt x="76970" y="49510"/>
                </a:lnTo>
                <a:lnTo>
                  <a:pt x="76960" y="49530"/>
                </a:lnTo>
                <a:lnTo>
                  <a:pt x="76960" y="49540"/>
                </a:lnTo>
                <a:lnTo>
                  <a:pt x="76950" y="49570"/>
                </a:lnTo>
                <a:lnTo>
                  <a:pt x="76950" y="49590"/>
                </a:lnTo>
                <a:lnTo>
                  <a:pt x="76950" y="49600"/>
                </a:lnTo>
                <a:lnTo>
                  <a:pt x="76950" y="49610"/>
                </a:lnTo>
                <a:lnTo>
                  <a:pt x="76940" y="49620"/>
                </a:lnTo>
                <a:lnTo>
                  <a:pt x="76940" y="49660"/>
                </a:lnTo>
                <a:lnTo>
                  <a:pt x="76930" y="49660"/>
                </a:lnTo>
                <a:lnTo>
                  <a:pt x="76920" y="49660"/>
                </a:lnTo>
                <a:lnTo>
                  <a:pt x="76910" y="49660"/>
                </a:lnTo>
                <a:lnTo>
                  <a:pt x="76900" y="49670"/>
                </a:lnTo>
                <a:lnTo>
                  <a:pt x="76900" y="49690"/>
                </a:lnTo>
                <a:lnTo>
                  <a:pt x="76890" y="49710"/>
                </a:lnTo>
                <a:lnTo>
                  <a:pt x="76870" y="49740"/>
                </a:lnTo>
                <a:lnTo>
                  <a:pt x="76870" y="49750"/>
                </a:lnTo>
                <a:lnTo>
                  <a:pt x="76870" y="49770"/>
                </a:lnTo>
                <a:lnTo>
                  <a:pt x="76860" y="49780"/>
                </a:lnTo>
                <a:lnTo>
                  <a:pt x="76850" y="49790"/>
                </a:lnTo>
                <a:lnTo>
                  <a:pt x="76840" y="49800"/>
                </a:lnTo>
                <a:lnTo>
                  <a:pt x="76820" y="49830"/>
                </a:lnTo>
                <a:lnTo>
                  <a:pt x="76810" y="49870"/>
                </a:lnTo>
                <a:lnTo>
                  <a:pt x="76820" y="49880"/>
                </a:lnTo>
                <a:lnTo>
                  <a:pt x="76800" y="49920"/>
                </a:lnTo>
                <a:lnTo>
                  <a:pt x="76800" y="49930"/>
                </a:lnTo>
                <a:lnTo>
                  <a:pt x="76790" y="49940"/>
                </a:lnTo>
                <a:lnTo>
                  <a:pt x="76790" y="49960"/>
                </a:lnTo>
                <a:lnTo>
                  <a:pt x="76800" y="49960"/>
                </a:lnTo>
                <a:lnTo>
                  <a:pt x="76820" y="49950"/>
                </a:lnTo>
                <a:lnTo>
                  <a:pt x="76850" y="49970"/>
                </a:lnTo>
                <a:lnTo>
                  <a:pt x="76860" y="49980"/>
                </a:lnTo>
                <a:lnTo>
                  <a:pt x="76890" y="50000"/>
                </a:lnTo>
                <a:lnTo>
                  <a:pt x="76910" y="50000"/>
                </a:lnTo>
                <a:lnTo>
                  <a:pt x="76910" y="50010"/>
                </a:lnTo>
                <a:lnTo>
                  <a:pt x="76910" y="50020"/>
                </a:lnTo>
                <a:lnTo>
                  <a:pt x="76910" y="50030"/>
                </a:lnTo>
                <a:lnTo>
                  <a:pt x="76900" y="50040"/>
                </a:lnTo>
                <a:lnTo>
                  <a:pt x="76890" y="50030"/>
                </a:lnTo>
                <a:lnTo>
                  <a:pt x="76880" y="50030"/>
                </a:lnTo>
                <a:lnTo>
                  <a:pt x="76880" y="50040"/>
                </a:lnTo>
                <a:lnTo>
                  <a:pt x="76880" y="50050"/>
                </a:lnTo>
                <a:lnTo>
                  <a:pt x="76880" y="50060"/>
                </a:lnTo>
                <a:lnTo>
                  <a:pt x="76860" y="50070"/>
                </a:lnTo>
                <a:lnTo>
                  <a:pt x="76850" y="50090"/>
                </a:lnTo>
                <a:lnTo>
                  <a:pt x="76840" y="50100"/>
                </a:lnTo>
                <a:lnTo>
                  <a:pt x="76840" y="50110"/>
                </a:lnTo>
                <a:lnTo>
                  <a:pt x="76840" y="50130"/>
                </a:lnTo>
                <a:lnTo>
                  <a:pt x="76850" y="50140"/>
                </a:lnTo>
                <a:lnTo>
                  <a:pt x="76860" y="50160"/>
                </a:lnTo>
                <a:lnTo>
                  <a:pt x="76860" y="50170"/>
                </a:lnTo>
                <a:lnTo>
                  <a:pt x="76860" y="50200"/>
                </a:lnTo>
                <a:lnTo>
                  <a:pt x="76870" y="50210"/>
                </a:lnTo>
                <a:lnTo>
                  <a:pt x="76890" y="50210"/>
                </a:lnTo>
                <a:lnTo>
                  <a:pt x="76890" y="50200"/>
                </a:lnTo>
                <a:lnTo>
                  <a:pt x="76890" y="50190"/>
                </a:lnTo>
                <a:lnTo>
                  <a:pt x="76880" y="50160"/>
                </a:lnTo>
                <a:lnTo>
                  <a:pt x="76880" y="50150"/>
                </a:lnTo>
                <a:lnTo>
                  <a:pt x="76880" y="50140"/>
                </a:lnTo>
                <a:lnTo>
                  <a:pt x="76890" y="50130"/>
                </a:lnTo>
                <a:lnTo>
                  <a:pt x="76900" y="50130"/>
                </a:lnTo>
                <a:lnTo>
                  <a:pt x="76910" y="50140"/>
                </a:lnTo>
                <a:lnTo>
                  <a:pt x="76930" y="50130"/>
                </a:lnTo>
                <a:lnTo>
                  <a:pt x="76930" y="50140"/>
                </a:lnTo>
                <a:lnTo>
                  <a:pt x="76950" y="50140"/>
                </a:lnTo>
                <a:lnTo>
                  <a:pt x="76960" y="50150"/>
                </a:lnTo>
                <a:lnTo>
                  <a:pt x="77000" y="50150"/>
                </a:lnTo>
                <a:lnTo>
                  <a:pt x="77020" y="50160"/>
                </a:lnTo>
                <a:lnTo>
                  <a:pt x="77030" y="50170"/>
                </a:lnTo>
                <a:lnTo>
                  <a:pt x="77080" y="50220"/>
                </a:lnTo>
                <a:lnTo>
                  <a:pt x="77100" y="50250"/>
                </a:lnTo>
                <a:lnTo>
                  <a:pt x="77110" y="50270"/>
                </a:lnTo>
                <a:lnTo>
                  <a:pt x="77110" y="50280"/>
                </a:lnTo>
                <a:lnTo>
                  <a:pt x="77100" y="50280"/>
                </a:lnTo>
                <a:lnTo>
                  <a:pt x="77070" y="50280"/>
                </a:lnTo>
                <a:lnTo>
                  <a:pt x="77050" y="50280"/>
                </a:lnTo>
                <a:lnTo>
                  <a:pt x="77040" y="50290"/>
                </a:lnTo>
                <a:lnTo>
                  <a:pt x="77020" y="50290"/>
                </a:lnTo>
                <a:lnTo>
                  <a:pt x="77010" y="50300"/>
                </a:lnTo>
                <a:lnTo>
                  <a:pt x="77000" y="50310"/>
                </a:lnTo>
                <a:lnTo>
                  <a:pt x="76990" y="50330"/>
                </a:lnTo>
                <a:lnTo>
                  <a:pt x="76990" y="50360"/>
                </a:lnTo>
                <a:lnTo>
                  <a:pt x="76990" y="50380"/>
                </a:lnTo>
                <a:lnTo>
                  <a:pt x="76990" y="50400"/>
                </a:lnTo>
                <a:lnTo>
                  <a:pt x="77000" y="50420"/>
                </a:lnTo>
                <a:lnTo>
                  <a:pt x="76990" y="50440"/>
                </a:lnTo>
                <a:lnTo>
                  <a:pt x="77000" y="50480"/>
                </a:lnTo>
                <a:lnTo>
                  <a:pt x="76990" y="50510"/>
                </a:lnTo>
                <a:lnTo>
                  <a:pt x="77000" y="50540"/>
                </a:lnTo>
                <a:lnTo>
                  <a:pt x="76990" y="50560"/>
                </a:lnTo>
                <a:lnTo>
                  <a:pt x="76990" y="50580"/>
                </a:lnTo>
                <a:lnTo>
                  <a:pt x="76990" y="50650"/>
                </a:lnTo>
                <a:lnTo>
                  <a:pt x="77000" y="50660"/>
                </a:lnTo>
                <a:lnTo>
                  <a:pt x="77010" y="50650"/>
                </a:lnTo>
                <a:lnTo>
                  <a:pt x="77010" y="50620"/>
                </a:lnTo>
                <a:lnTo>
                  <a:pt x="77010" y="50610"/>
                </a:lnTo>
                <a:lnTo>
                  <a:pt x="77020" y="50620"/>
                </a:lnTo>
                <a:lnTo>
                  <a:pt x="77030" y="50630"/>
                </a:lnTo>
                <a:lnTo>
                  <a:pt x="77040" y="50650"/>
                </a:lnTo>
                <a:lnTo>
                  <a:pt x="77040" y="50660"/>
                </a:lnTo>
                <a:lnTo>
                  <a:pt x="77060" y="50660"/>
                </a:lnTo>
                <a:lnTo>
                  <a:pt x="77070" y="50660"/>
                </a:lnTo>
                <a:lnTo>
                  <a:pt x="77070" y="50670"/>
                </a:lnTo>
                <a:lnTo>
                  <a:pt x="77070" y="50680"/>
                </a:lnTo>
                <a:lnTo>
                  <a:pt x="77070" y="50690"/>
                </a:lnTo>
                <a:lnTo>
                  <a:pt x="77080" y="50700"/>
                </a:lnTo>
                <a:lnTo>
                  <a:pt x="77090" y="50740"/>
                </a:lnTo>
                <a:lnTo>
                  <a:pt x="77120" y="50760"/>
                </a:lnTo>
                <a:lnTo>
                  <a:pt x="77120" y="50770"/>
                </a:lnTo>
                <a:lnTo>
                  <a:pt x="77130" y="50740"/>
                </a:lnTo>
                <a:lnTo>
                  <a:pt x="77140" y="50720"/>
                </a:lnTo>
                <a:lnTo>
                  <a:pt x="77140" y="50700"/>
                </a:lnTo>
                <a:lnTo>
                  <a:pt x="77160" y="50690"/>
                </a:lnTo>
                <a:lnTo>
                  <a:pt x="77180" y="50700"/>
                </a:lnTo>
                <a:lnTo>
                  <a:pt x="77190" y="50710"/>
                </a:lnTo>
                <a:lnTo>
                  <a:pt x="77190" y="50740"/>
                </a:lnTo>
                <a:lnTo>
                  <a:pt x="77180" y="50760"/>
                </a:lnTo>
                <a:lnTo>
                  <a:pt x="77190" y="50780"/>
                </a:lnTo>
                <a:lnTo>
                  <a:pt x="77210" y="50790"/>
                </a:lnTo>
                <a:lnTo>
                  <a:pt x="77220" y="50810"/>
                </a:lnTo>
                <a:lnTo>
                  <a:pt x="77210" y="50840"/>
                </a:lnTo>
                <a:lnTo>
                  <a:pt x="77220" y="50850"/>
                </a:lnTo>
                <a:lnTo>
                  <a:pt x="77230" y="50850"/>
                </a:lnTo>
                <a:lnTo>
                  <a:pt x="77230" y="50840"/>
                </a:lnTo>
                <a:lnTo>
                  <a:pt x="77240" y="50840"/>
                </a:lnTo>
                <a:lnTo>
                  <a:pt x="77250" y="50840"/>
                </a:lnTo>
                <a:lnTo>
                  <a:pt x="77250" y="50850"/>
                </a:lnTo>
                <a:lnTo>
                  <a:pt x="77250" y="50860"/>
                </a:lnTo>
                <a:lnTo>
                  <a:pt x="77250" y="50870"/>
                </a:lnTo>
                <a:lnTo>
                  <a:pt x="77250" y="50890"/>
                </a:lnTo>
                <a:lnTo>
                  <a:pt x="77260" y="50900"/>
                </a:lnTo>
                <a:lnTo>
                  <a:pt x="77270" y="50910"/>
                </a:lnTo>
                <a:lnTo>
                  <a:pt x="77280" y="50920"/>
                </a:lnTo>
                <a:lnTo>
                  <a:pt x="77270" y="50940"/>
                </a:lnTo>
                <a:lnTo>
                  <a:pt x="77260" y="50950"/>
                </a:lnTo>
                <a:lnTo>
                  <a:pt x="77240" y="50980"/>
                </a:lnTo>
                <a:lnTo>
                  <a:pt x="77230" y="50990"/>
                </a:lnTo>
                <a:lnTo>
                  <a:pt x="77250" y="51020"/>
                </a:lnTo>
                <a:lnTo>
                  <a:pt x="77260" y="51040"/>
                </a:lnTo>
                <a:lnTo>
                  <a:pt x="77270" y="51050"/>
                </a:lnTo>
                <a:lnTo>
                  <a:pt x="77280" y="51050"/>
                </a:lnTo>
                <a:lnTo>
                  <a:pt x="77270" y="51030"/>
                </a:lnTo>
                <a:lnTo>
                  <a:pt x="77260" y="51020"/>
                </a:lnTo>
                <a:lnTo>
                  <a:pt x="77260" y="51010"/>
                </a:lnTo>
                <a:lnTo>
                  <a:pt x="77270" y="51020"/>
                </a:lnTo>
                <a:lnTo>
                  <a:pt x="77280" y="51010"/>
                </a:lnTo>
                <a:lnTo>
                  <a:pt x="77290" y="51020"/>
                </a:lnTo>
                <a:lnTo>
                  <a:pt x="77290" y="51030"/>
                </a:lnTo>
                <a:lnTo>
                  <a:pt x="77290" y="51040"/>
                </a:lnTo>
                <a:lnTo>
                  <a:pt x="77280" y="51100"/>
                </a:lnTo>
                <a:lnTo>
                  <a:pt x="77280" y="51120"/>
                </a:lnTo>
                <a:lnTo>
                  <a:pt x="77270" y="51120"/>
                </a:lnTo>
                <a:lnTo>
                  <a:pt x="77260" y="51100"/>
                </a:lnTo>
                <a:lnTo>
                  <a:pt x="77260" y="51110"/>
                </a:lnTo>
                <a:lnTo>
                  <a:pt x="77260" y="51120"/>
                </a:lnTo>
                <a:lnTo>
                  <a:pt x="77260" y="51140"/>
                </a:lnTo>
                <a:lnTo>
                  <a:pt x="77270" y="51150"/>
                </a:lnTo>
                <a:lnTo>
                  <a:pt x="77300" y="51160"/>
                </a:lnTo>
                <a:lnTo>
                  <a:pt x="77330" y="51190"/>
                </a:lnTo>
                <a:lnTo>
                  <a:pt x="77330" y="51210"/>
                </a:lnTo>
                <a:lnTo>
                  <a:pt x="77350" y="51240"/>
                </a:lnTo>
                <a:lnTo>
                  <a:pt x="77350" y="51270"/>
                </a:lnTo>
                <a:lnTo>
                  <a:pt x="77340" y="51290"/>
                </a:lnTo>
                <a:lnTo>
                  <a:pt x="77320" y="51280"/>
                </a:lnTo>
                <a:lnTo>
                  <a:pt x="77320" y="51270"/>
                </a:lnTo>
                <a:lnTo>
                  <a:pt x="77310" y="51260"/>
                </a:lnTo>
                <a:lnTo>
                  <a:pt x="77290" y="51320"/>
                </a:lnTo>
                <a:lnTo>
                  <a:pt x="77280" y="51340"/>
                </a:lnTo>
                <a:lnTo>
                  <a:pt x="77290" y="51350"/>
                </a:lnTo>
                <a:lnTo>
                  <a:pt x="77300" y="51360"/>
                </a:lnTo>
                <a:lnTo>
                  <a:pt x="77310" y="51380"/>
                </a:lnTo>
                <a:lnTo>
                  <a:pt x="77310" y="51390"/>
                </a:lnTo>
                <a:lnTo>
                  <a:pt x="77310" y="51400"/>
                </a:lnTo>
                <a:lnTo>
                  <a:pt x="77300" y="51420"/>
                </a:lnTo>
                <a:lnTo>
                  <a:pt x="77300" y="51440"/>
                </a:lnTo>
                <a:lnTo>
                  <a:pt x="77300" y="51450"/>
                </a:lnTo>
                <a:lnTo>
                  <a:pt x="77300" y="51460"/>
                </a:lnTo>
                <a:lnTo>
                  <a:pt x="77280" y="51470"/>
                </a:lnTo>
                <a:lnTo>
                  <a:pt x="77270" y="51470"/>
                </a:lnTo>
                <a:lnTo>
                  <a:pt x="77270" y="51520"/>
                </a:lnTo>
                <a:lnTo>
                  <a:pt x="77260" y="51550"/>
                </a:lnTo>
                <a:lnTo>
                  <a:pt x="77250" y="51570"/>
                </a:lnTo>
                <a:lnTo>
                  <a:pt x="77260" y="51580"/>
                </a:lnTo>
                <a:lnTo>
                  <a:pt x="77280" y="51600"/>
                </a:lnTo>
                <a:lnTo>
                  <a:pt x="77300" y="51610"/>
                </a:lnTo>
                <a:lnTo>
                  <a:pt x="77310" y="51600"/>
                </a:lnTo>
                <a:lnTo>
                  <a:pt x="77350" y="51590"/>
                </a:lnTo>
                <a:lnTo>
                  <a:pt x="77360" y="51600"/>
                </a:lnTo>
                <a:lnTo>
                  <a:pt x="77360" y="51610"/>
                </a:lnTo>
                <a:lnTo>
                  <a:pt x="77360" y="51620"/>
                </a:lnTo>
                <a:lnTo>
                  <a:pt x="77360" y="51640"/>
                </a:lnTo>
                <a:lnTo>
                  <a:pt x="77360" y="51650"/>
                </a:lnTo>
                <a:lnTo>
                  <a:pt x="77370" y="51650"/>
                </a:lnTo>
                <a:lnTo>
                  <a:pt x="77390" y="51650"/>
                </a:lnTo>
                <a:lnTo>
                  <a:pt x="77400" y="51690"/>
                </a:lnTo>
                <a:lnTo>
                  <a:pt x="77410" y="51700"/>
                </a:lnTo>
                <a:lnTo>
                  <a:pt x="77410" y="51720"/>
                </a:lnTo>
                <a:lnTo>
                  <a:pt x="77400" y="51730"/>
                </a:lnTo>
                <a:lnTo>
                  <a:pt x="77350" y="51770"/>
                </a:lnTo>
                <a:lnTo>
                  <a:pt x="77350" y="51780"/>
                </a:lnTo>
                <a:lnTo>
                  <a:pt x="77350" y="51790"/>
                </a:lnTo>
                <a:lnTo>
                  <a:pt x="77350" y="51800"/>
                </a:lnTo>
                <a:lnTo>
                  <a:pt x="77350" y="51820"/>
                </a:lnTo>
                <a:lnTo>
                  <a:pt x="77360" y="51830"/>
                </a:lnTo>
                <a:lnTo>
                  <a:pt x="77360" y="51840"/>
                </a:lnTo>
                <a:lnTo>
                  <a:pt x="77350" y="51850"/>
                </a:lnTo>
                <a:lnTo>
                  <a:pt x="77350" y="51860"/>
                </a:lnTo>
                <a:lnTo>
                  <a:pt x="77360" y="51870"/>
                </a:lnTo>
                <a:lnTo>
                  <a:pt x="77370" y="51860"/>
                </a:lnTo>
                <a:lnTo>
                  <a:pt x="77390" y="51840"/>
                </a:lnTo>
                <a:lnTo>
                  <a:pt x="77400" y="51830"/>
                </a:lnTo>
                <a:lnTo>
                  <a:pt x="77410" y="51850"/>
                </a:lnTo>
                <a:lnTo>
                  <a:pt x="77420" y="51870"/>
                </a:lnTo>
                <a:lnTo>
                  <a:pt x="77390" y="51880"/>
                </a:lnTo>
                <a:lnTo>
                  <a:pt x="77380" y="51880"/>
                </a:lnTo>
                <a:lnTo>
                  <a:pt x="77380" y="51890"/>
                </a:lnTo>
                <a:lnTo>
                  <a:pt x="77390" y="51920"/>
                </a:lnTo>
                <a:lnTo>
                  <a:pt x="77410" y="51910"/>
                </a:lnTo>
                <a:lnTo>
                  <a:pt x="77420" y="51900"/>
                </a:lnTo>
                <a:lnTo>
                  <a:pt x="77430" y="51900"/>
                </a:lnTo>
                <a:lnTo>
                  <a:pt x="77440" y="51910"/>
                </a:lnTo>
                <a:lnTo>
                  <a:pt x="77440" y="51930"/>
                </a:lnTo>
                <a:lnTo>
                  <a:pt x="77440" y="51950"/>
                </a:lnTo>
                <a:lnTo>
                  <a:pt x="77420" y="51970"/>
                </a:lnTo>
                <a:lnTo>
                  <a:pt x="77430" y="52000"/>
                </a:lnTo>
                <a:lnTo>
                  <a:pt x="77430" y="52020"/>
                </a:lnTo>
                <a:lnTo>
                  <a:pt x="77430" y="52040"/>
                </a:lnTo>
                <a:lnTo>
                  <a:pt x="77450" y="52070"/>
                </a:lnTo>
                <a:lnTo>
                  <a:pt x="77480" y="52080"/>
                </a:lnTo>
                <a:lnTo>
                  <a:pt x="77440" y="52080"/>
                </a:lnTo>
                <a:lnTo>
                  <a:pt x="77430" y="52090"/>
                </a:lnTo>
                <a:lnTo>
                  <a:pt x="77430" y="52100"/>
                </a:lnTo>
                <a:lnTo>
                  <a:pt x="77440" y="52120"/>
                </a:lnTo>
                <a:lnTo>
                  <a:pt x="77450" y="52140"/>
                </a:lnTo>
                <a:lnTo>
                  <a:pt x="77450" y="52150"/>
                </a:lnTo>
                <a:lnTo>
                  <a:pt x="77450" y="52160"/>
                </a:lnTo>
                <a:lnTo>
                  <a:pt x="77450" y="52180"/>
                </a:lnTo>
                <a:lnTo>
                  <a:pt x="77430" y="52180"/>
                </a:lnTo>
                <a:lnTo>
                  <a:pt x="77410" y="52180"/>
                </a:lnTo>
                <a:lnTo>
                  <a:pt x="77410" y="52200"/>
                </a:lnTo>
                <a:lnTo>
                  <a:pt x="77420" y="52210"/>
                </a:lnTo>
                <a:lnTo>
                  <a:pt x="77440" y="52210"/>
                </a:lnTo>
                <a:lnTo>
                  <a:pt x="77460" y="52220"/>
                </a:lnTo>
                <a:lnTo>
                  <a:pt x="77470" y="52220"/>
                </a:lnTo>
                <a:lnTo>
                  <a:pt x="77470" y="52240"/>
                </a:lnTo>
                <a:lnTo>
                  <a:pt x="77460" y="52240"/>
                </a:lnTo>
                <a:lnTo>
                  <a:pt x="77430" y="52250"/>
                </a:lnTo>
                <a:lnTo>
                  <a:pt x="77420" y="52260"/>
                </a:lnTo>
                <a:lnTo>
                  <a:pt x="77420" y="52270"/>
                </a:lnTo>
                <a:lnTo>
                  <a:pt x="77400" y="52280"/>
                </a:lnTo>
                <a:lnTo>
                  <a:pt x="77390" y="52290"/>
                </a:lnTo>
                <a:lnTo>
                  <a:pt x="77390" y="52300"/>
                </a:lnTo>
                <a:lnTo>
                  <a:pt x="77400" y="52300"/>
                </a:lnTo>
                <a:lnTo>
                  <a:pt x="77420" y="52310"/>
                </a:lnTo>
                <a:lnTo>
                  <a:pt x="77440" y="52320"/>
                </a:lnTo>
                <a:lnTo>
                  <a:pt x="77450" y="52340"/>
                </a:lnTo>
                <a:lnTo>
                  <a:pt x="77460" y="52350"/>
                </a:lnTo>
                <a:lnTo>
                  <a:pt x="77470" y="52360"/>
                </a:lnTo>
                <a:lnTo>
                  <a:pt x="77450" y="52380"/>
                </a:lnTo>
                <a:lnTo>
                  <a:pt x="77450" y="52390"/>
                </a:lnTo>
                <a:lnTo>
                  <a:pt x="77470" y="52390"/>
                </a:lnTo>
                <a:lnTo>
                  <a:pt x="77480" y="52390"/>
                </a:lnTo>
                <a:lnTo>
                  <a:pt x="77490" y="52390"/>
                </a:lnTo>
                <a:lnTo>
                  <a:pt x="77500" y="52390"/>
                </a:lnTo>
                <a:lnTo>
                  <a:pt x="77510" y="52400"/>
                </a:lnTo>
                <a:lnTo>
                  <a:pt x="77530" y="52410"/>
                </a:lnTo>
                <a:lnTo>
                  <a:pt x="77520" y="52420"/>
                </a:lnTo>
                <a:lnTo>
                  <a:pt x="77510" y="52420"/>
                </a:lnTo>
                <a:lnTo>
                  <a:pt x="77500" y="52420"/>
                </a:lnTo>
                <a:lnTo>
                  <a:pt x="77490" y="52420"/>
                </a:lnTo>
                <a:lnTo>
                  <a:pt x="77480" y="52410"/>
                </a:lnTo>
                <a:lnTo>
                  <a:pt x="77470" y="52420"/>
                </a:lnTo>
                <a:lnTo>
                  <a:pt x="77480" y="52440"/>
                </a:lnTo>
                <a:lnTo>
                  <a:pt x="77490" y="52440"/>
                </a:lnTo>
                <a:lnTo>
                  <a:pt x="77490" y="52470"/>
                </a:lnTo>
                <a:lnTo>
                  <a:pt x="77490" y="52480"/>
                </a:lnTo>
                <a:lnTo>
                  <a:pt x="77490" y="52490"/>
                </a:lnTo>
                <a:lnTo>
                  <a:pt x="77480" y="52490"/>
                </a:lnTo>
                <a:lnTo>
                  <a:pt x="77470" y="52490"/>
                </a:lnTo>
                <a:lnTo>
                  <a:pt x="77450" y="52490"/>
                </a:lnTo>
                <a:lnTo>
                  <a:pt x="77440" y="52480"/>
                </a:lnTo>
                <a:lnTo>
                  <a:pt x="77440" y="52470"/>
                </a:lnTo>
                <a:lnTo>
                  <a:pt x="77420" y="52480"/>
                </a:lnTo>
                <a:lnTo>
                  <a:pt x="77430" y="52500"/>
                </a:lnTo>
                <a:lnTo>
                  <a:pt x="77410" y="52500"/>
                </a:lnTo>
                <a:lnTo>
                  <a:pt x="77410" y="52510"/>
                </a:lnTo>
                <a:lnTo>
                  <a:pt x="77400" y="52520"/>
                </a:lnTo>
                <a:lnTo>
                  <a:pt x="77410" y="52530"/>
                </a:lnTo>
                <a:lnTo>
                  <a:pt x="77420" y="52540"/>
                </a:lnTo>
                <a:lnTo>
                  <a:pt x="77430" y="52540"/>
                </a:lnTo>
                <a:lnTo>
                  <a:pt x="77440" y="52550"/>
                </a:lnTo>
                <a:lnTo>
                  <a:pt x="77460" y="52550"/>
                </a:lnTo>
                <a:lnTo>
                  <a:pt x="77520" y="52580"/>
                </a:lnTo>
                <a:lnTo>
                  <a:pt x="77530" y="52580"/>
                </a:lnTo>
                <a:lnTo>
                  <a:pt x="77540" y="52590"/>
                </a:lnTo>
                <a:lnTo>
                  <a:pt x="77560" y="52600"/>
                </a:lnTo>
                <a:lnTo>
                  <a:pt x="77570" y="52600"/>
                </a:lnTo>
                <a:lnTo>
                  <a:pt x="77580" y="52590"/>
                </a:lnTo>
                <a:lnTo>
                  <a:pt x="77590" y="52590"/>
                </a:lnTo>
                <a:lnTo>
                  <a:pt x="77600" y="52600"/>
                </a:lnTo>
                <a:lnTo>
                  <a:pt x="77610" y="52630"/>
                </a:lnTo>
                <a:lnTo>
                  <a:pt x="77590" y="52700"/>
                </a:lnTo>
                <a:lnTo>
                  <a:pt x="77590" y="52710"/>
                </a:lnTo>
                <a:lnTo>
                  <a:pt x="77570" y="52710"/>
                </a:lnTo>
                <a:lnTo>
                  <a:pt x="77560" y="52700"/>
                </a:lnTo>
                <a:lnTo>
                  <a:pt x="77550" y="52700"/>
                </a:lnTo>
                <a:lnTo>
                  <a:pt x="77520" y="52700"/>
                </a:lnTo>
                <a:lnTo>
                  <a:pt x="77510" y="52700"/>
                </a:lnTo>
                <a:lnTo>
                  <a:pt x="77510" y="52710"/>
                </a:lnTo>
                <a:lnTo>
                  <a:pt x="77520" y="52720"/>
                </a:lnTo>
                <a:lnTo>
                  <a:pt x="77540" y="52740"/>
                </a:lnTo>
                <a:lnTo>
                  <a:pt x="77550" y="52740"/>
                </a:lnTo>
                <a:lnTo>
                  <a:pt x="77560" y="52760"/>
                </a:lnTo>
                <a:lnTo>
                  <a:pt x="77560" y="52770"/>
                </a:lnTo>
                <a:lnTo>
                  <a:pt x="77570" y="52780"/>
                </a:lnTo>
                <a:lnTo>
                  <a:pt x="77590" y="52790"/>
                </a:lnTo>
                <a:lnTo>
                  <a:pt x="77600" y="52770"/>
                </a:lnTo>
                <a:lnTo>
                  <a:pt x="77600" y="52740"/>
                </a:lnTo>
                <a:lnTo>
                  <a:pt x="77610" y="52740"/>
                </a:lnTo>
                <a:lnTo>
                  <a:pt x="77620" y="52750"/>
                </a:lnTo>
                <a:lnTo>
                  <a:pt x="77620" y="52770"/>
                </a:lnTo>
                <a:lnTo>
                  <a:pt x="77610" y="52780"/>
                </a:lnTo>
                <a:lnTo>
                  <a:pt x="77600" y="52800"/>
                </a:lnTo>
                <a:lnTo>
                  <a:pt x="77590" y="52800"/>
                </a:lnTo>
                <a:lnTo>
                  <a:pt x="77570" y="52810"/>
                </a:lnTo>
                <a:lnTo>
                  <a:pt x="77560" y="52840"/>
                </a:lnTo>
                <a:lnTo>
                  <a:pt x="77560" y="52850"/>
                </a:lnTo>
                <a:lnTo>
                  <a:pt x="77550" y="52850"/>
                </a:lnTo>
                <a:lnTo>
                  <a:pt x="77540" y="52850"/>
                </a:lnTo>
                <a:lnTo>
                  <a:pt x="77540" y="52860"/>
                </a:lnTo>
                <a:lnTo>
                  <a:pt x="77540" y="52870"/>
                </a:lnTo>
                <a:lnTo>
                  <a:pt x="77550" y="52870"/>
                </a:lnTo>
                <a:lnTo>
                  <a:pt x="77560" y="52870"/>
                </a:lnTo>
                <a:lnTo>
                  <a:pt x="77570" y="52880"/>
                </a:lnTo>
                <a:lnTo>
                  <a:pt x="77580" y="52910"/>
                </a:lnTo>
                <a:lnTo>
                  <a:pt x="77590" y="52930"/>
                </a:lnTo>
                <a:lnTo>
                  <a:pt x="77590" y="52940"/>
                </a:lnTo>
                <a:lnTo>
                  <a:pt x="77590" y="52950"/>
                </a:lnTo>
                <a:lnTo>
                  <a:pt x="77590" y="52970"/>
                </a:lnTo>
                <a:lnTo>
                  <a:pt x="77590" y="53000"/>
                </a:lnTo>
                <a:lnTo>
                  <a:pt x="77600" y="53030"/>
                </a:lnTo>
                <a:lnTo>
                  <a:pt x="77610" y="53040"/>
                </a:lnTo>
                <a:lnTo>
                  <a:pt x="77610" y="53050"/>
                </a:lnTo>
                <a:lnTo>
                  <a:pt x="77620" y="53100"/>
                </a:lnTo>
                <a:lnTo>
                  <a:pt x="77620" y="53130"/>
                </a:lnTo>
                <a:lnTo>
                  <a:pt x="77620" y="53150"/>
                </a:lnTo>
                <a:lnTo>
                  <a:pt x="77630" y="53160"/>
                </a:lnTo>
                <a:lnTo>
                  <a:pt x="77630" y="53170"/>
                </a:lnTo>
                <a:lnTo>
                  <a:pt x="77640" y="53170"/>
                </a:lnTo>
                <a:lnTo>
                  <a:pt x="77650" y="53170"/>
                </a:lnTo>
                <a:lnTo>
                  <a:pt x="77650" y="53160"/>
                </a:lnTo>
                <a:lnTo>
                  <a:pt x="77650" y="53140"/>
                </a:lnTo>
                <a:lnTo>
                  <a:pt x="77650" y="53100"/>
                </a:lnTo>
                <a:lnTo>
                  <a:pt x="77660" y="53090"/>
                </a:lnTo>
                <a:lnTo>
                  <a:pt x="77660" y="53100"/>
                </a:lnTo>
                <a:lnTo>
                  <a:pt x="77680" y="53110"/>
                </a:lnTo>
                <a:lnTo>
                  <a:pt x="77680" y="53120"/>
                </a:lnTo>
                <a:lnTo>
                  <a:pt x="77690" y="53120"/>
                </a:lnTo>
                <a:lnTo>
                  <a:pt x="77700" y="53120"/>
                </a:lnTo>
                <a:lnTo>
                  <a:pt x="77710" y="53090"/>
                </a:lnTo>
                <a:lnTo>
                  <a:pt x="77720" y="53080"/>
                </a:lnTo>
                <a:lnTo>
                  <a:pt x="77740" y="53060"/>
                </a:lnTo>
                <a:lnTo>
                  <a:pt x="77750" y="53070"/>
                </a:lnTo>
                <a:lnTo>
                  <a:pt x="77760" y="53090"/>
                </a:lnTo>
                <a:lnTo>
                  <a:pt x="77770" y="53100"/>
                </a:lnTo>
                <a:lnTo>
                  <a:pt x="77780" y="53090"/>
                </a:lnTo>
                <a:lnTo>
                  <a:pt x="77790" y="53090"/>
                </a:lnTo>
                <a:lnTo>
                  <a:pt x="77800" y="53100"/>
                </a:lnTo>
                <a:lnTo>
                  <a:pt x="77810" y="53100"/>
                </a:lnTo>
                <a:lnTo>
                  <a:pt x="77820" y="53110"/>
                </a:lnTo>
                <a:lnTo>
                  <a:pt x="77820" y="53130"/>
                </a:lnTo>
                <a:lnTo>
                  <a:pt x="77810" y="53150"/>
                </a:lnTo>
                <a:lnTo>
                  <a:pt x="77810" y="53160"/>
                </a:lnTo>
                <a:lnTo>
                  <a:pt x="77800" y="53170"/>
                </a:lnTo>
                <a:lnTo>
                  <a:pt x="77810" y="53180"/>
                </a:lnTo>
                <a:lnTo>
                  <a:pt x="77820" y="53200"/>
                </a:lnTo>
                <a:lnTo>
                  <a:pt x="77830" y="53220"/>
                </a:lnTo>
                <a:lnTo>
                  <a:pt x="77830" y="53240"/>
                </a:lnTo>
                <a:lnTo>
                  <a:pt x="77820" y="53250"/>
                </a:lnTo>
                <a:lnTo>
                  <a:pt x="77820" y="53270"/>
                </a:lnTo>
                <a:lnTo>
                  <a:pt x="77820" y="53280"/>
                </a:lnTo>
                <a:lnTo>
                  <a:pt x="77830" y="53300"/>
                </a:lnTo>
                <a:lnTo>
                  <a:pt x="77830" y="53320"/>
                </a:lnTo>
                <a:lnTo>
                  <a:pt x="77830" y="53380"/>
                </a:lnTo>
                <a:lnTo>
                  <a:pt x="77820" y="53400"/>
                </a:lnTo>
                <a:lnTo>
                  <a:pt x="77820" y="53410"/>
                </a:lnTo>
                <a:lnTo>
                  <a:pt x="77830" y="53410"/>
                </a:lnTo>
                <a:lnTo>
                  <a:pt x="77870" y="53400"/>
                </a:lnTo>
                <a:lnTo>
                  <a:pt x="77880" y="53400"/>
                </a:lnTo>
                <a:lnTo>
                  <a:pt x="77890" y="53400"/>
                </a:lnTo>
                <a:lnTo>
                  <a:pt x="77910" y="53400"/>
                </a:lnTo>
                <a:lnTo>
                  <a:pt x="77920" y="53410"/>
                </a:lnTo>
                <a:lnTo>
                  <a:pt x="77930" y="53420"/>
                </a:lnTo>
                <a:lnTo>
                  <a:pt x="77950" y="53440"/>
                </a:lnTo>
                <a:lnTo>
                  <a:pt x="77960" y="53440"/>
                </a:lnTo>
                <a:lnTo>
                  <a:pt x="77960" y="53450"/>
                </a:lnTo>
                <a:lnTo>
                  <a:pt x="77960" y="53490"/>
                </a:lnTo>
                <a:lnTo>
                  <a:pt x="77970" y="53520"/>
                </a:lnTo>
                <a:lnTo>
                  <a:pt x="77960" y="53530"/>
                </a:lnTo>
                <a:lnTo>
                  <a:pt x="77950" y="53540"/>
                </a:lnTo>
                <a:lnTo>
                  <a:pt x="77950" y="53560"/>
                </a:lnTo>
                <a:lnTo>
                  <a:pt x="77940" y="53580"/>
                </a:lnTo>
                <a:lnTo>
                  <a:pt x="77930" y="53590"/>
                </a:lnTo>
                <a:lnTo>
                  <a:pt x="77920" y="53580"/>
                </a:lnTo>
                <a:lnTo>
                  <a:pt x="77920" y="53550"/>
                </a:lnTo>
                <a:lnTo>
                  <a:pt x="77920" y="53540"/>
                </a:lnTo>
                <a:lnTo>
                  <a:pt x="77910" y="53520"/>
                </a:lnTo>
                <a:lnTo>
                  <a:pt x="77910" y="53510"/>
                </a:lnTo>
                <a:lnTo>
                  <a:pt x="77900" y="53520"/>
                </a:lnTo>
                <a:lnTo>
                  <a:pt x="77890" y="53530"/>
                </a:lnTo>
                <a:lnTo>
                  <a:pt x="77890" y="53550"/>
                </a:lnTo>
                <a:lnTo>
                  <a:pt x="77900" y="53570"/>
                </a:lnTo>
                <a:lnTo>
                  <a:pt x="77900" y="53590"/>
                </a:lnTo>
                <a:lnTo>
                  <a:pt x="77900" y="53610"/>
                </a:lnTo>
                <a:lnTo>
                  <a:pt x="77900" y="53640"/>
                </a:lnTo>
                <a:lnTo>
                  <a:pt x="77900" y="53650"/>
                </a:lnTo>
                <a:lnTo>
                  <a:pt x="77900" y="53660"/>
                </a:lnTo>
                <a:lnTo>
                  <a:pt x="77910" y="53680"/>
                </a:lnTo>
                <a:lnTo>
                  <a:pt x="77900" y="53700"/>
                </a:lnTo>
                <a:lnTo>
                  <a:pt x="77910" y="53720"/>
                </a:lnTo>
                <a:lnTo>
                  <a:pt x="77910" y="53730"/>
                </a:lnTo>
                <a:lnTo>
                  <a:pt x="77910" y="53740"/>
                </a:lnTo>
                <a:lnTo>
                  <a:pt x="77920" y="53760"/>
                </a:lnTo>
                <a:lnTo>
                  <a:pt x="77920" y="53770"/>
                </a:lnTo>
                <a:lnTo>
                  <a:pt x="77930" y="53760"/>
                </a:lnTo>
                <a:lnTo>
                  <a:pt x="77940" y="53740"/>
                </a:lnTo>
                <a:lnTo>
                  <a:pt x="77950" y="53720"/>
                </a:lnTo>
                <a:lnTo>
                  <a:pt x="77960" y="53720"/>
                </a:lnTo>
                <a:lnTo>
                  <a:pt x="77970" y="53730"/>
                </a:lnTo>
                <a:lnTo>
                  <a:pt x="77980" y="53740"/>
                </a:lnTo>
                <a:lnTo>
                  <a:pt x="77970" y="53750"/>
                </a:lnTo>
                <a:lnTo>
                  <a:pt x="77960" y="53770"/>
                </a:lnTo>
                <a:lnTo>
                  <a:pt x="77950" y="53770"/>
                </a:lnTo>
                <a:lnTo>
                  <a:pt x="77940" y="53780"/>
                </a:lnTo>
                <a:lnTo>
                  <a:pt x="77940" y="53790"/>
                </a:lnTo>
                <a:lnTo>
                  <a:pt x="77950" y="53820"/>
                </a:lnTo>
                <a:lnTo>
                  <a:pt x="77950" y="53830"/>
                </a:lnTo>
                <a:lnTo>
                  <a:pt x="77940" y="53830"/>
                </a:lnTo>
                <a:lnTo>
                  <a:pt x="77930" y="53830"/>
                </a:lnTo>
                <a:lnTo>
                  <a:pt x="77910" y="53850"/>
                </a:lnTo>
                <a:lnTo>
                  <a:pt x="77890" y="53860"/>
                </a:lnTo>
                <a:lnTo>
                  <a:pt x="77890" y="53880"/>
                </a:lnTo>
                <a:lnTo>
                  <a:pt x="77890" y="53890"/>
                </a:lnTo>
                <a:lnTo>
                  <a:pt x="77910" y="53900"/>
                </a:lnTo>
                <a:lnTo>
                  <a:pt x="77940" y="53910"/>
                </a:lnTo>
                <a:lnTo>
                  <a:pt x="77940" y="53900"/>
                </a:lnTo>
                <a:lnTo>
                  <a:pt x="77950" y="53900"/>
                </a:lnTo>
                <a:lnTo>
                  <a:pt x="77980" y="53890"/>
                </a:lnTo>
                <a:lnTo>
                  <a:pt x="78000" y="53890"/>
                </a:lnTo>
                <a:lnTo>
                  <a:pt x="78020" y="53890"/>
                </a:lnTo>
                <a:lnTo>
                  <a:pt x="78040" y="53880"/>
                </a:lnTo>
                <a:lnTo>
                  <a:pt x="78050" y="53890"/>
                </a:lnTo>
                <a:lnTo>
                  <a:pt x="78060" y="53900"/>
                </a:lnTo>
                <a:lnTo>
                  <a:pt x="78060" y="53910"/>
                </a:lnTo>
                <a:lnTo>
                  <a:pt x="78050" y="53920"/>
                </a:lnTo>
                <a:lnTo>
                  <a:pt x="78030" y="53930"/>
                </a:lnTo>
                <a:lnTo>
                  <a:pt x="78020" y="53940"/>
                </a:lnTo>
                <a:lnTo>
                  <a:pt x="78010" y="53950"/>
                </a:lnTo>
                <a:lnTo>
                  <a:pt x="77990" y="53970"/>
                </a:lnTo>
                <a:lnTo>
                  <a:pt x="77960" y="53980"/>
                </a:lnTo>
                <a:lnTo>
                  <a:pt x="77940" y="54000"/>
                </a:lnTo>
                <a:lnTo>
                  <a:pt x="77940" y="54010"/>
                </a:lnTo>
                <a:lnTo>
                  <a:pt x="77970" y="54060"/>
                </a:lnTo>
                <a:lnTo>
                  <a:pt x="77980" y="54070"/>
                </a:lnTo>
                <a:lnTo>
                  <a:pt x="77990" y="54080"/>
                </a:lnTo>
                <a:lnTo>
                  <a:pt x="78010" y="54100"/>
                </a:lnTo>
                <a:lnTo>
                  <a:pt x="78050" y="54110"/>
                </a:lnTo>
                <a:lnTo>
                  <a:pt x="78070" y="54100"/>
                </a:lnTo>
                <a:lnTo>
                  <a:pt x="78080" y="54090"/>
                </a:lnTo>
                <a:lnTo>
                  <a:pt x="78080" y="54070"/>
                </a:lnTo>
                <a:lnTo>
                  <a:pt x="78100" y="54040"/>
                </a:lnTo>
                <a:lnTo>
                  <a:pt x="78110" y="54020"/>
                </a:lnTo>
                <a:lnTo>
                  <a:pt x="78120" y="54010"/>
                </a:lnTo>
                <a:lnTo>
                  <a:pt x="78130" y="54000"/>
                </a:lnTo>
                <a:lnTo>
                  <a:pt x="78140" y="54000"/>
                </a:lnTo>
                <a:lnTo>
                  <a:pt x="78150" y="54010"/>
                </a:lnTo>
                <a:lnTo>
                  <a:pt x="78140" y="54030"/>
                </a:lnTo>
                <a:lnTo>
                  <a:pt x="78120" y="54060"/>
                </a:lnTo>
                <a:lnTo>
                  <a:pt x="78120" y="54080"/>
                </a:lnTo>
                <a:lnTo>
                  <a:pt x="78120" y="54090"/>
                </a:lnTo>
                <a:lnTo>
                  <a:pt x="78140" y="54110"/>
                </a:lnTo>
                <a:lnTo>
                  <a:pt x="78180" y="54120"/>
                </a:lnTo>
                <a:lnTo>
                  <a:pt x="78200" y="54120"/>
                </a:lnTo>
                <a:lnTo>
                  <a:pt x="78210" y="54120"/>
                </a:lnTo>
                <a:lnTo>
                  <a:pt x="78210" y="54130"/>
                </a:lnTo>
                <a:lnTo>
                  <a:pt x="78220" y="54140"/>
                </a:lnTo>
                <a:lnTo>
                  <a:pt x="78230" y="54150"/>
                </a:lnTo>
                <a:lnTo>
                  <a:pt x="78240" y="54150"/>
                </a:lnTo>
                <a:lnTo>
                  <a:pt x="78240" y="54160"/>
                </a:lnTo>
                <a:lnTo>
                  <a:pt x="78260" y="54170"/>
                </a:lnTo>
                <a:lnTo>
                  <a:pt x="78250" y="54180"/>
                </a:lnTo>
                <a:lnTo>
                  <a:pt x="78240" y="54200"/>
                </a:lnTo>
                <a:lnTo>
                  <a:pt x="78240" y="54220"/>
                </a:lnTo>
                <a:lnTo>
                  <a:pt x="78230" y="54230"/>
                </a:lnTo>
                <a:lnTo>
                  <a:pt x="78220" y="54240"/>
                </a:lnTo>
                <a:lnTo>
                  <a:pt x="78220" y="54250"/>
                </a:lnTo>
                <a:lnTo>
                  <a:pt x="78230" y="54250"/>
                </a:lnTo>
                <a:lnTo>
                  <a:pt x="78240" y="54250"/>
                </a:lnTo>
                <a:lnTo>
                  <a:pt x="78260" y="54260"/>
                </a:lnTo>
                <a:lnTo>
                  <a:pt x="78270" y="54260"/>
                </a:lnTo>
                <a:lnTo>
                  <a:pt x="78280" y="54270"/>
                </a:lnTo>
                <a:lnTo>
                  <a:pt x="78280" y="54300"/>
                </a:lnTo>
                <a:lnTo>
                  <a:pt x="78280" y="54330"/>
                </a:lnTo>
                <a:lnTo>
                  <a:pt x="78260" y="54350"/>
                </a:lnTo>
                <a:lnTo>
                  <a:pt x="78230" y="54380"/>
                </a:lnTo>
                <a:lnTo>
                  <a:pt x="78210" y="54400"/>
                </a:lnTo>
                <a:lnTo>
                  <a:pt x="78200" y="54460"/>
                </a:lnTo>
                <a:lnTo>
                  <a:pt x="78200" y="54500"/>
                </a:lnTo>
                <a:lnTo>
                  <a:pt x="78200" y="54530"/>
                </a:lnTo>
                <a:lnTo>
                  <a:pt x="78190" y="54550"/>
                </a:lnTo>
                <a:lnTo>
                  <a:pt x="78180" y="54580"/>
                </a:lnTo>
                <a:lnTo>
                  <a:pt x="78170" y="54600"/>
                </a:lnTo>
                <a:lnTo>
                  <a:pt x="78160" y="54630"/>
                </a:lnTo>
                <a:lnTo>
                  <a:pt x="78140" y="54650"/>
                </a:lnTo>
                <a:lnTo>
                  <a:pt x="78110" y="54710"/>
                </a:lnTo>
                <a:lnTo>
                  <a:pt x="78110" y="54720"/>
                </a:lnTo>
                <a:lnTo>
                  <a:pt x="78070" y="54740"/>
                </a:lnTo>
                <a:lnTo>
                  <a:pt x="78060" y="54750"/>
                </a:lnTo>
                <a:lnTo>
                  <a:pt x="78050" y="54760"/>
                </a:lnTo>
                <a:lnTo>
                  <a:pt x="78080" y="54800"/>
                </a:lnTo>
                <a:lnTo>
                  <a:pt x="78100" y="54850"/>
                </a:lnTo>
                <a:lnTo>
                  <a:pt x="78110" y="54840"/>
                </a:lnTo>
                <a:lnTo>
                  <a:pt x="78110" y="54830"/>
                </a:lnTo>
                <a:lnTo>
                  <a:pt x="78110" y="54820"/>
                </a:lnTo>
                <a:lnTo>
                  <a:pt x="78110" y="54810"/>
                </a:lnTo>
                <a:lnTo>
                  <a:pt x="78090" y="54760"/>
                </a:lnTo>
                <a:lnTo>
                  <a:pt x="78100" y="54760"/>
                </a:lnTo>
                <a:lnTo>
                  <a:pt x="78120" y="54760"/>
                </a:lnTo>
                <a:lnTo>
                  <a:pt x="78120" y="54780"/>
                </a:lnTo>
                <a:lnTo>
                  <a:pt x="78130" y="54780"/>
                </a:lnTo>
                <a:lnTo>
                  <a:pt x="78140" y="54830"/>
                </a:lnTo>
                <a:lnTo>
                  <a:pt x="78150" y="54830"/>
                </a:lnTo>
                <a:lnTo>
                  <a:pt x="78160" y="54830"/>
                </a:lnTo>
                <a:lnTo>
                  <a:pt x="78170" y="54830"/>
                </a:lnTo>
                <a:lnTo>
                  <a:pt x="78180" y="54820"/>
                </a:lnTo>
                <a:lnTo>
                  <a:pt x="78210" y="54800"/>
                </a:lnTo>
                <a:lnTo>
                  <a:pt x="78230" y="54820"/>
                </a:lnTo>
                <a:lnTo>
                  <a:pt x="78230" y="54830"/>
                </a:lnTo>
                <a:lnTo>
                  <a:pt x="78220" y="54910"/>
                </a:lnTo>
                <a:lnTo>
                  <a:pt x="78280" y="54960"/>
                </a:lnTo>
                <a:lnTo>
                  <a:pt x="78310" y="54970"/>
                </a:lnTo>
                <a:lnTo>
                  <a:pt x="78320" y="54980"/>
                </a:lnTo>
                <a:lnTo>
                  <a:pt x="78340" y="55000"/>
                </a:lnTo>
                <a:lnTo>
                  <a:pt x="78350" y="55010"/>
                </a:lnTo>
                <a:lnTo>
                  <a:pt x="78350" y="55050"/>
                </a:lnTo>
                <a:lnTo>
                  <a:pt x="78340" y="55070"/>
                </a:lnTo>
                <a:lnTo>
                  <a:pt x="78310" y="55070"/>
                </a:lnTo>
                <a:lnTo>
                  <a:pt x="78310" y="55080"/>
                </a:lnTo>
                <a:lnTo>
                  <a:pt x="78330" y="55130"/>
                </a:lnTo>
                <a:lnTo>
                  <a:pt x="78320" y="55150"/>
                </a:lnTo>
                <a:lnTo>
                  <a:pt x="78300" y="55160"/>
                </a:lnTo>
                <a:lnTo>
                  <a:pt x="78330" y="55220"/>
                </a:lnTo>
                <a:lnTo>
                  <a:pt x="78310" y="55230"/>
                </a:lnTo>
                <a:lnTo>
                  <a:pt x="78300" y="55240"/>
                </a:lnTo>
                <a:lnTo>
                  <a:pt x="78290" y="55280"/>
                </a:lnTo>
                <a:lnTo>
                  <a:pt x="78280" y="55330"/>
                </a:lnTo>
                <a:lnTo>
                  <a:pt x="78330" y="55350"/>
                </a:lnTo>
                <a:lnTo>
                  <a:pt x="78350" y="55360"/>
                </a:lnTo>
                <a:lnTo>
                  <a:pt x="78360" y="55360"/>
                </a:lnTo>
                <a:lnTo>
                  <a:pt x="78380" y="55380"/>
                </a:lnTo>
                <a:lnTo>
                  <a:pt x="78390" y="55400"/>
                </a:lnTo>
                <a:lnTo>
                  <a:pt x="78390" y="55420"/>
                </a:lnTo>
                <a:lnTo>
                  <a:pt x="78400" y="55450"/>
                </a:lnTo>
                <a:lnTo>
                  <a:pt x="78410" y="55480"/>
                </a:lnTo>
                <a:lnTo>
                  <a:pt x="78430" y="55540"/>
                </a:lnTo>
                <a:lnTo>
                  <a:pt x="78460" y="55600"/>
                </a:lnTo>
                <a:lnTo>
                  <a:pt x="78470" y="55610"/>
                </a:lnTo>
                <a:lnTo>
                  <a:pt x="78470" y="55640"/>
                </a:lnTo>
                <a:lnTo>
                  <a:pt x="78450" y="55650"/>
                </a:lnTo>
                <a:lnTo>
                  <a:pt x="78430" y="55640"/>
                </a:lnTo>
                <a:lnTo>
                  <a:pt x="78410" y="55640"/>
                </a:lnTo>
                <a:lnTo>
                  <a:pt x="78410" y="55630"/>
                </a:lnTo>
                <a:lnTo>
                  <a:pt x="78400" y="55610"/>
                </a:lnTo>
                <a:lnTo>
                  <a:pt x="78390" y="55610"/>
                </a:lnTo>
                <a:lnTo>
                  <a:pt x="78390" y="55620"/>
                </a:lnTo>
                <a:lnTo>
                  <a:pt x="78380" y="55620"/>
                </a:lnTo>
                <a:lnTo>
                  <a:pt x="78400" y="55670"/>
                </a:lnTo>
                <a:lnTo>
                  <a:pt x="78400" y="55680"/>
                </a:lnTo>
                <a:lnTo>
                  <a:pt x="78400" y="55710"/>
                </a:lnTo>
                <a:lnTo>
                  <a:pt x="78470" y="55730"/>
                </a:lnTo>
                <a:lnTo>
                  <a:pt x="78520" y="55770"/>
                </a:lnTo>
                <a:lnTo>
                  <a:pt x="78510" y="55820"/>
                </a:lnTo>
                <a:lnTo>
                  <a:pt x="78490" y="55860"/>
                </a:lnTo>
                <a:lnTo>
                  <a:pt x="78500" y="55860"/>
                </a:lnTo>
                <a:lnTo>
                  <a:pt x="78540" y="55980"/>
                </a:lnTo>
                <a:lnTo>
                  <a:pt x="78580" y="55970"/>
                </a:lnTo>
                <a:lnTo>
                  <a:pt x="78600" y="56000"/>
                </a:lnTo>
                <a:lnTo>
                  <a:pt x="78550" y="56020"/>
                </a:lnTo>
                <a:lnTo>
                  <a:pt x="78550" y="56040"/>
                </a:lnTo>
                <a:lnTo>
                  <a:pt x="78560" y="56040"/>
                </a:lnTo>
                <a:lnTo>
                  <a:pt x="78570" y="56040"/>
                </a:lnTo>
                <a:lnTo>
                  <a:pt x="78570" y="56050"/>
                </a:lnTo>
                <a:lnTo>
                  <a:pt x="78560" y="56060"/>
                </a:lnTo>
                <a:lnTo>
                  <a:pt x="78550" y="56060"/>
                </a:lnTo>
                <a:lnTo>
                  <a:pt x="78400" y="56060"/>
                </a:lnTo>
                <a:lnTo>
                  <a:pt x="78310" y="56060"/>
                </a:lnTo>
                <a:lnTo>
                  <a:pt x="78220" y="56060"/>
                </a:lnTo>
                <a:lnTo>
                  <a:pt x="78130" y="56060"/>
                </a:lnTo>
                <a:lnTo>
                  <a:pt x="77850" y="56070"/>
                </a:lnTo>
                <a:lnTo>
                  <a:pt x="77810" y="56070"/>
                </a:lnTo>
                <a:lnTo>
                  <a:pt x="77820" y="56090"/>
                </a:lnTo>
                <a:lnTo>
                  <a:pt x="77840" y="56090"/>
                </a:lnTo>
                <a:lnTo>
                  <a:pt x="77860" y="56090"/>
                </a:lnTo>
                <a:lnTo>
                  <a:pt x="77870" y="56100"/>
                </a:lnTo>
                <a:lnTo>
                  <a:pt x="77870" y="56140"/>
                </a:lnTo>
                <a:lnTo>
                  <a:pt x="77870" y="56150"/>
                </a:lnTo>
                <a:lnTo>
                  <a:pt x="77870" y="56170"/>
                </a:lnTo>
                <a:lnTo>
                  <a:pt x="77870" y="56190"/>
                </a:lnTo>
                <a:lnTo>
                  <a:pt x="77900" y="56240"/>
                </a:lnTo>
                <a:lnTo>
                  <a:pt x="77900" y="56260"/>
                </a:lnTo>
                <a:lnTo>
                  <a:pt x="77900" y="56290"/>
                </a:lnTo>
                <a:lnTo>
                  <a:pt x="77910" y="56370"/>
                </a:lnTo>
                <a:lnTo>
                  <a:pt x="77910" y="56450"/>
                </a:lnTo>
                <a:lnTo>
                  <a:pt x="77910" y="56470"/>
                </a:lnTo>
                <a:lnTo>
                  <a:pt x="77930" y="56500"/>
                </a:lnTo>
                <a:lnTo>
                  <a:pt x="77920" y="56510"/>
                </a:lnTo>
                <a:lnTo>
                  <a:pt x="77920" y="56500"/>
                </a:lnTo>
                <a:lnTo>
                  <a:pt x="77910" y="56500"/>
                </a:lnTo>
                <a:lnTo>
                  <a:pt x="77900" y="56510"/>
                </a:lnTo>
                <a:lnTo>
                  <a:pt x="77890" y="56510"/>
                </a:lnTo>
                <a:lnTo>
                  <a:pt x="77900" y="56520"/>
                </a:lnTo>
                <a:lnTo>
                  <a:pt x="77900" y="56530"/>
                </a:lnTo>
                <a:lnTo>
                  <a:pt x="77890" y="56530"/>
                </a:lnTo>
                <a:lnTo>
                  <a:pt x="77900" y="56530"/>
                </a:lnTo>
                <a:lnTo>
                  <a:pt x="77900" y="56540"/>
                </a:lnTo>
                <a:lnTo>
                  <a:pt x="77910" y="56550"/>
                </a:lnTo>
                <a:lnTo>
                  <a:pt x="77910" y="56560"/>
                </a:lnTo>
                <a:lnTo>
                  <a:pt x="77900" y="56560"/>
                </a:lnTo>
                <a:lnTo>
                  <a:pt x="77900" y="56570"/>
                </a:lnTo>
                <a:lnTo>
                  <a:pt x="77910" y="56570"/>
                </a:lnTo>
                <a:lnTo>
                  <a:pt x="77910" y="56580"/>
                </a:lnTo>
                <a:lnTo>
                  <a:pt x="77920" y="56600"/>
                </a:lnTo>
                <a:lnTo>
                  <a:pt x="77900" y="56610"/>
                </a:lnTo>
                <a:lnTo>
                  <a:pt x="77920" y="56620"/>
                </a:lnTo>
                <a:lnTo>
                  <a:pt x="77910" y="56640"/>
                </a:lnTo>
                <a:lnTo>
                  <a:pt x="77910" y="56650"/>
                </a:lnTo>
                <a:lnTo>
                  <a:pt x="77900" y="56660"/>
                </a:lnTo>
                <a:lnTo>
                  <a:pt x="77900" y="56670"/>
                </a:lnTo>
                <a:lnTo>
                  <a:pt x="77890" y="56670"/>
                </a:lnTo>
                <a:lnTo>
                  <a:pt x="77890" y="56680"/>
                </a:lnTo>
                <a:lnTo>
                  <a:pt x="77890" y="56690"/>
                </a:lnTo>
                <a:lnTo>
                  <a:pt x="77890" y="56700"/>
                </a:lnTo>
                <a:lnTo>
                  <a:pt x="77900" y="56700"/>
                </a:lnTo>
                <a:lnTo>
                  <a:pt x="77900" y="56710"/>
                </a:lnTo>
                <a:lnTo>
                  <a:pt x="77890" y="56730"/>
                </a:lnTo>
                <a:lnTo>
                  <a:pt x="77900" y="56740"/>
                </a:lnTo>
                <a:lnTo>
                  <a:pt x="77900" y="56750"/>
                </a:lnTo>
                <a:lnTo>
                  <a:pt x="77910" y="56750"/>
                </a:lnTo>
                <a:lnTo>
                  <a:pt x="77900" y="56770"/>
                </a:lnTo>
                <a:lnTo>
                  <a:pt x="77910" y="56780"/>
                </a:lnTo>
                <a:lnTo>
                  <a:pt x="77910" y="56800"/>
                </a:lnTo>
                <a:lnTo>
                  <a:pt x="77900" y="56820"/>
                </a:lnTo>
                <a:lnTo>
                  <a:pt x="77910" y="56820"/>
                </a:lnTo>
                <a:lnTo>
                  <a:pt x="77910" y="56840"/>
                </a:lnTo>
                <a:lnTo>
                  <a:pt x="77940" y="56830"/>
                </a:lnTo>
                <a:lnTo>
                  <a:pt x="77960" y="56830"/>
                </a:lnTo>
                <a:lnTo>
                  <a:pt x="77970" y="56830"/>
                </a:lnTo>
                <a:lnTo>
                  <a:pt x="77970" y="56840"/>
                </a:lnTo>
                <a:lnTo>
                  <a:pt x="77980" y="56840"/>
                </a:lnTo>
                <a:lnTo>
                  <a:pt x="78000" y="56850"/>
                </a:lnTo>
                <a:lnTo>
                  <a:pt x="77990" y="56870"/>
                </a:lnTo>
                <a:lnTo>
                  <a:pt x="78010" y="56870"/>
                </a:lnTo>
                <a:lnTo>
                  <a:pt x="78000" y="56890"/>
                </a:lnTo>
                <a:lnTo>
                  <a:pt x="78000" y="56910"/>
                </a:lnTo>
                <a:lnTo>
                  <a:pt x="77990" y="56900"/>
                </a:lnTo>
                <a:lnTo>
                  <a:pt x="77990" y="56910"/>
                </a:lnTo>
                <a:lnTo>
                  <a:pt x="77970" y="56910"/>
                </a:lnTo>
                <a:lnTo>
                  <a:pt x="77960" y="56910"/>
                </a:lnTo>
                <a:lnTo>
                  <a:pt x="77930" y="56910"/>
                </a:lnTo>
                <a:lnTo>
                  <a:pt x="77930" y="56920"/>
                </a:lnTo>
                <a:lnTo>
                  <a:pt x="77920" y="56930"/>
                </a:lnTo>
                <a:lnTo>
                  <a:pt x="77940" y="56930"/>
                </a:lnTo>
                <a:lnTo>
                  <a:pt x="77950" y="56940"/>
                </a:lnTo>
                <a:lnTo>
                  <a:pt x="77950" y="56950"/>
                </a:lnTo>
                <a:lnTo>
                  <a:pt x="77940" y="56950"/>
                </a:lnTo>
                <a:lnTo>
                  <a:pt x="77940" y="56970"/>
                </a:lnTo>
                <a:lnTo>
                  <a:pt x="77960" y="57000"/>
                </a:lnTo>
                <a:lnTo>
                  <a:pt x="77960" y="57030"/>
                </a:lnTo>
                <a:lnTo>
                  <a:pt x="77960" y="57040"/>
                </a:lnTo>
                <a:lnTo>
                  <a:pt x="77970" y="57050"/>
                </a:lnTo>
                <a:lnTo>
                  <a:pt x="77980" y="57080"/>
                </a:lnTo>
                <a:lnTo>
                  <a:pt x="78010" y="57090"/>
                </a:lnTo>
                <a:lnTo>
                  <a:pt x="78010" y="57100"/>
                </a:lnTo>
                <a:lnTo>
                  <a:pt x="78030" y="57130"/>
                </a:lnTo>
                <a:lnTo>
                  <a:pt x="78000" y="57180"/>
                </a:lnTo>
                <a:lnTo>
                  <a:pt x="78020" y="57190"/>
                </a:lnTo>
                <a:lnTo>
                  <a:pt x="78030" y="57200"/>
                </a:lnTo>
                <a:lnTo>
                  <a:pt x="78030" y="57230"/>
                </a:lnTo>
                <a:lnTo>
                  <a:pt x="78050" y="57260"/>
                </a:lnTo>
                <a:lnTo>
                  <a:pt x="78040" y="57260"/>
                </a:lnTo>
                <a:lnTo>
                  <a:pt x="78020" y="57260"/>
                </a:lnTo>
                <a:lnTo>
                  <a:pt x="78020" y="57270"/>
                </a:lnTo>
                <a:lnTo>
                  <a:pt x="78020" y="57280"/>
                </a:lnTo>
                <a:lnTo>
                  <a:pt x="78010" y="57300"/>
                </a:lnTo>
                <a:lnTo>
                  <a:pt x="78020" y="57310"/>
                </a:lnTo>
                <a:lnTo>
                  <a:pt x="78010" y="57310"/>
                </a:lnTo>
                <a:lnTo>
                  <a:pt x="78000" y="57310"/>
                </a:lnTo>
                <a:lnTo>
                  <a:pt x="78000" y="57320"/>
                </a:lnTo>
                <a:lnTo>
                  <a:pt x="78000" y="57330"/>
                </a:lnTo>
                <a:lnTo>
                  <a:pt x="78000" y="57340"/>
                </a:lnTo>
                <a:lnTo>
                  <a:pt x="78000" y="57350"/>
                </a:lnTo>
                <a:lnTo>
                  <a:pt x="77990" y="57360"/>
                </a:lnTo>
                <a:lnTo>
                  <a:pt x="78000" y="57360"/>
                </a:lnTo>
                <a:lnTo>
                  <a:pt x="78000" y="57370"/>
                </a:lnTo>
                <a:lnTo>
                  <a:pt x="77990" y="57380"/>
                </a:lnTo>
                <a:lnTo>
                  <a:pt x="77980" y="57390"/>
                </a:lnTo>
                <a:lnTo>
                  <a:pt x="77970" y="57410"/>
                </a:lnTo>
                <a:lnTo>
                  <a:pt x="77970" y="57420"/>
                </a:lnTo>
                <a:lnTo>
                  <a:pt x="77980" y="57410"/>
                </a:lnTo>
                <a:lnTo>
                  <a:pt x="77990" y="57410"/>
                </a:lnTo>
                <a:lnTo>
                  <a:pt x="78000" y="57420"/>
                </a:lnTo>
                <a:lnTo>
                  <a:pt x="78000" y="57430"/>
                </a:lnTo>
                <a:lnTo>
                  <a:pt x="78000" y="57440"/>
                </a:lnTo>
                <a:lnTo>
                  <a:pt x="77990" y="57450"/>
                </a:lnTo>
                <a:lnTo>
                  <a:pt x="77990" y="57460"/>
                </a:lnTo>
                <a:lnTo>
                  <a:pt x="77990" y="57470"/>
                </a:lnTo>
                <a:lnTo>
                  <a:pt x="77990" y="57490"/>
                </a:lnTo>
                <a:lnTo>
                  <a:pt x="77980" y="57490"/>
                </a:lnTo>
                <a:lnTo>
                  <a:pt x="77980" y="57500"/>
                </a:lnTo>
                <a:lnTo>
                  <a:pt x="77970" y="57530"/>
                </a:lnTo>
                <a:lnTo>
                  <a:pt x="77960" y="57560"/>
                </a:lnTo>
                <a:lnTo>
                  <a:pt x="77950" y="57560"/>
                </a:lnTo>
                <a:lnTo>
                  <a:pt x="77950" y="57570"/>
                </a:lnTo>
                <a:lnTo>
                  <a:pt x="77960" y="57580"/>
                </a:lnTo>
                <a:lnTo>
                  <a:pt x="77950" y="57600"/>
                </a:lnTo>
                <a:lnTo>
                  <a:pt x="77960" y="57590"/>
                </a:lnTo>
                <a:lnTo>
                  <a:pt x="77980" y="57600"/>
                </a:lnTo>
                <a:lnTo>
                  <a:pt x="77970" y="57610"/>
                </a:lnTo>
                <a:lnTo>
                  <a:pt x="78000" y="57630"/>
                </a:lnTo>
                <a:lnTo>
                  <a:pt x="78010" y="57640"/>
                </a:lnTo>
                <a:lnTo>
                  <a:pt x="78020" y="57650"/>
                </a:lnTo>
                <a:lnTo>
                  <a:pt x="78020" y="57640"/>
                </a:lnTo>
                <a:lnTo>
                  <a:pt x="78030" y="57650"/>
                </a:lnTo>
                <a:lnTo>
                  <a:pt x="78060" y="57680"/>
                </a:lnTo>
                <a:lnTo>
                  <a:pt x="78070" y="57700"/>
                </a:lnTo>
                <a:lnTo>
                  <a:pt x="78100" y="57700"/>
                </a:lnTo>
                <a:lnTo>
                  <a:pt x="78090" y="57730"/>
                </a:lnTo>
                <a:lnTo>
                  <a:pt x="78080" y="57730"/>
                </a:lnTo>
                <a:lnTo>
                  <a:pt x="78080" y="57740"/>
                </a:lnTo>
                <a:lnTo>
                  <a:pt x="78080" y="57750"/>
                </a:lnTo>
                <a:lnTo>
                  <a:pt x="78080" y="57760"/>
                </a:lnTo>
                <a:lnTo>
                  <a:pt x="78080" y="57770"/>
                </a:lnTo>
                <a:lnTo>
                  <a:pt x="78060" y="57800"/>
                </a:lnTo>
                <a:lnTo>
                  <a:pt x="78050" y="57810"/>
                </a:lnTo>
                <a:lnTo>
                  <a:pt x="78060" y="57820"/>
                </a:lnTo>
                <a:lnTo>
                  <a:pt x="78030" y="57840"/>
                </a:lnTo>
                <a:lnTo>
                  <a:pt x="78030" y="57850"/>
                </a:lnTo>
                <a:lnTo>
                  <a:pt x="78030" y="57860"/>
                </a:lnTo>
                <a:lnTo>
                  <a:pt x="78030" y="57870"/>
                </a:lnTo>
                <a:lnTo>
                  <a:pt x="78030" y="57880"/>
                </a:lnTo>
                <a:lnTo>
                  <a:pt x="78000" y="57910"/>
                </a:lnTo>
                <a:lnTo>
                  <a:pt x="78000" y="57920"/>
                </a:lnTo>
                <a:lnTo>
                  <a:pt x="78010" y="57920"/>
                </a:lnTo>
                <a:lnTo>
                  <a:pt x="78000" y="57950"/>
                </a:lnTo>
                <a:lnTo>
                  <a:pt x="77980" y="57990"/>
                </a:lnTo>
                <a:lnTo>
                  <a:pt x="77970" y="58020"/>
                </a:lnTo>
                <a:lnTo>
                  <a:pt x="77990" y="58020"/>
                </a:lnTo>
                <a:lnTo>
                  <a:pt x="77990" y="58030"/>
                </a:lnTo>
                <a:lnTo>
                  <a:pt x="77980" y="58040"/>
                </a:lnTo>
                <a:lnTo>
                  <a:pt x="77980" y="58050"/>
                </a:lnTo>
                <a:lnTo>
                  <a:pt x="77960" y="58060"/>
                </a:lnTo>
                <a:lnTo>
                  <a:pt x="77970" y="58070"/>
                </a:lnTo>
                <a:lnTo>
                  <a:pt x="77990" y="58060"/>
                </a:lnTo>
                <a:lnTo>
                  <a:pt x="78000" y="58090"/>
                </a:lnTo>
                <a:lnTo>
                  <a:pt x="77990" y="58090"/>
                </a:lnTo>
                <a:lnTo>
                  <a:pt x="78020" y="58100"/>
                </a:lnTo>
                <a:lnTo>
                  <a:pt x="78020" y="58110"/>
                </a:lnTo>
                <a:lnTo>
                  <a:pt x="78010" y="58130"/>
                </a:lnTo>
                <a:lnTo>
                  <a:pt x="78020" y="58140"/>
                </a:lnTo>
                <a:lnTo>
                  <a:pt x="78030" y="58150"/>
                </a:lnTo>
                <a:lnTo>
                  <a:pt x="78040" y="58140"/>
                </a:lnTo>
                <a:lnTo>
                  <a:pt x="78050" y="58140"/>
                </a:lnTo>
                <a:lnTo>
                  <a:pt x="78060" y="58140"/>
                </a:lnTo>
                <a:lnTo>
                  <a:pt x="78070" y="58150"/>
                </a:lnTo>
                <a:lnTo>
                  <a:pt x="78090" y="58170"/>
                </a:lnTo>
                <a:lnTo>
                  <a:pt x="78120" y="58160"/>
                </a:lnTo>
                <a:lnTo>
                  <a:pt x="78130" y="58160"/>
                </a:lnTo>
                <a:lnTo>
                  <a:pt x="78130" y="58170"/>
                </a:lnTo>
                <a:lnTo>
                  <a:pt x="78120" y="58180"/>
                </a:lnTo>
                <a:lnTo>
                  <a:pt x="78120" y="58190"/>
                </a:lnTo>
                <a:lnTo>
                  <a:pt x="78130" y="58200"/>
                </a:lnTo>
                <a:lnTo>
                  <a:pt x="78130" y="58220"/>
                </a:lnTo>
                <a:lnTo>
                  <a:pt x="78140" y="58220"/>
                </a:lnTo>
                <a:lnTo>
                  <a:pt x="78140" y="58230"/>
                </a:lnTo>
                <a:lnTo>
                  <a:pt x="78140" y="58240"/>
                </a:lnTo>
                <a:lnTo>
                  <a:pt x="78140" y="58260"/>
                </a:lnTo>
                <a:lnTo>
                  <a:pt x="78150" y="58280"/>
                </a:lnTo>
                <a:lnTo>
                  <a:pt x="78160" y="58280"/>
                </a:lnTo>
                <a:lnTo>
                  <a:pt x="78160" y="58290"/>
                </a:lnTo>
                <a:lnTo>
                  <a:pt x="78170" y="58290"/>
                </a:lnTo>
                <a:lnTo>
                  <a:pt x="78170" y="58300"/>
                </a:lnTo>
                <a:lnTo>
                  <a:pt x="78170" y="58310"/>
                </a:lnTo>
                <a:lnTo>
                  <a:pt x="78180" y="58310"/>
                </a:lnTo>
                <a:lnTo>
                  <a:pt x="78190" y="58310"/>
                </a:lnTo>
                <a:lnTo>
                  <a:pt x="78190" y="58330"/>
                </a:lnTo>
                <a:lnTo>
                  <a:pt x="78200" y="58340"/>
                </a:lnTo>
                <a:lnTo>
                  <a:pt x="78210" y="58340"/>
                </a:lnTo>
                <a:lnTo>
                  <a:pt x="78220" y="58330"/>
                </a:lnTo>
                <a:lnTo>
                  <a:pt x="78220" y="58310"/>
                </a:lnTo>
                <a:lnTo>
                  <a:pt x="78230" y="58300"/>
                </a:lnTo>
                <a:lnTo>
                  <a:pt x="78240" y="58300"/>
                </a:lnTo>
                <a:lnTo>
                  <a:pt x="78260" y="58300"/>
                </a:lnTo>
                <a:lnTo>
                  <a:pt x="78270" y="58320"/>
                </a:lnTo>
                <a:lnTo>
                  <a:pt x="78270" y="58330"/>
                </a:lnTo>
                <a:lnTo>
                  <a:pt x="78270" y="58340"/>
                </a:lnTo>
                <a:lnTo>
                  <a:pt x="78260" y="58340"/>
                </a:lnTo>
                <a:lnTo>
                  <a:pt x="78260" y="58350"/>
                </a:lnTo>
                <a:lnTo>
                  <a:pt x="78280" y="58370"/>
                </a:lnTo>
                <a:lnTo>
                  <a:pt x="78270" y="58390"/>
                </a:lnTo>
                <a:lnTo>
                  <a:pt x="78280" y="58400"/>
                </a:lnTo>
                <a:lnTo>
                  <a:pt x="78280" y="58410"/>
                </a:lnTo>
                <a:lnTo>
                  <a:pt x="78290" y="58410"/>
                </a:lnTo>
                <a:lnTo>
                  <a:pt x="78310" y="58420"/>
                </a:lnTo>
                <a:lnTo>
                  <a:pt x="78330" y="58440"/>
                </a:lnTo>
                <a:lnTo>
                  <a:pt x="78340" y="58460"/>
                </a:lnTo>
                <a:lnTo>
                  <a:pt x="78340" y="58470"/>
                </a:lnTo>
                <a:lnTo>
                  <a:pt x="78340" y="58500"/>
                </a:lnTo>
                <a:lnTo>
                  <a:pt x="78330" y="58500"/>
                </a:lnTo>
                <a:lnTo>
                  <a:pt x="78310" y="58520"/>
                </a:lnTo>
                <a:lnTo>
                  <a:pt x="78310" y="58530"/>
                </a:lnTo>
                <a:lnTo>
                  <a:pt x="78330" y="58560"/>
                </a:lnTo>
                <a:lnTo>
                  <a:pt x="78340" y="58570"/>
                </a:lnTo>
                <a:lnTo>
                  <a:pt x="78340" y="58590"/>
                </a:lnTo>
                <a:lnTo>
                  <a:pt x="78370" y="58610"/>
                </a:lnTo>
                <a:lnTo>
                  <a:pt x="78370" y="58620"/>
                </a:lnTo>
                <a:lnTo>
                  <a:pt x="78380" y="58630"/>
                </a:lnTo>
                <a:lnTo>
                  <a:pt x="78390" y="58640"/>
                </a:lnTo>
                <a:lnTo>
                  <a:pt x="78380" y="58650"/>
                </a:lnTo>
                <a:lnTo>
                  <a:pt x="78370" y="58670"/>
                </a:lnTo>
                <a:lnTo>
                  <a:pt x="78370" y="58680"/>
                </a:lnTo>
                <a:lnTo>
                  <a:pt x="78380" y="58700"/>
                </a:lnTo>
                <a:lnTo>
                  <a:pt x="78390" y="58700"/>
                </a:lnTo>
                <a:lnTo>
                  <a:pt x="78410" y="58700"/>
                </a:lnTo>
                <a:lnTo>
                  <a:pt x="78430" y="58740"/>
                </a:lnTo>
                <a:lnTo>
                  <a:pt x="78440" y="58760"/>
                </a:lnTo>
                <a:lnTo>
                  <a:pt x="78420" y="58780"/>
                </a:lnTo>
                <a:lnTo>
                  <a:pt x="78410" y="58780"/>
                </a:lnTo>
                <a:lnTo>
                  <a:pt x="78420" y="58790"/>
                </a:lnTo>
                <a:lnTo>
                  <a:pt x="78440" y="58800"/>
                </a:lnTo>
                <a:lnTo>
                  <a:pt x="78430" y="58810"/>
                </a:lnTo>
                <a:lnTo>
                  <a:pt x="78430" y="58820"/>
                </a:lnTo>
                <a:lnTo>
                  <a:pt x="78420" y="58830"/>
                </a:lnTo>
                <a:lnTo>
                  <a:pt x="78410" y="58830"/>
                </a:lnTo>
                <a:lnTo>
                  <a:pt x="78400" y="58840"/>
                </a:lnTo>
                <a:lnTo>
                  <a:pt x="78420" y="58860"/>
                </a:lnTo>
                <a:lnTo>
                  <a:pt x="78420" y="58870"/>
                </a:lnTo>
                <a:lnTo>
                  <a:pt x="78390" y="58870"/>
                </a:lnTo>
                <a:lnTo>
                  <a:pt x="78380" y="58880"/>
                </a:lnTo>
                <a:lnTo>
                  <a:pt x="78390" y="58890"/>
                </a:lnTo>
                <a:lnTo>
                  <a:pt x="78400" y="58900"/>
                </a:lnTo>
                <a:lnTo>
                  <a:pt x="78390" y="58920"/>
                </a:lnTo>
                <a:lnTo>
                  <a:pt x="78380" y="58940"/>
                </a:lnTo>
                <a:lnTo>
                  <a:pt x="78370" y="58980"/>
                </a:lnTo>
                <a:lnTo>
                  <a:pt x="78370" y="58990"/>
                </a:lnTo>
                <a:lnTo>
                  <a:pt x="78380" y="59010"/>
                </a:lnTo>
                <a:lnTo>
                  <a:pt x="78350" y="59020"/>
                </a:lnTo>
                <a:lnTo>
                  <a:pt x="78320" y="59040"/>
                </a:lnTo>
                <a:lnTo>
                  <a:pt x="78320" y="59060"/>
                </a:lnTo>
                <a:lnTo>
                  <a:pt x="78310" y="59070"/>
                </a:lnTo>
                <a:lnTo>
                  <a:pt x="78310" y="59090"/>
                </a:lnTo>
                <a:lnTo>
                  <a:pt x="78300" y="59100"/>
                </a:lnTo>
                <a:lnTo>
                  <a:pt x="78300" y="59110"/>
                </a:lnTo>
                <a:lnTo>
                  <a:pt x="78310" y="59120"/>
                </a:lnTo>
                <a:lnTo>
                  <a:pt x="78310" y="59130"/>
                </a:lnTo>
                <a:lnTo>
                  <a:pt x="78310" y="59150"/>
                </a:lnTo>
                <a:lnTo>
                  <a:pt x="78330" y="59170"/>
                </a:lnTo>
                <a:lnTo>
                  <a:pt x="78340" y="59200"/>
                </a:lnTo>
                <a:lnTo>
                  <a:pt x="78320" y="59210"/>
                </a:lnTo>
                <a:lnTo>
                  <a:pt x="78310" y="59220"/>
                </a:lnTo>
                <a:lnTo>
                  <a:pt x="78320" y="59220"/>
                </a:lnTo>
                <a:lnTo>
                  <a:pt x="78320" y="59230"/>
                </a:lnTo>
                <a:lnTo>
                  <a:pt x="78310" y="59240"/>
                </a:lnTo>
                <a:lnTo>
                  <a:pt x="78310" y="59250"/>
                </a:lnTo>
                <a:lnTo>
                  <a:pt x="78320" y="59260"/>
                </a:lnTo>
                <a:lnTo>
                  <a:pt x="78320" y="59270"/>
                </a:lnTo>
                <a:lnTo>
                  <a:pt x="78310" y="59270"/>
                </a:lnTo>
                <a:lnTo>
                  <a:pt x="78300" y="59280"/>
                </a:lnTo>
                <a:lnTo>
                  <a:pt x="78300" y="59290"/>
                </a:lnTo>
                <a:lnTo>
                  <a:pt x="78290" y="59300"/>
                </a:lnTo>
                <a:lnTo>
                  <a:pt x="78290" y="59320"/>
                </a:lnTo>
                <a:lnTo>
                  <a:pt x="78280" y="59350"/>
                </a:lnTo>
                <a:lnTo>
                  <a:pt x="78270" y="59370"/>
                </a:lnTo>
                <a:lnTo>
                  <a:pt x="78270" y="59390"/>
                </a:lnTo>
                <a:lnTo>
                  <a:pt x="78270" y="59400"/>
                </a:lnTo>
                <a:lnTo>
                  <a:pt x="78280" y="59410"/>
                </a:lnTo>
                <a:lnTo>
                  <a:pt x="78260" y="59430"/>
                </a:lnTo>
                <a:lnTo>
                  <a:pt x="78270" y="59450"/>
                </a:lnTo>
                <a:lnTo>
                  <a:pt x="78290" y="59450"/>
                </a:lnTo>
                <a:lnTo>
                  <a:pt x="78300" y="59450"/>
                </a:lnTo>
                <a:lnTo>
                  <a:pt x="78310" y="59460"/>
                </a:lnTo>
                <a:lnTo>
                  <a:pt x="78330" y="59460"/>
                </a:lnTo>
                <a:lnTo>
                  <a:pt x="78330" y="59470"/>
                </a:lnTo>
                <a:lnTo>
                  <a:pt x="78320" y="59480"/>
                </a:lnTo>
                <a:lnTo>
                  <a:pt x="78310" y="59480"/>
                </a:lnTo>
                <a:lnTo>
                  <a:pt x="78320" y="59490"/>
                </a:lnTo>
                <a:lnTo>
                  <a:pt x="78320" y="59510"/>
                </a:lnTo>
                <a:lnTo>
                  <a:pt x="78320" y="59530"/>
                </a:lnTo>
                <a:lnTo>
                  <a:pt x="78320" y="59550"/>
                </a:lnTo>
                <a:lnTo>
                  <a:pt x="78320" y="59560"/>
                </a:lnTo>
                <a:lnTo>
                  <a:pt x="78310" y="59580"/>
                </a:lnTo>
                <a:lnTo>
                  <a:pt x="78300" y="59580"/>
                </a:lnTo>
                <a:lnTo>
                  <a:pt x="78300" y="59590"/>
                </a:lnTo>
                <a:lnTo>
                  <a:pt x="78300" y="59610"/>
                </a:lnTo>
                <a:lnTo>
                  <a:pt x="78300" y="59630"/>
                </a:lnTo>
                <a:lnTo>
                  <a:pt x="78310" y="59640"/>
                </a:lnTo>
                <a:lnTo>
                  <a:pt x="78310" y="59660"/>
                </a:lnTo>
                <a:lnTo>
                  <a:pt x="78320" y="59690"/>
                </a:lnTo>
                <a:lnTo>
                  <a:pt x="78330" y="59700"/>
                </a:lnTo>
                <a:lnTo>
                  <a:pt x="78340" y="59710"/>
                </a:lnTo>
                <a:lnTo>
                  <a:pt x="78340" y="59720"/>
                </a:lnTo>
                <a:lnTo>
                  <a:pt x="78340" y="59730"/>
                </a:lnTo>
                <a:lnTo>
                  <a:pt x="78330" y="59730"/>
                </a:lnTo>
                <a:lnTo>
                  <a:pt x="78320" y="59740"/>
                </a:lnTo>
                <a:lnTo>
                  <a:pt x="78310" y="59740"/>
                </a:lnTo>
                <a:lnTo>
                  <a:pt x="78310" y="59750"/>
                </a:lnTo>
                <a:lnTo>
                  <a:pt x="78300" y="59760"/>
                </a:lnTo>
                <a:lnTo>
                  <a:pt x="78300" y="59770"/>
                </a:lnTo>
                <a:lnTo>
                  <a:pt x="78300" y="59780"/>
                </a:lnTo>
                <a:lnTo>
                  <a:pt x="78300" y="59790"/>
                </a:lnTo>
                <a:lnTo>
                  <a:pt x="78300" y="59800"/>
                </a:lnTo>
                <a:lnTo>
                  <a:pt x="78320" y="59810"/>
                </a:lnTo>
                <a:lnTo>
                  <a:pt x="78330" y="59810"/>
                </a:lnTo>
                <a:lnTo>
                  <a:pt x="78340" y="59810"/>
                </a:lnTo>
                <a:lnTo>
                  <a:pt x="78330" y="59820"/>
                </a:lnTo>
                <a:lnTo>
                  <a:pt x="78330" y="59830"/>
                </a:lnTo>
                <a:lnTo>
                  <a:pt x="78330" y="59840"/>
                </a:lnTo>
                <a:lnTo>
                  <a:pt x="78320" y="59840"/>
                </a:lnTo>
                <a:lnTo>
                  <a:pt x="78320" y="59850"/>
                </a:lnTo>
                <a:lnTo>
                  <a:pt x="78330" y="59870"/>
                </a:lnTo>
                <a:lnTo>
                  <a:pt x="78330" y="59880"/>
                </a:lnTo>
                <a:lnTo>
                  <a:pt x="78320" y="59880"/>
                </a:lnTo>
                <a:lnTo>
                  <a:pt x="78310" y="59870"/>
                </a:lnTo>
                <a:lnTo>
                  <a:pt x="78300" y="59870"/>
                </a:lnTo>
                <a:lnTo>
                  <a:pt x="78290" y="59870"/>
                </a:lnTo>
                <a:lnTo>
                  <a:pt x="78270" y="59880"/>
                </a:lnTo>
                <a:lnTo>
                  <a:pt x="78260" y="59890"/>
                </a:lnTo>
                <a:lnTo>
                  <a:pt x="78260" y="59910"/>
                </a:lnTo>
                <a:lnTo>
                  <a:pt x="78270" y="59920"/>
                </a:lnTo>
                <a:lnTo>
                  <a:pt x="78280" y="59920"/>
                </a:lnTo>
                <a:lnTo>
                  <a:pt x="78290" y="59940"/>
                </a:lnTo>
                <a:lnTo>
                  <a:pt x="78280" y="59950"/>
                </a:lnTo>
                <a:lnTo>
                  <a:pt x="78270" y="59970"/>
                </a:lnTo>
                <a:lnTo>
                  <a:pt x="78260" y="59980"/>
                </a:lnTo>
                <a:lnTo>
                  <a:pt x="78260" y="59960"/>
                </a:lnTo>
                <a:lnTo>
                  <a:pt x="78250" y="59960"/>
                </a:lnTo>
                <a:lnTo>
                  <a:pt x="78240" y="59980"/>
                </a:lnTo>
                <a:lnTo>
                  <a:pt x="78230" y="60000"/>
                </a:lnTo>
                <a:lnTo>
                  <a:pt x="78210" y="60020"/>
                </a:lnTo>
                <a:lnTo>
                  <a:pt x="78190" y="60060"/>
                </a:lnTo>
                <a:lnTo>
                  <a:pt x="78200" y="60110"/>
                </a:lnTo>
                <a:lnTo>
                  <a:pt x="78190" y="60130"/>
                </a:lnTo>
                <a:lnTo>
                  <a:pt x="78210" y="60160"/>
                </a:lnTo>
                <a:lnTo>
                  <a:pt x="78200" y="60170"/>
                </a:lnTo>
                <a:lnTo>
                  <a:pt x="78190" y="60180"/>
                </a:lnTo>
                <a:lnTo>
                  <a:pt x="78190" y="60190"/>
                </a:lnTo>
                <a:lnTo>
                  <a:pt x="78200" y="60200"/>
                </a:lnTo>
                <a:lnTo>
                  <a:pt x="78220" y="60210"/>
                </a:lnTo>
                <a:lnTo>
                  <a:pt x="78230" y="60220"/>
                </a:lnTo>
                <a:lnTo>
                  <a:pt x="78200" y="60230"/>
                </a:lnTo>
                <a:lnTo>
                  <a:pt x="78170" y="60230"/>
                </a:lnTo>
                <a:lnTo>
                  <a:pt x="78200" y="60260"/>
                </a:lnTo>
                <a:lnTo>
                  <a:pt x="78190" y="60310"/>
                </a:lnTo>
                <a:lnTo>
                  <a:pt x="78210" y="60310"/>
                </a:lnTo>
                <a:lnTo>
                  <a:pt x="78220" y="60290"/>
                </a:lnTo>
                <a:lnTo>
                  <a:pt x="78220" y="60270"/>
                </a:lnTo>
                <a:lnTo>
                  <a:pt x="78240" y="60280"/>
                </a:lnTo>
                <a:lnTo>
                  <a:pt x="78240" y="60340"/>
                </a:lnTo>
                <a:lnTo>
                  <a:pt x="78220" y="60350"/>
                </a:lnTo>
                <a:lnTo>
                  <a:pt x="78210" y="60360"/>
                </a:lnTo>
                <a:lnTo>
                  <a:pt x="78220" y="60370"/>
                </a:lnTo>
                <a:lnTo>
                  <a:pt x="78230" y="60380"/>
                </a:lnTo>
                <a:lnTo>
                  <a:pt x="78230" y="60390"/>
                </a:lnTo>
                <a:lnTo>
                  <a:pt x="78230" y="60400"/>
                </a:lnTo>
                <a:lnTo>
                  <a:pt x="78210" y="60400"/>
                </a:lnTo>
                <a:lnTo>
                  <a:pt x="78200" y="60400"/>
                </a:lnTo>
                <a:lnTo>
                  <a:pt x="78190" y="60420"/>
                </a:lnTo>
                <a:lnTo>
                  <a:pt x="78180" y="60450"/>
                </a:lnTo>
                <a:lnTo>
                  <a:pt x="78180" y="60490"/>
                </a:lnTo>
                <a:lnTo>
                  <a:pt x="78180" y="60500"/>
                </a:lnTo>
                <a:lnTo>
                  <a:pt x="78170" y="60510"/>
                </a:lnTo>
                <a:lnTo>
                  <a:pt x="78200" y="60550"/>
                </a:lnTo>
                <a:lnTo>
                  <a:pt x="78210" y="60560"/>
                </a:lnTo>
                <a:lnTo>
                  <a:pt x="78200" y="60560"/>
                </a:lnTo>
                <a:lnTo>
                  <a:pt x="78160" y="60570"/>
                </a:lnTo>
                <a:lnTo>
                  <a:pt x="78150" y="60570"/>
                </a:lnTo>
                <a:lnTo>
                  <a:pt x="78160" y="60570"/>
                </a:lnTo>
                <a:lnTo>
                  <a:pt x="78170" y="60590"/>
                </a:lnTo>
                <a:lnTo>
                  <a:pt x="78200" y="60590"/>
                </a:lnTo>
                <a:lnTo>
                  <a:pt x="78210" y="60580"/>
                </a:lnTo>
                <a:lnTo>
                  <a:pt x="78240" y="60630"/>
                </a:lnTo>
                <a:lnTo>
                  <a:pt x="78220" y="60660"/>
                </a:lnTo>
                <a:lnTo>
                  <a:pt x="78220" y="60670"/>
                </a:lnTo>
                <a:lnTo>
                  <a:pt x="78220" y="60680"/>
                </a:lnTo>
                <a:lnTo>
                  <a:pt x="78260" y="60670"/>
                </a:lnTo>
                <a:lnTo>
                  <a:pt x="78270" y="60670"/>
                </a:lnTo>
                <a:lnTo>
                  <a:pt x="78280" y="60670"/>
                </a:lnTo>
                <a:lnTo>
                  <a:pt x="78290" y="60670"/>
                </a:lnTo>
                <a:lnTo>
                  <a:pt x="78320" y="60670"/>
                </a:lnTo>
                <a:lnTo>
                  <a:pt x="78340" y="60670"/>
                </a:lnTo>
                <a:lnTo>
                  <a:pt x="78350" y="60670"/>
                </a:lnTo>
                <a:lnTo>
                  <a:pt x="78400" y="60660"/>
                </a:lnTo>
                <a:lnTo>
                  <a:pt x="78420" y="60650"/>
                </a:lnTo>
                <a:lnTo>
                  <a:pt x="78450" y="60650"/>
                </a:lnTo>
                <a:lnTo>
                  <a:pt x="78460" y="60650"/>
                </a:lnTo>
                <a:lnTo>
                  <a:pt x="78480" y="60650"/>
                </a:lnTo>
                <a:lnTo>
                  <a:pt x="78490" y="60660"/>
                </a:lnTo>
                <a:lnTo>
                  <a:pt x="78520" y="60670"/>
                </a:lnTo>
                <a:lnTo>
                  <a:pt x="78540" y="60730"/>
                </a:lnTo>
                <a:lnTo>
                  <a:pt x="78550" y="60740"/>
                </a:lnTo>
                <a:lnTo>
                  <a:pt x="78560" y="60740"/>
                </a:lnTo>
                <a:lnTo>
                  <a:pt x="78560" y="60750"/>
                </a:lnTo>
                <a:lnTo>
                  <a:pt x="78530" y="60800"/>
                </a:lnTo>
                <a:lnTo>
                  <a:pt x="78530" y="60810"/>
                </a:lnTo>
                <a:lnTo>
                  <a:pt x="78510" y="60840"/>
                </a:lnTo>
                <a:lnTo>
                  <a:pt x="78510" y="60850"/>
                </a:lnTo>
                <a:lnTo>
                  <a:pt x="78530" y="60890"/>
                </a:lnTo>
                <a:lnTo>
                  <a:pt x="78550" y="60920"/>
                </a:lnTo>
                <a:lnTo>
                  <a:pt x="78560" y="60930"/>
                </a:lnTo>
                <a:lnTo>
                  <a:pt x="78580" y="60930"/>
                </a:lnTo>
                <a:lnTo>
                  <a:pt x="78590" y="60900"/>
                </a:lnTo>
                <a:lnTo>
                  <a:pt x="78590" y="60890"/>
                </a:lnTo>
                <a:lnTo>
                  <a:pt x="78590" y="60860"/>
                </a:lnTo>
                <a:lnTo>
                  <a:pt x="78600" y="60840"/>
                </a:lnTo>
                <a:lnTo>
                  <a:pt x="78630" y="60840"/>
                </a:lnTo>
                <a:lnTo>
                  <a:pt x="78640" y="60840"/>
                </a:lnTo>
                <a:lnTo>
                  <a:pt x="78680" y="60880"/>
                </a:lnTo>
                <a:lnTo>
                  <a:pt x="78710" y="60900"/>
                </a:lnTo>
                <a:lnTo>
                  <a:pt x="78720" y="60900"/>
                </a:lnTo>
                <a:lnTo>
                  <a:pt x="78750" y="60890"/>
                </a:lnTo>
                <a:lnTo>
                  <a:pt x="78800" y="60830"/>
                </a:lnTo>
                <a:lnTo>
                  <a:pt x="78810" y="60820"/>
                </a:lnTo>
                <a:lnTo>
                  <a:pt x="78820" y="60830"/>
                </a:lnTo>
                <a:lnTo>
                  <a:pt x="78830" y="60860"/>
                </a:lnTo>
                <a:lnTo>
                  <a:pt x="78820" y="60910"/>
                </a:lnTo>
                <a:lnTo>
                  <a:pt x="78830" y="60960"/>
                </a:lnTo>
                <a:lnTo>
                  <a:pt x="78830" y="60970"/>
                </a:lnTo>
                <a:lnTo>
                  <a:pt x="78830" y="60990"/>
                </a:lnTo>
                <a:lnTo>
                  <a:pt x="78840" y="61000"/>
                </a:lnTo>
                <a:lnTo>
                  <a:pt x="78870" y="61070"/>
                </a:lnTo>
                <a:lnTo>
                  <a:pt x="78910" y="61150"/>
                </a:lnTo>
                <a:lnTo>
                  <a:pt x="78930" y="61170"/>
                </a:lnTo>
                <a:lnTo>
                  <a:pt x="79000" y="61230"/>
                </a:lnTo>
                <a:lnTo>
                  <a:pt x="79010" y="61280"/>
                </a:lnTo>
                <a:lnTo>
                  <a:pt x="79000" y="61310"/>
                </a:lnTo>
                <a:lnTo>
                  <a:pt x="79020" y="61320"/>
                </a:lnTo>
                <a:lnTo>
                  <a:pt x="79020" y="61330"/>
                </a:lnTo>
                <a:lnTo>
                  <a:pt x="79050" y="61330"/>
                </a:lnTo>
                <a:lnTo>
                  <a:pt x="79100" y="61270"/>
                </a:lnTo>
                <a:lnTo>
                  <a:pt x="79130" y="61220"/>
                </a:lnTo>
                <a:lnTo>
                  <a:pt x="79180" y="61150"/>
                </a:lnTo>
                <a:lnTo>
                  <a:pt x="79190" y="61160"/>
                </a:lnTo>
                <a:lnTo>
                  <a:pt x="79230" y="61190"/>
                </a:lnTo>
                <a:lnTo>
                  <a:pt x="79240" y="61230"/>
                </a:lnTo>
                <a:lnTo>
                  <a:pt x="79240" y="61270"/>
                </a:lnTo>
                <a:lnTo>
                  <a:pt x="79230" y="61310"/>
                </a:lnTo>
                <a:lnTo>
                  <a:pt x="79220" y="61370"/>
                </a:lnTo>
                <a:lnTo>
                  <a:pt x="79210" y="61440"/>
                </a:lnTo>
                <a:lnTo>
                  <a:pt x="79210" y="61450"/>
                </a:lnTo>
                <a:lnTo>
                  <a:pt x="79210" y="61460"/>
                </a:lnTo>
                <a:lnTo>
                  <a:pt x="79230" y="61460"/>
                </a:lnTo>
                <a:lnTo>
                  <a:pt x="79260" y="61480"/>
                </a:lnTo>
                <a:lnTo>
                  <a:pt x="79320" y="61510"/>
                </a:lnTo>
                <a:lnTo>
                  <a:pt x="79370" y="61530"/>
                </a:lnTo>
                <a:lnTo>
                  <a:pt x="79380" y="61550"/>
                </a:lnTo>
                <a:lnTo>
                  <a:pt x="79370" y="61550"/>
                </a:lnTo>
                <a:lnTo>
                  <a:pt x="79350" y="61550"/>
                </a:lnTo>
                <a:lnTo>
                  <a:pt x="79340" y="61560"/>
                </a:lnTo>
                <a:lnTo>
                  <a:pt x="79320" y="61560"/>
                </a:lnTo>
                <a:lnTo>
                  <a:pt x="79300" y="61560"/>
                </a:lnTo>
                <a:lnTo>
                  <a:pt x="79290" y="61580"/>
                </a:lnTo>
                <a:lnTo>
                  <a:pt x="79290" y="61600"/>
                </a:lnTo>
                <a:lnTo>
                  <a:pt x="79260" y="61640"/>
                </a:lnTo>
                <a:lnTo>
                  <a:pt x="79270" y="61670"/>
                </a:lnTo>
                <a:lnTo>
                  <a:pt x="79280" y="61690"/>
                </a:lnTo>
                <a:lnTo>
                  <a:pt x="79320" y="61700"/>
                </a:lnTo>
                <a:lnTo>
                  <a:pt x="79330" y="61700"/>
                </a:lnTo>
                <a:lnTo>
                  <a:pt x="79390" y="61690"/>
                </a:lnTo>
                <a:lnTo>
                  <a:pt x="79400" y="61700"/>
                </a:lnTo>
                <a:lnTo>
                  <a:pt x="79380" y="61720"/>
                </a:lnTo>
                <a:lnTo>
                  <a:pt x="79370" y="61730"/>
                </a:lnTo>
                <a:lnTo>
                  <a:pt x="79380" y="61740"/>
                </a:lnTo>
                <a:lnTo>
                  <a:pt x="79410" y="61770"/>
                </a:lnTo>
                <a:lnTo>
                  <a:pt x="79420" y="61770"/>
                </a:lnTo>
                <a:lnTo>
                  <a:pt x="79430" y="61790"/>
                </a:lnTo>
                <a:lnTo>
                  <a:pt x="79420" y="61820"/>
                </a:lnTo>
                <a:lnTo>
                  <a:pt x="79390" y="61830"/>
                </a:lnTo>
                <a:lnTo>
                  <a:pt x="79360" y="61820"/>
                </a:lnTo>
                <a:lnTo>
                  <a:pt x="79350" y="61820"/>
                </a:lnTo>
                <a:lnTo>
                  <a:pt x="79330" y="61850"/>
                </a:lnTo>
                <a:lnTo>
                  <a:pt x="79370" y="61850"/>
                </a:lnTo>
                <a:lnTo>
                  <a:pt x="79360" y="61890"/>
                </a:lnTo>
                <a:lnTo>
                  <a:pt x="79360" y="61920"/>
                </a:lnTo>
                <a:lnTo>
                  <a:pt x="79350" y="61930"/>
                </a:lnTo>
                <a:lnTo>
                  <a:pt x="79420" y="61970"/>
                </a:lnTo>
                <a:lnTo>
                  <a:pt x="79410" y="61980"/>
                </a:lnTo>
                <a:lnTo>
                  <a:pt x="79400" y="61990"/>
                </a:lnTo>
                <a:lnTo>
                  <a:pt x="79340" y="62000"/>
                </a:lnTo>
                <a:lnTo>
                  <a:pt x="79310" y="61970"/>
                </a:lnTo>
                <a:lnTo>
                  <a:pt x="79290" y="61960"/>
                </a:lnTo>
                <a:lnTo>
                  <a:pt x="79280" y="61960"/>
                </a:lnTo>
                <a:lnTo>
                  <a:pt x="79270" y="61970"/>
                </a:lnTo>
                <a:lnTo>
                  <a:pt x="79280" y="61980"/>
                </a:lnTo>
                <a:lnTo>
                  <a:pt x="79340" y="62040"/>
                </a:lnTo>
                <a:lnTo>
                  <a:pt x="79370" y="62110"/>
                </a:lnTo>
                <a:lnTo>
                  <a:pt x="79400" y="62140"/>
                </a:lnTo>
                <a:lnTo>
                  <a:pt x="79400" y="62150"/>
                </a:lnTo>
                <a:lnTo>
                  <a:pt x="79380" y="62170"/>
                </a:lnTo>
                <a:lnTo>
                  <a:pt x="79370" y="62180"/>
                </a:lnTo>
                <a:lnTo>
                  <a:pt x="79340" y="62210"/>
                </a:lnTo>
                <a:lnTo>
                  <a:pt x="79310" y="62220"/>
                </a:lnTo>
                <a:lnTo>
                  <a:pt x="79320" y="62240"/>
                </a:lnTo>
                <a:lnTo>
                  <a:pt x="79340" y="62250"/>
                </a:lnTo>
                <a:lnTo>
                  <a:pt x="79350" y="62260"/>
                </a:lnTo>
                <a:lnTo>
                  <a:pt x="79330" y="62280"/>
                </a:lnTo>
                <a:lnTo>
                  <a:pt x="79310" y="62290"/>
                </a:lnTo>
                <a:lnTo>
                  <a:pt x="79290" y="62310"/>
                </a:lnTo>
                <a:lnTo>
                  <a:pt x="79290" y="62330"/>
                </a:lnTo>
                <a:lnTo>
                  <a:pt x="79350" y="62320"/>
                </a:lnTo>
                <a:lnTo>
                  <a:pt x="79360" y="62320"/>
                </a:lnTo>
                <a:lnTo>
                  <a:pt x="79360" y="62330"/>
                </a:lnTo>
                <a:lnTo>
                  <a:pt x="79350" y="62350"/>
                </a:lnTo>
                <a:lnTo>
                  <a:pt x="79380" y="62420"/>
                </a:lnTo>
                <a:lnTo>
                  <a:pt x="79390" y="62500"/>
                </a:lnTo>
                <a:lnTo>
                  <a:pt x="79400" y="62500"/>
                </a:lnTo>
                <a:lnTo>
                  <a:pt x="79410" y="62500"/>
                </a:lnTo>
                <a:lnTo>
                  <a:pt x="79410" y="62440"/>
                </a:lnTo>
                <a:lnTo>
                  <a:pt x="79420" y="62430"/>
                </a:lnTo>
                <a:lnTo>
                  <a:pt x="79440" y="62450"/>
                </a:lnTo>
                <a:lnTo>
                  <a:pt x="79460" y="62480"/>
                </a:lnTo>
                <a:lnTo>
                  <a:pt x="79470" y="62500"/>
                </a:lnTo>
                <a:lnTo>
                  <a:pt x="79450" y="62530"/>
                </a:lnTo>
                <a:lnTo>
                  <a:pt x="79440" y="62540"/>
                </a:lnTo>
                <a:lnTo>
                  <a:pt x="79440" y="62550"/>
                </a:lnTo>
                <a:lnTo>
                  <a:pt x="79480" y="62610"/>
                </a:lnTo>
                <a:lnTo>
                  <a:pt x="79510" y="62630"/>
                </a:lnTo>
                <a:lnTo>
                  <a:pt x="79530" y="62640"/>
                </a:lnTo>
                <a:lnTo>
                  <a:pt x="79540" y="62670"/>
                </a:lnTo>
                <a:lnTo>
                  <a:pt x="79530" y="62700"/>
                </a:lnTo>
                <a:lnTo>
                  <a:pt x="79520" y="62770"/>
                </a:lnTo>
                <a:lnTo>
                  <a:pt x="79500" y="62800"/>
                </a:lnTo>
                <a:lnTo>
                  <a:pt x="79500" y="62880"/>
                </a:lnTo>
                <a:lnTo>
                  <a:pt x="79510" y="62870"/>
                </a:lnTo>
                <a:lnTo>
                  <a:pt x="79530" y="62850"/>
                </a:lnTo>
                <a:lnTo>
                  <a:pt x="79540" y="62870"/>
                </a:lnTo>
                <a:lnTo>
                  <a:pt x="79550" y="62880"/>
                </a:lnTo>
                <a:lnTo>
                  <a:pt x="79550" y="62960"/>
                </a:lnTo>
                <a:lnTo>
                  <a:pt x="79560" y="62980"/>
                </a:lnTo>
                <a:lnTo>
                  <a:pt x="79570" y="62990"/>
                </a:lnTo>
                <a:lnTo>
                  <a:pt x="79580" y="63010"/>
                </a:lnTo>
                <a:lnTo>
                  <a:pt x="79590" y="63050"/>
                </a:lnTo>
                <a:lnTo>
                  <a:pt x="79570" y="63090"/>
                </a:lnTo>
                <a:lnTo>
                  <a:pt x="79560" y="63090"/>
                </a:lnTo>
                <a:lnTo>
                  <a:pt x="79560" y="63110"/>
                </a:lnTo>
                <a:lnTo>
                  <a:pt x="79550" y="63130"/>
                </a:lnTo>
                <a:lnTo>
                  <a:pt x="79550" y="63140"/>
                </a:lnTo>
                <a:lnTo>
                  <a:pt x="79570" y="63130"/>
                </a:lnTo>
                <a:lnTo>
                  <a:pt x="79590" y="63130"/>
                </a:lnTo>
                <a:lnTo>
                  <a:pt x="79600" y="63140"/>
                </a:lnTo>
                <a:lnTo>
                  <a:pt x="79570" y="63190"/>
                </a:lnTo>
                <a:lnTo>
                  <a:pt x="79560" y="63220"/>
                </a:lnTo>
                <a:lnTo>
                  <a:pt x="79590" y="63210"/>
                </a:lnTo>
                <a:lnTo>
                  <a:pt x="79600" y="63210"/>
                </a:lnTo>
                <a:lnTo>
                  <a:pt x="79610" y="63240"/>
                </a:lnTo>
                <a:lnTo>
                  <a:pt x="79600" y="63250"/>
                </a:lnTo>
                <a:lnTo>
                  <a:pt x="79600" y="63260"/>
                </a:lnTo>
                <a:lnTo>
                  <a:pt x="79610" y="63290"/>
                </a:lnTo>
                <a:lnTo>
                  <a:pt x="79630" y="63300"/>
                </a:lnTo>
                <a:lnTo>
                  <a:pt x="79640" y="63300"/>
                </a:lnTo>
                <a:lnTo>
                  <a:pt x="79630" y="63340"/>
                </a:lnTo>
                <a:lnTo>
                  <a:pt x="79620" y="63350"/>
                </a:lnTo>
                <a:lnTo>
                  <a:pt x="79590" y="63380"/>
                </a:lnTo>
                <a:lnTo>
                  <a:pt x="79570" y="63400"/>
                </a:lnTo>
                <a:lnTo>
                  <a:pt x="79570" y="63410"/>
                </a:lnTo>
                <a:lnTo>
                  <a:pt x="79580" y="63420"/>
                </a:lnTo>
                <a:lnTo>
                  <a:pt x="79600" y="63430"/>
                </a:lnTo>
                <a:lnTo>
                  <a:pt x="79650" y="63410"/>
                </a:lnTo>
                <a:lnTo>
                  <a:pt x="79680" y="63400"/>
                </a:lnTo>
                <a:lnTo>
                  <a:pt x="79760" y="63410"/>
                </a:lnTo>
                <a:lnTo>
                  <a:pt x="79790" y="63420"/>
                </a:lnTo>
                <a:lnTo>
                  <a:pt x="79790" y="63440"/>
                </a:lnTo>
                <a:lnTo>
                  <a:pt x="79800" y="63490"/>
                </a:lnTo>
                <a:lnTo>
                  <a:pt x="79840" y="63470"/>
                </a:lnTo>
                <a:lnTo>
                  <a:pt x="79850" y="63500"/>
                </a:lnTo>
                <a:lnTo>
                  <a:pt x="79850" y="63510"/>
                </a:lnTo>
                <a:lnTo>
                  <a:pt x="79870" y="63510"/>
                </a:lnTo>
                <a:lnTo>
                  <a:pt x="79900" y="63510"/>
                </a:lnTo>
                <a:lnTo>
                  <a:pt x="79920" y="63540"/>
                </a:lnTo>
                <a:lnTo>
                  <a:pt x="79960" y="63540"/>
                </a:lnTo>
                <a:lnTo>
                  <a:pt x="79990" y="63520"/>
                </a:lnTo>
                <a:lnTo>
                  <a:pt x="80000" y="63520"/>
                </a:lnTo>
                <a:lnTo>
                  <a:pt x="80030" y="63550"/>
                </a:lnTo>
                <a:lnTo>
                  <a:pt x="80030" y="63560"/>
                </a:lnTo>
                <a:lnTo>
                  <a:pt x="80040" y="63590"/>
                </a:lnTo>
                <a:lnTo>
                  <a:pt x="80040" y="63610"/>
                </a:lnTo>
                <a:lnTo>
                  <a:pt x="80040" y="63620"/>
                </a:lnTo>
                <a:lnTo>
                  <a:pt x="80040" y="63630"/>
                </a:lnTo>
                <a:lnTo>
                  <a:pt x="80050" y="63630"/>
                </a:lnTo>
                <a:lnTo>
                  <a:pt x="80080" y="63610"/>
                </a:lnTo>
                <a:lnTo>
                  <a:pt x="80090" y="63610"/>
                </a:lnTo>
                <a:lnTo>
                  <a:pt x="80100" y="63610"/>
                </a:lnTo>
                <a:lnTo>
                  <a:pt x="80110" y="63610"/>
                </a:lnTo>
                <a:lnTo>
                  <a:pt x="80100" y="63620"/>
                </a:lnTo>
                <a:lnTo>
                  <a:pt x="80090" y="63630"/>
                </a:lnTo>
                <a:lnTo>
                  <a:pt x="80060" y="63670"/>
                </a:lnTo>
                <a:lnTo>
                  <a:pt x="80090" y="63690"/>
                </a:lnTo>
                <a:lnTo>
                  <a:pt x="80120" y="63760"/>
                </a:lnTo>
                <a:lnTo>
                  <a:pt x="80150" y="63770"/>
                </a:lnTo>
                <a:lnTo>
                  <a:pt x="80160" y="63770"/>
                </a:lnTo>
                <a:lnTo>
                  <a:pt x="80170" y="63830"/>
                </a:lnTo>
                <a:lnTo>
                  <a:pt x="80170" y="63870"/>
                </a:lnTo>
                <a:lnTo>
                  <a:pt x="80130" y="63930"/>
                </a:lnTo>
                <a:lnTo>
                  <a:pt x="80120" y="63950"/>
                </a:lnTo>
                <a:lnTo>
                  <a:pt x="80120" y="63970"/>
                </a:lnTo>
                <a:lnTo>
                  <a:pt x="80120" y="63990"/>
                </a:lnTo>
                <a:lnTo>
                  <a:pt x="80130" y="63990"/>
                </a:lnTo>
                <a:lnTo>
                  <a:pt x="80130" y="64000"/>
                </a:lnTo>
                <a:lnTo>
                  <a:pt x="80140" y="64000"/>
                </a:lnTo>
                <a:lnTo>
                  <a:pt x="80150" y="64040"/>
                </a:lnTo>
                <a:lnTo>
                  <a:pt x="80170" y="64130"/>
                </a:lnTo>
                <a:lnTo>
                  <a:pt x="80190" y="64200"/>
                </a:lnTo>
                <a:lnTo>
                  <a:pt x="80190" y="64290"/>
                </a:lnTo>
                <a:lnTo>
                  <a:pt x="80210" y="64320"/>
                </a:lnTo>
                <a:lnTo>
                  <a:pt x="80220" y="64340"/>
                </a:lnTo>
                <a:lnTo>
                  <a:pt x="80220" y="64360"/>
                </a:lnTo>
                <a:lnTo>
                  <a:pt x="80220" y="64370"/>
                </a:lnTo>
                <a:lnTo>
                  <a:pt x="80230" y="64380"/>
                </a:lnTo>
                <a:lnTo>
                  <a:pt x="80250" y="64420"/>
                </a:lnTo>
                <a:lnTo>
                  <a:pt x="80240" y="64450"/>
                </a:lnTo>
                <a:lnTo>
                  <a:pt x="80240" y="64470"/>
                </a:lnTo>
                <a:lnTo>
                  <a:pt x="80230" y="64480"/>
                </a:lnTo>
                <a:lnTo>
                  <a:pt x="80240" y="64490"/>
                </a:lnTo>
                <a:lnTo>
                  <a:pt x="80240" y="64500"/>
                </a:lnTo>
                <a:lnTo>
                  <a:pt x="80270" y="64500"/>
                </a:lnTo>
                <a:lnTo>
                  <a:pt x="80290" y="64510"/>
                </a:lnTo>
                <a:lnTo>
                  <a:pt x="80280" y="64520"/>
                </a:lnTo>
                <a:lnTo>
                  <a:pt x="80280" y="64530"/>
                </a:lnTo>
                <a:lnTo>
                  <a:pt x="80290" y="64630"/>
                </a:lnTo>
                <a:lnTo>
                  <a:pt x="80320" y="64620"/>
                </a:lnTo>
                <a:lnTo>
                  <a:pt x="80320" y="64630"/>
                </a:lnTo>
                <a:lnTo>
                  <a:pt x="80300" y="64680"/>
                </a:lnTo>
                <a:lnTo>
                  <a:pt x="80290" y="64700"/>
                </a:lnTo>
                <a:lnTo>
                  <a:pt x="80320" y="64700"/>
                </a:lnTo>
                <a:lnTo>
                  <a:pt x="80320" y="64710"/>
                </a:lnTo>
                <a:lnTo>
                  <a:pt x="80320" y="64720"/>
                </a:lnTo>
                <a:lnTo>
                  <a:pt x="80300" y="64720"/>
                </a:lnTo>
                <a:lnTo>
                  <a:pt x="80290" y="64720"/>
                </a:lnTo>
                <a:lnTo>
                  <a:pt x="80260" y="64720"/>
                </a:lnTo>
                <a:lnTo>
                  <a:pt x="80250" y="64780"/>
                </a:lnTo>
                <a:lnTo>
                  <a:pt x="80260" y="64800"/>
                </a:lnTo>
                <a:lnTo>
                  <a:pt x="80290" y="64790"/>
                </a:lnTo>
                <a:lnTo>
                  <a:pt x="80300" y="64840"/>
                </a:lnTo>
                <a:lnTo>
                  <a:pt x="80270" y="64840"/>
                </a:lnTo>
                <a:lnTo>
                  <a:pt x="80270" y="64850"/>
                </a:lnTo>
                <a:lnTo>
                  <a:pt x="80260" y="64870"/>
                </a:lnTo>
                <a:lnTo>
                  <a:pt x="80260" y="64900"/>
                </a:lnTo>
                <a:lnTo>
                  <a:pt x="80270" y="64930"/>
                </a:lnTo>
                <a:lnTo>
                  <a:pt x="80270" y="64960"/>
                </a:lnTo>
                <a:lnTo>
                  <a:pt x="80270" y="64970"/>
                </a:lnTo>
                <a:lnTo>
                  <a:pt x="80270" y="65000"/>
                </a:lnTo>
                <a:lnTo>
                  <a:pt x="80270" y="65010"/>
                </a:lnTo>
                <a:lnTo>
                  <a:pt x="80300" y="65010"/>
                </a:lnTo>
                <a:lnTo>
                  <a:pt x="80290" y="65020"/>
                </a:lnTo>
                <a:lnTo>
                  <a:pt x="80290" y="65040"/>
                </a:lnTo>
                <a:lnTo>
                  <a:pt x="80290" y="65050"/>
                </a:lnTo>
                <a:lnTo>
                  <a:pt x="80310" y="65070"/>
                </a:lnTo>
                <a:lnTo>
                  <a:pt x="80290" y="65080"/>
                </a:lnTo>
                <a:lnTo>
                  <a:pt x="80290" y="65090"/>
                </a:lnTo>
                <a:lnTo>
                  <a:pt x="80290" y="65100"/>
                </a:lnTo>
                <a:lnTo>
                  <a:pt x="80340" y="65100"/>
                </a:lnTo>
                <a:lnTo>
                  <a:pt x="80370" y="65110"/>
                </a:lnTo>
                <a:lnTo>
                  <a:pt x="80370" y="65120"/>
                </a:lnTo>
                <a:lnTo>
                  <a:pt x="80370" y="65150"/>
                </a:lnTo>
                <a:lnTo>
                  <a:pt x="80370" y="65170"/>
                </a:lnTo>
                <a:lnTo>
                  <a:pt x="80380" y="65190"/>
                </a:lnTo>
                <a:lnTo>
                  <a:pt x="80340" y="65220"/>
                </a:lnTo>
                <a:lnTo>
                  <a:pt x="80330" y="65240"/>
                </a:lnTo>
                <a:lnTo>
                  <a:pt x="80320" y="65250"/>
                </a:lnTo>
                <a:lnTo>
                  <a:pt x="80310" y="65280"/>
                </a:lnTo>
                <a:lnTo>
                  <a:pt x="80310" y="65290"/>
                </a:lnTo>
                <a:lnTo>
                  <a:pt x="80330" y="65290"/>
                </a:lnTo>
                <a:lnTo>
                  <a:pt x="80340" y="65300"/>
                </a:lnTo>
                <a:lnTo>
                  <a:pt x="80330" y="65310"/>
                </a:lnTo>
                <a:lnTo>
                  <a:pt x="80320" y="65330"/>
                </a:lnTo>
                <a:lnTo>
                  <a:pt x="80320" y="65350"/>
                </a:lnTo>
                <a:lnTo>
                  <a:pt x="80320" y="65370"/>
                </a:lnTo>
                <a:lnTo>
                  <a:pt x="80330" y="65380"/>
                </a:lnTo>
                <a:lnTo>
                  <a:pt x="80330" y="65390"/>
                </a:lnTo>
                <a:lnTo>
                  <a:pt x="80370" y="65430"/>
                </a:lnTo>
                <a:lnTo>
                  <a:pt x="80410" y="65430"/>
                </a:lnTo>
                <a:lnTo>
                  <a:pt x="80410" y="65450"/>
                </a:lnTo>
                <a:lnTo>
                  <a:pt x="80410" y="65470"/>
                </a:lnTo>
                <a:lnTo>
                  <a:pt x="80400" y="65480"/>
                </a:lnTo>
                <a:lnTo>
                  <a:pt x="80390" y="65490"/>
                </a:lnTo>
                <a:lnTo>
                  <a:pt x="80340" y="65460"/>
                </a:lnTo>
                <a:lnTo>
                  <a:pt x="80340" y="65480"/>
                </a:lnTo>
                <a:lnTo>
                  <a:pt x="80350" y="65520"/>
                </a:lnTo>
                <a:lnTo>
                  <a:pt x="80350" y="65540"/>
                </a:lnTo>
                <a:lnTo>
                  <a:pt x="80350" y="65550"/>
                </a:lnTo>
                <a:lnTo>
                  <a:pt x="80370" y="65570"/>
                </a:lnTo>
                <a:lnTo>
                  <a:pt x="80420" y="65600"/>
                </a:lnTo>
                <a:lnTo>
                  <a:pt x="80410" y="65620"/>
                </a:lnTo>
                <a:lnTo>
                  <a:pt x="80420" y="65640"/>
                </a:lnTo>
                <a:lnTo>
                  <a:pt x="80420" y="65670"/>
                </a:lnTo>
                <a:lnTo>
                  <a:pt x="80440" y="65690"/>
                </a:lnTo>
                <a:lnTo>
                  <a:pt x="80450" y="65700"/>
                </a:lnTo>
                <a:lnTo>
                  <a:pt x="80440" y="65710"/>
                </a:lnTo>
                <a:lnTo>
                  <a:pt x="80410" y="65730"/>
                </a:lnTo>
                <a:lnTo>
                  <a:pt x="80430" y="65760"/>
                </a:lnTo>
                <a:lnTo>
                  <a:pt x="80450" y="65760"/>
                </a:lnTo>
                <a:lnTo>
                  <a:pt x="80460" y="65760"/>
                </a:lnTo>
                <a:lnTo>
                  <a:pt x="80470" y="65760"/>
                </a:lnTo>
                <a:lnTo>
                  <a:pt x="80460" y="65760"/>
                </a:lnTo>
                <a:lnTo>
                  <a:pt x="80440" y="65790"/>
                </a:lnTo>
                <a:lnTo>
                  <a:pt x="80420" y="65800"/>
                </a:lnTo>
                <a:lnTo>
                  <a:pt x="80390" y="65780"/>
                </a:lnTo>
                <a:lnTo>
                  <a:pt x="80380" y="65780"/>
                </a:lnTo>
                <a:lnTo>
                  <a:pt x="80380" y="65790"/>
                </a:lnTo>
                <a:lnTo>
                  <a:pt x="80380" y="65800"/>
                </a:lnTo>
                <a:lnTo>
                  <a:pt x="80380" y="65810"/>
                </a:lnTo>
                <a:lnTo>
                  <a:pt x="80400" y="65830"/>
                </a:lnTo>
                <a:lnTo>
                  <a:pt x="80430" y="65820"/>
                </a:lnTo>
                <a:lnTo>
                  <a:pt x="80440" y="65810"/>
                </a:lnTo>
                <a:lnTo>
                  <a:pt x="80460" y="65810"/>
                </a:lnTo>
                <a:lnTo>
                  <a:pt x="80440" y="65830"/>
                </a:lnTo>
                <a:lnTo>
                  <a:pt x="80440" y="65860"/>
                </a:lnTo>
                <a:lnTo>
                  <a:pt x="80440" y="65870"/>
                </a:lnTo>
                <a:lnTo>
                  <a:pt x="80440" y="65900"/>
                </a:lnTo>
                <a:lnTo>
                  <a:pt x="80440" y="65910"/>
                </a:lnTo>
                <a:lnTo>
                  <a:pt x="80430" y="65920"/>
                </a:lnTo>
                <a:lnTo>
                  <a:pt x="80450" y="65950"/>
                </a:lnTo>
                <a:lnTo>
                  <a:pt x="80450" y="65970"/>
                </a:lnTo>
                <a:lnTo>
                  <a:pt x="80450" y="65980"/>
                </a:lnTo>
                <a:lnTo>
                  <a:pt x="80390" y="66020"/>
                </a:lnTo>
                <a:lnTo>
                  <a:pt x="80380" y="66030"/>
                </a:lnTo>
                <a:lnTo>
                  <a:pt x="80350" y="66010"/>
                </a:lnTo>
                <a:lnTo>
                  <a:pt x="80330" y="66000"/>
                </a:lnTo>
                <a:lnTo>
                  <a:pt x="80310" y="66000"/>
                </a:lnTo>
                <a:lnTo>
                  <a:pt x="80300" y="66010"/>
                </a:lnTo>
                <a:lnTo>
                  <a:pt x="80300" y="66020"/>
                </a:lnTo>
                <a:lnTo>
                  <a:pt x="80300" y="66050"/>
                </a:lnTo>
                <a:lnTo>
                  <a:pt x="80310" y="66090"/>
                </a:lnTo>
                <a:lnTo>
                  <a:pt x="80310" y="66120"/>
                </a:lnTo>
                <a:lnTo>
                  <a:pt x="80260" y="66190"/>
                </a:lnTo>
                <a:lnTo>
                  <a:pt x="80230" y="66200"/>
                </a:lnTo>
                <a:lnTo>
                  <a:pt x="80240" y="66220"/>
                </a:lnTo>
                <a:lnTo>
                  <a:pt x="80250" y="66220"/>
                </a:lnTo>
                <a:lnTo>
                  <a:pt x="80260" y="66230"/>
                </a:lnTo>
                <a:lnTo>
                  <a:pt x="80280" y="66240"/>
                </a:lnTo>
                <a:lnTo>
                  <a:pt x="80290" y="66240"/>
                </a:lnTo>
                <a:lnTo>
                  <a:pt x="80310" y="66240"/>
                </a:lnTo>
                <a:lnTo>
                  <a:pt x="80340" y="66270"/>
                </a:lnTo>
                <a:lnTo>
                  <a:pt x="80360" y="66310"/>
                </a:lnTo>
                <a:lnTo>
                  <a:pt x="80370" y="66320"/>
                </a:lnTo>
                <a:lnTo>
                  <a:pt x="80370" y="66330"/>
                </a:lnTo>
                <a:lnTo>
                  <a:pt x="80370" y="66350"/>
                </a:lnTo>
                <a:lnTo>
                  <a:pt x="80360" y="66380"/>
                </a:lnTo>
                <a:lnTo>
                  <a:pt x="80350" y="66410"/>
                </a:lnTo>
                <a:lnTo>
                  <a:pt x="80360" y="66420"/>
                </a:lnTo>
                <a:lnTo>
                  <a:pt x="80400" y="66440"/>
                </a:lnTo>
                <a:lnTo>
                  <a:pt x="80410" y="66430"/>
                </a:lnTo>
                <a:lnTo>
                  <a:pt x="80430" y="66420"/>
                </a:lnTo>
                <a:lnTo>
                  <a:pt x="80440" y="66420"/>
                </a:lnTo>
                <a:lnTo>
                  <a:pt x="80440" y="66430"/>
                </a:lnTo>
                <a:lnTo>
                  <a:pt x="80440" y="66440"/>
                </a:lnTo>
                <a:lnTo>
                  <a:pt x="80440" y="66450"/>
                </a:lnTo>
                <a:lnTo>
                  <a:pt x="80440" y="66460"/>
                </a:lnTo>
                <a:lnTo>
                  <a:pt x="80440" y="66470"/>
                </a:lnTo>
                <a:lnTo>
                  <a:pt x="80450" y="66480"/>
                </a:lnTo>
                <a:lnTo>
                  <a:pt x="80470" y="66480"/>
                </a:lnTo>
                <a:lnTo>
                  <a:pt x="80480" y="66490"/>
                </a:lnTo>
                <a:lnTo>
                  <a:pt x="80470" y="66500"/>
                </a:lnTo>
                <a:lnTo>
                  <a:pt x="80470" y="66520"/>
                </a:lnTo>
                <a:lnTo>
                  <a:pt x="80470" y="66530"/>
                </a:lnTo>
                <a:lnTo>
                  <a:pt x="80480" y="66540"/>
                </a:lnTo>
                <a:lnTo>
                  <a:pt x="80470" y="66550"/>
                </a:lnTo>
                <a:lnTo>
                  <a:pt x="80460" y="66560"/>
                </a:lnTo>
                <a:lnTo>
                  <a:pt x="80460" y="66570"/>
                </a:lnTo>
                <a:lnTo>
                  <a:pt x="80460" y="66590"/>
                </a:lnTo>
                <a:lnTo>
                  <a:pt x="80470" y="66590"/>
                </a:lnTo>
                <a:lnTo>
                  <a:pt x="80490" y="66580"/>
                </a:lnTo>
                <a:lnTo>
                  <a:pt x="80500" y="66590"/>
                </a:lnTo>
                <a:lnTo>
                  <a:pt x="80500" y="66600"/>
                </a:lnTo>
                <a:lnTo>
                  <a:pt x="80490" y="66610"/>
                </a:lnTo>
                <a:lnTo>
                  <a:pt x="80490" y="66620"/>
                </a:lnTo>
                <a:lnTo>
                  <a:pt x="80490" y="66630"/>
                </a:lnTo>
                <a:lnTo>
                  <a:pt x="80490" y="66640"/>
                </a:lnTo>
                <a:lnTo>
                  <a:pt x="80500" y="66650"/>
                </a:lnTo>
                <a:lnTo>
                  <a:pt x="80500" y="66660"/>
                </a:lnTo>
                <a:lnTo>
                  <a:pt x="80480" y="66660"/>
                </a:lnTo>
                <a:lnTo>
                  <a:pt x="80470" y="66660"/>
                </a:lnTo>
                <a:lnTo>
                  <a:pt x="80470" y="66670"/>
                </a:lnTo>
                <a:lnTo>
                  <a:pt x="80490" y="66680"/>
                </a:lnTo>
                <a:lnTo>
                  <a:pt x="80490" y="66690"/>
                </a:lnTo>
                <a:lnTo>
                  <a:pt x="80480" y="66710"/>
                </a:lnTo>
                <a:lnTo>
                  <a:pt x="80490" y="66710"/>
                </a:lnTo>
                <a:lnTo>
                  <a:pt x="80530" y="66730"/>
                </a:lnTo>
                <a:lnTo>
                  <a:pt x="80510" y="66730"/>
                </a:lnTo>
                <a:lnTo>
                  <a:pt x="80500" y="66740"/>
                </a:lnTo>
                <a:lnTo>
                  <a:pt x="80500" y="66750"/>
                </a:lnTo>
                <a:lnTo>
                  <a:pt x="80500" y="66770"/>
                </a:lnTo>
                <a:lnTo>
                  <a:pt x="80500" y="66780"/>
                </a:lnTo>
                <a:lnTo>
                  <a:pt x="80510" y="66780"/>
                </a:lnTo>
                <a:lnTo>
                  <a:pt x="80520" y="66780"/>
                </a:lnTo>
                <a:lnTo>
                  <a:pt x="80530" y="66780"/>
                </a:lnTo>
                <a:lnTo>
                  <a:pt x="80540" y="66800"/>
                </a:lnTo>
                <a:lnTo>
                  <a:pt x="80550" y="66820"/>
                </a:lnTo>
                <a:lnTo>
                  <a:pt x="80550" y="66830"/>
                </a:lnTo>
                <a:lnTo>
                  <a:pt x="80550" y="66840"/>
                </a:lnTo>
                <a:lnTo>
                  <a:pt x="80530" y="66850"/>
                </a:lnTo>
                <a:lnTo>
                  <a:pt x="80530" y="66870"/>
                </a:lnTo>
                <a:lnTo>
                  <a:pt x="80520" y="66880"/>
                </a:lnTo>
                <a:lnTo>
                  <a:pt x="80530" y="66890"/>
                </a:lnTo>
                <a:lnTo>
                  <a:pt x="80540" y="66900"/>
                </a:lnTo>
                <a:lnTo>
                  <a:pt x="80550" y="66900"/>
                </a:lnTo>
                <a:lnTo>
                  <a:pt x="80560" y="66870"/>
                </a:lnTo>
                <a:lnTo>
                  <a:pt x="80560" y="66850"/>
                </a:lnTo>
                <a:lnTo>
                  <a:pt x="80570" y="66850"/>
                </a:lnTo>
                <a:lnTo>
                  <a:pt x="80570" y="66870"/>
                </a:lnTo>
                <a:lnTo>
                  <a:pt x="80580" y="66870"/>
                </a:lnTo>
                <a:lnTo>
                  <a:pt x="80580" y="66880"/>
                </a:lnTo>
                <a:lnTo>
                  <a:pt x="80590" y="66880"/>
                </a:lnTo>
                <a:lnTo>
                  <a:pt x="80610" y="66880"/>
                </a:lnTo>
                <a:lnTo>
                  <a:pt x="80620" y="66880"/>
                </a:lnTo>
                <a:lnTo>
                  <a:pt x="80630" y="66890"/>
                </a:lnTo>
                <a:lnTo>
                  <a:pt x="80630" y="66910"/>
                </a:lnTo>
                <a:lnTo>
                  <a:pt x="80630" y="66920"/>
                </a:lnTo>
                <a:lnTo>
                  <a:pt x="80610" y="66920"/>
                </a:lnTo>
                <a:lnTo>
                  <a:pt x="80590" y="66930"/>
                </a:lnTo>
                <a:lnTo>
                  <a:pt x="80570" y="66940"/>
                </a:lnTo>
                <a:lnTo>
                  <a:pt x="80570" y="66950"/>
                </a:lnTo>
                <a:lnTo>
                  <a:pt x="80580" y="66950"/>
                </a:lnTo>
                <a:lnTo>
                  <a:pt x="80600" y="66950"/>
                </a:lnTo>
                <a:lnTo>
                  <a:pt x="80610" y="66950"/>
                </a:lnTo>
                <a:lnTo>
                  <a:pt x="80620" y="66950"/>
                </a:lnTo>
                <a:lnTo>
                  <a:pt x="80630" y="66950"/>
                </a:lnTo>
                <a:lnTo>
                  <a:pt x="80630" y="66970"/>
                </a:lnTo>
                <a:lnTo>
                  <a:pt x="80630" y="66990"/>
                </a:lnTo>
                <a:lnTo>
                  <a:pt x="80620" y="67000"/>
                </a:lnTo>
                <a:lnTo>
                  <a:pt x="80610" y="66990"/>
                </a:lnTo>
                <a:lnTo>
                  <a:pt x="80600" y="66990"/>
                </a:lnTo>
                <a:lnTo>
                  <a:pt x="80590" y="66990"/>
                </a:lnTo>
                <a:lnTo>
                  <a:pt x="80590" y="67000"/>
                </a:lnTo>
                <a:lnTo>
                  <a:pt x="80590" y="67010"/>
                </a:lnTo>
                <a:lnTo>
                  <a:pt x="80590" y="67030"/>
                </a:lnTo>
                <a:lnTo>
                  <a:pt x="80580" y="67040"/>
                </a:lnTo>
                <a:lnTo>
                  <a:pt x="80580" y="67050"/>
                </a:lnTo>
                <a:lnTo>
                  <a:pt x="80600" y="67060"/>
                </a:lnTo>
                <a:lnTo>
                  <a:pt x="80610" y="67060"/>
                </a:lnTo>
                <a:lnTo>
                  <a:pt x="80610" y="67070"/>
                </a:lnTo>
                <a:lnTo>
                  <a:pt x="80610" y="67080"/>
                </a:lnTo>
                <a:lnTo>
                  <a:pt x="80600" y="67080"/>
                </a:lnTo>
                <a:lnTo>
                  <a:pt x="80590" y="67080"/>
                </a:lnTo>
                <a:lnTo>
                  <a:pt x="80580" y="67070"/>
                </a:lnTo>
                <a:lnTo>
                  <a:pt x="80570" y="67080"/>
                </a:lnTo>
                <a:lnTo>
                  <a:pt x="80570" y="67090"/>
                </a:lnTo>
                <a:lnTo>
                  <a:pt x="80570" y="67100"/>
                </a:lnTo>
                <a:lnTo>
                  <a:pt x="80560" y="67110"/>
                </a:lnTo>
                <a:lnTo>
                  <a:pt x="80550" y="67110"/>
                </a:lnTo>
                <a:lnTo>
                  <a:pt x="80550" y="67100"/>
                </a:lnTo>
                <a:lnTo>
                  <a:pt x="80530" y="67090"/>
                </a:lnTo>
                <a:lnTo>
                  <a:pt x="80520" y="67090"/>
                </a:lnTo>
                <a:lnTo>
                  <a:pt x="80520" y="67110"/>
                </a:lnTo>
                <a:lnTo>
                  <a:pt x="80520" y="67120"/>
                </a:lnTo>
                <a:lnTo>
                  <a:pt x="80520" y="67130"/>
                </a:lnTo>
                <a:lnTo>
                  <a:pt x="80560" y="67130"/>
                </a:lnTo>
                <a:lnTo>
                  <a:pt x="80600" y="67120"/>
                </a:lnTo>
                <a:lnTo>
                  <a:pt x="80610" y="67120"/>
                </a:lnTo>
                <a:lnTo>
                  <a:pt x="80610" y="67150"/>
                </a:lnTo>
                <a:lnTo>
                  <a:pt x="80610" y="67160"/>
                </a:lnTo>
                <a:lnTo>
                  <a:pt x="80590" y="67160"/>
                </a:lnTo>
                <a:lnTo>
                  <a:pt x="80570" y="67170"/>
                </a:lnTo>
                <a:lnTo>
                  <a:pt x="80560" y="67170"/>
                </a:lnTo>
                <a:lnTo>
                  <a:pt x="80530" y="67180"/>
                </a:lnTo>
                <a:lnTo>
                  <a:pt x="80520" y="67200"/>
                </a:lnTo>
                <a:lnTo>
                  <a:pt x="80530" y="67210"/>
                </a:lnTo>
                <a:lnTo>
                  <a:pt x="80540" y="67220"/>
                </a:lnTo>
                <a:lnTo>
                  <a:pt x="80530" y="67230"/>
                </a:lnTo>
                <a:lnTo>
                  <a:pt x="80520" y="67250"/>
                </a:lnTo>
                <a:lnTo>
                  <a:pt x="80540" y="67250"/>
                </a:lnTo>
                <a:lnTo>
                  <a:pt x="80560" y="67270"/>
                </a:lnTo>
                <a:lnTo>
                  <a:pt x="80550" y="67280"/>
                </a:lnTo>
                <a:lnTo>
                  <a:pt x="80560" y="67300"/>
                </a:lnTo>
                <a:lnTo>
                  <a:pt x="80550" y="67300"/>
                </a:lnTo>
                <a:lnTo>
                  <a:pt x="80540" y="67350"/>
                </a:lnTo>
                <a:lnTo>
                  <a:pt x="80550" y="67350"/>
                </a:lnTo>
                <a:lnTo>
                  <a:pt x="80560" y="67360"/>
                </a:lnTo>
                <a:lnTo>
                  <a:pt x="80560" y="67380"/>
                </a:lnTo>
                <a:lnTo>
                  <a:pt x="80550" y="67400"/>
                </a:lnTo>
                <a:lnTo>
                  <a:pt x="80560" y="67420"/>
                </a:lnTo>
                <a:lnTo>
                  <a:pt x="80570" y="67430"/>
                </a:lnTo>
                <a:lnTo>
                  <a:pt x="80580" y="67450"/>
                </a:lnTo>
                <a:lnTo>
                  <a:pt x="80580" y="67460"/>
                </a:lnTo>
                <a:lnTo>
                  <a:pt x="80580" y="67480"/>
                </a:lnTo>
                <a:lnTo>
                  <a:pt x="80560" y="67490"/>
                </a:lnTo>
                <a:lnTo>
                  <a:pt x="80560" y="67530"/>
                </a:lnTo>
                <a:lnTo>
                  <a:pt x="80560" y="67570"/>
                </a:lnTo>
                <a:lnTo>
                  <a:pt x="80570" y="67600"/>
                </a:lnTo>
                <a:lnTo>
                  <a:pt x="80590" y="67610"/>
                </a:lnTo>
                <a:lnTo>
                  <a:pt x="80570" y="67630"/>
                </a:lnTo>
                <a:lnTo>
                  <a:pt x="80570" y="67650"/>
                </a:lnTo>
                <a:lnTo>
                  <a:pt x="80570" y="67660"/>
                </a:lnTo>
                <a:lnTo>
                  <a:pt x="80580" y="67670"/>
                </a:lnTo>
                <a:lnTo>
                  <a:pt x="80590" y="67680"/>
                </a:lnTo>
                <a:lnTo>
                  <a:pt x="80590" y="67690"/>
                </a:lnTo>
                <a:lnTo>
                  <a:pt x="80610" y="67720"/>
                </a:lnTo>
                <a:lnTo>
                  <a:pt x="80600" y="67720"/>
                </a:lnTo>
                <a:lnTo>
                  <a:pt x="80590" y="67740"/>
                </a:lnTo>
                <a:lnTo>
                  <a:pt x="80620" y="67740"/>
                </a:lnTo>
                <a:lnTo>
                  <a:pt x="80610" y="67750"/>
                </a:lnTo>
                <a:lnTo>
                  <a:pt x="80590" y="67750"/>
                </a:lnTo>
                <a:lnTo>
                  <a:pt x="80600" y="67760"/>
                </a:lnTo>
                <a:lnTo>
                  <a:pt x="80610" y="67770"/>
                </a:lnTo>
                <a:lnTo>
                  <a:pt x="80630" y="67780"/>
                </a:lnTo>
                <a:lnTo>
                  <a:pt x="80630" y="67810"/>
                </a:lnTo>
                <a:lnTo>
                  <a:pt x="80620" y="67830"/>
                </a:lnTo>
                <a:lnTo>
                  <a:pt x="80640" y="67870"/>
                </a:lnTo>
                <a:lnTo>
                  <a:pt x="80620" y="67880"/>
                </a:lnTo>
                <a:lnTo>
                  <a:pt x="80630" y="67900"/>
                </a:lnTo>
                <a:lnTo>
                  <a:pt x="80640" y="67900"/>
                </a:lnTo>
                <a:lnTo>
                  <a:pt x="80630" y="67910"/>
                </a:lnTo>
                <a:lnTo>
                  <a:pt x="80620" y="67920"/>
                </a:lnTo>
                <a:lnTo>
                  <a:pt x="80610" y="67940"/>
                </a:lnTo>
                <a:lnTo>
                  <a:pt x="80620" y="67950"/>
                </a:lnTo>
                <a:lnTo>
                  <a:pt x="80650" y="67960"/>
                </a:lnTo>
                <a:lnTo>
                  <a:pt x="80640" y="67990"/>
                </a:lnTo>
                <a:lnTo>
                  <a:pt x="80650" y="68020"/>
                </a:lnTo>
                <a:lnTo>
                  <a:pt x="80640" y="68030"/>
                </a:lnTo>
                <a:lnTo>
                  <a:pt x="80680" y="68050"/>
                </a:lnTo>
                <a:lnTo>
                  <a:pt x="80670" y="68090"/>
                </a:lnTo>
                <a:lnTo>
                  <a:pt x="80680" y="68100"/>
                </a:lnTo>
                <a:lnTo>
                  <a:pt x="80690" y="68160"/>
                </a:lnTo>
                <a:lnTo>
                  <a:pt x="80680" y="68170"/>
                </a:lnTo>
                <a:lnTo>
                  <a:pt x="80670" y="68180"/>
                </a:lnTo>
                <a:lnTo>
                  <a:pt x="80640" y="68170"/>
                </a:lnTo>
                <a:lnTo>
                  <a:pt x="80630" y="68180"/>
                </a:lnTo>
                <a:lnTo>
                  <a:pt x="80650" y="68190"/>
                </a:lnTo>
                <a:lnTo>
                  <a:pt x="80660" y="68200"/>
                </a:lnTo>
                <a:lnTo>
                  <a:pt x="80680" y="68190"/>
                </a:lnTo>
                <a:lnTo>
                  <a:pt x="80690" y="68190"/>
                </a:lnTo>
                <a:lnTo>
                  <a:pt x="80690" y="68220"/>
                </a:lnTo>
                <a:lnTo>
                  <a:pt x="80710" y="68220"/>
                </a:lnTo>
                <a:lnTo>
                  <a:pt x="80690" y="68260"/>
                </a:lnTo>
                <a:lnTo>
                  <a:pt x="80680" y="68240"/>
                </a:lnTo>
                <a:lnTo>
                  <a:pt x="80670" y="68250"/>
                </a:lnTo>
                <a:lnTo>
                  <a:pt x="80660" y="68250"/>
                </a:lnTo>
                <a:lnTo>
                  <a:pt x="80640" y="68240"/>
                </a:lnTo>
                <a:lnTo>
                  <a:pt x="80630" y="68250"/>
                </a:lnTo>
                <a:lnTo>
                  <a:pt x="80640" y="68280"/>
                </a:lnTo>
                <a:lnTo>
                  <a:pt x="80670" y="68300"/>
                </a:lnTo>
                <a:lnTo>
                  <a:pt x="80670" y="68320"/>
                </a:lnTo>
                <a:lnTo>
                  <a:pt x="80680" y="68340"/>
                </a:lnTo>
                <a:lnTo>
                  <a:pt x="80670" y="68350"/>
                </a:lnTo>
                <a:lnTo>
                  <a:pt x="80650" y="68360"/>
                </a:lnTo>
                <a:lnTo>
                  <a:pt x="80660" y="68380"/>
                </a:lnTo>
                <a:lnTo>
                  <a:pt x="80660" y="68390"/>
                </a:lnTo>
                <a:lnTo>
                  <a:pt x="80650" y="68400"/>
                </a:lnTo>
                <a:lnTo>
                  <a:pt x="80660" y="68430"/>
                </a:lnTo>
                <a:lnTo>
                  <a:pt x="80650" y="68460"/>
                </a:lnTo>
                <a:lnTo>
                  <a:pt x="80660" y="68460"/>
                </a:lnTo>
                <a:lnTo>
                  <a:pt x="80670" y="68460"/>
                </a:lnTo>
                <a:lnTo>
                  <a:pt x="80680" y="68430"/>
                </a:lnTo>
                <a:lnTo>
                  <a:pt x="80710" y="68450"/>
                </a:lnTo>
                <a:lnTo>
                  <a:pt x="80730" y="68460"/>
                </a:lnTo>
                <a:lnTo>
                  <a:pt x="80720" y="68470"/>
                </a:lnTo>
                <a:lnTo>
                  <a:pt x="80720" y="68490"/>
                </a:lnTo>
                <a:lnTo>
                  <a:pt x="80700" y="68490"/>
                </a:lnTo>
                <a:lnTo>
                  <a:pt x="80680" y="68510"/>
                </a:lnTo>
                <a:lnTo>
                  <a:pt x="80690" y="68520"/>
                </a:lnTo>
                <a:lnTo>
                  <a:pt x="80700" y="68530"/>
                </a:lnTo>
                <a:lnTo>
                  <a:pt x="80710" y="68550"/>
                </a:lnTo>
                <a:lnTo>
                  <a:pt x="80720" y="68550"/>
                </a:lnTo>
                <a:lnTo>
                  <a:pt x="80750" y="68560"/>
                </a:lnTo>
                <a:lnTo>
                  <a:pt x="80750" y="68590"/>
                </a:lnTo>
                <a:lnTo>
                  <a:pt x="80750" y="68600"/>
                </a:lnTo>
                <a:lnTo>
                  <a:pt x="80740" y="68600"/>
                </a:lnTo>
                <a:lnTo>
                  <a:pt x="80720" y="68600"/>
                </a:lnTo>
                <a:lnTo>
                  <a:pt x="80700" y="68610"/>
                </a:lnTo>
                <a:lnTo>
                  <a:pt x="80720" y="68630"/>
                </a:lnTo>
                <a:lnTo>
                  <a:pt x="80750" y="68650"/>
                </a:lnTo>
                <a:lnTo>
                  <a:pt x="80750" y="68660"/>
                </a:lnTo>
                <a:lnTo>
                  <a:pt x="80740" y="68680"/>
                </a:lnTo>
                <a:lnTo>
                  <a:pt x="80750" y="68720"/>
                </a:lnTo>
                <a:lnTo>
                  <a:pt x="80730" y="68720"/>
                </a:lnTo>
                <a:lnTo>
                  <a:pt x="80750" y="68740"/>
                </a:lnTo>
                <a:lnTo>
                  <a:pt x="80760" y="68750"/>
                </a:lnTo>
                <a:lnTo>
                  <a:pt x="80770" y="68760"/>
                </a:lnTo>
                <a:lnTo>
                  <a:pt x="80750" y="68780"/>
                </a:lnTo>
                <a:lnTo>
                  <a:pt x="80770" y="68810"/>
                </a:lnTo>
                <a:lnTo>
                  <a:pt x="80760" y="68830"/>
                </a:lnTo>
                <a:lnTo>
                  <a:pt x="80750" y="68850"/>
                </a:lnTo>
                <a:lnTo>
                  <a:pt x="80750" y="68860"/>
                </a:lnTo>
                <a:lnTo>
                  <a:pt x="80800" y="68890"/>
                </a:lnTo>
                <a:lnTo>
                  <a:pt x="80790" y="68920"/>
                </a:lnTo>
                <a:lnTo>
                  <a:pt x="80780" y="68920"/>
                </a:lnTo>
                <a:lnTo>
                  <a:pt x="80780" y="68930"/>
                </a:lnTo>
                <a:lnTo>
                  <a:pt x="80780" y="68950"/>
                </a:lnTo>
                <a:lnTo>
                  <a:pt x="80790" y="68960"/>
                </a:lnTo>
                <a:lnTo>
                  <a:pt x="80790" y="68950"/>
                </a:lnTo>
                <a:lnTo>
                  <a:pt x="80810" y="68950"/>
                </a:lnTo>
                <a:lnTo>
                  <a:pt x="80810" y="68960"/>
                </a:lnTo>
                <a:lnTo>
                  <a:pt x="80800" y="68980"/>
                </a:lnTo>
                <a:lnTo>
                  <a:pt x="80790" y="69020"/>
                </a:lnTo>
                <a:lnTo>
                  <a:pt x="80850" y="69030"/>
                </a:lnTo>
                <a:lnTo>
                  <a:pt x="80850" y="69060"/>
                </a:lnTo>
                <a:lnTo>
                  <a:pt x="80870" y="69080"/>
                </a:lnTo>
                <a:lnTo>
                  <a:pt x="80850" y="69110"/>
                </a:lnTo>
                <a:lnTo>
                  <a:pt x="80870" y="69170"/>
                </a:lnTo>
                <a:lnTo>
                  <a:pt x="80870" y="69180"/>
                </a:lnTo>
                <a:lnTo>
                  <a:pt x="80870" y="69190"/>
                </a:lnTo>
                <a:lnTo>
                  <a:pt x="80900" y="69190"/>
                </a:lnTo>
                <a:lnTo>
                  <a:pt x="80920" y="69200"/>
                </a:lnTo>
                <a:lnTo>
                  <a:pt x="80920" y="69210"/>
                </a:lnTo>
                <a:lnTo>
                  <a:pt x="80910" y="69240"/>
                </a:lnTo>
                <a:lnTo>
                  <a:pt x="80920" y="69280"/>
                </a:lnTo>
                <a:lnTo>
                  <a:pt x="80930" y="69320"/>
                </a:lnTo>
                <a:lnTo>
                  <a:pt x="80940" y="69360"/>
                </a:lnTo>
                <a:lnTo>
                  <a:pt x="80940" y="69370"/>
                </a:lnTo>
                <a:lnTo>
                  <a:pt x="80920" y="69380"/>
                </a:lnTo>
                <a:lnTo>
                  <a:pt x="80930" y="69400"/>
                </a:lnTo>
                <a:lnTo>
                  <a:pt x="80940" y="69410"/>
                </a:lnTo>
                <a:lnTo>
                  <a:pt x="80940" y="69430"/>
                </a:lnTo>
                <a:lnTo>
                  <a:pt x="80930" y="69450"/>
                </a:lnTo>
                <a:lnTo>
                  <a:pt x="80940" y="69450"/>
                </a:lnTo>
                <a:lnTo>
                  <a:pt x="80960" y="69450"/>
                </a:lnTo>
                <a:lnTo>
                  <a:pt x="80960" y="69480"/>
                </a:lnTo>
                <a:lnTo>
                  <a:pt x="80960" y="69490"/>
                </a:lnTo>
                <a:lnTo>
                  <a:pt x="80950" y="69520"/>
                </a:lnTo>
                <a:lnTo>
                  <a:pt x="80960" y="69530"/>
                </a:lnTo>
                <a:lnTo>
                  <a:pt x="80960" y="69520"/>
                </a:lnTo>
                <a:lnTo>
                  <a:pt x="80970" y="69520"/>
                </a:lnTo>
                <a:lnTo>
                  <a:pt x="80980" y="69530"/>
                </a:lnTo>
                <a:lnTo>
                  <a:pt x="80960" y="69540"/>
                </a:lnTo>
                <a:lnTo>
                  <a:pt x="80980" y="69560"/>
                </a:lnTo>
                <a:lnTo>
                  <a:pt x="80960" y="69570"/>
                </a:lnTo>
                <a:lnTo>
                  <a:pt x="80950" y="69570"/>
                </a:lnTo>
                <a:lnTo>
                  <a:pt x="80980" y="69590"/>
                </a:lnTo>
                <a:lnTo>
                  <a:pt x="80970" y="69600"/>
                </a:lnTo>
                <a:lnTo>
                  <a:pt x="80950" y="69610"/>
                </a:lnTo>
                <a:lnTo>
                  <a:pt x="80970" y="69620"/>
                </a:lnTo>
                <a:lnTo>
                  <a:pt x="80980" y="69640"/>
                </a:lnTo>
                <a:lnTo>
                  <a:pt x="80980" y="69690"/>
                </a:lnTo>
                <a:lnTo>
                  <a:pt x="80990" y="69710"/>
                </a:lnTo>
                <a:lnTo>
                  <a:pt x="81010" y="69710"/>
                </a:lnTo>
                <a:lnTo>
                  <a:pt x="81040" y="69710"/>
                </a:lnTo>
                <a:lnTo>
                  <a:pt x="81030" y="69730"/>
                </a:lnTo>
                <a:lnTo>
                  <a:pt x="81010" y="69740"/>
                </a:lnTo>
                <a:lnTo>
                  <a:pt x="81050" y="69760"/>
                </a:lnTo>
                <a:lnTo>
                  <a:pt x="81020" y="69770"/>
                </a:lnTo>
                <a:lnTo>
                  <a:pt x="81040" y="69800"/>
                </a:lnTo>
                <a:lnTo>
                  <a:pt x="81030" y="69810"/>
                </a:lnTo>
                <a:lnTo>
                  <a:pt x="81020" y="69820"/>
                </a:lnTo>
                <a:lnTo>
                  <a:pt x="81000" y="69840"/>
                </a:lnTo>
                <a:lnTo>
                  <a:pt x="81020" y="69860"/>
                </a:lnTo>
                <a:lnTo>
                  <a:pt x="81030" y="69860"/>
                </a:lnTo>
                <a:lnTo>
                  <a:pt x="81030" y="69870"/>
                </a:lnTo>
                <a:lnTo>
                  <a:pt x="81010" y="69900"/>
                </a:lnTo>
                <a:lnTo>
                  <a:pt x="81030" y="69910"/>
                </a:lnTo>
                <a:lnTo>
                  <a:pt x="81040" y="69910"/>
                </a:lnTo>
                <a:lnTo>
                  <a:pt x="81030" y="69910"/>
                </a:lnTo>
                <a:lnTo>
                  <a:pt x="81020" y="69920"/>
                </a:lnTo>
                <a:lnTo>
                  <a:pt x="81000" y="69910"/>
                </a:lnTo>
                <a:lnTo>
                  <a:pt x="81000" y="69930"/>
                </a:lnTo>
                <a:lnTo>
                  <a:pt x="81020" y="69940"/>
                </a:lnTo>
                <a:lnTo>
                  <a:pt x="81050" y="69960"/>
                </a:lnTo>
                <a:lnTo>
                  <a:pt x="81050" y="69990"/>
                </a:lnTo>
                <a:lnTo>
                  <a:pt x="81040" y="69990"/>
                </a:lnTo>
                <a:lnTo>
                  <a:pt x="81030" y="70000"/>
                </a:lnTo>
                <a:lnTo>
                  <a:pt x="81040" y="70000"/>
                </a:lnTo>
                <a:lnTo>
                  <a:pt x="81040" y="70020"/>
                </a:lnTo>
                <a:lnTo>
                  <a:pt x="81040" y="70030"/>
                </a:lnTo>
                <a:lnTo>
                  <a:pt x="81050" y="70030"/>
                </a:lnTo>
                <a:lnTo>
                  <a:pt x="81060" y="70030"/>
                </a:lnTo>
                <a:lnTo>
                  <a:pt x="81080" y="70030"/>
                </a:lnTo>
                <a:lnTo>
                  <a:pt x="81060" y="70050"/>
                </a:lnTo>
                <a:lnTo>
                  <a:pt x="81050" y="70040"/>
                </a:lnTo>
                <a:lnTo>
                  <a:pt x="81040" y="70040"/>
                </a:lnTo>
                <a:lnTo>
                  <a:pt x="81040" y="70050"/>
                </a:lnTo>
                <a:lnTo>
                  <a:pt x="81050" y="70060"/>
                </a:lnTo>
                <a:lnTo>
                  <a:pt x="81060" y="70060"/>
                </a:lnTo>
                <a:lnTo>
                  <a:pt x="81050" y="70080"/>
                </a:lnTo>
                <a:lnTo>
                  <a:pt x="81080" y="70100"/>
                </a:lnTo>
                <a:lnTo>
                  <a:pt x="81070" y="70110"/>
                </a:lnTo>
                <a:lnTo>
                  <a:pt x="81070" y="70140"/>
                </a:lnTo>
                <a:lnTo>
                  <a:pt x="81070" y="70170"/>
                </a:lnTo>
                <a:lnTo>
                  <a:pt x="81070" y="70220"/>
                </a:lnTo>
                <a:lnTo>
                  <a:pt x="81050" y="70230"/>
                </a:lnTo>
                <a:lnTo>
                  <a:pt x="81060" y="70250"/>
                </a:lnTo>
                <a:lnTo>
                  <a:pt x="81070" y="70270"/>
                </a:lnTo>
                <a:lnTo>
                  <a:pt x="81050" y="70290"/>
                </a:lnTo>
                <a:lnTo>
                  <a:pt x="81080" y="70300"/>
                </a:lnTo>
                <a:lnTo>
                  <a:pt x="81090" y="70310"/>
                </a:lnTo>
                <a:lnTo>
                  <a:pt x="81090" y="70320"/>
                </a:lnTo>
                <a:lnTo>
                  <a:pt x="81070" y="70320"/>
                </a:lnTo>
                <a:lnTo>
                  <a:pt x="81060" y="70340"/>
                </a:lnTo>
                <a:lnTo>
                  <a:pt x="81060" y="70360"/>
                </a:lnTo>
                <a:lnTo>
                  <a:pt x="81090" y="70360"/>
                </a:lnTo>
                <a:lnTo>
                  <a:pt x="81110" y="70380"/>
                </a:lnTo>
                <a:lnTo>
                  <a:pt x="81120" y="70380"/>
                </a:lnTo>
                <a:lnTo>
                  <a:pt x="81110" y="70390"/>
                </a:lnTo>
                <a:lnTo>
                  <a:pt x="81100" y="70390"/>
                </a:lnTo>
                <a:lnTo>
                  <a:pt x="81090" y="70400"/>
                </a:lnTo>
                <a:lnTo>
                  <a:pt x="81090" y="70410"/>
                </a:lnTo>
                <a:lnTo>
                  <a:pt x="81100" y="70430"/>
                </a:lnTo>
                <a:lnTo>
                  <a:pt x="81120" y="70430"/>
                </a:lnTo>
                <a:lnTo>
                  <a:pt x="81100" y="70440"/>
                </a:lnTo>
                <a:lnTo>
                  <a:pt x="81080" y="70430"/>
                </a:lnTo>
                <a:lnTo>
                  <a:pt x="81080" y="70440"/>
                </a:lnTo>
                <a:lnTo>
                  <a:pt x="81040" y="70450"/>
                </a:lnTo>
                <a:lnTo>
                  <a:pt x="81040" y="70460"/>
                </a:lnTo>
                <a:lnTo>
                  <a:pt x="81040" y="70480"/>
                </a:lnTo>
                <a:lnTo>
                  <a:pt x="81060" y="70470"/>
                </a:lnTo>
                <a:lnTo>
                  <a:pt x="81080" y="70490"/>
                </a:lnTo>
                <a:lnTo>
                  <a:pt x="81070" y="70530"/>
                </a:lnTo>
                <a:lnTo>
                  <a:pt x="81050" y="70550"/>
                </a:lnTo>
                <a:lnTo>
                  <a:pt x="81090" y="70570"/>
                </a:lnTo>
                <a:lnTo>
                  <a:pt x="81100" y="70610"/>
                </a:lnTo>
                <a:lnTo>
                  <a:pt x="81130" y="70620"/>
                </a:lnTo>
                <a:lnTo>
                  <a:pt x="81100" y="70620"/>
                </a:lnTo>
                <a:lnTo>
                  <a:pt x="81100" y="70630"/>
                </a:lnTo>
                <a:lnTo>
                  <a:pt x="81090" y="70660"/>
                </a:lnTo>
                <a:lnTo>
                  <a:pt x="81100" y="70670"/>
                </a:lnTo>
                <a:lnTo>
                  <a:pt x="81120" y="70690"/>
                </a:lnTo>
                <a:lnTo>
                  <a:pt x="81100" y="70690"/>
                </a:lnTo>
                <a:lnTo>
                  <a:pt x="81100" y="70700"/>
                </a:lnTo>
                <a:lnTo>
                  <a:pt x="81110" y="70710"/>
                </a:lnTo>
                <a:lnTo>
                  <a:pt x="81120" y="70700"/>
                </a:lnTo>
                <a:lnTo>
                  <a:pt x="81130" y="70700"/>
                </a:lnTo>
                <a:lnTo>
                  <a:pt x="81130" y="70720"/>
                </a:lnTo>
                <a:lnTo>
                  <a:pt x="81140" y="70720"/>
                </a:lnTo>
                <a:lnTo>
                  <a:pt x="81160" y="70720"/>
                </a:lnTo>
                <a:lnTo>
                  <a:pt x="81150" y="70740"/>
                </a:lnTo>
                <a:lnTo>
                  <a:pt x="81150" y="70750"/>
                </a:lnTo>
                <a:lnTo>
                  <a:pt x="81160" y="70750"/>
                </a:lnTo>
                <a:lnTo>
                  <a:pt x="81170" y="70740"/>
                </a:lnTo>
                <a:lnTo>
                  <a:pt x="81180" y="70760"/>
                </a:lnTo>
                <a:lnTo>
                  <a:pt x="81170" y="70770"/>
                </a:lnTo>
                <a:lnTo>
                  <a:pt x="81160" y="70770"/>
                </a:lnTo>
                <a:lnTo>
                  <a:pt x="81170" y="70780"/>
                </a:lnTo>
                <a:lnTo>
                  <a:pt x="81170" y="70790"/>
                </a:lnTo>
                <a:lnTo>
                  <a:pt x="81160" y="70800"/>
                </a:lnTo>
                <a:lnTo>
                  <a:pt x="81170" y="70830"/>
                </a:lnTo>
                <a:lnTo>
                  <a:pt x="81180" y="70840"/>
                </a:lnTo>
                <a:lnTo>
                  <a:pt x="81180" y="70850"/>
                </a:lnTo>
                <a:lnTo>
                  <a:pt x="81170" y="70860"/>
                </a:lnTo>
                <a:lnTo>
                  <a:pt x="81160" y="70870"/>
                </a:lnTo>
                <a:lnTo>
                  <a:pt x="81170" y="70870"/>
                </a:lnTo>
                <a:lnTo>
                  <a:pt x="81190" y="70880"/>
                </a:lnTo>
                <a:lnTo>
                  <a:pt x="81190" y="70910"/>
                </a:lnTo>
                <a:lnTo>
                  <a:pt x="81180" y="70920"/>
                </a:lnTo>
                <a:lnTo>
                  <a:pt x="81190" y="70970"/>
                </a:lnTo>
                <a:lnTo>
                  <a:pt x="81190" y="70980"/>
                </a:lnTo>
                <a:lnTo>
                  <a:pt x="81190" y="70990"/>
                </a:lnTo>
                <a:lnTo>
                  <a:pt x="81180" y="71010"/>
                </a:lnTo>
                <a:lnTo>
                  <a:pt x="81170" y="71010"/>
                </a:lnTo>
                <a:lnTo>
                  <a:pt x="81170" y="71040"/>
                </a:lnTo>
                <a:lnTo>
                  <a:pt x="81160" y="71050"/>
                </a:lnTo>
                <a:lnTo>
                  <a:pt x="81170" y="71050"/>
                </a:lnTo>
                <a:lnTo>
                  <a:pt x="81190" y="71060"/>
                </a:lnTo>
                <a:lnTo>
                  <a:pt x="81180" y="71070"/>
                </a:lnTo>
                <a:lnTo>
                  <a:pt x="81160" y="71080"/>
                </a:lnTo>
                <a:lnTo>
                  <a:pt x="81150" y="71090"/>
                </a:lnTo>
                <a:lnTo>
                  <a:pt x="81160" y="71090"/>
                </a:lnTo>
                <a:lnTo>
                  <a:pt x="81180" y="71090"/>
                </a:lnTo>
                <a:lnTo>
                  <a:pt x="81160" y="71100"/>
                </a:lnTo>
                <a:lnTo>
                  <a:pt x="81180" y="71110"/>
                </a:lnTo>
                <a:lnTo>
                  <a:pt x="81150" y="71120"/>
                </a:lnTo>
                <a:lnTo>
                  <a:pt x="81150" y="71130"/>
                </a:lnTo>
                <a:lnTo>
                  <a:pt x="81160" y="71160"/>
                </a:lnTo>
                <a:lnTo>
                  <a:pt x="81150" y="71180"/>
                </a:lnTo>
                <a:lnTo>
                  <a:pt x="81160" y="71190"/>
                </a:lnTo>
                <a:lnTo>
                  <a:pt x="81140" y="71210"/>
                </a:lnTo>
                <a:lnTo>
                  <a:pt x="81150" y="71220"/>
                </a:lnTo>
                <a:lnTo>
                  <a:pt x="81160" y="71220"/>
                </a:lnTo>
                <a:lnTo>
                  <a:pt x="81170" y="71240"/>
                </a:lnTo>
                <a:lnTo>
                  <a:pt x="81170" y="71270"/>
                </a:lnTo>
                <a:lnTo>
                  <a:pt x="81140" y="71300"/>
                </a:lnTo>
                <a:lnTo>
                  <a:pt x="81160" y="71310"/>
                </a:lnTo>
                <a:lnTo>
                  <a:pt x="81140" y="71340"/>
                </a:lnTo>
                <a:lnTo>
                  <a:pt x="81190" y="71360"/>
                </a:lnTo>
                <a:lnTo>
                  <a:pt x="81200" y="71370"/>
                </a:lnTo>
                <a:lnTo>
                  <a:pt x="81180" y="71380"/>
                </a:lnTo>
                <a:lnTo>
                  <a:pt x="81200" y="71400"/>
                </a:lnTo>
                <a:lnTo>
                  <a:pt x="81200" y="71420"/>
                </a:lnTo>
                <a:lnTo>
                  <a:pt x="81210" y="71420"/>
                </a:lnTo>
                <a:lnTo>
                  <a:pt x="81210" y="71430"/>
                </a:lnTo>
                <a:lnTo>
                  <a:pt x="81210" y="71440"/>
                </a:lnTo>
                <a:lnTo>
                  <a:pt x="81220" y="71450"/>
                </a:lnTo>
                <a:lnTo>
                  <a:pt x="81220" y="71470"/>
                </a:lnTo>
                <a:lnTo>
                  <a:pt x="81220" y="71520"/>
                </a:lnTo>
                <a:lnTo>
                  <a:pt x="81240" y="71510"/>
                </a:lnTo>
                <a:lnTo>
                  <a:pt x="81230" y="71550"/>
                </a:lnTo>
                <a:lnTo>
                  <a:pt x="81220" y="71550"/>
                </a:lnTo>
                <a:lnTo>
                  <a:pt x="81230" y="71560"/>
                </a:lnTo>
                <a:lnTo>
                  <a:pt x="81240" y="71600"/>
                </a:lnTo>
                <a:lnTo>
                  <a:pt x="81230" y="71610"/>
                </a:lnTo>
                <a:lnTo>
                  <a:pt x="81230" y="71620"/>
                </a:lnTo>
                <a:lnTo>
                  <a:pt x="81220" y="71640"/>
                </a:lnTo>
                <a:lnTo>
                  <a:pt x="81230" y="71640"/>
                </a:lnTo>
                <a:lnTo>
                  <a:pt x="81240" y="71630"/>
                </a:lnTo>
                <a:lnTo>
                  <a:pt x="81240" y="71660"/>
                </a:lnTo>
                <a:lnTo>
                  <a:pt x="81260" y="71680"/>
                </a:lnTo>
                <a:lnTo>
                  <a:pt x="81240" y="71680"/>
                </a:lnTo>
                <a:lnTo>
                  <a:pt x="81260" y="71720"/>
                </a:lnTo>
                <a:lnTo>
                  <a:pt x="81250" y="71730"/>
                </a:lnTo>
                <a:lnTo>
                  <a:pt x="81250" y="71740"/>
                </a:lnTo>
                <a:lnTo>
                  <a:pt x="81260" y="71780"/>
                </a:lnTo>
                <a:lnTo>
                  <a:pt x="81250" y="71800"/>
                </a:lnTo>
                <a:lnTo>
                  <a:pt x="81240" y="71820"/>
                </a:lnTo>
                <a:lnTo>
                  <a:pt x="81270" y="71820"/>
                </a:lnTo>
                <a:lnTo>
                  <a:pt x="81250" y="71830"/>
                </a:lnTo>
                <a:lnTo>
                  <a:pt x="81250" y="71840"/>
                </a:lnTo>
                <a:lnTo>
                  <a:pt x="81230" y="71860"/>
                </a:lnTo>
                <a:lnTo>
                  <a:pt x="81240" y="71860"/>
                </a:lnTo>
                <a:lnTo>
                  <a:pt x="81250" y="71860"/>
                </a:lnTo>
                <a:lnTo>
                  <a:pt x="81250" y="71890"/>
                </a:lnTo>
                <a:lnTo>
                  <a:pt x="81250" y="71900"/>
                </a:lnTo>
                <a:lnTo>
                  <a:pt x="81260" y="71900"/>
                </a:lnTo>
                <a:lnTo>
                  <a:pt x="81270" y="71910"/>
                </a:lnTo>
                <a:lnTo>
                  <a:pt x="81260" y="71930"/>
                </a:lnTo>
                <a:lnTo>
                  <a:pt x="81240" y="71950"/>
                </a:lnTo>
                <a:lnTo>
                  <a:pt x="81260" y="71950"/>
                </a:lnTo>
                <a:lnTo>
                  <a:pt x="81290" y="71960"/>
                </a:lnTo>
                <a:lnTo>
                  <a:pt x="81330" y="71980"/>
                </a:lnTo>
                <a:lnTo>
                  <a:pt x="81330" y="71990"/>
                </a:lnTo>
                <a:lnTo>
                  <a:pt x="81370" y="72000"/>
                </a:lnTo>
                <a:lnTo>
                  <a:pt x="81370" y="71990"/>
                </a:lnTo>
                <a:lnTo>
                  <a:pt x="81380" y="71990"/>
                </a:lnTo>
                <a:lnTo>
                  <a:pt x="81400" y="71990"/>
                </a:lnTo>
                <a:lnTo>
                  <a:pt x="81410" y="72000"/>
                </a:lnTo>
                <a:lnTo>
                  <a:pt x="81410" y="72010"/>
                </a:lnTo>
                <a:lnTo>
                  <a:pt x="81410" y="72050"/>
                </a:lnTo>
                <a:lnTo>
                  <a:pt x="81410" y="72060"/>
                </a:lnTo>
                <a:lnTo>
                  <a:pt x="81400" y="72090"/>
                </a:lnTo>
                <a:lnTo>
                  <a:pt x="81420" y="72100"/>
                </a:lnTo>
                <a:lnTo>
                  <a:pt x="81440" y="72110"/>
                </a:lnTo>
                <a:lnTo>
                  <a:pt x="81420" y="72160"/>
                </a:lnTo>
                <a:lnTo>
                  <a:pt x="81410" y="72170"/>
                </a:lnTo>
                <a:lnTo>
                  <a:pt x="81420" y="72200"/>
                </a:lnTo>
                <a:lnTo>
                  <a:pt x="81420" y="72230"/>
                </a:lnTo>
                <a:lnTo>
                  <a:pt x="81420" y="72270"/>
                </a:lnTo>
                <a:lnTo>
                  <a:pt x="81430" y="72300"/>
                </a:lnTo>
                <a:lnTo>
                  <a:pt x="81430" y="72340"/>
                </a:lnTo>
                <a:lnTo>
                  <a:pt x="81430" y="72380"/>
                </a:lnTo>
                <a:lnTo>
                  <a:pt x="81450" y="72410"/>
                </a:lnTo>
                <a:lnTo>
                  <a:pt x="81440" y="72450"/>
                </a:lnTo>
                <a:lnTo>
                  <a:pt x="81450" y="72480"/>
                </a:lnTo>
                <a:lnTo>
                  <a:pt x="81460" y="72500"/>
                </a:lnTo>
                <a:lnTo>
                  <a:pt x="81450" y="72510"/>
                </a:lnTo>
                <a:lnTo>
                  <a:pt x="81450" y="72550"/>
                </a:lnTo>
                <a:lnTo>
                  <a:pt x="81420" y="72560"/>
                </a:lnTo>
                <a:lnTo>
                  <a:pt x="81420" y="72580"/>
                </a:lnTo>
                <a:lnTo>
                  <a:pt x="81420" y="72590"/>
                </a:lnTo>
                <a:lnTo>
                  <a:pt x="81420" y="72620"/>
                </a:lnTo>
                <a:lnTo>
                  <a:pt x="81420" y="72650"/>
                </a:lnTo>
                <a:lnTo>
                  <a:pt x="81400" y="72680"/>
                </a:lnTo>
                <a:lnTo>
                  <a:pt x="81380" y="72720"/>
                </a:lnTo>
                <a:lnTo>
                  <a:pt x="81350" y="72730"/>
                </a:lnTo>
                <a:lnTo>
                  <a:pt x="81310" y="72720"/>
                </a:lnTo>
                <a:lnTo>
                  <a:pt x="81300" y="72730"/>
                </a:lnTo>
                <a:lnTo>
                  <a:pt x="81260" y="72710"/>
                </a:lnTo>
                <a:lnTo>
                  <a:pt x="81230" y="72690"/>
                </a:lnTo>
                <a:lnTo>
                  <a:pt x="81210" y="72680"/>
                </a:lnTo>
                <a:lnTo>
                  <a:pt x="81190" y="72650"/>
                </a:lnTo>
                <a:lnTo>
                  <a:pt x="81180" y="72640"/>
                </a:lnTo>
                <a:lnTo>
                  <a:pt x="81160" y="72610"/>
                </a:lnTo>
                <a:lnTo>
                  <a:pt x="81150" y="72590"/>
                </a:lnTo>
                <a:lnTo>
                  <a:pt x="81180" y="72570"/>
                </a:lnTo>
                <a:lnTo>
                  <a:pt x="81210" y="72510"/>
                </a:lnTo>
                <a:lnTo>
                  <a:pt x="81200" y="72480"/>
                </a:lnTo>
                <a:lnTo>
                  <a:pt x="81190" y="72480"/>
                </a:lnTo>
                <a:lnTo>
                  <a:pt x="81150" y="72460"/>
                </a:lnTo>
                <a:lnTo>
                  <a:pt x="81120" y="72460"/>
                </a:lnTo>
                <a:lnTo>
                  <a:pt x="81090" y="72450"/>
                </a:lnTo>
                <a:lnTo>
                  <a:pt x="81060" y="72440"/>
                </a:lnTo>
                <a:lnTo>
                  <a:pt x="81020" y="72430"/>
                </a:lnTo>
                <a:lnTo>
                  <a:pt x="81010" y="72420"/>
                </a:lnTo>
                <a:lnTo>
                  <a:pt x="81010" y="72430"/>
                </a:lnTo>
                <a:lnTo>
                  <a:pt x="81010" y="72440"/>
                </a:lnTo>
                <a:lnTo>
                  <a:pt x="80980" y="72480"/>
                </a:lnTo>
                <a:lnTo>
                  <a:pt x="81000" y="72510"/>
                </a:lnTo>
                <a:lnTo>
                  <a:pt x="80980" y="72540"/>
                </a:lnTo>
                <a:lnTo>
                  <a:pt x="80910" y="72530"/>
                </a:lnTo>
                <a:lnTo>
                  <a:pt x="80870" y="72540"/>
                </a:lnTo>
                <a:lnTo>
                  <a:pt x="80860" y="72540"/>
                </a:lnTo>
                <a:lnTo>
                  <a:pt x="80850" y="72540"/>
                </a:lnTo>
                <a:lnTo>
                  <a:pt x="80840" y="72550"/>
                </a:lnTo>
                <a:lnTo>
                  <a:pt x="80810" y="72570"/>
                </a:lnTo>
                <a:lnTo>
                  <a:pt x="80810" y="72590"/>
                </a:lnTo>
                <a:lnTo>
                  <a:pt x="80800" y="72610"/>
                </a:lnTo>
                <a:lnTo>
                  <a:pt x="80810" y="72620"/>
                </a:lnTo>
                <a:lnTo>
                  <a:pt x="80790" y="72650"/>
                </a:lnTo>
                <a:lnTo>
                  <a:pt x="80810" y="72690"/>
                </a:lnTo>
                <a:lnTo>
                  <a:pt x="80830" y="72710"/>
                </a:lnTo>
                <a:lnTo>
                  <a:pt x="80860" y="72710"/>
                </a:lnTo>
                <a:lnTo>
                  <a:pt x="80880" y="72740"/>
                </a:lnTo>
                <a:lnTo>
                  <a:pt x="80930" y="72780"/>
                </a:lnTo>
                <a:lnTo>
                  <a:pt x="80940" y="72810"/>
                </a:lnTo>
                <a:lnTo>
                  <a:pt x="80970" y="72830"/>
                </a:lnTo>
                <a:lnTo>
                  <a:pt x="80970" y="72840"/>
                </a:lnTo>
                <a:lnTo>
                  <a:pt x="80960" y="72890"/>
                </a:lnTo>
                <a:lnTo>
                  <a:pt x="80970" y="72900"/>
                </a:lnTo>
                <a:lnTo>
                  <a:pt x="80980" y="72920"/>
                </a:lnTo>
                <a:lnTo>
                  <a:pt x="80970" y="72940"/>
                </a:lnTo>
                <a:lnTo>
                  <a:pt x="80980" y="72960"/>
                </a:lnTo>
                <a:lnTo>
                  <a:pt x="80990" y="73000"/>
                </a:lnTo>
                <a:lnTo>
                  <a:pt x="81000" y="73010"/>
                </a:lnTo>
                <a:lnTo>
                  <a:pt x="81010" y="73020"/>
                </a:lnTo>
                <a:lnTo>
                  <a:pt x="81020" y="73030"/>
                </a:lnTo>
                <a:lnTo>
                  <a:pt x="81040" y="73060"/>
                </a:lnTo>
                <a:lnTo>
                  <a:pt x="81050" y="73080"/>
                </a:lnTo>
                <a:lnTo>
                  <a:pt x="81070" y="73110"/>
                </a:lnTo>
                <a:lnTo>
                  <a:pt x="81060" y="73130"/>
                </a:lnTo>
                <a:lnTo>
                  <a:pt x="81060" y="73150"/>
                </a:lnTo>
                <a:lnTo>
                  <a:pt x="81070" y="73170"/>
                </a:lnTo>
                <a:lnTo>
                  <a:pt x="81060" y="73180"/>
                </a:lnTo>
                <a:lnTo>
                  <a:pt x="81050" y="73190"/>
                </a:lnTo>
                <a:lnTo>
                  <a:pt x="81090" y="73210"/>
                </a:lnTo>
                <a:lnTo>
                  <a:pt x="81090" y="73230"/>
                </a:lnTo>
                <a:lnTo>
                  <a:pt x="81080" y="73260"/>
                </a:lnTo>
                <a:lnTo>
                  <a:pt x="81080" y="73270"/>
                </a:lnTo>
                <a:lnTo>
                  <a:pt x="81090" y="73280"/>
                </a:lnTo>
                <a:lnTo>
                  <a:pt x="81110" y="73290"/>
                </a:lnTo>
                <a:lnTo>
                  <a:pt x="81100" y="73300"/>
                </a:lnTo>
                <a:lnTo>
                  <a:pt x="81100" y="73330"/>
                </a:lnTo>
                <a:lnTo>
                  <a:pt x="81120" y="73340"/>
                </a:lnTo>
                <a:lnTo>
                  <a:pt x="81150" y="73350"/>
                </a:lnTo>
                <a:lnTo>
                  <a:pt x="81160" y="73350"/>
                </a:lnTo>
                <a:lnTo>
                  <a:pt x="81180" y="73350"/>
                </a:lnTo>
                <a:lnTo>
                  <a:pt x="81170" y="73380"/>
                </a:lnTo>
                <a:lnTo>
                  <a:pt x="81180" y="73400"/>
                </a:lnTo>
                <a:lnTo>
                  <a:pt x="81160" y="73430"/>
                </a:lnTo>
                <a:lnTo>
                  <a:pt x="81170" y="73450"/>
                </a:lnTo>
                <a:lnTo>
                  <a:pt x="81180" y="73490"/>
                </a:lnTo>
                <a:lnTo>
                  <a:pt x="81170" y="73510"/>
                </a:lnTo>
                <a:lnTo>
                  <a:pt x="81190" y="73540"/>
                </a:lnTo>
                <a:lnTo>
                  <a:pt x="81200" y="73580"/>
                </a:lnTo>
                <a:lnTo>
                  <a:pt x="81220" y="73610"/>
                </a:lnTo>
                <a:lnTo>
                  <a:pt x="81240" y="73630"/>
                </a:lnTo>
                <a:lnTo>
                  <a:pt x="81260" y="73640"/>
                </a:lnTo>
                <a:lnTo>
                  <a:pt x="81290" y="73640"/>
                </a:lnTo>
                <a:lnTo>
                  <a:pt x="81320" y="73640"/>
                </a:lnTo>
                <a:lnTo>
                  <a:pt x="81340" y="73640"/>
                </a:lnTo>
                <a:lnTo>
                  <a:pt x="81340" y="73650"/>
                </a:lnTo>
                <a:lnTo>
                  <a:pt x="81320" y="73660"/>
                </a:lnTo>
                <a:lnTo>
                  <a:pt x="81310" y="73680"/>
                </a:lnTo>
                <a:lnTo>
                  <a:pt x="81310" y="73700"/>
                </a:lnTo>
                <a:lnTo>
                  <a:pt x="81310" y="73730"/>
                </a:lnTo>
                <a:lnTo>
                  <a:pt x="81310" y="73770"/>
                </a:lnTo>
                <a:lnTo>
                  <a:pt x="81290" y="73830"/>
                </a:lnTo>
                <a:lnTo>
                  <a:pt x="81280" y="73850"/>
                </a:lnTo>
                <a:lnTo>
                  <a:pt x="81280" y="73860"/>
                </a:lnTo>
                <a:lnTo>
                  <a:pt x="81280" y="73900"/>
                </a:lnTo>
                <a:lnTo>
                  <a:pt x="81300" y="73930"/>
                </a:lnTo>
                <a:lnTo>
                  <a:pt x="81220" y="73940"/>
                </a:lnTo>
                <a:lnTo>
                  <a:pt x="81210" y="73950"/>
                </a:lnTo>
                <a:lnTo>
                  <a:pt x="81210" y="73990"/>
                </a:lnTo>
                <a:lnTo>
                  <a:pt x="81220" y="74020"/>
                </a:lnTo>
                <a:lnTo>
                  <a:pt x="81220" y="74050"/>
                </a:lnTo>
                <a:lnTo>
                  <a:pt x="81220" y="74070"/>
                </a:lnTo>
                <a:lnTo>
                  <a:pt x="81230" y="74080"/>
                </a:lnTo>
                <a:lnTo>
                  <a:pt x="81260" y="74090"/>
                </a:lnTo>
                <a:lnTo>
                  <a:pt x="81260" y="74110"/>
                </a:lnTo>
                <a:lnTo>
                  <a:pt x="81270" y="74110"/>
                </a:lnTo>
                <a:lnTo>
                  <a:pt x="81280" y="74120"/>
                </a:lnTo>
                <a:lnTo>
                  <a:pt x="81300" y="74130"/>
                </a:lnTo>
                <a:lnTo>
                  <a:pt x="81310" y="74190"/>
                </a:lnTo>
                <a:lnTo>
                  <a:pt x="81320" y="74230"/>
                </a:lnTo>
                <a:lnTo>
                  <a:pt x="81310" y="74270"/>
                </a:lnTo>
                <a:lnTo>
                  <a:pt x="81300" y="74290"/>
                </a:lnTo>
                <a:lnTo>
                  <a:pt x="81290" y="74320"/>
                </a:lnTo>
                <a:lnTo>
                  <a:pt x="81290" y="74330"/>
                </a:lnTo>
                <a:lnTo>
                  <a:pt x="81290" y="74350"/>
                </a:lnTo>
                <a:lnTo>
                  <a:pt x="81280" y="74370"/>
                </a:lnTo>
                <a:lnTo>
                  <a:pt x="81270" y="74370"/>
                </a:lnTo>
                <a:lnTo>
                  <a:pt x="81270" y="74380"/>
                </a:lnTo>
                <a:lnTo>
                  <a:pt x="81280" y="74390"/>
                </a:lnTo>
                <a:lnTo>
                  <a:pt x="81300" y="74430"/>
                </a:lnTo>
                <a:lnTo>
                  <a:pt x="81330" y="74460"/>
                </a:lnTo>
                <a:lnTo>
                  <a:pt x="81340" y="74500"/>
                </a:lnTo>
                <a:lnTo>
                  <a:pt x="81340" y="74510"/>
                </a:lnTo>
                <a:lnTo>
                  <a:pt x="81370" y="74530"/>
                </a:lnTo>
                <a:lnTo>
                  <a:pt x="81390" y="74550"/>
                </a:lnTo>
                <a:lnTo>
                  <a:pt x="81390" y="74560"/>
                </a:lnTo>
                <a:lnTo>
                  <a:pt x="81390" y="74570"/>
                </a:lnTo>
                <a:lnTo>
                  <a:pt x="81400" y="74570"/>
                </a:lnTo>
                <a:lnTo>
                  <a:pt x="81410" y="74570"/>
                </a:lnTo>
                <a:lnTo>
                  <a:pt x="81360" y="74630"/>
                </a:lnTo>
                <a:lnTo>
                  <a:pt x="81280" y="74720"/>
                </a:lnTo>
                <a:lnTo>
                  <a:pt x="81190" y="74800"/>
                </a:lnTo>
                <a:lnTo>
                  <a:pt x="81080" y="74850"/>
                </a:lnTo>
                <a:lnTo>
                  <a:pt x="80970" y="74900"/>
                </a:lnTo>
                <a:lnTo>
                  <a:pt x="81170" y="75800"/>
                </a:lnTo>
                <a:lnTo>
                  <a:pt x="81210" y="76250"/>
                </a:lnTo>
                <a:lnTo>
                  <a:pt x="80970" y="78520"/>
                </a:lnTo>
                <a:lnTo>
                  <a:pt x="81170" y="82060"/>
                </a:lnTo>
                <a:lnTo>
                  <a:pt x="81210" y="82440"/>
                </a:lnTo>
                <a:lnTo>
                  <a:pt x="81350" y="83180"/>
                </a:lnTo>
                <a:lnTo>
                  <a:pt x="81850" y="84690"/>
                </a:lnTo>
                <a:lnTo>
                  <a:pt x="81870" y="84840"/>
                </a:lnTo>
                <a:lnTo>
                  <a:pt x="81900" y="84990"/>
                </a:lnTo>
                <a:lnTo>
                  <a:pt x="81770" y="85230"/>
                </a:lnTo>
                <a:lnTo>
                  <a:pt x="81510" y="85510"/>
                </a:lnTo>
                <a:lnTo>
                  <a:pt x="81220" y="85700"/>
                </a:lnTo>
                <a:lnTo>
                  <a:pt x="81210" y="85690"/>
                </a:lnTo>
                <a:lnTo>
                  <a:pt x="81210" y="85660"/>
                </a:lnTo>
                <a:lnTo>
                  <a:pt x="81210" y="85650"/>
                </a:lnTo>
                <a:lnTo>
                  <a:pt x="81210" y="85640"/>
                </a:lnTo>
                <a:lnTo>
                  <a:pt x="81210" y="85630"/>
                </a:lnTo>
                <a:lnTo>
                  <a:pt x="81200" y="85620"/>
                </a:lnTo>
                <a:lnTo>
                  <a:pt x="81200" y="85600"/>
                </a:lnTo>
                <a:lnTo>
                  <a:pt x="81200" y="85580"/>
                </a:lnTo>
                <a:lnTo>
                  <a:pt x="81200" y="85560"/>
                </a:lnTo>
                <a:lnTo>
                  <a:pt x="81200" y="85540"/>
                </a:lnTo>
                <a:lnTo>
                  <a:pt x="81190" y="85510"/>
                </a:lnTo>
                <a:lnTo>
                  <a:pt x="81180" y="85490"/>
                </a:lnTo>
                <a:lnTo>
                  <a:pt x="81170" y="85470"/>
                </a:lnTo>
                <a:lnTo>
                  <a:pt x="81160" y="85450"/>
                </a:lnTo>
                <a:lnTo>
                  <a:pt x="81140" y="85430"/>
                </a:lnTo>
                <a:lnTo>
                  <a:pt x="81140" y="85420"/>
                </a:lnTo>
                <a:lnTo>
                  <a:pt x="81130" y="85400"/>
                </a:lnTo>
                <a:lnTo>
                  <a:pt x="81130" y="85390"/>
                </a:lnTo>
                <a:lnTo>
                  <a:pt x="81120" y="85390"/>
                </a:lnTo>
                <a:lnTo>
                  <a:pt x="81110" y="85380"/>
                </a:lnTo>
                <a:lnTo>
                  <a:pt x="81120" y="85380"/>
                </a:lnTo>
                <a:lnTo>
                  <a:pt x="81110" y="85340"/>
                </a:lnTo>
                <a:lnTo>
                  <a:pt x="81120" y="85340"/>
                </a:lnTo>
                <a:lnTo>
                  <a:pt x="81120" y="85330"/>
                </a:lnTo>
                <a:lnTo>
                  <a:pt x="81120" y="85320"/>
                </a:lnTo>
                <a:lnTo>
                  <a:pt x="81110" y="85310"/>
                </a:lnTo>
                <a:lnTo>
                  <a:pt x="81100" y="85310"/>
                </a:lnTo>
                <a:lnTo>
                  <a:pt x="81100" y="85300"/>
                </a:lnTo>
                <a:lnTo>
                  <a:pt x="81090" y="85280"/>
                </a:lnTo>
                <a:lnTo>
                  <a:pt x="81090" y="85260"/>
                </a:lnTo>
                <a:lnTo>
                  <a:pt x="81090" y="85240"/>
                </a:lnTo>
                <a:lnTo>
                  <a:pt x="81090" y="85230"/>
                </a:lnTo>
                <a:lnTo>
                  <a:pt x="81090" y="85220"/>
                </a:lnTo>
                <a:lnTo>
                  <a:pt x="81100" y="85190"/>
                </a:lnTo>
                <a:lnTo>
                  <a:pt x="81100" y="85170"/>
                </a:lnTo>
                <a:lnTo>
                  <a:pt x="81110" y="85150"/>
                </a:lnTo>
                <a:lnTo>
                  <a:pt x="81110" y="85140"/>
                </a:lnTo>
                <a:lnTo>
                  <a:pt x="81100" y="85120"/>
                </a:lnTo>
                <a:lnTo>
                  <a:pt x="81100" y="85110"/>
                </a:lnTo>
                <a:lnTo>
                  <a:pt x="81090" y="85110"/>
                </a:lnTo>
                <a:lnTo>
                  <a:pt x="81080" y="85090"/>
                </a:lnTo>
                <a:lnTo>
                  <a:pt x="81080" y="85080"/>
                </a:lnTo>
                <a:lnTo>
                  <a:pt x="81070" y="85050"/>
                </a:lnTo>
                <a:lnTo>
                  <a:pt x="81070" y="85030"/>
                </a:lnTo>
                <a:lnTo>
                  <a:pt x="81070" y="85020"/>
                </a:lnTo>
                <a:lnTo>
                  <a:pt x="81060" y="85010"/>
                </a:lnTo>
                <a:lnTo>
                  <a:pt x="81070" y="85000"/>
                </a:lnTo>
                <a:lnTo>
                  <a:pt x="81070" y="84990"/>
                </a:lnTo>
                <a:lnTo>
                  <a:pt x="81070" y="84980"/>
                </a:lnTo>
                <a:lnTo>
                  <a:pt x="81060" y="84970"/>
                </a:lnTo>
                <a:lnTo>
                  <a:pt x="81060" y="84950"/>
                </a:lnTo>
                <a:lnTo>
                  <a:pt x="81050" y="84930"/>
                </a:lnTo>
                <a:lnTo>
                  <a:pt x="81050" y="84920"/>
                </a:lnTo>
                <a:lnTo>
                  <a:pt x="81040" y="84890"/>
                </a:lnTo>
                <a:lnTo>
                  <a:pt x="81040" y="84880"/>
                </a:lnTo>
                <a:lnTo>
                  <a:pt x="81030" y="84880"/>
                </a:lnTo>
                <a:lnTo>
                  <a:pt x="81030" y="84870"/>
                </a:lnTo>
                <a:lnTo>
                  <a:pt x="81020" y="84860"/>
                </a:lnTo>
                <a:lnTo>
                  <a:pt x="81010" y="84840"/>
                </a:lnTo>
                <a:lnTo>
                  <a:pt x="81010" y="84820"/>
                </a:lnTo>
                <a:lnTo>
                  <a:pt x="81010" y="84800"/>
                </a:lnTo>
                <a:lnTo>
                  <a:pt x="81000" y="84780"/>
                </a:lnTo>
                <a:lnTo>
                  <a:pt x="80990" y="84740"/>
                </a:lnTo>
                <a:lnTo>
                  <a:pt x="80990" y="84730"/>
                </a:lnTo>
                <a:lnTo>
                  <a:pt x="80980" y="84690"/>
                </a:lnTo>
                <a:lnTo>
                  <a:pt x="80980" y="84680"/>
                </a:lnTo>
                <a:lnTo>
                  <a:pt x="80970" y="84670"/>
                </a:lnTo>
                <a:lnTo>
                  <a:pt x="80960" y="84670"/>
                </a:lnTo>
                <a:lnTo>
                  <a:pt x="80950" y="84670"/>
                </a:lnTo>
                <a:lnTo>
                  <a:pt x="80940" y="84660"/>
                </a:lnTo>
                <a:lnTo>
                  <a:pt x="80930" y="84630"/>
                </a:lnTo>
                <a:lnTo>
                  <a:pt x="80920" y="84600"/>
                </a:lnTo>
                <a:lnTo>
                  <a:pt x="80910" y="84570"/>
                </a:lnTo>
                <a:lnTo>
                  <a:pt x="80910" y="84550"/>
                </a:lnTo>
                <a:lnTo>
                  <a:pt x="80920" y="84520"/>
                </a:lnTo>
                <a:lnTo>
                  <a:pt x="80920" y="84510"/>
                </a:lnTo>
                <a:lnTo>
                  <a:pt x="80920" y="84490"/>
                </a:lnTo>
                <a:lnTo>
                  <a:pt x="80930" y="84490"/>
                </a:lnTo>
                <a:lnTo>
                  <a:pt x="80940" y="84490"/>
                </a:lnTo>
                <a:lnTo>
                  <a:pt x="80940" y="84480"/>
                </a:lnTo>
                <a:lnTo>
                  <a:pt x="80940" y="84470"/>
                </a:lnTo>
                <a:lnTo>
                  <a:pt x="80940" y="84460"/>
                </a:lnTo>
                <a:lnTo>
                  <a:pt x="80930" y="84450"/>
                </a:lnTo>
                <a:lnTo>
                  <a:pt x="80910" y="84450"/>
                </a:lnTo>
                <a:lnTo>
                  <a:pt x="80910" y="84440"/>
                </a:lnTo>
                <a:lnTo>
                  <a:pt x="80900" y="84410"/>
                </a:lnTo>
                <a:lnTo>
                  <a:pt x="80890" y="84390"/>
                </a:lnTo>
                <a:lnTo>
                  <a:pt x="80880" y="84370"/>
                </a:lnTo>
                <a:lnTo>
                  <a:pt x="80870" y="84350"/>
                </a:lnTo>
                <a:lnTo>
                  <a:pt x="80860" y="84330"/>
                </a:lnTo>
                <a:lnTo>
                  <a:pt x="80860" y="84310"/>
                </a:lnTo>
                <a:lnTo>
                  <a:pt x="80850" y="84260"/>
                </a:lnTo>
                <a:lnTo>
                  <a:pt x="80840" y="84220"/>
                </a:lnTo>
                <a:lnTo>
                  <a:pt x="80840" y="84200"/>
                </a:lnTo>
                <a:lnTo>
                  <a:pt x="80840" y="84180"/>
                </a:lnTo>
                <a:lnTo>
                  <a:pt x="80840" y="84160"/>
                </a:lnTo>
                <a:lnTo>
                  <a:pt x="80840" y="84150"/>
                </a:lnTo>
                <a:lnTo>
                  <a:pt x="80840" y="84140"/>
                </a:lnTo>
                <a:lnTo>
                  <a:pt x="80840" y="84130"/>
                </a:lnTo>
                <a:lnTo>
                  <a:pt x="80840" y="84120"/>
                </a:lnTo>
                <a:lnTo>
                  <a:pt x="80830" y="84120"/>
                </a:lnTo>
                <a:lnTo>
                  <a:pt x="80830" y="84110"/>
                </a:lnTo>
                <a:lnTo>
                  <a:pt x="80820" y="84100"/>
                </a:lnTo>
                <a:lnTo>
                  <a:pt x="80810" y="84090"/>
                </a:lnTo>
                <a:lnTo>
                  <a:pt x="80810" y="84080"/>
                </a:lnTo>
                <a:lnTo>
                  <a:pt x="80800" y="84060"/>
                </a:lnTo>
                <a:lnTo>
                  <a:pt x="80800" y="84030"/>
                </a:lnTo>
                <a:lnTo>
                  <a:pt x="80790" y="84030"/>
                </a:lnTo>
                <a:lnTo>
                  <a:pt x="80790" y="84020"/>
                </a:lnTo>
                <a:lnTo>
                  <a:pt x="80790" y="84000"/>
                </a:lnTo>
                <a:lnTo>
                  <a:pt x="80790" y="83990"/>
                </a:lnTo>
                <a:lnTo>
                  <a:pt x="80800" y="83970"/>
                </a:lnTo>
                <a:lnTo>
                  <a:pt x="80800" y="83960"/>
                </a:lnTo>
                <a:lnTo>
                  <a:pt x="80800" y="83950"/>
                </a:lnTo>
                <a:lnTo>
                  <a:pt x="80810" y="83920"/>
                </a:lnTo>
                <a:lnTo>
                  <a:pt x="80810" y="83900"/>
                </a:lnTo>
                <a:lnTo>
                  <a:pt x="80800" y="83870"/>
                </a:lnTo>
                <a:lnTo>
                  <a:pt x="80790" y="83860"/>
                </a:lnTo>
                <a:lnTo>
                  <a:pt x="80780" y="83850"/>
                </a:lnTo>
                <a:lnTo>
                  <a:pt x="80770" y="83840"/>
                </a:lnTo>
                <a:lnTo>
                  <a:pt x="80770" y="83830"/>
                </a:lnTo>
                <a:lnTo>
                  <a:pt x="80770" y="83820"/>
                </a:lnTo>
                <a:lnTo>
                  <a:pt x="80770" y="83790"/>
                </a:lnTo>
                <a:lnTo>
                  <a:pt x="80770" y="83780"/>
                </a:lnTo>
                <a:lnTo>
                  <a:pt x="80760" y="83760"/>
                </a:lnTo>
                <a:lnTo>
                  <a:pt x="80750" y="83750"/>
                </a:lnTo>
                <a:lnTo>
                  <a:pt x="80740" y="83750"/>
                </a:lnTo>
                <a:lnTo>
                  <a:pt x="80730" y="83750"/>
                </a:lnTo>
                <a:lnTo>
                  <a:pt x="80720" y="83740"/>
                </a:lnTo>
                <a:lnTo>
                  <a:pt x="80720" y="83730"/>
                </a:lnTo>
                <a:lnTo>
                  <a:pt x="80730" y="83730"/>
                </a:lnTo>
                <a:lnTo>
                  <a:pt x="80730" y="83720"/>
                </a:lnTo>
                <a:lnTo>
                  <a:pt x="80720" y="83720"/>
                </a:lnTo>
                <a:lnTo>
                  <a:pt x="80710" y="83720"/>
                </a:lnTo>
                <a:lnTo>
                  <a:pt x="80700" y="83720"/>
                </a:lnTo>
                <a:lnTo>
                  <a:pt x="80690" y="83710"/>
                </a:lnTo>
                <a:lnTo>
                  <a:pt x="80680" y="83720"/>
                </a:lnTo>
                <a:lnTo>
                  <a:pt x="80650" y="83730"/>
                </a:lnTo>
                <a:lnTo>
                  <a:pt x="80640" y="83740"/>
                </a:lnTo>
                <a:lnTo>
                  <a:pt x="80630" y="83740"/>
                </a:lnTo>
                <a:lnTo>
                  <a:pt x="80630" y="83750"/>
                </a:lnTo>
                <a:lnTo>
                  <a:pt x="80620" y="83770"/>
                </a:lnTo>
                <a:lnTo>
                  <a:pt x="80620" y="83780"/>
                </a:lnTo>
                <a:lnTo>
                  <a:pt x="80600" y="83790"/>
                </a:lnTo>
                <a:lnTo>
                  <a:pt x="80570" y="83800"/>
                </a:lnTo>
                <a:lnTo>
                  <a:pt x="80550" y="83810"/>
                </a:lnTo>
                <a:lnTo>
                  <a:pt x="80530" y="83810"/>
                </a:lnTo>
                <a:lnTo>
                  <a:pt x="80510" y="83810"/>
                </a:lnTo>
                <a:lnTo>
                  <a:pt x="80510" y="83820"/>
                </a:lnTo>
                <a:lnTo>
                  <a:pt x="80500" y="83830"/>
                </a:lnTo>
                <a:lnTo>
                  <a:pt x="80490" y="83830"/>
                </a:lnTo>
                <a:lnTo>
                  <a:pt x="80470" y="83840"/>
                </a:lnTo>
                <a:lnTo>
                  <a:pt x="80460" y="83820"/>
                </a:lnTo>
                <a:lnTo>
                  <a:pt x="80430" y="83810"/>
                </a:lnTo>
                <a:lnTo>
                  <a:pt x="80420" y="83810"/>
                </a:lnTo>
                <a:lnTo>
                  <a:pt x="80410" y="83810"/>
                </a:lnTo>
                <a:lnTo>
                  <a:pt x="80400" y="83800"/>
                </a:lnTo>
                <a:lnTo>
                  <a:pt x="80390" y="83790"/>
                </a:lnTo>
                <a:lnTo>
                  <a:pt x="80390" y="83780"/>
                </a:lnTo>
                <a:lnTo>
                  <a:pt x="80390" y="83770"/>
                </a:lnTo>
                <a:lnTo>
                  <a:pt x="80320" y="83780"/>
                </a:lnTo>
                <a:lnTo>
                  <a:pt x="80080" y="83810"/>
                </a:lnTo>
                <a:lnTo>
                  <a:pt x="80040" y="83820"/>
                </a:lnTo>
                <a:lnTo>
                  <a:pt x="80080" y="84010"/>
                </a:lnTo>
                <a:lnTo>
                  <a:pt x="79910" y="83980"/>
                </a:lnTo>
                <a:lnTo>
                  <a:pt x="79720" y="84020"/>
                </a:lnTo>
                <a:lnTo>
                  <a:pt x="79370" y="83940"/>
                </a:lnTo>
                <a:lnTo>
                  <a:pt x="79350" y="83940"/>
                </a:lnTo>
                <a:lnTo>
                  <a:pt x="79250" y="83960"/>
                </a:lnTo>
                <a:lnTo>
                  <a:pt x="79180" y="83980"/>
                </a:lnTo>
                <a:lnTo>
                  <a:pt x="79160" y="83980"/>
                </a:lnTo>
                <a:lnTo>
                  <a:pt x="79090" y="83990"/>
                </a:lnTo>
                <a:lnTo>
                  <a:pt x="79080" y="84000"/>
                </a:lnTo>
                <a:lnTo>
                  <a:pt x="79080" y="83990"/>
                </a:lnTo>
                <a:lnTo>
                  <a:pt x="78980" y="83400"/>
                </a:lnTo>
                <a:lnTo>
                  <a:pt x="78960" y="83260"/>
                </a:lnTo>
                <a:lnTo>
                  <a:pt x="78930" y="83130"/>
                </a:lnTo>
                <a:lnTo>
                  <a:pt x="78930" y="83120"/>
                </a:lnTo>
                <a:lnTo>
                  <a:pt x="78730" y="82860"/>
                </a:lnTo>
                <a:lnTo>
                  <a:pt x="78670" y="82790"/>
                </a:lnTo>
                <a:lnTo>
                  <a:pt x="78280" y="82300"/>
                </a:lnTo>
                <a:lnTo>
                  <a:pt x="78020" y="82390"/>
                </a:lnTo>
                <a:lnTo>
                  <a:pt x="77970" y="82410"/>
                </a:lnTo>
                <a:lnTo>
                  <a:pt x="77770" y="82490"/>
                </a:lnTo>
                <a:lnTo>
                  <a:pt x="77740" y="82650"/>
                </a:lnTo>
                <a:lnTo>
                  <a:pt x="77480" y="82560"/>
                </a:lnTo>
                <a:lnTo>
                  <a:pt x="77070" y="83060"/>
                </a:lnTo>
                <a:lnTo>
                  <a:pt x="77050" y="83030"/>
                </a:lnTo>
                <a:lnTo>
                  <a:pt x="77000" y="83030"/>
                </a:lnTo>
                <a:lnTo>
                  <a:pt x="76900" y="83040"/>
                </a:lnTo>
                <a:lnTo>
                  <a:pt x="76780" y="83060"/>
                </a:lnTo>
                <a:lnTo>
                  <a:pt x="76740" y="83060"/>
                </a:lnTo>
                <a:lnTo>
                  <a:pt x="76740" y="83070"/>
                </a:lnTo>
                <a:lnTo>
                  <a:pt x="76740" y="83110"/>
                </a:lnTo>
                <a:lnTo>
                  <a:pt x="76740" y="83160"/>
                </a:lnTo>
                <a:lnTo>
                  <a:pt x="76740" y="83190"/>
                </a:lnTo>
                <a:lnTo>
                  <a:pt x="76510" y="83190"/>
                </a:lnTo>
                <a:lnTo>
                  <a:pt x="76280" y="83230"/>
                </a:lnTo>
                <a:lnTo>
                  <a:pt x="76130" y="83520"/>
                </a:lnTo>
                <a:lnTo>
                  <a:pt x="75940" y="84150"/>
                </a:lnTo>
                <a:lnTo>
                  <a:pt x="75560" y="84710"/>
                </a:lnTo>
                <a:lnTo>
                  <a:pt x="75480" y="84970"/>
                </a:lnTo>
                <a:lnTo>
                  <a:pt x="75480" y="85260"/>
                </a:lnTo>
                <a:lnTo>
                  <a:pt x="75580" y="85850"/>
                </a:lnTo>
                <a:lnTo>
                  <a:pt x="75560" y="86140"/>
                </a:lnTo>
                <a:lnTo>
                  <a:pt x="75480" y="86570"/>
                </a:lnTo>
                <a:lnTo>
                  <a:pt x="75460" y="86680"/>
                </a:lnTo>
                <a:lnTo>
                  <a:pt x="75440" y="86810"/>
                </a:lnTo>
                <a:lnTo>
                  <a:pt x="75510" y="87050"/>
                </a:lnTo>
                <a:lnTo>
                  <a:pt x="75520" y="87070"/>
                </a:lnTo>
                <a:lnTo>
                  <a:pt x="75620" y="87270"/>
                </a:lnTo>
                <a:lnTo>
                  <a:pt x="75760" y="87400"/>
                </a:lnTo>
                <a:lnTo>
                  <a:pt x="75950" y="87580"/>
                </a:lnTo>
                <a:lnTo>
                  <a:pt x="75960" y="87620"/>
                </a:lnTo>
                <a:lnTo>
                  <a:pt x="76040" y="87800"/>
                </a:lnTo>
                <a:lnTo>
                  <a:pt x="76120" y="88030"/>
                </a:lnTo>
                <a:lnTo>
                  <a:pt x="76680" y="88500"/>
                </a:lnTo>
                <a:lnTo>
                  <a:pt x="76660" y="88570"/>
                </a:lnTo>
                <a:lnTo>
                  <a:pt x="76580" y="88660"/>
                </a:lnTo>
                <a:lnTo>
                  <a:pt x="76560" y="88730"/>
                </a:lnTo>
                <a:lnTo>
                  <a:pt x="76520" y="88870"/>
                </a:lnTo>
                <a:lnTo>
                  <a:pt x="76520" y="88940"/>
                </a:lnTo>
                <a:lnTo>
                  <a:pt x="76490" y="89030"/>
                </a:lnTo>
                <a:lnTo>
                  <a:pt x="76500" y="89070"/>
                </a:lnTo>
                <a:lnTo>
                  <a:pt x="76510" y="89110"/>
                </a:lnTo>
                <a:lnTo>
                  <a:pt x="76530" y="89150"/>
                </a:lnTo>
                <a:lnTo>
                  <a:pt x="76570" y="89230"/>
                </a:lnTo>
                <a:lnTo>
                  <a:pt x="76580" y="89260"/>
                </a:lnTo>
                <a:lnTo>
                  <a:pt x="76590" y="89310"/>
                </a:lnTo>
                <a:lnTo>
                  <a:pt x="76600" y="89350"/>
                </a:lnTo>
                <a:lnTo>
                  <a:pt x="76590" y="89410"/>
                </a:lnTo>
                <a:lnTo>
                  <a:pt x="76590" y="89520"/>
                </a:lnTo>
                <a:lnTo>
                  <a:pt x="76600" y="89570"/>
                </a:lnTo>
                <a:lnTo>
                  <a:pt x="76610" y="89610"/>
                </a:lnTo>
                <a:lnTo>
                  <a:pt x="76630" y="89650"/>
                </a:lnTo>
                <a:lnTo>
                  <a:pt x="76650" y="89690"/>
                </a:lnTo>
                <a:lnTo>
                  <a:pt x="76660" y="89730"/>
                </a:lnTo>
                <a:lnTo>
                  <a:pt x="76660" y="89750"/>
                </a:lnTo>
                <a:lnTo>
                  <a:pt x="76660" y="89770"/>
                </a:lnTo>
                <a:lnTo>
                  <a:pt x="76650" y="89810"/>
                </a:lnTo>
                <a:lnTo>
                  <a:pt x="76640" y="89870"/>
                </a:lnTo>
                <a:lnTo>
                  <a:pt x="76630" y="89930"/>
                </a:lnTo>
                <a:lnTo>
                  <a:pt x="76630" y="89970"/>
                </a:lnTo>
                <a:lnTo>
                  <a:pt x="76630" y="90030"/>
                </a:lnTo>
                <a:lnTo>
                  <a:pt x="76640" y="90100"/>
                </a:lnTo>
                <a:lnTo>
                  <a:pt x="76640" y="90150"/>
                </a:lnTo>
                <a:lnTo>
                  <a:pt x="76650" y="90180"/>
                </a:lnTo>
                <a:lnTo>
                  <a:pt x="76660" y="90230"/>
                </a:lnTo>
                <a:lnTo>
                  <a:pt x="76680" y="90290"/>
                </a:lnTo>
                <a:lnTo>
                  <a:pt x="76690" y="90340"/>
                </a:lnTo>
                <a:lnTo>
                  <a:pt x="76710" y="90400"/>
                </a:lnTo>
                <a:lnTo>
                  <a:pt x="76730" y="90470"/>
                </a:lnTo>
                <a:lnTo>
                  <a:pt x="76740" y="90550"/>
                </a:lnTo>
                <a:lnTo>
                  <a:pt x="76750" y="90580"/>
                </a:lnTo>
                <a:lnTo>
                  <a:pt x="76750" y="90600"/>
                </a:lnTo>
                <a:lnTo>
                  <a:pt x="76780" y="90650"/>
                </a:lnTo>
                <a:lnTo>
                  <a:pt x="76820" y="90720"/>
                </a:lnTo>
                <a:lnTo>
                  <a:pt x="76850" y="90760"/>
                </a:lnTo>
                <a:lnTo>
                  <a:pt x="76890" y="90820"/>
                </a:lnTo>
                <a:lnTo>
                  <a:pt x="76940" y="90870"/>
                </a:lnTo>
                <a:lnTo>
                  <a:pt x="76980" y="90910"/>
                </a:lnTo>
                <a:lnTo>
                  <a:pt x="77030" y="90950"/>
                </a:lnTo>
                <a:lnTo>
                  <a:pt x="77080" y="90980"/>
                </a:lnTo>
                <a:lnTo>
                  <a:pt x="77100" y="91000"/>
                </a:lnTo>
                <a:lnTo>
                  <a:pt x="77130" y="91020"/>
                </a:lnTo>
                <a:lnTo>
                  <a:pt x="77150" y="91040"/>
                </a:lnTo>
                <a:lnTo>
                  <a:pt x="77170" y="91070"/>
                </a:lnTo>
                <a:lnTo>
                  <a:pt x="77180" y="91090"/>
                </a:lnTo>
                <a:lnTo>
                  <a:pt x="77190" y="91120"/>
                </a:lnTo>
                <a:lnTo>
                  <a:pt x="77210" y="91170"/>
                </a:lnTo>
                <a:lnTo>
                  <a:pt x="77230" y="91220"/>
                </a:lnTo>
                <a:lnTo>
                  <a:pt x="77250" y="91270"/>
                </a:lnTo>
                <a:lnTo>
                  <a:pt x="77270" y="91320"/>
                </a:lnTo>
                <a:lnTo>
                  <a:pt x="77300" y="91380"/>
                </a:lnTo>
                <a:lnTo>
                  <a:pt x="77330" y="91450"/>
                </a:lnTo>
                <a:lnTo>
                  <a:pt x="77350" y="91500"/>
                </a:lnTo>
                <a:lnTo>
                  <a:pt x="77350" y="91520"/>
                </a:lnTo>
                <a:lnTo>
                  <a:pt x="77360" y="91540"/>
                </a:lnTo>
                <a:lnTo>
                  <a:pt x="77360" y="91550"/>
                </a:lnTo>
                <a:lnTo>
                  <a:pt x="77400" y="91620"/>
                </a:lnTo>
                <a:lnTo>
                  <a:pt x="77410" y="91680"/>
                </a:lnTo>
                <a:lnTo>
                  <a:pt x="77420" y="91740"/>
                </a:lnTo>
                <a:lnTo>
                  <a:pt x="77450" y="91810"/>
                </a:lnTo>
                <a:lnTo>
                  <a:pt x="77460" y="91860"/>
                </a:lnTo>
                <a:lnTo>
                  <a:pt x="77460" y="91900"/>
                </a:lnTo>
                <a:lnTo>
                  <a:pt x="77460" y="91930"/>
                </a:lnTo>
                <a:lnTo>
                  <a:pt x="77470" y="92000"/>
                </a:lnTo>
                <a:lnTo>
                  <a:pt x="77470" y="92060"/>
                </a:lnTo>
                <a:lnTo>
                  <a:pt x="77480" y="92080"/>
                </a:lnTo>
                <a:lnTo>
                  <a:pt x="77490" y="92100"/>
                </a:lnTo>
                <a:lnTo>
                  <a:pt x="77500" y="92110"/>
                </a:lnTo>
                <a:lnTo>
                  <a:pt x="77510" y="92140"/>
                </a:lnTo>
                <a:lnTo>
                  <a:pt x="77520" y="92210"/>
                </a:lnTo>
                <a:lnTo>
                  <a:pt x="77550" y="92270"/>
                </a:lnTo>
                <a:lnTo>
                  <a:pt x="77570" y="92310"/>
                </a:lnTo>
                <a:lnTo>
                  <a:pt x="77600" y="92380"/>
                </a:lnTo>
                <a:lnTo>
                  <a:pt x="77610" y="92420"/>
                </a:lnTo>
                <a:lnTo>
                  <a:pt x="77640" y="92470"/>
                </a:lnTo>
                <a:lnTo>
                  <a:pt x="77650" y="92480"/>
                </a:lnTo>
                <a:lnTo>
                  <a:pt x="77650" y="92490"/>
                </a:lnTo>
                <a:lnTo>
                  <a:pt x="77650" y="92520"/>
                </a:lnTo>
                <a:lnTo>
                  <a:pt x="77660" y="92570"/>
                </a:lnTo>
                <a:lnTo>
                  <a:pt x="77660" y="92600"/>
                </a:lnTo>
                <a:lnTo>
                  <a:pt x="77660" y="92670"/>
                </a:lnTo>
                <a:lnTo>
                  <a:pt x="77670" y="92700"/>
                </a:lnTo>
                <a:lnTo>
                  <a:pt x="77680" y="92730"/>
                </a:lnTo>
                <a:lnTo>
                  <a:pt x="77690" y="92760"/>
                </a:lnTo>
                <a:lnTo>
                  <a:pt x="77690" y="92770"/>
                </a:lnTo>
                <a:lnTo>
                  <a:pt x="77700" y="92800"/>
                </a:lnTo>
                <a:lnTo>
                  <a:pt x="77710" y="92820"/>
                </a:lnTo>
                <a:lnTo>
                  <a:pt x="77720" y="92850"/>
                </a:lnTo>
                <a:lnTo>
                  <a:pt x="77720" y="92870"/>
                </a:lnTo>
                <a:lnTo>
                  <a:pt x="77720" y="92880"/>
                </a:lnTo>
                <a:lnTo>
                  <a:pt x="77710" y="92880"/>
                </a:lnTo>
                <a:lnTo>
                  <a:pt x="77700" y="92890"/>
                </a:lnTo>
                <a:lnTo>
                  <a:pt x="77690" y="92900"/>
                </a:lnTo>
                <a:lnTo>
                  <a:pt x="77690" y="92910"/>
                </a:lnTo>
                <a:lnTo>
                  <a:pt x="77690" y="92930"/>
                </a:lnTo>
                <a:lnTo>
                  <a:pt x="77690" y="92950"/>
                </a:lnTo>
                <a:lnTo>
                  <a:pt x="77700" y="92950"/>
                </a:lnTo>
                <a:lnTo>
                  <a:pt x="77710" y="92960"/>
                </a:lnTo>
                <a:lnTo>
                  <a:pt x="77730" y="92960"/>
                </a:lnTo>
                <a:lnTo>
                  <a:pt x="77740" y="92970"/>
                </a:lnTo>
                <a:lnTo>
                  <a:pt x="77750" y="92980"/>
                </a:lnTo>
                <a:lnTo>
                  <a:pt x="77750" y="93000"/>
                </a:lnTo>
                <a:lnTo>
                  <a:pt x="77740" y="93010"/>
                </a:lnTo>
                <a:lnTo>
                  <a:pt x="77740" y="93030"/>
                </a:lnTo>
                <a:lnTo>
                  <a:pt x="77740" y="93040"/>
                </a:lnTo>
                <a:lnTo>
                  <a:pt x="77750" y="93060"/>
                </a:lnTo>
                <a:lnTo>
                  <a:pt x="77750" y="93080"/>
                </a:lnTo>
                <a:lnTo>
                  <a:pt x="77750" y="93100"/>
                </a:lnTo>
                <a:lnTo>
                  <a:pt x="77750" y="93110"/>
                </a:lnTo>
                <a:lnTo>
                  <a:pt x="77740" y="93120"/>
                </a:lnTo>
                <a:lnTo>
                  <a:pt x="77730" y="93130"/>
                </a:lnTo>
                <a:lnTo>
                  <a:pt x="77720" y="93140"/>
                </a:lnTo>
                <a:lnTo>
                  <a:pt x="77720" y="93150"/>
                </a:lnTo>
                <a:lnTo>
                  <a:pt x="77740" y="93160"/>
                </a:lnTo>
                <a:lnTo>
                  <a:pt x="77750" y="93170"/>
                </a:lnTo>
                <a:lnTo>
                  <a:pt x="77760" y="93180"/>
                </a:lnTo>
                <a:lnTo>
                  <a:pt x="77790" y="93200"/>
                </a:lnTo>
                <a:lnTo>
                  <a:pt x="77800" y="93210"/>
                </a:lnTo>
                <a:lnTo>
                  <a:pt x="77810" y="93220"/>
                </a:lnTo>
                <a:lnTo>
                  <a:pt x="77830" y="93220"/>
                </a:lnTo>
                <a:lnTo>
                  <a:pt x="77840" y="93220"/>
                </a:lnTo>
                <a:lnTo>
                  <a:pt x="77850" y="93210"/>
                </a:lnTo>
                <a:lnTo>
                  <a:pt x="77860" y="93200"/>
                </a:lnTo>
                <a:lnTo>
                  <a:pt x="77870" y="93200"/>
                </a:lnTo>
                <a:lnTo>
                  <a:pt x="77880" y="93200"/>
                </a:lnTo>
                <a:lnTo>
                  <a:pt x="77890" y="93210"/>
                </a:lnTo>
                <a:lnTo>
                  <a:pt x="77890" y="93220"/>
                </a:lnTo>
                <a:lnTo>
                  <a:pt x="77870" y="93230"/>
                </a:lnTo>
                <a:lnTo>
                  <a:pt x="77850" y="93240"/>
                </a:lnTo>
                <a:lnTo>
                  <a:pt x="77820" y="93250"/>
                </a:lnTo>
                <a:lnTo>
                  <a:pt x="77790" y="93250"/>
                </a:lnTo>
                <a:lnTo>
                  <a:pt x="77770" y="93250"/>
                </a:lnTo>
                <a:lnTo>
                  <a:pt x="77750" y="93240"/>
                </a:lnTo>
                <a:lnTo>
                  <a:pt x="77730" y="93230"/>
                </a:lnTo>
                <a:lnTo>
                  <a:pt x="77690" y="93210"/>
                </a:lnTo>
                <a:lnTo>
                  <a:pt x="77660" y="93190"/>
                </a:lnTo>
                <a:lnTo>
                  <a:pt x="77630" y="93170"/>
                </a:lnTo>
                <a:lnTo>
                  <a:pt x="77590" y="93150"/>
                </a:lnTo>
                <a:lnTo>
                  <a:pt x="77570" y="93130"/>
                </a:lnTo>
                <a:lnTo>
                  <a:pt x="77500" y="93060"/>
                </a:lnTo>
                <a:lnTo>
                  <a:pt x="77470" y="93030"/>
                </a:lnTo>
                <a:lnTo>
                  <a:pt x="77450" y="93010"/>
                </a:lnTo>
                <a:lnTo>
                  <a:pt x="77430" y="92990"/>
                </a:lnTo>
                <a:lnTo>
                  <a:pt x="77400" y="92960"/>
                </a:lnTo>
                <a:lnTo>
                  <a:pt x="77350" y="92890"/>
                </a:lnTo>
                <a:lnTo>
                  <a:pt x="77320" y="92850"/>
                </a:lnTo>
                <a:lnTo>
                  <a:pt x="77300" y="92820"/>
                </a:lnTo>
                <a:lnTo>
                  <a:pt x="77280" y="92790"/>
                </a:lnTo>
                <a:lnTo>
                  <a:pt x="77250" y="92730"/>
                </a:lnTo>
                <a:lnTo>
                  <a:pt x="77230" y="92690"/>
                </a:lnTo>
                <a:lnTo>
                  <a:pt x="77210" y="92660"/>
                </a:lnTo>
                <a:lnTo>
                  <a:pt x="77200" y="92630"/>
                </a:lnTo>
                <a:lnTo>
                  <a:pt x="77170" y="92560"/>
                </a:lnTo>
                <a:lnTo>
                  <a:pt x="77160" y="92520"/>
                </a:lnTo>
                <a:lnTo>
                  <a:pt x="77130" y="92470"/>
                </a:lnTo>
                <a:lnTo>
                  <a:pt x="77120" y="92430"/>
                </a:lnTo>
                <a:lnTo>
                  <a:pt x="77100" y="92400"/>
                </a:lnTo>
                <a:lnTo>
                  <a:pt x="77090" y="92370"/>
                </a:lnTo>
                <a:lnTo>
                  <a:pt x="77060" y="92300"/>
                </a:lnTo>
                <a:lnTo>
                  <a:pt x="77010" y="92180"/>
                </a:lnTo>
                <a:lnTo>
                  <a:pt x="76990" y="92130"/>
                </a:lnTo>
                <a:lnTo>
                  <a:pt x="76960" y="92080"/>
                </a:lnTo>
                <a:lnTo>
                  <a:pt x="76930" y="92010"/>
                </a:lnTo>
                <a:lnTo>
                  <a:pt x="76900" y="91960"/>
                </a:lnTo>
                <a:lnTo>
                  <a:pt x="76890" y="91920"/>
                </a:lnTo>
                <a:lnTo>
                  <a:pt x="76850" y="91840"/>
                </a:lnTo>
                <a:lnTo>
                  <a:pt x="76830" y="91810"/>
                </a:lnTo>
                <a:lnTo>
                  <a:pt x="76810" y="91770"/>
                </a:lnTo>
                <a:lnTo>
                  <a:pt x="76760" y="91680"/>
                </a:lnTo>
                <a:lnTo>
                  <a:pt x="76740" y="91650"/>
                </a:lnTo>
                <a:lnTo>
                  <a:pt x="76720" y="91610"/>
                </a:lnTo>
                <a:lnTo>
                  <a:pt x="76660" y="91520"/>
                </a:lnTo>
                <a:lnTo>
                  <a:pt x="76650" y="91500"/>
                </a:lnTo>
                <a:lnTo>
                  <a:pt x="76650" y="91490"/>
                </a:lnTo>
                <a:lnTo>
                  <a:pt x="76640" y="91500"/>
                </a:lnTo>
                <a:lnTo>
                  <a:pt x="76640" y="91490"/>
                </a:lnTo>
                <a:lnTo>
                  <a:pt x="76630" y="91480"/>
                </a:lnTo>
                <a:lnTo>
                  <a:pt x="76630" y="91470"/>
                </a:lnTo>
                <a:lnTo>
                  <a:pt x="76620" y="91470"/>
                </a:lnTo>
                <a:lnTo>
                  <a:pt x="76620" y="91460"/>
                </a:lnTo>
                <a:lnTo>
                  <a:pt x="76610" y="91450"/>
                </a:lnTo>
                <a:lnTo>
                  <a:pt x="76610" y="91440"/>
                </a:lnTo>
                <a:lnTo>
                  <a:pt x="76600" y="91430"/>
                </a:lnTo>
                <a:lnTo>
                  <a:pt x="76600" y="91420"/>
                </a:lnTo>
                <a:lnTo>
                  <a:pt x="76590" y="91410"/>
                </a:lnTo>
                <a:lnTo>
                  <a:pt x="76580" y="91400"/>
                </a:lnTo>
                <a:lnTo>
                  <a:pt x="76580" y="91390"/>
                </a:lnTo>
                <a:lnTo>
                  <a:pt x="76570" y="91380"/>
                </a:lnTo>
                <a:lnTo>
                  <a:pt x="76570" y="91370"/>
                </a:lnTo>
                <a:lnTo>
                  <a:pt x="76560" y="91360"/>
                </a:lnTo>
                <a:lnTo>
                  <a:pt x="76560" y="91350"/>
                </a:lnTo>
                <a:lnTo>
                  <a:pt x="76550" y="91340"/>
                </a:lnTo>
                <a:lnTo>
                  <a:pt x="76540" y="91330"/>
                </a:lnTo>
                <a:lnTo>
                  <a:pt x="76540" y="91320"/>
                </a:lnTo>
                <a:lnTo>
                  <a:pt x="76530" y="91310"/>
                </a:lnTo>
                <a:lnTo>
                  <a:pt x="76530" y="91300"/>
                </a:lnTo>
                <a:lnTo>
                  <a:pt x="76520" y="91290"/>
                </a:lnTo>
                <a:lnTo>
                  <a:pt x="76520" y="91280"/>
                </a:lnTo>
                <a:lnTo>
                  <a:pt x="76520" y="91270"/>
                </a:lnTo>
                <a:lnTo>
                  <a:pt x="76500" y="91250"/>
                </a:lnTo>
                <a:lnTo>
                  <a:pt x="76470" y="91190"/>
                </a:lnTo>
                <a:lnTo>
                  <a:pt x="76450" y="91170"/>
                </a:lnTo>
                <a:lnTo>
                  <a:pt x="76410" y="91110"/>
                </a:lnTo>
                <a:lnTo>
                  <a:pt x="76390" y="91080"/>
                </a:lnTo>
                <a:lnTo>
                  <a:pt x="76360" y="91040"/>
                </a:lnTo>
                <a:lnTo>
                  <a:pt x="76340" y="91000"/>
                </a:lnTo>
                <a:lnTo>
                  <a:pt x="76330" y="90980"/>
                </a:lnTo>
                <a:lnTo>
                  <a:pt x="76300" y="90950"/>
                </a:lnTo>
                <a:lnTo>
                  <a:pt x="76280" y="90910"/>
                </a:lnTo>
                <a:lnTo>
                  <a:pt x="76260" y="90880"/>
                </a:lnTo>
                <a:lnTo>
                  <a:pt x="76240" y="90850"/>
                </a:lnTo>
                <a:lnTo>
                  <a:pt x="76220" y="90820"/>
                </a:lnTo>
                <a:lnTo>
                  <a:pt x="76210" y="90810"/>
                </a:lnTo>
                <a:lnTo>
                  <a:pt x="76180" y="90780"/>
                </a:lnTo>
                <a:lnTo>
                  <a:pt x="76150" y="90730"/>
                </a:lnTo>
                <a:lnTo>
                  <a:pt x="76130" y="90700"/>
                </a:lnTo>
                <a:lnTo>
                  <a:pt x="76110" y="90690"/>
                </a:lnTo>
                <a:lnTo>
                  <a:pt x="76110" y="90670"/>
                </a:lnTo>
                <a:lnTo>
                  <a:pt x="76110" y="90660"/>
                </a:lnTo>
                <a:lnTo>
                  <a:pt x="76110" y="90650"/>
                </a:lnTo>
                <a:lnTo>
                  <a:pt x="76110" y="90640"/>
                </a:lnTo>
                <a:lnTo>
                  <a:pt x="76100" y="90620"/>
                </a:lnTo>
                <a:lnTo>
                  <a:pt x="76090" y="90610"/>
                </a:lnTo>
                <a:lnTo>
                  <a:pt x="76070" y="90570"/>
                </a:lnTo>
                <a:lnTo>
                  <a:pt x="76060" y="90550"/>
                </a:lnTo>
                <a:lnTo>
                  <a:pt x="76050" y="90520"/>
                </a:lnTo>
                <a:lnTo>
                  <a:pt x="76040" y="90510"/>
                </a:lnTo>
                <a:lnTo>
                  <a:pt x="76020" y="90490"/>
                </a:lnTo>
                <a:lnTo>
                  <a:pt x="76020" y="90470"/>
                </a:lnTo>
                <a:lnTo>
                  <a:pt x="76010" y="90450"/>
                </a:lnTo>
                <a:lnTo>
                  <a:pt x="76000" y="90420"/>
                </a:lnTo>
                <a:lnTo>
                  <a:pt x="75990" y="90390"/>
                </a:lnTo>
                <a:lnTo>
                  <a:pt x="75970" y="90350"/>
                </a:lnTo>
                <a:lnTo>
                  <a:pt x="75960" y="90330"/>
                </a:lnTo>
                <a:lnTo>
                  <a:pt x="75950" y="90290"/>
                </a:lnTo>
                <a:lnTo>
                  <a:pt x="75940" y="90260"/>
                </a:lnTo>
                <a:lnTo>
                  <a:pt x="75930" y="90240"/>
                </a:lnTo>
                <a:lnTo>
                  <a:pt x="75920" y="90220"/>
                </a:lnTo>
                <a:lnTo>
                  <a:pt x="75920" y="90200"/>
                </a:lnTo>
                <a:lnTo>
                  <a:pt x="75900" y="90170"/>
                </a:lnTo>
                <a:lnTo>
                  <a:pt x="75880" y="90130"/>
                </a:lnTo>
                <a:lnTo>
                  <a:pt x="75860" y="90100"/>
                </a:lnTo>
                <a:lnTo>
                  <a:pt x="75840" y="90060"/>
                </a:lnTo>
                <a:lnTo>
                  <a:pt x="75820" y="90030"/>
                </a:lnTo>
                <a:lnTo>
                  <a:pt x="75810" y="90010"/>
                </a:lnTo>
                <a:lnTo>
                  <a:pt x="75800" y="89970"/>
                </a:lnTo>
                <a:lnTo>
                  <a:pt x="75790" y="89930"/>
                </a:lnTo>
                <a:lnTo>
                  <a:pt x="75780" y="89890"/>
                </a:lnTo>
                <a:lnTo>
                  <a:pt x="75770" y="89840"/>
                </a:lnTo>
                <a:lnTo>
                  <a:pt x="75760" y="89820"/>
                </a:lnTo>
                <a:lnTo>
                  <a:pt x="75750" y="89760"/>
                </a:lnTo>
                <a:lnTo>
                  <a:pt x="75720" y="89670"/>
                </a:lnTo>
                <a:lnTo>
                  <a:pt x="75710" y="89640"/>
                </a:lnTo>
                <a:lnTo>
                  <a:pt x="75690" y="89590"/>
                </a:lnTo>
                <a:lnTo>
                  <a:pt x="75680" y="89540"/>
                </a:lnTo>
                <a:lnTo>
                  <a:pt x="75670" y="89510"/>
                </a:lnTo>
                <a:lnTo>
                  <a:pt x="75670" y="89480"/>
                </a:lnTo>
                <a:lnTo>
                  <a:pt x="75660" y="89460"/>
                </a:lnTo>
                <a:lnTo>
                  <a:pt x="75650" y="89440"/>
                </a:lnTo>
                <a:lnTo>
                  <a:pt x="75640" y="89410"/>
                </a:lnTo>
                <a:lnTo>
                  <a:pt x="75630" y="89360"/>
                </a:lnTo>
                <a:lnTo>
                  <a:pt x="75620" y="89330"/>
                </a:lnTo>
                <a:lnTo>
                  <a:pt x="75600" y="89290"/>
                </a:lnTo>
                <a:lnTo>
                  <a:pt x="75590" y="89260"/>
                </a:lnTo>
                <a:lnTo>
                  <a:pt x="75580" y="89250"/>
                </a:lnTo>
                <a:lnTo>
                  <a:pt x="75540" y="89180"/>
                </a:lnTo>
                <a:lnTo>
                  <a:pt x="75520" y="89140"/>
                </a:lnTo>
                <a:lnTo>
                  <a:pt x="75490" y="89100"/>
                </a:lnTo>
                <a:lnTo>
                  <a:pt x="75420" y="89010"/>
                </a:lnTo>
                <a:lnTo>
                  <a:pt x="75410" y="88980"/>
                </a:lnTo>
                <a:lnTo>
                  <a:pt x="75370" y="88940"/>
                </a:lnTo>
                <a:lnTo>
                  <a:pt x="75340" y="88900"/>
                </a:lnTo>
                <a:lnTo>
                  <a:pt x="75290" y="88840"/>
                </a:lnTo>
                <a:lnTo>
                  <a:pt x="75280" y="88820"/>
                </a:lnTo>
                <a:lnTo>
                  <a:pt x="75260" y="88790"/>
                </a:lnTo>
                <a:lnTo>
                  <a:pt x="75230" y="88760"/>
                </a:lnTo>
                <a:lnTo>
                  <a:pt x="75200" y="88730"/>
                </a:lnTo>
                <a:lnTo>
                  <a:pt x="75160" y="88680"/>
                </a:lnTo>
                <a:lnTo>
                  <a:pt x="75140" y="88660"/>
                </a:lnTo>
                <a:lnTo>
                  <a:pt x="75120" y="88630"/>
                </a:lnTo>
                <a:lnTo>
                  <a:pt x="75090" y="88600"/>
                </a:lnTo>
                <a:lnTo>
                  <a:pt x="75060" y="88570"/>
                </a:lnTo>
                <a:lnTo>
                  <a:pt x="75020" y="88510"/>
                </a:lnTo>
                <a:lnTo>
                  <a:pt x="75000" y="88490"/>
                </a:lnTo>
                <a:lnTo>
                  <a:pt x="74980" y="88470"/>
                </a:lnTo>
                <a:lnTo>
                  <a:pt x="74960" y="88440"/>
                </a:lnTo>
                <a:lnTo>
                  <a:pt x="74920" y="88390"/>
                </a:lnTo>
                <a:lnTo>
                  <a:pt x="74890" y="88360"/>
                </a:lnTo>
                <a:lnTo>
                  <a:pt x="74860" y="88320"/>
                </a:lnTo>
                <a:lnTo>
                  <a:pt x="74830" y="88280"/>
                </a:lnTo>
                <a:lnTo>
                  <a:pt x="74800" y="88250"/>
                </a:lnTo>
                <a:lnTo>
                  <a:pt x="74790" y="88230"/>
                </a:lnTo>
                <a:lnTo>
                  <a:pt x="74770" y="88200"/>
                </a:lnTo>
                <a:lnTo>
                  <a:pt x="74740" y="88160"/>
                </a:lnTo>
                <a:lnTo>
                  <a:pt x="74710" y="88140"/>
                </a:lnTo>
                <a:lnTo>
                  <a:pt x="74680" y="88090"/>
                </a:lnTo>
                <a:lnTo>
                  <a:pt x="74640" y="88050"/>
                </a:lnTo>
                <a:lnTo>
                  <a:pt x="74620" y="88030"/>
                </a:lnTo>
                <a:lnTo>
                  <a:pt x="74610" y="88020"/>
                </a:lnTo>
                <a:lnTo>
                  <a:pt x="74610" y="88000"/>
                </a:lnTo>
                <a:lnTo>
                  <a:pt x="74590" y="87980"/>
                </a:lnTo>
                <a:lnTo>
                  <a:pt x="74570" y="87950"/>
                </a:lnTo>
                <a:lnTo>
                  <a:pt x="74550" y="87920"/>
                </a:lnTo>
                <a:lnTo>
                  <a:pt x="74520" y="87890"/>
                </a:lnTo>
                <a:lnTo>
                  <a:pt x="74470" y="87840"/>
                </a:lnTo>
                <a:lnTo>
                  <a:pt x="74460" y="87820"/>
                </a:lnTo>
                <a:lnTo>
                  <a:pt x="74440" y="87790"/>
                </a:lnTo>
                <a:lnTo>
                  <a:pt x="74420" y="87770"/>
                </a:lnTo>
                <a:lnTo>
                  <a:pt x="74400" y="87750"/>
                </a:lnTo>
                <a:lnTo>
                  <a:pt x="74380" y="87720"/>
                </a:lnTo>
                <a:lnTo>
                  <a:pt x="74340" y="87670"/>
                </a:lnTo>
                <a:lnTo>
                  <a:pt x="74320" y="87640"/>
                </a:lnTo>
                <a:lnTo>
                  <a:pt x="74280" y="87590"/>
                </a:lnTo>
                <a:lnTo>
                  <a:pt x="74250" y="87550"/>
                </a:lnTo>
                <a:lnTo>
                  <a:pt x="74230" y="87520"/>
                </a:lnTo>
                <a:lnTo>
                  <a:pt x="74210" y="87500"/>
                </a:lnTo>
                <a:lnTo>
                  <a:pt x="74180" y="87470"/>
                </a:lnTo>
                <a:lnTo>
                  <a:pt x="74160" y="87440"/>
                </a:lnTo>
                <a:lnTo>
                  <a:pt x="74150" y="87420"/>
                </a:lnTo>
                <a:lnTo>
                  <a:pt x="74140" y="87400"/>
                </a:lnTo>
                <a:lnTo>
                  <a:pt x="74130" y="87390"/>
                </a:lnTo>
                <a:lnTo>
                  <a:pt x="74120" y="87370"/>
                </a:lnTo>
                <a:lnTo>
                  <a:pt x="74100" y="87350"/>
                </a:lnTo>
                <a:lnTo>
                  <a:pt x="74070" y="87310"/>
                </a:lnTo>
                <a:lnTo>
                  <a:pt x="74030" y="87270"/>
                </a:lnTo>
                <a:lnTo>
                  <a:pt x="73980" y="87200"/>
                </a:lnTo>
                <a:lnTo>
                  <a:pt x="73940" y="87170"/>
                </a:lnTo>
                <a:lnTo>
                  <a:pt x="73920" y="87130"/>
                </a:lnTo>
                <a:lnTo>
                  <a:pt x="73890" y="87090"/>
                </a:lnTo>
                <a:lnTo>
                  <a:pt x="73860" y="87060"/>
                </a:lnTo>
                <a:lnTo>
                  <a:pt x="73850" y="87050"/>
                </a:lnTo>
                <a:lnTo>
                  <a:pt x="73840" y="87030"/>
                </a:lnTo>
                <a:lnTo>
                  <a:pt x="73830" y="87020"/>
                </a:lnTo>
                <a:lnTo>
                  <a:pt x="73820" y="87000"/>
                </a:lnTo>
                <a:lnTo>
                  <a:pt x="73800" y="86980"/>
                </a:lnTo>
                <a:lnTo>
                  <a:pt x="73790" y="86960"/>
                </a:lnTo>
                <a:lnTo>
                  <a:pt x="73780" y="86940"/>
                </a:lnTo>
                <a:lnTo>
                  <a:pt x="73770" y="86930"/>
                </a:lnTo>
                <a:lnTo>
                  <a:pt x="73770" y="86920"/>
                </a:lnTo>
                <a:lnTo>
                  <a:pt x="73770" y="86890"/>
                </a:lnTo>
                <a:lnTo>
                  <a:pt x="73760" y="86880"/>
                </a:lnTo>
                <a:lnTo>
                  <a:pt x="73760" y="86870"/>
                </a:lnTo>
                <a:lnTo>
                  <a:pt x="73750" y="86860"/>
                </a:lnTo>
                <a:lnTo>
                  <a:pt x="73740" y="86850"/>
                </a:lnTo>
                <a:lnTo>
                  <a:pt x="73730" y="86840"/>
                </a:lnTo>
                <a:lnTo>
                  <a:pt x="73730" y="86830"/>
                </a:lnTo>
                <a:lnTo>
                  <a:pt x="73730" y="86820"/>
                </a:lnTo>
                <a:lnTo>
                  <a:pt x="73720" y="86810"/>
                </a:lnTo>
                <a:lnTo>
                  <a:pt x="73710" y="86790"/>
                </a:lnTo>
                <a:lnTo>
                  <a:pt x="73700" y="86760"/>
                </a:lnTo>
                <a:lnTo>
                  <a:pt x="73690" y="86740"/>
                </a:lnTo>
                <a:lnTo>
                  <a:pt x="73680" y="86710"/>
                </a:lnTo>
                <a:lnTo>
                  <a:pt x="73670" y="86700"/>
                </a:lnTo>
                <a:lnTo>
                  <a:pt x="73670" y="86680"/>
                </a:lnTo>
                <a:lnTo>
                  <a:pt x="73660" y="86670"/>
                </a:lnTo>
                <a:lnTo>
                  <a:pt x="73670" y="86650"/>
                </a:lnTo>
                <a:lnTo>
                  <a:pt x="73670" y="86620"/>
                </a:lnTo>
                <a:lnTo>
                  <a:pt x="73670" y="86590"/>
                </a:lnTo>
                <a:lnTo>
                  <a:pt x="73670" y="86520"/>
                </a:lnTo>
                <a:lnTo>
                  <a:pt x="73670" y="86490"/>
                </a:lnTo>
                <a:lnTo>
                  <a:pt x="73670" y="86450"/>
                </a:lnTo>
                <a:lnTo>
                  <a:pt x="73670" y="86430"/>
                </a:lnTo>
                <a:lnTo>
                  <a:pt x="73680" y="86420"/>
                </a:lnTo>
                <a:lnTo>
                  <a:pt x="73680" y="86400"/>
                </a:lnTo>
                <a:lnTo>
                  <a:pt x="73680" y="86370"/>
                </a:lnTo>
                <a:lnTo>
                  <a:pt x="73670" y="86330"/>
                </a:lnTo>
                <a:lnTo>
                  <a:pt x="73660" y="86300"/>
                </a:lnTo>
                <a:lnTo>
                  <a:pt x="73650" y="86270"/>
                </a:lnTo>
                <a:lnTo>
                  <a:pt x="73650" y="86250"/>
                </a:lnTo>
                <a:lnTo>
                  <a:pt x="73650" y="86230"/>
                </a:lnTo>
                <a:lnTo>
                  <a:pt x="73660" y="86210"/>
                </a:lnTo>
                <a:lnTo>
                  <a:pt x="73660" y="86170"/>
                </a:lnTo>
                <a:lnTo>
                  <a:pt x="73660" y="86140"/>
                </a:lnTo>
                <a:lnTo>
                  <a:pt x="73670" y="86110"/>
                </a:lnTo>
                <a:lnTo>
                  <a:pt x="73670" y="86100"/>
                </a:lnTo>
                <a:lnTo>
                  <a:pt x="73660" y="86070"/>
                </a:lnTo>
                <a:lnTo>
                  <a:pt x="73650" y="86050"/>
                </a:lnTo>
                <a:lnTo>
                  <a:pt x="73640" y="86020"/>
                </a:lnTo>
                <a:lnTo>
                  <a:pt x="73630" y="85990"/>
                </a:lnTo>
                <a:lnTo>
                  <a:pt x="73630" y="85970"/>
                </a:lnTo>
                <a:lnTo>
                  <a:pt x="73630" y="85930"/>
                </a:lnTo>
                <a:lnTo>
                  <a:pt x="73630" y="85900"/>
                </a:lnTo>
                <a:lnTo>
                  <a:pt x="73630" y="85880"/>
                </a:lnTo>
                <a:lnTo>
                  <a:pt x="73640" y="85860"/>
                </a:lnTo>
                <a:lnTo>
                  <a:pt x="73640" y="85820"/>
                </a:lnTo>
                <a:lnTo>
                  <a:pt x="73640" y="85810"/>
                </a:lnTo>
                <a:lnTo>
                  <a:pt x="73640" y="85770"/>
                </a:lnTo>
                <a:lnTo>
                  <a:pt x="73640" y="85750"/>
                </a:lnTo>
                <a:lnTo>
                  <a:pt x="73640" y="85740"/>
                </a:lnTo>
                <a:lnTo>
                  <a:pt x="73650" y="85730"/>
                </a:lnTo>
                <a:lnTo>
                  <a:pt x="73650" y="85680"/>
                </a:lnTo>
                <a:lnTo>
                  <a:pt x="73660" y="85660"/>
                </a:lnTo>
                <a:lnTo>
                  <a:pt x="73660" y="85630"/>
                </a:lnTo>
                <a:lnTo>
                  <a:pt x="73670" y="85550"/>
                </a:lnTo>
                <a:lnTo>
                  <a:pt x="73670" y="85510"/>
                </a:lnTo>
                <a:lnTo>
                  <a:pt x="73670" y="85470"/>
                </a:lnTo>
                <a:lnTo>
                  <a:pt x="73670" y="85430"/>
                </a:lnTo>
                <a:lnTo>
                  <a:pt x="73670" y="85410"/>
                </a:lnTo>
                <a:lnTo>
                  <a:pt x="73670" y="85390"/>
                </a:lnTo>
                <a:lnTo>
                  <a:pt x="73660" y="85360"/>
                </a:lnTo>
                <a:lnTo>
                  <a:pt x="73660" y="85330"/>
                </a:lnTo>
                <a:lnTo>
                  <a:pt x="73650" y="85320"/>
                </a:lnTo>
                <a:lnTo>
                  <a:pt x="73650" y="85290"/>
                </a:lnTo>
                <a:lnTo>
                  <a:pt x="73660" y="85240"/>
                </a:lnTo>
                <a:lnTo>
                  <a:pt x="73670" y="85210"/>
                </a:lnTo>
                <a:lnTo>
                  <a:pt x="73680" y="85190"/>
                </a:lnTo>
                <a:lnTo>
                  <a:pt x="73680" y="85180"/>
                </a:lnTo>
                <a:lnTo>
                  <a:pt x="73680" y="85170"/>
                </a:lnTo>
                <a:lnTo>
                  <a:pt x="73670" y="85110"/>
                </a:lnTo>
                <a:lnTo>
                  <a:pt x="73660" y="85100"/>
                </a:lnTo>
                <a:lnTo>
                  <a:pt x="73640" y="85050"/>
                </a:lnTo>
                <a:lnTo>
                  <a:pt x="73620" y="85020"/>
                </a:lnTo>
                <a:lnTo>
                  <a:pt x="73610" y="84990"/>
                </a:lnTo>
                <a:lnTo>
                  <a:pt x="73610" y="84980"/>
                </a:lnTo>
                <a:lnTo>
                  <a:pt x="73620" y="84960"/>
                </a:lnTo>
                <a:lnTo>
                  <a:pt x="73610" y="84920"/>
                </a:lnTo>
                <a:lnTo>
                  <a:pt x="73610" y="84910"/>
                </a:lnTo>
                <a:lnTo>
                  <a:pt x="73610" y="84900"/>
                </a:lnTo>
                <a:lnTo>
                  <a:pt x="73600" y="84880"/>
                </a:lnTo>
                <a:lnTo>
                  <a:pt x="73600" y="84870"/>
                </a:lnTo>
                <a:lnTo>
                  <a:pt x="73580" y="84860"/>
                </a:lnTo>
                <a:lnTo>
                  <a:pt x="73570" y="84850"/>
                </a:lnTo>
                <a:lnTo>
                  <a:pt x="73570" y="84840"/>
                </a:lnTo>
                <a:lnTo>
                  <a:pt x="73580" y="84830"/>
                </a:lnTo>
                <a:lnTo>
                  <a:pt x="73590" y="84830"/>
                </a:lnTo>
                <a:lnTo>
                  <a:pt x="73590" y="84820"/>
                </a:lnTo>
                <a:lnTo>
                  <a:pt x="73590" y="84810"/>
                </a:lnTo>
                <a:lnTo>
                  <a:pt x="73570" y="84780"/>
                </a:lnTo>
                <a:lnTo>
                  <a:pt x="73560" y="84780"/>
                </a:lnTo>
                <a:lnTo>
                  <a:pt x="73550" y="84770"/>
                </a:lnTo>
                <a:lnTo>
                  <a:pt x="73530" y="84770"/>
                </a:lnTo>
                <a:lnTo>
                  <a:pt x="73520" y="84760"/>
                </a:lnTo>
                <a:lnTo>
                  <a:pt x="73510" y="84750"/>
                </a:lnTo>
                <a:lnTo>
                  <a:pt x="73500" y="84740"/>
                </a:lnTo>
                <a:lnTo>
                  <a:pt x="73500" y="84730"/>
                </a:lnTo>
                <a:lnTo>
                  <a:pt x="73500" y="84710"/>
                </a:lnTo>
                <a:lnTo>
                  <a:pt x="73500" y="84660"/>
                </a:lnTo>
                <a:lnTo>
                  <a:pt x="73500" y="84640"/>
                </a:lnTo>
                <a:lnTo>
                  <a:pt x="73510" y="84630"/>
                </a:lnTo>
                <a:lnTo>
                  <a:pt x="73510" y="84620"/>
                </a:lnTo>
                <a:lnTo>
                  <a:pt x="73520" y="84600"/>
                </a:lnTo>
                <a:lnTo>
                  <a:pt x="73510" y="84570"/>
                </a:lnTo>
                <a:lnTo>
                  <a:pt x="73510" y="84550"/>
                </a:lnTo>
                <a:lnTo>
                  <a:pt x="73500" y="84540"/>
                </a:lnTo>
                <a:lnTo>
                  <a:pt x="73500" y="84530"/>
                </a:lnTo>
                <a:lnTo>
                  <a:pt x="73490" y="84510"/>
                </a:lnTo>
                <a:lnTo>
                  <a:pt x="73480" y="84490"/>
                </a:lnTo>
                <a:lnTo>
                  <a:pt x="73480" y="84480"/>
                </a:lnTo>
                <a:lnTo>
                  <a:pt x="73470" y="84470"/>
                </a:lnTo>
                <a:lnTo>
                  <a:pt x="73460" y="84450"/>
                </a:lnTo>
                <a:lnTo>
                  <a:pt x="73460" y="84440"/>
                </a:lnTo>
                <a:lnTo>
                  <a:pt x="73450" y="84430"/>
                </a:lnTo>
                <a:lnTo>
                  <a:pt x="73440" y="84400"/>
                </a:lnTo>
                <a:lnTo>
                  <a:pt x="73430" y="84390"/>
                </a:lnTo>
                <a:lnTo>
                  <a:pt x="73430" y="84370"/>
                </a:lnTo>
                <a:lnTo>
                  <a:pt x="73420" y="84350"/>
                </a:lnTo>
                <a:lnTo>
                  <a:pt x="73420" y="84340"/>
                </a:lnTo>
                <a:lnTo>
                  <a:pt x="73410" y="84300"/>
                </a:lnTo>
                <a:lnTo>
                  <a:pt x="73400" y="84290"/>
                </a:lnTo>
                <a:lnTo>
                  <a:pt x="73400" y="84280"/>
                </a:lnTo>
                <a:lnTo>
                  <a:pt x="73400" y="84270"/>
                </a:lnTo>
                <a:lnTo>
                  <a:pt x="73390" y="84250"/>
                </a:lnTo>
                <a:lnTo>
                  <a:pt x="73380" y="84240"/>
                </a:lnTo>
                <a:lnTo>
                  <a:pt x="73370" y="84230"/>
                </a:lnTo>
                <a:lnTo>
                  <a:pt x="73360" y="84220"/>
                </a:lnTo>
                <a:lnTo>
                  <a:pt x="73350" y="84190"/>
                </a:lnTo>
                <a:lnTo>
                  <a:pt x="73350" y="84170"/>
                </a:lnTo>
                <a:lnTo>
                  <a:pt x="73340" y="84160"/>
                </a:lnTo>
                <a:lnTo>
                  <a:pt x="73340" y="84150"/>
                </a:lnTo>
                <a:lnTo>
                  <a:pt x="73340" y="84140"/>
                </a:lnTo>
                <a:lnTo>
                  <a:pt x="73320" y="84080"/>
                </a:lnTo>
                <a:lnTo>
                  <a:pt x="73300" y="84030"/>
                </a:lnTo>
                <a:lnTo>
                  <a:pt x="73280" y="83980"/>
                </a:lnTo>
                <a:lnTo>
                  <a:pt x="73260" y="83950"/>
                </a:lnTo>
                <a:lnTo>
                  <a:pt x="73240" y="83910"/>
                </a:lnTo>
                <a:lnTo>
                  <a:pt x="73210" y="83870"/>
                </a:lnTo>
                <a:lnTo>
                  <a:pt x="73150" y="83780"/>
                </a:lnTo>
                <a:lnTo>
                  <a:pt x="73130" y="83750"/>
                </a:lnTo>
                <a:lnTo>
                  <a:pt x="73090" y="83700"/>
                </a:lnTo>
                <a:lnTo>
                  <a:pt x="73070" y="83660"/>
                </a:lnTo>
                <a:lnTo>
                  <a:pt x="73040" y="83600"/>
                </a:lnTo>
                <a:lnTo>
                  <a:pt x="73030" y="83580"/>
                </a:lnTo>
                <a:lnTo>
                  <a:pt x="73020" y="83570"/>
                </a:lnTo>
                <a:lnTo>
                  <a:pt x="73010" y="83570"/>
                </a:lnTo>
                <a:lnTo>
                  <a:pt x="73000" y="83560"/>
                </a:lnTo>
                <a:lnTo>
                  <a:pt x="72990" y="83550"/>
                </a:lnTo>
                <a:lnTo>
                  <a:pt x="72970" y="83530"/>
                </a:lnTo>
                <a:lnTo>
                  <a:pt x="72950" y="83500"/>
                </a:lnTo>
                <a:lnTo>
                  <a:pt x="72930" y="83470"/>
                </a:lnTo>
                <a:lnTo>
                  <a:pt x="72900" y="83430"/>
                </a:lnTo>
                <a:lnTo>
                  <a:pt x="72880" y="83410"/>
                </a:lnTo>
                <a:lnTo>
                  <a:pt x="72860" y="83370"/>
                </a:lnTo>
                <a:lnTo>
                  <a:pt x="72850" y="83360"/>
                </a:lnTo>
                <a:lnTo>
                  <a:pt x="72850" y="83350"/>
                </a:lnTo>
                <a:lnTo>
                  <a:pt x="72850" y="83340"/>
                </a:lnTo>
                <a:lnTo>
                  <a:pt x="72840" y="83330"/>
                </a:lnTo>
                <a:lnTo>
                  <a:pt x="72830" y="83320"/>
                </a:lnTo>
                <a:lnTo>
                  <a:pt x="72820" y="83300"/>
                </a:lnTo>
                <a:lnTo>
                  <a:pt x="72820" y="83280"/>
                </a:lnTo>
                <a:lnTo>
                  <a:pt x="72810" y="83270"/>
                </a:lnTo>
                <a:lnTo>
                  <a:pt x="72790" y="83240"/>
                </a:lnTo>
                <a:lnTo>
                  <a:pt x="72790" y="83210"/>
                </a:lnTo>
                <a:lnTo>
                  <a:pt x="72760" y="83200"/>
                </a:lnTo>
                <a:lnTo>
                  <a:pt x="72740" y="83180"/>
                </a:lnTo>
                <a:lnTo>
                  <a:pt x="72720" y="83170"/>
                </a:lnTo>
                <a:lnTo>
                  <a:pt x="72710" y="83160"/>
                </a:lnTo>
                <a:lnTo>
                  <a:pt x="72690" y="83140"/>
                </a:lnTo>
                <a:lnTo>
                  <a:pt x="72670" y="83120"/>
                </a:lnTo>
                <a:lnTo>
                  <a:pt x="72660" y="83110"/>
                </a:lnTo>
                <a:lnTo>
                  <a:pt x="72640" y="83080"/>
                </a:lnTo>
                <a:lnTo>
                  <a:pt x="72610" y="83050"/>
                </a:lnTo>
                <a:lnTo>
                  <a:pt x="72590" y="83030"/>
                </a:lnTo>
                <a:lnTo>
                  <a:pt x="72570" y="83010"/>
                </a:lnTo>
                <a:lnTo>
                  <a:pt x="72540" y="82970"/>
                </a:lnTo>
                <a:lnTo>
                  <a:pt x="72500" y="82940"/>
                </a:lnTo>
                <a:lnTo>
                  <a:pt x="72480" y="82910"/>
                </a:lnTo>
                <a:lnTo>
                  <a:pt x="72460" y="82880"/>
                </a:lnTo>
                <a:lnTo>
                  <a:pt x="72440" y="82870"/>
                </a:lnTo>
                <a:lnTo>
                  <a:pt x="72430" y="82850"/>
                </a:lnTo>
                <a:lnTo>
                  <a:pt x="72400" y="82810"/>
                </a:lnTo>
                <a:lnTo>
                  <a:pt x="72390" y="82770"/>
                </a:lnTo>
                <a:lnTo>
                  <a:pt x="72370" y="82730"/>
                </a:lnTo>
                <a:lnTo>
                  <a:pt x="72350" y="82690"/>
                </a:lnTo>
                <a:lnTo>
                  <a:pt x="72340" y="82660"/>
                </a:lnTo>
                <a:lnTo>
                  <a:pt x="72320" y="82630"/>
                </a:lnTo>
                <a:lnTo>
                  <a:pt x="72320" y="82610"/>
                </a:lnTo>
                <a:lnTo>
                  <a:pt x="72310" y="82600"/>
                </a:lnTo>
                <a:lnTo>
                  <a:pt x="72310" y="82590"/>
                </a:lnTo>
                <a:lnTo>
                  <a:pt x="72320" y="82580"/>
                </a:lnTo>
                <a:lnTo>
                  <a:pt x="72320" y="82570"/>
                </a:lnTo>
                <a:lnTo>
                  <a:pt x="72330" y="82560"/>
                </a:lnTo>
                <a:lnTo>
                  <a:pt x="72340" y="82540"/>
                </a:lnTo>
                <a:lnTo>
                  <a:pt x="72350" y="82510"/>
                </a:lnTo>
                <a:lnTo>
                  <a:pt x="72360" y="82490"/>
                </a:lnTo>
                <a:lnTo>
                  <a:pt x="72380" y="82480"/>
                </a:lnTo>
                <a:lnTo>
                  <a:pt x="72390" y="82470"/>
                </a:lnTo>
                <a:lnTo>
                  <a:pt x="72420" y="82450"/>
                </a:lnTo>
                <a:lnTo>
                  <a:pt x="72460" y="82420"/>
                </a:lnTo>
                <a:lnTo>
                  <a:pt x="72480" y="82400"/>
                </a:lnTo>
                <a:lnTo>
                  <a:pt x="72500" y="82380"/>
                </a:lnTo>
                <a:lnTo>
                  <a:pt x="72520" y="82370"/>
                </a:lnTo>
                <a:lnTo>
                  <a:pt x="72540" y="82360"/>
                </a:lnTo>
                <a:lnTo>
                  <a:pt x="72560" y="82360"/>
                </a:lnTo>
                <a:lnTo>
                  <a:pt x="72570" y="82360"/>
                </a:lnTo>
                <a:lnTo>
                  <a:pt x="72580" y="82360"/>
                </a:lnTo>
                <a:lnTo>
                  <a:pt x="72590" y="82350"/>
                </a:lnTo>
                <a:lnTo>
                  <a:pt x="72600" y="82350"/>
                </a:lnTo>
                <a:lnTo>
                  <a:pt x="72610" y="82350"/>
                </a:lnTo>
                <a:lnTo>
                  <a:pt x="72630" y="82370"/>
                </a:lnTo>
                <a:lnTo>
                  <a:pt x="72640" y="82390"/>
                </a:lnTo>
                <a:lnTo>
                  <a:pt x="72640" y="82410"/>
                </a:lnTo>
                <a:lnTo>
                  <a:pt x="72650" y="82430"/>
                </a:lnTo>
                <a:lnTo>
                  <a:pt x="72640" y="82460"/>
                </a:lnTo>
                <a:lnTo>
                  <a:pt x="72600" y="82530"/>
                </a:lnTo>
                <a:lnTo>
                  <a:pt x="72590" y="82570"/>
                </a:lnTo>
                <a:lnTo>
                  <a:pt x="72580" y="82620"/>
                </a:lnTo>
                <a:lnTo>
                  <a:pt x="72600" y="82620"/>
                </a:lnTo>
                <a:lnTo>
                  <a:pt x="72610" y="82600"/>
                </a:lnTo>
                <a:lnTo>
                  <a:pt x="72620" y="82570"/>
                </a:lnTo>
                <a:lnTo>
                  <a:pt x="72630" y="82550"/>
                </a:lnTo>
                <a:lnTo>
                  <a:pt x="72650" y="82510"/>
                </a:lnTo>
                <a:lnTo>
                  <a:pt x="72670" y="82470"/>
                </a:lnTo>
                <a:lnTo>
                  <a:pt x="72670" y="82460"/>
                </a:lnTo>
                <a:lnTo>
                  <a:pt x="72670" y="82440"/>
                </a:lnTo>
                <a:lnTo>
                  <a:pt x="72660" y="82410"/>
                </a:lnTo>
                <a:lnTo>
                  <a:pt x="72660" y="82390"/>
                </a:lnTo>
                <a:lnTo>
                  <a:pt x="72660" y="82380"/>
                </a:lnTo>
                <a:lnTo>
                  <a:pt x="72670" y="82380"/>
                </a:lnTo>
                <a:lnTo>
                  <a:pt x="72680" y="82370"/>
                </a:lnTo>
                <a:lnTo>
                  <a:pt x="72690" y="82370"/>
                </a:lnTo>
                <a:lnTo>
                  <a:pt x="72700" y="82370"/>
                </a:lnTo>
                <a:lnTo>
                  <a:pt x="72710" y="82380"/>
                </a:lnTo>
                <a:lnTo>
                  <a:pt x="72720" y="82380"/>
                </a:lnTo>
                <a:lnTo>
                  <a:pt x="72730" y="82390"/>
                </a:lnTo>
                <a:lnTo>
                  <a:pt x="72740" y="82380"/>
                </a:lnTo>
                <a:lnTo>
                  <a:pt x="72740" y="82370"/>
                </a:lnTo>
                <a:lnTo>
                  <a:pt x="72750" y="82350"/>
                </a:lnTo>
                <a:lnTo>
                  <a:pt x="72760" y="82340"/>
                </a:lnTo>
                <a:lnTo>
                  <a:pt x="72770" y="82320"/>
                </a:lnTo>
                <a:lnTo>
                  <a:pt x="72800" y="82270"/>
                </a:lnTo>
                <a:lnTo>
                  <a:pt x="72830" y="82230"/>
                </a:lnTo>
                <a:lnTo>
                  <a:pt x="72850" y="82190"/>
                </a:lnTo>
                <a:lnTo>
                  <a:pt x="72870" y="82140"/>
                </a:lnTo>
                <a:lnTo>
                  <a:pt x="72900" y="82070"/>
                </a:lnTo>
                <a:lnTo>
                  <a:pt x="72930" y="82020"/>
                </a:lnTo>
                <a:lnTo>
                  <a:pt x="72960" y="81950"/>
                </a:lnTo>
                <a:lnTo>
                  <a:pt x="72980" y="81910"/>
                </a:lnTo>
                <a:lnTo>
                  <a:pt x="72990" y="81890"/>
                </a:lnTo>
                <a:lnTo>
                  <a:pt x="72990" y="81880"/>
                </a:lnTo>
                <a:lnTo>
                  <a:pt x="73000" y="81870"/>
                </a:lnTo>
                <a:lnTo>
                  <a:pt x="73000" y="81860"/>
                </a:lnTo>
                <a:lnTo>
                  <a:pt x="73000" y="81850"/>
                </a:lnTo>
                <a:lnTo>
                  <a:pt x="73020" y="81810"/>
                </a:lnTo>
                <a:lnTo>
                  <a:pt x="73020" y="81790"/>
                </a:lnTo>
                <a:lnTo>
                  <a:pt x="73030" y="81780"/>
                </a:lnTo>
                <a:lnTo>
                  <a:pt x="73040" y="81770"/>
                </a:lnTo>
                <a:lnTo>
                  <a:pt x="73040" y="81760"/>
                </a:lnTo>
                <a:lnTo>
                  <a:pt x="73050" y="81760"/>
                </a:lnTo>
                <a:lnTo>
                  <a:pt x="73060" y="81760"/>
                </a:lnTo>
                <a:lnTo>
                  <a:pt x="73070" y="81770"/>
                </a:lnTo>
                <a:lnTo>
                  <a:pt x="73090" y="81780"/>
                </a:lnTo>
                <a:lnTo>
                  <a:pt x="73130" y="81840"/>
                </a:lnTo>
                <a:lnTo>
                  <a:pt x="73140" y="81870"/>
                </a:lnTo>
                <a:lnTo>
                  <a:pt x="73140" y="81900"/>
                </a:lnTo>
                <a:lnTo>
                  <a:pt x="73130" y="81910"/>
                </a:lnTo>
                <a:lnTo>
                  <a:pt x="73120" y="81940"/>
                </a:lnTo>
                <a:lnTo>
                  <a:pt x="73110" y="81950"/>
                </a:lnTo>
                <a:lnTo>
                  <a:pt x="73110" y="81970"/>
                </a:lnTo>
                <a:lnTo>
                  <a:pt x="73120" y="81990"/>
                </a:lnTo>
                <a:lnTo>
                  <a:pt x="73140" y="82000"/>
                </a:lnTo>
                <a:lnTo>
                  <a:pt x="73160" y="82010"/>
                </a:lnTo>
                <a:lnTo>
                  <a:pt x="73170" y="82010"/>
                </a:lnTo>
                <a:lnTo>
                  <a:pt x="73180" y="82000"/>
                </a:lnTo>
                <a:lnTo>
                  <a:pt x="73190" y="82000"/>
                </a:lnTo>
                <a:lnTo>
                  <a:pt x="73210" y="82000"/>
                </a:lnTo>
                <a:lnTo>
                  <a:pt x="73220" y="81990"/>
                </a:lnTo>
                <a:lnTo>
                  <a:pt x="73230" y="81990"/>
                </a:lnTo>
                <a:lnTo>
                  <a:pt x="73250" y="81990"/>
                </a:lnTo>
                <a:lnTo>
                  <a:pt x="73260" y="82000"/>
                </a:lnTo>
                <a:lnTo>
                  <a:pt x="73270" y="82010"/>
                </a:lnTo>
                <a:lnTo>
                  <a:pt x="73290" y="82040"/>
                </a:lnTo>
                <a:lnTo>
                  <a:pt x="73300" y="82030"/>
                </a:lnTo>
                <a:lnTo>
                  <a:pt x="73290" y="82010"/>
                </a:lnTo>
                <a:lnTo>
                  <a:pt x="73270" y="81990"/>
                </a:lnTo>
                <a:lnTo>
                  <a:pt x="73260" y="81990"/>
                </a:lnTo>
                <a:lnTo>
                  <a:pt x="73240" y="81980"/>
                </a:lnTo>
                <a:lnTo>
                  <a:pt x="73220" y="81980"/>
                </a:lnTo>
                <a:lnTo>
                  <a:pt x="73190" y="81980"/>
                </a:lnTo>
                <a:lnTo>
                  <a:pt x="73170" y="81990"/>
                </a:lnTo>
                <a:lnTo>
                  <a:pt x="73150" y="81990"/>
                </a:lnTo>
                <a:lnTo>
                  <a:pt x="73140" y="81980"/>
                </a:lnTo>
                <a:lnTo>
                  <a:pt x="73140" y="81970"/>
                </a:lnTo>
                <a:lnTo>
                  <a:pt x="73140" y="81960"/>
                </a:lnTo>
                <a:lnTo>
                  <a:pt x="73140" y="81940"/>
                </a:lnTo>
                <a:lnTo>
                  <a:pt x="73150" y="81930"/>
                </a:lnTo>
                <a:lnTo>
                  <a:pt x="73150" y="81910"/>
                </a:lnTo>
                <a:lnTo>
                  <a:pt x="73160" y="81880"/>
                </a:lnTo>
                <a:lnTo>
                  <a:pt x="73160" y="81870"/>
                </a:lnTo>
                <a:lnTo>
                  <a:pt x="73160" y="81840"/>
                </a:lnTo>
                <a:lnTo>
                  <a:pt x="73150" y="81820"/>
                </a:lnTo>
                <a:lnTo>
                  <a:pt x="73130" y="81780"/>
                </a:lnTo>
                <a:lnTo>
                  <a:pt x="73110" y="81760"/>
                </a:lnTo>
                <a:lnTo>
                  <a:pt x="73100" y="81740"/>
                </a:lnTo>
                <a:lnTo>
                  <a:pt x="73090" y="81730"/>
                </a:lnTo>
                <a:lnTo>
                  <a:pt x="73080" y="81720"/>
                </a:lnTo>
                <a:lnTo>
                  <a:pt x="73060" y="81720"/>
                </a:lnTo>
                <a:lnTo>
                  <a:pt x="73040" y="81720"/>
                </a:lnTo>
                <a:lnTo>
                  <a:pt x="73030" y="81710"/>
                </a:lnTo>
                <a:lnTo>
                  <a:pt x="73030" y="81700"/>
                </a:lnTo>
                <a:lnTo>
                  <a:pt x="73030" y="81670"/>
                </a:lnTo>
                <a:lnTo>
                  <a:pt x="73020" y="81630"/>
                </a:lnTo>
                <a:lnTo>
                  <a:pt x="73020" y="81550"/>
                </a:lnTo>
                <a:lnTo>
                  <a:pt x="73010" y="81460"/>
                </a:lnTo>
                <a:lnTo>
                  <a:pt x="73010" y="81410"/>
                </a:lnTo>
                <a:lnTo>
                  <a:pt x="73000" y="81370"/>
                </a:lnTo>
                <a:lnTo>
                  <a:pt x="73000" y="81360"/>
                </a:lnTo>
                <a:lnTo>
                  <a:pt x="72980" y="81260"/>
                </a:lnTo>
                <a:lnTo>
                  <a:pt x="72970" y="81180"/>
                </a:lnTo>
                <a:lnTo>
                  <a:pt x="72960" y="81120"/>
                </a:lnTo>
                <a:lnTo>
                  <a:pt x="72950" y="81080"/>
                </a:lnTo>
                <a:lnTo>
                  <a:pt x="72930" y="81050"/>
                </a:lnTo>
                <a:lnTo>
                  <a:pt x="72930" y="81030"/>
                </a:lnTo>
                <a:lnTo>
                  <a:pt x="72920" y="81000"/>
                </a:lnTo>
                <a:lnTo>
                  <a:pt x="72910" y="80960"/>
                </a:lnTo>
                <a:lnTo>
                  <a:pt x="72920" y="80890"/>
                </a:lnTo>
                <a:lnTo>
                  <a:pt x="72930" y="80860"/>
                </a:lnTo>
                <a:lnTo>
                  <a:pt x="72950" y="80820"/>
                </a:lnTo>
                <a:lnTo>
                  <a:pt x="72970" y="80770"/>
                </a:lnTo>
                <a:lnTo>
                  <a:pt x="72990" y="80710"/>
                </a:lnTo>
                <a:lnTo>
                  <a:pt x="73020" y="80650"/>
                </a:lnTo>
                <a:lnTo>
                  <a:pt x="73040" y="80600"/>
                </a:lnTo>
                <a:lnTo>
                  <a:pt x="73070" y="80570"/>
                </a:lnTo>
                <a:lnTo>
                  <a:pt x="73100" y="80550"/>
                </a:lnTo>
                <a:lnTo>
                  <a:pt x="73130" y="80550"/>
                </a:lnTo>
                <a:lnTo>
                  <a:pt x="73150" y="80550"/>
                </a:lnTo>
                <a:lnTo>
                  <a:pt x="73170" y="80550"/>
                </a:lnTo>
                <a:lnTo>
                  <a:pt x="73180" y="80550"/>
                </a:lnTo>
                <a:lnTo>
                  <a:pt x="73200" y="80540"/>
                </a:lnTo>
                <a:lnTo>
                  <a:pt x="73230" y="80520"/>
                </a:lnTo>
                <a:lnTo>
                  <a:pt x="73260" y="80500"/>
                </a:lnTo>
                <a:lnTo>
                  <a:pt x="73280" y="80480"/>
                </a:lnTo>
                <a:lnTo>
                  <a:pt x="73290" y="80450"/>
                </a:lnTo>
                <a:lnTo>
                  <a:pt x="73300" y="80420"/>
                </a:lnTo>
                <a:lnTo>
                  <a:pt x="73300" y="80410"/>
                </a:lnTo>
                <a:lnTo>
                  <a:pt x="73290" y="80380"/>
                </a:lnTo>
                <a:lnTo>
                  <a:pt x="73280" y="80370"/>
                </a:lnTo>
                <a:lnTo>
                  <a:pt x="73280" y="80340"/>
                </a:lnTo>
                <a:lnTo>
                  <a:pt x="73270" y="80320"/>
                </a:lnTo>
                <a:lnTo>
                  <a:pt x="73250" y="80300"/>
                </a:lnTo>
                <a:lnTo>
                  <a:pt x="73250" y="80290"/>
                </a:lnTo>
                <a:lnTo>
                  <a:pt x="73230" y="80260"/>
                </a:lnTo>
                <a:lnTo>
                  <a:pt x="73200" y="80220"/>
                </a:lnTo>
                <a:lnTo>
                  <a:pt x="73170" y="80180"/>
                </a:lnTo>
                <a:lnTo>
                  <a:pt x="73150" y="80190"/>
                </a:lnTo>
                <a:lnTo>
                  <a:pt x="73170" y="80220"/>
                </a:lnTo>
                <a:lnTo>
                  <a:pt x="73190" y="80260"/>
                </a:lnTo>
                <a:lnTo>
                  <a:pt x="73210" y="80280"/>
                </a:lnTo>
                <a:lnTo>
                  <a:pt x="73220" y="80300"/>
                </a:lnTo>
                <a:lnTo>
                  <a:pt x="73240" y="80330"/>
                </a:lnTo>
                <a:lnTo>
                  <a:pt x="73260" y="80370"/>
                </a:lnTo>
                <a:lnTo>
                  <a:pt x="73270" y="80390"/>
                </a:lnTo>
                <a:lnTo>
                  <a:pt x="73280" y="80410"/>
                </a:lnTo>
                <a:lnTo>
                  <a:pt x="73280" y="80430"/>
                </a:lnTo>
                <a:lnTo>
                  <a:pt x="73270" y="80460"/>
                </a:lnTo>
                <a:lnTo>
                  <a:pt x="73250" y="80480"/>
                </a:lnTo>
                <a:lnTo>
                  <a:pt x="73230" y="80490"/>
                </a:lnTo>
                <a:lnTo>
                  <a:pt x="73210" y="80500"/>
                </a:lnTo>
                <a:lnTo>
                  <a:pt x="73170" y="80510"/>
                </a:lnTo>
                <a:lnTo>
                  <a:pt x="73130" y="80510"/>
                </a:lnTo>
                <a:lnTo>
                  <a:pt x="73120" y="80510"/>
                </a:lnTo>
                <a:lnTo>
                  <a:pt x="73120" y="80500"/>
                </a:lnTo>
                <a:lnTo>
                  <a:pt x="73130" y="80490"/>
                </a:lnTo>
                <a:lnTo>
                  <a:pt x="73140" y="80470"/>
                </a:lnTo>
                <a:lnTo>
                  <a:pt x="73150" y="80460"/>
                </a:lnTo>
                <a:lnTo>
                  <a:pt x="73160" y="80430"/>
                </a:lnTo>
                <a:lnTo>
                  <a:pt x="73160" y="80400"/>
                </a:lnTo>
                <a:lnTo>
                  <a:pt x="73150" y="80370"/>
                </a:lnTo>
                <a:lnTo>
                  <a:pt x="73140" y="80320"/>
                </a:lnTo>
                <a:lnTo>
                  <a:pt x="73130" y="80280"/>
                </a:lnTo>
                <a:lnTo>
                  <a:pt x="73110" y="80240"/>
                </a:lnTo>
                <a:lnTo>
                  <a:pt x="73080" y="80200"/>
                </a:lnTo>
                <a:lnTo>
                  <a:pt x="73060" y="80170"/>
                </a:lnTo>
                <a:lnTo>
                  <a:pt x="73030" y="80130"/>
                </a:lnTo>
                <a:lnTo>
                  <a:pt x="73020" y="80120"/>
                </a:lnTo>
                <a:lnTo>
                  <a:pt x="73010" y="80090"/>
                </a:lnTo>
                <a:lnTo>
                  <a:pt x="72990" y="80050"/>
                </a:lnTo>
                <a:lnTo>
                  <a:pt x="72990" y="80040"/>
                </a:lnTo>
                <a:lnTo>
                  <a:pt x="72980" y="80030"/>
                </a:lnTo>
                <a:lnTo>
                  <a:pt x="72980" y="80020"/>
                </a:lnTo>
                <a:lnTo>
                  <a:pt x="72970" y="80020"/>
                </a:lnTo>
                <a:lnTo>
                  <a:pt x="72960" y="80020"/>
                </a:lnTo>
                <a:lnTo>
                  <a:pt x="72940" y="80020"/>
                </a:lnTo>
                <a:lnTo>
                  <a:pt x="72940" y="80010"/>
                </a:lnTo>
                <a:lnTo>
                  <a:pt x="72930" y="80000"/>
                </a:lnTo>
                <a:lnTo>
                  <a:pt x="72910" y="79970"/>
                </a:lnTo>
                <a:lnTo>
                  <a:pt x="72900" y="79940"/>
                </a:lnTo>
                <a:lnTo>
                  <a:pt x="72860" y="79880"/>
                </a:lnTo>
                <a:lnTo>
                  <a:pt x="72850" y="79850"/>
                </a:lnTo>
                <a:lnTo>
                  <a:pt x="72840" y="79830"/>
                </a:lnTo>
                <a:lnTo>
                  <a:pt x="72830" y="79820"/>
                </a:lnTo>
                <a:lnTo>
                  <a:pt x="72810" y="79790"/>
                </a:lnTo>
                <a:lnTo>
                  <a:pt x="72790" y="79770"/>
                </a:lnTo>
                <a:lnTo>
                  <a:pt x="72780" y="79760"/>
                </a:lnTo>
                <a:lnTo>
                  <a:pt x="72760" y="79740"/>
                </a:lnTo>
                <a:lnTo>
                  <a:pt x="72750" y="79730"/>
                </a:lnTo>
                <a:lnTo>
                  <a:pt x="72750" y="79720"/>
                </a:lnTo>
                <a:lnTo>
                  <a:pt x="72740" y="79700"/>
                </a:lnTo>
                <a:lnTo>
                  <a:pt x="72730" y="79690"/>
                </a:lnTo>
                <a:lnTo>
                  <a:pt x="72720" y="79680"/>
                </a:lnTo>
                <a:lnTo>
                  <a:pt x="72700" y="79670"/>
                </a:lnTo>
                <a:lnTo>
                  <a:pt x="72690" y="79660"/>
                </a:lnTo>
                <a:lnTo>
                  <a:pt x="72680" y="79650"/>
                </a:lnTo>
                <a:lnTo>
                  <a:pt x="72660" y="79640"/>
                </a:lnTo>
                <a:lnTo>
                  <a:pt x="72630" y="79620"/>
                </a:lnTo>
                <a:lnTo>
                  <a:pt x="72590" y="79580"/>
                </a:lnTo>
                <a:lnTo>
                  <a:pt x="72560" y="79550"/>
                </a:lnTo>
                <a:lnTo>
                  <a:pt x="72530" y="79510"/>
                </a:lnTo>
                <a:lnTo>
                  <a:pt x="72510" y="79480"/>
                </a:lnTo>
                <a:lnTo>
                  <a:pt x="72500" y="79450"/>
                </a:lnTo>
                <a:lnTo>
                  <a:pt x="72490" y="79410"/>
                </a:lnTo>
                <a:lnTo>
                  <a:pt x="72480" y="79390"/>
                </a:lnTo>
                <a:lnTo>
                  <a:pt x="72480" y="79380"/>
                </a:lnTo>
                <a:lnTo>
                  <a:pt x="72470" y="79340"/>
                </a:lnTo>
                <a:lnTo>
                  <a:pt x="72460" y="79310"/>
                </a:lnTo>
                <a:lnTo>
                  <a:pt x="72440" y="79280"/>
                </a:lnTo>
                <a:lnTo>
                  <a:pt x="72430" y="79240"/>
                </a:lnTo>
                <a:lnTo>
                  <a:pt x="72420" y="79200"/>
                </a:lnTo>
                <a:lnTo>
                  <a:pt x="72400" y="79160"/>
                </a:lnTo>
                <a:lnTo>
                  <a:pt x="72390" y="79110"/>
                </a:lnTo>
                <a:lnTo>
                  <a:pt x="72380" y="79090"/>
                </a:lnTo>
                <a:lnTo>
                  <a:pt x="72380" y="79060"/>
                </a:lnTo>
                <a:lnTo>
                  <a:pt x="72360" y="79020"/>
                </a:lnTo>
                <a:lnTo>
                  <a:pt x="72340" y="78970"/>
                </a:lnTo>
                <a:lnTo>
                  <a:pt x="72330" y="78930"/>
                </a:lnTo>
                <a:lnTo>
                  <a:pt x="72310" y="78880"/>
                </a:lnTo>
                <a:lnTo>
                  <a:pt x="72310" y="78850"/>
                </a:lnTo>
                <a:lnTo>
                  <a:pt x="72300" y="78800"/>
                </a:lnTo>
                <a:lnTo>
                  <a:pt x="72290" y="78790"/>
                </a:lnTo>
                <a:lnTo>
                  <a:pt x="72270" y="78790"/>
                </a:lnTo>
                <a:lnTo>
                  <a:pt x="72270" y="78820"/>
                </a:lnTo>
                <a:lnTo>
                  <a:pt x="72280" y="78820"/>
                </a:lnTo>
                <a:lnTo>
                  <a:pt x="72280" y="78850"/>
                </a:lnTo>
                <a:lnTo>
                  <a:pt x="72280" y="78870"/>
                </a:lnTo>
                <a:lnTo>
                  <a:pt x="72290" y="78910"/>
                </a:lnTo>
                <a:lnTo>
                  <a:pt x="72310" y="78950"/>
                </a:lnTo>
                <a:lnTo>
                  <a:pt x="72320" y="78990"/>
                </a:lnTo>
                <a:lnTo>
                  <a:pt x="72340" y="79070"/>
                </a:lnTo>
                <a:lnTo>
                  <a:pt x="72360" y="79120"/>
                </a:lnTo>
                <a:lnTo>
                  <a:pt x="72370" y="79150"/>
                </a:lnTo>
                <a:lnTo>
                  <a:pt x="72380" y="79180"/>
                </a:lnTo>
                <a:lnTo>
                  <a:pt x="72400" y="79260"/>
                </a:lnTo>
                <a:lnTo>
                  <a:pt x="72420" y="79290"/>
                </a:lnTo>
                <a:lnTo>
                  <a:pt x="72430" y="79330"/>
                </a:lnTo>
                <a:lnTo>
                  <a:pt x="72440" y="79360"/>
                </a:lnTo>
                <a:lnTo>
                  <a:pt x="72460" y="79420"/>
                </a:lnTo>
                <a:lnTo>
                  <a:pt x="72470" y="79450"/>
                </a:lnTo>
                <a:lnTo>
                  <a:pt x="72480" y="79480"/>
                </a:lnTo>
                <a:lnTo>
                  <a:pt x="72490" y="79510"/>
                </a:lnTo>
                <a:lnTo>
                  <a:pt x="72510" y="79540"/>
                </a:lnTo>
                <a:lnTo>
                  <a:pt x="72520" y="79560"/>
                </a:lnTo>
                <a:lnTo>
                  <a:pt x="72570" y="79620"/>
                </a:lnTo>
                <a:lnTo>
                  <a:pt x="72600" y="79650"/>
                </a:lnTo>
                <a:lnTo>
                  <a:pt x="72630" y="79680"/>
                </a:lnTo>
                <a:lnTo>
                  <a:pt x="72680" y="79720"/>
                </a:lnTo>
                <a:lnTo>
                  <a:pt x="72710" y="79760"/>
                </a:lnTo>
                <a:lnTo>
                  <a:pt x="72740" y="79800"/>
                </a:lnTo>
                <a:lnTo>
                  <a:pt x="72760" y="79820"/>
                </a:lnTo>
                <a:lnTo>
                  <a:pt x="72790" y="79870"/>
                </a:lnTo>
                <a:lnTo>
                  <a:pt x="72810" y="79910"/>
                </a:lnTo>
                <a:lnTo>
                  <a:pt x="72820" y="79940"/>
                </a:lnTo>
                <a:lnTo>
                  <a:pt x="72830" y="79950"/>
                </a:lnTo>
                <a:lnTo>
                  <a:pt x="72840" y="79990"/>
                </a:lnTo>
                <a:lnTo>
                  <a:pt x="72850" y="80020"/>
                </a:lnTo>
                <a:lnTo>
                  <a:pt x="72870" y="80070"/>
                </a:lnTo>
                <a:lnTo>
                  <a:pt x="72880" y="80110"/>
                </a:lnTo>
                <a:lnTo>
                  <a:pt x="72880" y="80140"/>
                </a:lnTo>
                <a:lnTo>
                  <a:pt x="72890" y="80180"/>
                </a:lnTo>
                <a:lnTo>
                  <a:pt x="72900" y="80240"/>
                </a:lnTo>
                <a:lnTo>
                  <a:pt x="72910" y="80290"/>
                </a:lnTo>
                <a:lnTo>
                  <a:pt x="72920" y="80320"/>
                </a:lnTo>
                <a:lnTo>
                  <a:pt x="72920" y="80380"/>
                </a:lnTo>
                <a:lnTo>
                  <a:pt x="72930" y="80410"/>
                </a:lnTo>
                <a:lnTo>
                  <a:pt x="72930" y="80420"/>
                </a:lnTo>
                <a:lnTo>
                  <a:pt x="72930" y="80430"/>
                </a:lnTo>
                <a:lnTo>
                  <a:pt x="72910" y="80450"/>
                </a:lnTo>
                <a:lnTo>
                  <a:pt x="72900" y="80460"/>
                </a:lnTo>
                <a:lnTo>
                  <a:pt x="72880" y="80470"/>
                </a:lnTo>
                <a:lnTo>
                  <a:pt x="72870" y="80470"/>
                </a:lnTo>
                <a:lnTo>
                  <a:pt x="72870" y="80450"/>
                </a:lnTo>
                <a:lnTo>
                  <a:pt x="72870" y="80390"/>
                </a:lnTo>
                <a:lnTo>
                  <a:pt x="72870" y="80350"/>
                </a:lnTo>
                <a:lnTo>
                  <a:pt x="72880" y="80320"/>
                </a:lnTo>
                <a:lnTo>
                  <a:pt x="72880" y="80300"/>
                </a:lnTo>
                <a:lnTo>
                  <a:pt x="72890" y="80290"/>
                </a:lnTo>
                <a:lnTo>
                  <a:pt x="72890" y="80280"/>
                </a:lnTo>
                <a:lnTo>
                  <a:pt x="72880" y="80280"/>
                </a:lnTo>
                <a:lnTo>
                  <a:pt x="72880" y="80290"/>
                </a:lnTo>
                <a:lnTo>
                  <a:pt x="72870" y="80300"/>
                </a:lnTo>
                <a:lnTo>
                  <a:pt x="72870" y="80310"/>
                </a:lnTo>
                <a:lnTo>
                  <a:pt x="72860" y="80320"/>
                </a:lnTo>
                <a:lnTo>
                  <a:pt x="72850" y="80350"/>
                </a:lnTo>
                <a:lnTo>
                  <a:pt x="72840" y="80440"/>
                </a:lnTo>
                <a:lnTo>
                  <a:pt x="72830" y="80470"/>
                </a:lnTo>
                <a:lnTo>
                  <a:pt x="72830" y="80480"/>
                </a:lnTo>
                <a:lnTo>
                  <a:pt x="72830" y="80500"/>
                </a:lnTo>
                <a:lnTo>
                  <a:pt x="72820" y="80530"/>
                </a:lnTo>
                <a:lnTo>
                  <a:pt x="72810" y="80570"/>
                </a:lnTo>
                <a:lnTo>
                  <a:pt x="72810" y="80600"/>
                </a:lnTo>
                <a:lnTo>
                  <a:pt x="72800" y="80660"/>
                </a:lnTo>
                <a:lnTo>
                  <a:pt x="72800" y="80710"/>
                </a:lnTo>
                <a:lnTo>
                  <a:pt x="72800" y="80720"/>
                </a:lnTo>
                <a:lnTo>
                  <a:pt x="72800" y="80780"/>
                </a:lnTo>
                <a:lnTo>
                  <a:pt x="72790" y="80850"/>
                </a:lnTo>
                <a:lnTo>
                  <a:pt x="72790" y="80900"/>
                </a:lnTo>
                <a:lnTo>
                  <a:pt x="72780" y="80960"/>
                </a:lnTo>
                <a:lnTo>
                  <a:pt x="72770" y="81050"/>
                </a:lnTo>
                <a:lnTo>
                  <a:pt x="72770" y="81110"/>
                </a:lnTo>
                <a:lnTo>
                  <a:pt x="72770" y="81140"/>
                </a:lnTo>
                <a:lnTo>
                  <a:pt x="72760" y="81150"/>
                </a:lnTo>
                <a:lnTo>
                  <a:pt x="72760" y="81220"/>
                </a:lnTo>
                <a:lnTo>
                  <a:pt x="72760" y="81240"/>
                </a:lnTo>
                <a:lnTo>
                  <a:pt x="72760" y="81280"/>
                </a:lnTo>
                <a:lnTo>
                  <a:pt x="72770" y="81310"/>
                </a:lnTo>
                <a:lnTo>
                  <a:pt x="72770" y="81340"/>
                </a:lnTo>
                <a:lnTo>
                  <a:pt x="72760" y="81360"/>
                </a:lnTo>
                <a:lnTo>
                  <a:pt x="72760" y="81400"/>
                </a:lnTo>
                <a:lnTo>
                  <a:pt x="72760" y="81410"/>
                </a:lnTo>
                <a:lnTo>
                  <a:pt x="72760" y="81450"/>
                </a:lnTo>
                <a:lnTo>
                  <a:pt x="72750" y="81490"/>
                </a:lnTo>
                <a:lnTo>
                  <a:pt x="72730" y="81530"/>
                </a:lnTo>
                <a:lnTo>
                  <a:pt x="72720" y="81600"/>
                </a:lnTo>
                <a:lnTo>
                  <a:pt x="72720" y="81620"/>
                </a:lnTo>
                <a:lnTo>
                  <a:pt x="72720" y="81690"/>
                </a:lnTo>
                <a:lnTo>
                  <a:pt x="72720" y="81760"/>
                </a:lnTo>
                <a:lnTo>
                  <a:pt x="72710" y="81820"/>
                </a:lnTo>
                <a:lnTo>
                  <a:pt x="72710" y="81840"/>
                </a:lnTo>
                <a:lnTo>
                  <a:pt x="72700" y="81850"/>
                </a:lnTo>
                <a:lnTo>
                  <a:pt x="72690" y="81870"/>
                </a:lnTo>
                <a:lnTo>
                  <a:pt x="72670" y="81880"/>
                </a:lnTo>
                <a:lnTo>
                  <a:pt x="72660" y="81880"/>
                </a:lnTo>
                <a:lnTo>
                  <a:pt x="72650" y="81890"/>
                </a:lnTo>
                <a:lnTo>
                  <a:pt x="72630" y="81900"/>
                </a:lnTo>
                <a:lnTo>
                  <a:pt x="72620" y="81900"/>
                </a:lnTo>
                <a:lnTo>
                  <a:pt x="72600" y="81900"/>
                </a:lnTo>
                <a:lnTo>
                  <a:pt x="72580" y="81900"/>
                </a:lnTo>
                <a:lnTo>
                  <a:pt x="72560" y="81900"/>
                </a:lnTo>
                <a:lnTo>
                  <a:pt x="72550" y="81900"/>
                </a:lnTo>
                <a:lnTo>
                  <a:pt x="72540" y="81910"/>
                </a:lnTo>
                <a:lnTo>
                  <a:pt x="72520" y="81920"/>
                </a:lnTo>
                <a:lnTo>
                  <a:pt x="72510" y="81920"/>
                </a:lnTo>
                <a:lnTo>
                  <a:pt x="72490" y="81920"/>
                </a:lnTo>
                <a:lnTo>
                  <a:pt x="72470" y="81920"/>
                </a:lnTo>
                <a:lnTo>
                  <a:pt x="72440" y="81910"/>
                </a:lnTo>
                <a:lnTo>
                  <a:pt x="72420" y="81920"/>
                </a:lnTo>
                <a:lnTo>
                  <a:pt x="72410" y="81920"/>
                </a:lnTo>
                <a:lnTo>
                  <a:pt x="72400" y="81930"/>
                </a:lnTo>
                <a:lnTo>
                  <a:pt x="72390" y="81930"/>
                </a:lnTo>
                <a:lnTo>
                  <a:pt x="72390" y="81940"/>
                </a:lnTo>
                <a:lnTo>
                  <a:pt x="72370" y="81950"/>
                </a:lnTo>
                <a:lnTo>
                  <a:pt x="72360" y="81950"/>
                </a:lnTo>
                <a:lnTo>
                  <a:pt x="72340" y="81950"/>
                </a:lnTo>
                <a:lnTo>
                  <a:pt x="72310" y="81950"/>
                </a:lnTo>
                <a:lnTo>
                  <a:pt x="72290" y="81950"/>
                </a:lnTo>
                <a:lnTo>
                  <a:pt x="72270" y="81950"/>
                </a:lnTo>
                <a:lnTo>
                  <a:pt x="72250" y="81940"/>
                </a:lnTo>
                <a:lnTo>
                  <a:pt x="72230" y="81940"/>
                </a:lnTo>
                <a:lnTo>
                  <a:pt x="72210" y="81940"/>
                </a:lnTo>
                <a:lnTo>
                  <a:pt x="72190" y="81950"/>
                </a:lnTo>
                <a:lnTo>
                  <a:pt x="72170" y="81950"/>
                </a:lnTo>
                <a:lnTo>
                  <a:pt x="72170" y="81960"/>
                </a:lnTo>
                <a:lnTo>
                  <a:pt x="72170" y="81970"/>
                </a:lnTo>
                <a:lnTo>
                  <a:pt x="72180" y="81980"/>
                </a:lnTo>
                <a:lnTo>
                  <a:pt x="72200" y="82000"/>
                </a:lnTo>
                <a:lnTo>
                  <a:pt x="72210" y="82010"/>
                </a:lnTo>
                <a:lnTo>
                  <a:pt x="72210" y="82050"/>
                </a:lnTo>
                <a:lnTo>
                  <a:pt x="72210" y="82070"/>
                </a:lnTo>
                <a:lnTo>
                  <a:pt x="72210" y="82090"/>
                </a:lnTo>
                <a:lnTo>
                  <a:pt x="72200" y="82110"/>
                </a:lnTo>
                <a:lnTo>
                  <a:pt x="72180" y="82120"/>
                </a:lnTo>
                <a:lnTo>
                  <a:pt x="72160" y="82120"/>
                </a:lnTo>
                <a:lnTo>
                  <a:pt x="72150" y="82120"/>
                </a:lnTo>
                <a:lnTo>
                  <a:pt x="72130" y="82120"/>
                </a:lnTo>
                <a:lnTo>
                  <a:pt x="72110" y="82110"/>
                </a:lnTo>
                <a:lnTo>
                  <a:pt x="72100" y="82110"/>
                </a:lnTo>
                <a:lnTo>
                  <a:pt x="72090" y="82110"/>
                </a:lnTo>
                <a:lnTo>
                  <a:pt x="72070" y="82110"/>
                </a:lnTo>
                <a:lnTo>
                  <a:pt x="72060" y="82110"/>
                </a:lnTo>
                <a:lnTo>
                  <a:pt x="72050" y="82100"/>
                </a:lnTo>
                <a:lnTo>
                  <a:pt x="72030" y="82100"/>
                </a:lnTo>
                <a:lnTo>
                  <a:pt x="72020" y="82100"/>
                </a:lnTo>
                <a:lnTo>
                  <a:pt x="72010" y="82090"/>
                </a:lnTo>
                <a:lnTo>
                  <a:pt x="72000" y="82090"/>
                </a:lnTo>
                <a:lnTo>
                  <a:pt x="72000" y="82100"/>
                </a:lnTo>
                <a:lnTo>
                  <a:pt x="71990" y="82100"/>
                </a:lnTo>
                <a:lnTo>
                  <a:pt x="71980" y="82100"/>
                </a:lnTo>
                <a:lnTo>
                  <a:pt x="71980" y="82110"/>
                </a:lnTo>
                <a:lnTo>
                  <a:pt x="71980" y="82120"/>
                </a:lnTo>
                <a:lnTo>
                  <a:pt x="71980" y="82130"/>
                </a:lnTo>
                <a:lnTo>
                  <a:pt x="71970" y="82130"/>
                </a:lnTo>
                <a:lnTo>
                  <a:pt x="71960" y="82130"/>
                </a:lnTo>
                <a:lnTo>
                  <a:pt x="71940" y="82130"/>
                </a:lnTo>
                <a:lnTo>
                  <a:pt x="71920" y="82120"/>
                </a:lnTo>
                <a:lnTo>
                  <a:pt x="71910" y="82110"/>
                </a:lnTo>
                <a:lnTo>
                  <a:pt x="71900" y="82100"/>
                </a:lnTo>
                <a:lnTo>
                  <a:pt x="71890" y="82090"/>
                </a:lnTo>
                <a:lnTo>
                  <a:pt x="71880" y="82080"/>
                </a:lnTo>
                <a:lnTo>
                  <a:pt x="71860" y="82070"/>
                </a:lnTo>
                <a:lnTo>
                  <a:pt x="71840" y="82050"/>
                </a:lnTo>
                <a:lnTo>
                  <a:pt x="71820" y="82030"/>
                </a:lnTo>
                <a:lnTo>
                  <a:pt x="71800" y="82010"/>
                </a:lnTo>
                <a:lnTo>
                  <a:pt x="71790" y="82010"/>
                </a:lnTo>
                <a:lnTo>
                  <a:pt x="71770" y="82000"/>
                </a:lnTo>
                <a:lnTo>
                  <a:pt x="71760" y="81990"/>
                </a:lnTo>
                <a:lnTo>
                  <a:pt x="71740" y="81990"/>
                </a:lnTo>
                <a:lnTo>
                  <a:pt x="71730" y="81980"/>
                </a:lnTo>
                <a:lnTo>
                  <a:pt x="71720" y="81970"/>
                </a:lnTo>
                <a:lnTo>
                  <a:pt x="71710" y="81950"/>
                </a:lnTo>
                <a:lnTo>
                  <a:pt x="71690" y="81960"/>
                </a:lnTo>
                <a:lnTo>
                  <a:pt x="71690" y="81970"/>
                </a:lnTo>
                <a:lnTo>
                  <a:pt x="71700" y="81990"/>
                </a:lnTo>
                <a:lnTo>
                  <a:pt x="71720" y="82000"/>
                </a:lnTo>
                <a:lnTo>
                  <a:pt x="71740" y="82020"/>
                </a:lnTo>
                <a:lnTo>
                  <a:pt x="71760" y="82030"/>
                </a:lnTo>
                <a:lnTo>
                  <a:pt x="71780" y="82040"/>
                </a:lnTo>
                <a:lnTo>
                  <a:pt x="71800" y="82050"/>
                </a:lnTo>
                <a:lnTo>
                  <a:pt x="71810" y="82060"/>
                </a:lnTo>
                <a:lnTo>
                  <a:pt x="71820" y="82070"/>
                </a:lnTo>
                <a:lnTo>
                  <a:pt x="71820" y="82080"/>
                </a:lnTo>
                <a:lnTo>
                  <a:pt x="71830" y="82090"/>
                </a:lnTo>
                <a:lnTo>
                  <a:pt x="71830" y="82100"/>
                </a:lnTo>
                <a:lnTo>
                  <a:pt x="71850" y="82110"/>
                </a:lnTo>
                <a:lnTo>
                  <a:pt x="71880" y="82130"/>
                </a:lnTo>
                <a:lnTo>
                  <a:pt x="71910" y="82150"/>
                </a:lnTo>
                <a:lnTo>
                  <a:pt x="71940" y="82150"/>
                </a:lnTo>
                <a:lnTo>
                  <a:pt x="71960" y="82160"/>
                </a:lnTo>
                <a:lnTo>
                  <a:pt x="71980" y="82170"/>
                </a:lnTo>
                <a:lnTo>
                  <a:pt x="72020" y="82170"/>
                </a:lnTo>
                <a:lnTo>
                  <a:pt x="72030" y="82170"/>
                </a:lnTo>
                <a:lnTo>
                  <a:pt x="72060" y="82170"/>
                </a:lnTo>
                <a:lnTo>
                  <a:pt x="72080" y="82160"/>
                </a:lnTo>
                <a:lnTo>
                  <a:pt x="72100" y="82160"/>
                </a:lnTo>
                <a:lnTo>
                  <a:pt x="72110" y="82160"/>
                </a:lnTo>
                <a:lnTo>
                  <a:pt x="72130" y="82160"/>
                </a:lnTo>
                <a:lnTo>
                  <a:pt x="72140" y="82160"/>
                </a:lnTo>
                <a:lnTo>
                  <a:pt x="72150" y="82160"/>
                </a:lnTo>
                <a:lnTo>
                  <a:pt x="72160" y="82160"/>
                </a:lnTo>
                <a:lnTo>
                  <a:pt x="72160" y="82170"/>
                </a:lnTo>
                <a:lnTo>
                  <a:pt x="72160" y="82180"/>
                </a:lnTo>
                <a:lnTo>
                  <a:pt x="72150" y="82180"/>
                </a:lnTo>
                <a:lnTo>
                  <a:pt x="72140" y="82180"/>
                </a:lnTo>
                <a:lnTo>
                  <a:pt x="72140" y="82190"/>
                </a:lnTo>
                <a:lnTo>
                  <a:pt x="72130" y="82190"/>
                </a:lnTo>
                <a:lnTo>
                  <a:pt x="72130" y="82200"/>
                </a:lnTo>
                <a:lnTo>
                  <a:pt x="72130" y="82210"/>
                </a:lnTo>
                <a:lnTo>
                  <a:pt x="72120" y="82210"/>
                </a:lnTo>
                <a:lnTo>
                  <a:pt x="72120" y="82200"/>
                </a:lnTo>
                <a:lnTo>
                  <a:pt x="72110" y="82200"/>
                </a:lnTo>
                <a:lnTo>
                  <a:pt x="72110" y="82210"/>
                </a:lnTo>
                <a:lnTo>
                  <a:pt x="72100" y="82220"/>
                </a:lnTo>
                <a:lnTo>
                  <a:pt x="72090" y="82230"/>
                </a:lnTo>
                <a:lnTo>
                  <a:pt x="72090" y="82240"/>
                </a:lnTo>
                <a:lnTo>
                  <a:pt x="72080" y="82250"/>
                </a:lnTo>
                <a:lnTo>
                  <a:pt x="72080" y="82260"/>
                </a:lnTo>
                <a:lnTo>
                  <a:pt x="72070" y="82260"/>
                </a:lnTo>
                <a:lnTo>
                  <a:pt x="72060" y="82250"/>
                </a:lnTo>
                <a:lnTo>
                  <a:pt x="72060" y="82240"/>
                </a:lnTo>
                <a:lnTo>
                  <a:pt x="72050" y="82240"/>
                </a:lnTo>
                <a:lnTo>
                  <a:pt x="72040" y="82240"/>
                </a:lnTo>
                <a:lnTo>
                  <a:pt x="72030" y="82240"/>
                </a:lnTo>
                <a:lnTo>
                  <a:pt x="72020" y="82250"/>
                </a:lnTo>
                <a:lnTo>
                  <a:pt x="72010" y="82240"/>
                </a:lnTo>
                <a:lnTo>
                  <a:pt x="72010" y="82230"/>
                </a:lnTo>
                <a:lnTo>
                  <a:pt x="72000" y="82230"/>
                </a:lnTo>
                <a:lnTo>
                  <a:pt x="71980" y="82230"/>
                </a:lnTo>
                <a:lnTo>
                  <a:pt x="71980" y="82240"/>
                </a:lnTo>
                <a:lnTo>
                  <a:pt x="71970" y="82250"/>
                </a:lnTo>
                <a:lnTo>
                  <a:pt x="71970" y="82260"/>
                </a:lnTo>
                <a:lnTo>
                  <a:pt x="71960" y="82260"/>
                </a:lnTo>
                <a:lnTo>
                  <a:pt x="71950" y="82260"/>
                </a:lnTo>
                <a:lnTo>
                  <a:pt x="71940" y="82270"/>
                </a:lnTo>
                <a:lnTo>
                  <a:pt x="71940" y="82280"/>
                </a:lnTo>
                <a:lnTo>
                  <a:pt x="71930" y="82290"/>
                </a:lnTo>
                <a:lnTo>
                  <a:pt x="71930" y="82300"/>
                </a:lnTo>
                <a:lnTo>
                  <a:pt x="71930" y="82310"/>
                </a:lnTo>
                <a:lnTo>
                  <a:pt x="71930" y="82330"/>
                </a:lnTo>
                <a:lnTo>
                  <a:pt x="71920" y="82350"/>
                </a:lnTo>
                <a:lnTo>
                  <a:pt x="71910" y="82360"/>
                </a:lnTo>
                <a:lnTo>
                  <a:pt x="71900" y="82360"/>
                </a:lnTo>
                <a:lnTo>
                  <a:pt x="71890" y="82360"/>
                </a:lnTo>
                <a:lnTo>
                  <a:pt x="71890" y="82370"/>
                </a:lnTo>
                <a:lnTo>
                  <a:pt x="71890" y="82380"/>
                </a:lnTo>
                <a:lnTo>
                  <a:pt x="71900" y="82390"/>
                </a:lnTo>
                <a:lnTo>
                  <a:pt x="71890" y="82400"/>
                </a:lnTo>
                <a:lnTo>
                  <a:pt x="71880" y="82420"/>
                </a:lnTo>
                <a:lnTo>
                  <a:pt x="71880" y="82430"/>
                </a:lnTo>
                <a:lnTo>
                  <a:pt x="71870" y="82440"/>
                </a:lnTo>
                <a:lnTo>
                  <a:pt x="71860" y="82450"/>
                </a:lnTo>
                <a:lnTo>
                  <a:pt x="71850" y="82450"/>
                </a:lnTo>
                <a:lnTo>
                  <a:pt x="71840" y="82450"/>
                </a:lnTo>
                <a:lnTo>
                  <a:pt x="71820" y="82450"/>
                </a:lnTo>
                <a:lnTo>
                  <a:pt x="71810" y="82440"/>
                </a:lnTo>
                <a:lnTo>
                  <a:pt x="71800" y="82440"/>
                </a:lnTo>
                <a:lnTo>
                  <a:pt x="71790" y="82430"/>
                </a:lnTo>
                <a:lnTo>
                  <a:pt x="71800" y="82420"/>
                </a:lnTo>
                <a:lnTo>
                  <a:pt x="71810" y="82410"/>
                </a:lnTo>
                <a:lnTo>
                  <a:pt x="71830" y="82400"/>
                </a:lnTo>
                <a:lnTo>
                  <a:pt x="71830" y="82380"/>
                </a:lnTo>
                <a:lnTo>
                  <a:pt x="71840" y="82370"/>
                </a:lnTo>
                <a:lnTo>
                  <a:pt x="71850" y="82350"/>
                </a:lnTo>
                <a:lnTo>
                  <a:pt x="71850" y="82340"/>
                </a:lnTo>
                <a:lnTo>
                  <a:pt x="71850" y="82330"/>
                </a:lnTo>
                <a:lnTo>
                  <a:pt x="71840" y="82320"/>
                </a:lnTo>
                <a:lnTo>
                  <a:pt x="71830" y="82330"/>
                </a:lnTo>
                <a:lnTo>
                  <a:pt x="71830" y="82340"/>
                </a:lnTo>
                <a:lnTo>
                  <a:pt x="71820" y="82350"/>
                </a:lnTo>
                <a:lnTo>
                  <a:pt x="71810" y="82370"/>
                </a:lnTo>
                <a:lnTo>
                  <a:pt x="71800" y="82370"/>
                </a:lnTo>
                <a:lnTo>
                  <a:pt x="71790" y="82370"/>
                </a:lnTo>
                <a:lnTo>
                  <a:pt x="71790" y="82380"/>
                </a:lnTo>
                <a:lnTo>
                  <a:pt x="71780" y="82380"/>
                </a:lnTo>
                <a:lnTo>
                  <a:pt x="71760" y="82380"/>
                </a:lnTo>
                <a:lnTo>
                  <a:pt x="71750" y="82380"/>
                </a:lnTo>
                <a:lnTo>
                  <a:pt x="71740" y="82380"/>
                </a:lnTo>
                <a:lnTo>
                  <a:pt x="71730" y="82370"/>
                </a:lnTo>
                <a:lnTo>
                  <a:pt x="71720" y="82370"/>
                </a:lnTo>
                <a:lnTo>
                  <a:pt x="71710" y="82360"/>
                </a:lnTo>
                <a:lnTo>
                  <a:pt x="71710" y="82350"/>
                </a:lnTo>
                <a:lnTo>
                  <a:pt x="71700" y="82350"/>
                </a:lnTo>
                <a:lnTo>
                  <a:pt x="71690" y="82360"/>
                </a:lnTo>
                <a:lnTo>
                  <a:pt x="71680" y="82360"/>
                </a:lnTo>
                <a:lnTo>
                  <a:pt x="71670" y="82360"/>
                </a:lnTo>
                <a:lnTo>
                  <a:pt x="71670" y="82350"/>
                </a:lnTo>
                <a:lnTo>
                  <a:pt x="71660" y="82350"/>
                </a:lnTo>
                <a:lnTo>
                  <a:pt x="71650" y="82340"/>
                </a:lnTo>
                <a:lnTo>
                  <a:pt x="71630" y="82340"/>
                </a:lnTo>
                <a:lnTo>
                  <a:pt x="71620" y="82330"/>
                </a:lnTo>
                <a:lnTo>
                  <a:pt x="71610" y="82320"/>
                </a:lnTo>
                <a:lnTo>
                  <a:pt x="71600" y="82320"/>
                </a:lnTo>
                <a:lnTo>
                  <a:pt x="71580" y="82300"/>
                </a:lnTo>
                <a:lnTo>
                  <a:pt x="71570" y="82290"/>
                </a:lnTo>
                <a:lnTo>
                  <a:pt x="71560" y="82290"/>
                </a:lnTo>
                <a:lnTo>
                  <a:pt x="71550" y="82290"/>
                </a:lnTo>
                <a:lnTo>
                  <a:pt x="71550" y="82300"/>
                </a:lnTo>
                <a:lnTo>
                  <a:pt x="71540" y="82290"/>
                </a:lnTo>
                <a:lnTo>
                  <a:pt x="71530" y="82290"/>
                </a:lnTo>
                <a:lnTo>
                  <a:pt x="71530" y="82280"/>
                </a:lnTo>
                <a:lnTo>
                  <a:pt x="71530" y="82270"/>
                </a:lnTo>
                <a:lnTo>
                  <a:pt x="71530" y="82260"/>
                </a:lnTo>
                <a:lnTo>
                  <a:pt x="71520" y="82250"/>
                </a:lnTo>
                <a:lnTo>
                  <a:pt x="71510" y="82240"/>
                </a:lnTo>
                <a:lnTo>
                  <a:pt x="71500" y="82230"/>
                </a:lnTo>
                <a:lnTo>
                  <a:pt x="71490" y="82220"/>
                </a:lnTo>
                <a:lnTo>
                  <a:pt x="71470" y="82210"/>
                </a:lnTo>
                <a:lnTo>
                  <a:pt x="71450" y="82190"/>
                </a:lnTo>
                <a:lnTo>
                  <a:pt x="71450" y="82180"/>
                </a:lnTo>
                <a:lnTo>
                  <a:pt x="71440" y="82170"/>
                </a:lnTo>
                <a:lnTo>
                  <a:pt x="71430" y="82160"/>
                </a:lnTo>
                <a:lnTo>
                  <a:pt x="71400" y="82150"/>
                </a:lnTo>
                <a:lnTo>
                  <a:pt x="71380" y="82130"/>
                </a:lnTo>
                <a:lnTo>
                  <a:pt x="71350" y="82110"/>
                </a:lnTo>
                <a:lnTo>
                  <a:pt x="71340" y="82090"/>
                </a:lnTo>
                <a:lnTo>
                  <a:pt x="71320" y="82080"/>
                </a:lnTo>
                <a:lnTo>
                  <a:pt x="71290" y="82050"/>
                </a:lnTo>
                <a:lnTo>
                  <a:pt x="71290" y="82040"/>
                </a:lnTo>
                <a:lnTo>
                  <a:pt x="71270" y="82020"/>
                </a:lnTo>
                <a:lnTo>
                  <a:pt x="71260" y="82000"/>
                </a:lnTo>
                <a:lnTo>
                  <a:pt x="71250" y="81990"/>
                </a:lnTo>
                <a:lnTo>
                  <a:pt x="71240" y="81990"/>
                </a:lnTo>
                <a:lnTo>
                  <a:pt x="71230" y="81990"/>
                </a:lnTo>
                <a:lnTo>
                  <a:pt x="71220" y="81990"/>
                </a:lnTo>
                <a:lnTo>
                  <a:pt x="71210" y="81990"/>
                </a:lnTo>
                <a:lnTo>
                  <a:pt x="71210" y="81980"/>
                </a:lnTo>
                <a:lnTo>
                  <a:pt x="71200" y="81980"/>
                </a:lnTo>
                <a:lnTo>
                  <a:pt x="71200" y="81970"/>
                </a:lnTo>
                <a:lnTo>
                  <a:pt x="71200" y="81960"/>
                </a:lnTo>
                <a:lnTo>
                  <a:pt x="71200" y="81950"/>
                </a:lnTo>
                <a:lnTo>
                  <a:pt x="71200" y="81940"/>
                </a:lnTo>
                <a:lnTo>
                  <a:pt x="71190" y="81940"/>
                </a:lnTo>
                <a:lnTo>
                  <a:pt x="71190" y="81930"/>
                </a:lnTo>
                <a:lnTo>
                  <a:pt x="71180" y="81920"/>
                </a:lnTo>
                <a:lnTo>
                  <a:pt x="71180" y="81910"/>
                </a:lnTo>
                <a:lnTo>
                  <a:pt x="71170" y="81910"/>
                </a:lnTo>
                <a:lnTo>
                  <a:pt x="71170" y="81900"/>
                </a:lnTo>
                <a:lnTo>
                  <a:pt x="71160" y="81900"/>
                </a:lnTo>
                <a:lnTo>
                  <a:pt x="71150" y="81900"/>
                </a:lnTo>
                <a:lnTo>
                  <a:pt x="71150" y="81910"/>
                </a:lnTo>
                <a:lnTo>
                  <a:pt x="71150" y="81920"/>
                </a:lnTo>
                <a:lnTo>
                  <a:pt x="71140" y="81920"/>
                </a:lnTo>
                <a:lnTo>
                  <a:pt x="71130" y="81920"/>
                </a:lnTo>
                <a:lnTo>
                  <a:pt x="71120" y="81910"/>
                </a:lnTo>
                <a:lnTo>
                  <a:pt x="71120" y="81900"/>
                </a:lnTo>
                <a:lnTo>
                  <a:pt x="71120" y="81890"/>
                </a:lnTo>
                <a:lnTo>
                  <a:pt x="71120" y="81880"/>
                </a:lnTo>
                <a:lnTo>
                  <a:pt x="71120" y="81870"/>
                </a:lnTo>
                <a:lnTo>
                  <a:pt x="71100" y="81840"/>
                </a:lnTo>
                <a:lnTo>
                  <a:pt x="71090" y="81830"/>
                </a:lnTo>
                <a:lnTo>
                  <a:pt x="71090" y="81820"/>
                </a:lnTo>
                <a:lnTo>
                  <a:pt x="71090" y="81810"/>
                </a:lnTo>
                <a:lnTo>
                  <a:pt x="71090" y="81800"/>
                </a:lnTo>
                <a:lnTo>
                  <a:pt x="71080" y="81800"/>
                </a:lnTo>
                <a:lnTo>
                  <a:pt x="71070" y="81800"/>
                </a:lnTo>
                <a:lnTo>
                  <a:pt x="71060" y="81800"/>
                </a:lnTo>
                <a:lnTo>
                  <a:pt x="71050" y="81800"/>
                </a:lnTo>
                <a:lnTo>
                  <a:pt x="71050" y="81790"/>
                </a:lnTo>
                <a:lnTo>
                  <a:pt x="71040" y="81790"/>
                </a:lnTo>
                <a:lnTo>
                  <a:pt x="71030" y="81780"/>
                </a:lnTo>
                <a:lnTo>
                  <a:pt x="71030" y="81770"/>
                </a:lnTo>
                <a:lnTo>
                  <a:pt x="71030" y="81760"/>
                </a:lnTo>
                <a:lnTo>
                  <a:pt x="71030" y="81740"/>
                </a:lnTo>
                <a:lnTo>
                  <a:pt x="71030" y="81730"/>
                </a:lnTo>
                <a:lnTo>
                  <a:pt x="71020" y="81710"/>
                </a:lnTo>
                <a:lnTo>
                  <a:pt x="71010" y="81690"/>
                </a:lnTo>
                <a:lnTo>
                  <a:pt x="71000" y="81680"/>
                </a:lnTo>
                <a:lnTo>
                  <a:pt x="70990" y="81670"/>
                </a:lnTo>
                <a:lnTo>
                  <a:pt x="70990" y="81660"/>
                </a:lnTo>
                <a:lnTo>
                  <a:pt x="71000" y="81660"/>
                </a:lnTo>
                <a:lnTo>
                  <a:pt x="71010" y="81670"/>
                </a:lnTo>
                <a:lnTo>
                  <a:pt x="71020" y="81670"/>
                </a:lnTo>
                <a:lnTo>
                  <a:pt x="71040" y="81680"/>
                </a:lnTo>
                <a:lnTo>
                  <a:pt x="71090" y="81710"/>
                </a:lnTo>
                <a:lnTo>
                  <a:pt x="71110" y="81730"/>
                </a:lnTo>
                <a:lnTo>
                  <a:pt x="71120" y="81730"/>
                </a:lnTo>
                <a:lnTo>
                  <a:pt x="71130" y="81720"/>
                </a:lnTo>
                <a:lnTo>
                  <a:pt x="71140" y="81720"/>
                </a:lnTo>
                <a:lnTo>
                  <a:pt x="71150" y="81710"/>
                </a:lnTo>
                <a:lnTo>
                  <a:pt x="71160" y="81700"/>
                </a:lnTo>
                <a:lnTo>
                  <a:pt x="71160" y="81690"/>
                </a:lnTo>
                <a:lnTo>
                  <a:pt x="71150" y="81690"/>
                </a:lnTo>
                <a:lnTo>
                  <a:pt x="71120" y="81680"/>
                </a:lnTo>
                <a:lnTo>
                  <a:pt x="71110" y="81680"/>
                </a:lnTo>
                <a:lnTo>
                  <a:pt x="71050" y="81650"/>
                </a:lnTo>
                <a:lnTo>
                  <a:pt x="71010" y="81620"/>
                </a:lnTo>
                <a:lnTo>
                  <a:pt x="70980" y="81600"/>
                </a:lnTo>
                <a:lnTo>
                  <a:pt x="70960" y="81570"/>
                </a:lnTo>
                <a:lnTo>
                  <a:pt x="70960" y="81540"/>
                </a:lnTo>
                <a:lnTo>
                  <a:pt x="70960" y="81530"/>
                </a:lnTo>
                <a:lnTo>
                  <a:pt x="70960" y="81520"/>
                </a:lnTo>
                <a:lnTo>
                  <a:pt x="70970" y="81510"/>
                </a:lnTo>
                <a:lnTo>
                  <a:pt x="70980" y="81500"/>
                </a:lnTo>
                <a:lnTo>
                  <a:pt x="71000" y="81480"/>
                </a:lnTo>
                <a:lnTo>
                  <a:pt x="71020" y="81460"/>
                </a:lnTo>
                <a:lnTo>
                  <a:pt x="71030" y="81450"/>
                </a:lnTo>
                <a:lnTo>
                  <a:pt x="71040" y="81440"/>
                </a:lnTo>
                <a:lnTo>
                  <a:pt x="71050" y="81440"/>
                </a:lnTo>
                <a:lnTo>
                  <a:pt x="71060" y="81420"/>
                </a:lnTo>
                <a:lnTo>
                  <a:pt x="71060" y="81410"/>
                </a:lnTo>
                <a:lnTo>
                  <a:pt x="71060" y="81400"/>
                </a:lnTo>
                <a:lnTo>
                  <a:pt x="71070" y="81390"/>
                </a:lnTo>
                <a:lnTo>
                  <a:pt x="71080" y="81380"/>
                </a:lnTo>
                <a:lnTo>
                  <a:pt x="71090" y="81370"/>
                </a:lnTo>
                <a:lnTo>
                  <a:pt x="71110" y="81360"/>
                </a:lnTo>
                <a:lnTo>
                  <a:pt x="71120" y="81350"/>
                </a:lnTo>
                <a:lnTo>
                  <a:pt x="71130" y="81350"/>
                </a:lnTo>
                <a:lnTo>
                  <a:pt x="71140" y="81360"/>
                </a:lnTo>
                <a:lnTo>
                  <a:pt x="71150" y="81360"/>
                </a:lnTo>
                <a:lnTo>
                  <a:pt x="71160" y="81370"/>
                </a:lnTo>
                <a:lnTo>
                  <a:pt x="71180" y="81380"/>
                </a:lnTo>
                <a:lnTo>
                  <a:pt x="71200" y="81380"/>
                </a:lnTo>
                <a:lnTo>
                  <a:pt x="71220" y="81390"/>
                </a:lnTo>
                <a:lnTo>
                  <a:pt x="71230" y="81390"/>
                </a:lnTo>
                <a:lnTo>
                  <a:pt x="71240" y="81390"/>
                </a:lnTo>
                <a:lnTo>
                  <a:pt x="71260" y="81400"/>
                </a:lnTo>
                <a:lnTo>
                  <a:pt x="71270" y="81400"/>
                </a:lnTo>
                <a:lnTo>
                  <a:pt x="71280" y="81400"/>
                </a:lnTo>
                <a:lnTo>
                  <a:pt x="71280" y="81390"/>
                </a:lnTo>
                <a:lnTo>
                  <a:pt x="71280" y="81380"/>
                </a:lnTo>
                <a:lnTo>
                  <a:pt x="71280" y="81370"/>
                </a:lnTo>
                <a:lnTo>
                  <a:pt x="71290" y="81370"/>
                </a:lnTo>
                <a:lnTo>
                  <a:pt x="71310" y="81370"/>
                </a:lnTo>
                <a:lnTo>
                  <a:pt x="71340" y="81370"/>
                </a:lnTo>
                <a:lnTo>
                  <a:pt x="71360" y="81380"/>
                </a:lnTo>
                <a:lnTo>
                  <a:pt x="71380" y="81380"/>
                </a:lnTo>
                <a:lnTo>
                  <a:pt x="71390" y="81380"/>
                </a:lnTo>
                <a:lnTo>
                  <a:pt x="71410" y="81390"/>
                </a:lnTo>
                <a:lnTo>
                  <a:pt x="71420" y="81390"/>
                </a:lnTo>
                <a:lnTo>
                  <a:pt x="71430" y="81400"/>
                </a:lnTo>
                <a:lnTo>
                  <a:pt x="71440" y="81410"/>
                </a:lnTo>
                <a:lnTo>
                  <a:pt x="71440" y="81400"/>
                </a:lnTo>
                <a:lnTo>
                  <a:pt x="71430" y="81400"/>
                </a:lnTo>
                <a:lnTo>
                  <a:pt x="71430" y="81390"/>
                </a:lnTo>
                <a:lnTo>
                  <a:pt x="71420" y="81380"/>
                </a:lnTo>
                <a:lnTo>
                  <a:pt x="71420" y="81370"/>
                </a:lnTo>
                <a:lnTo>
                  <a:pt x="71420" y="81360"/>
                </a:lnTo>
                <a:lnTo>
                  <a:pt x="71420" y="81350"/>
                </a:lnTo>
                <a:lnTo>
                  <a:pt x="71430" y="81350"/>
                </a:lnTo>
                <a:lnTo>
                  <a:pt x="71440" y="81350"/>
                </a:lnTo>
                <a:lnTo>
                  <a:pt x="71450" y="81350"/>
                </a:lnTo>
                <a:lnTo>
                  <a:pt x="71430" y="81340"/>
                </a:lnTo>
                <a:lnTo>
                  <a:pt x="71420" y="81330"/>
                </a:lnTo>
                <a:lnTo>
                  <a:pt x="71420" y="81320"/>
                </a:lnTo>
                <a:lnTo>
                  <a:pt x="71430" y="81320"/>
                </a:lnTo>
                <a:lnTo>
                  <a:pt x="71440" y="81320"/>
                </a:lnTo>
                <a:lnTo>
                  <a:pt x="71460" y="81330"/>
                </a:lnTo>
                <a:lnTo>
                  <a:pt x="71480" y="81330"/>
                </a:lnTo>
                <a:lnTo>
                  <a:pt x="71500" y="81340"/>
                </a:lnTo>
                <a:lnTo>
                  <a:pt x="71510" y="81330"/>
                </a:lnTo>
                <a:lnTo>
                  <a:pt x="71510" y="81320"/>
                </a:lnTo>
                <a:lnTo>
                  <a:pt x="71500" y="81320"/>
                </a:lnTo>
                <a:lnTo>
                  <a:pt x="71490" y="81310"/>
                </a:lnTo>
                <a:lnTo>
                  <a:pt x="71470" y="81310"/>
                </a:lnTo>
                <a:lnTo>
                  <a:pt x="71450" y="81300"/>
                </a:lnTo>
                <a:lnTo>
                  <a:pt x="71420" y="81290"/>
                </a:lnTo>
                <a:lnTo>
                  <a:pt x="71390" y="81290"/>
                </a:lnTo>
                <a:lnTo>
                  <a:pt x="71380" y="81280"/>
                </a:lnTo>
                <a:lnTo>
                  <a:pt x="71360" y="81270"/>
                </a:lnTo>
                <a:lnTo>
                  <a:pt x="71350" y="81260"/>
                </a:lnTo>
                <a:lnTo>
                  <a:pt x="71340" y="81240"/>
                </a:lnTo>
                <a:lnTo>
                  <a:pt x="71320" y="81230"/>
                </a:lnTo>
                <a:lnTo>
                  <a:pt x="71310" y="81220"/>
                </a:lnTo>
                <a:lnTo>
                  <a:pt x="71290" y="81210"/>
                </a:lnTo>
                <a:lnTo>
                  <a:pt x="71270" y="81210"/>
                </a:lnTo>
                <a:lnTo>
                  <a:pt x="71260" y="81200"/>
                </a:lnTo>
                <a:lnTo>
                  <a:pt x="71240" y="81190"/>
                </a:lnTo>
                <a:lnTo>
                  <a:pt x="71240" y="81180"/>
                </a:lnTo>
                <a:lnTo>
                  <a:pt x="71230" y="81160"/>
                </a:lnTo>
                <a:lnTo>
                  <a:pt x="71230" y="81150"/>
                </a:lnTo>
                <a:lnTo>
                  <a:pt x="71230" y="81130"/>
                </a:lnTo>
                <a:lnTo>
                  <a:pt x="71230" y="81120"/>
                </a:lnTo>
                <a:lnTo>
                  <a:pt x="71230" y="81110"/>
                </a:lnTo>
                <a:lnTo>
                  <a:pt x="71220" y="81100"/>
                </a:lnTo>
                <a:lnTo>
                  <a:pt x="71210" y="81100"/>
                </a:lnTo>
                <a:lnTo>
                  <a:pt x="71200" y="81110"/>
                </a:lnTo>
                <a:lnTo>
                  <a:pt x="71190" y="81120"/>
                </a:lnTo>
                <a:lnTo>
                  <a:pt x="71180" y="81130"/>
                </a:lnTo>
                <a:lnTo>
                  <a:pt x="71170" y="81130"/>
                </a:lnTo>
                <a:lnTo>
                  <a:pt x="71150" y="81130"/>
                </a:lnTo>
                <a:lnTo>
                  <a:pt x="71150" y="81120"/>
                </a:lnTo>
                <a:lnTo>
                  <a:pt x="71140" y="81110"/>
                </a:lnTo>
                <a:lnTo>
                  <a:pt x="71100" y="81060"/>
                </a:lnTo>
                <a:lnTo>
                  <a:pt x="71090" y="81050"/>
                </a:lnTo>
                <a:lnTo>
                  <a:pt x="71080" y="81030"/>
                </a:lnTo>
                <a:lnTo>
                  <a:pt x="71080" y="81010"/>
                </a:lnTo>
                <a:lnTo>
                  <a:pt x="71080" y="81000"/>
                </a:lnTo>
                <a:lnTo>
                  <a:pt x="71080" y="80980"/>
                </a:lnTo>
                <a:lnTo>
                  <a:pt x="71100" y="80940"/>
                </a:lnTo>
                <a:lnTo>
                  <a:pt x="71100" y="80930"/>
                </a:lnTo>
                <a:lnTo>
                  <a:pt x="71100" y="80910"/>
                </a:lnTo>
                <a:lnTo>
                  <a:pt x="71110" y="80890"/>
                </a:lnTo>
                <a:lnTo>
                  <a:pt x="71120" y="80890"/>
                </a:lnTo>
                <a:lnTo>
                  <a:pt x="71130" y="80890"/>
                </a:lnTo>
                <a:lnTo>
                  <a:pt x="71140" y="80890"/>
                </a:lnTo>
                <a:lnTo>
                  <a:pt x="71170" y="80890"/>
                </a:lnTo>
                <a:lnTo>
                  <a:pt x="71200" y="80900"/>
                </a:lnTo>
                <a:lnTo>
                  <a:pt x="71230" y="80910"/>
                </a:lnTo>
                <a:lnTo>
                  <a:pt x="71270" y="80920"/>
                </a:lnTo>
                <a:lnTo>
                  <a:pt x="71290" y="80900"/>
                </a:lnTo>
                <a:lnTo>
                  <a:pt x="71280" y="80890"/>
                </a:lnTo>
                <a:lnTo>
                  <a:pt x="71260" y="80890"/>
                </a:lnTo>
                <a:lnTo>
                  <a:pt x="71250" y="80880"/>
                </a:lnTo>
                <a:lnTo>
                  <a:pt x="71240" y="80870"/>
                </a:lnTo>
                <a:lnTo>
                  <a:pt x="71240" y="80860"/>
                </a:lnTo>
                <a:lnTo>
                  <a:pt x="71240" y="80850"/>
                </a:lnTo>
                <a:lnTo>
                  <a:pt x="71250" y="80840"/>
                </a:lnTo>
                <a:lnTo>
                  <a:pt x="71250" y="80830"/>
                </a:lnTo>
                <a:lnTo>
                  <a:pt x="71260" y="80820"/>
                </a:lnTo>
                <a:lnTo>
                  <a:pt x="71260" y="80810"/>
                </a:lnTo>
                <a:lnTo>
                  <a:pt x="71250" y="80810"/>
                </a:lnTo>
                <a:lnTo>
                  <a:pt x="71250" y="80790"/>
                </a:lnTo>
                <a:lnTo>
                  <a:pt x="71250" y="80780"/>
                </a:lnTo>
                <a:lnTo>
                  <a:pt x="71250" y="80740"/>
                </a:lnTo>
                <a:lnTo>
                  <a:pt x="71260" y="80720"/>
                </a:lnTo>
                <a:lnTo>
                  <a:pt x="71270" y="80700"/>
                </a:lnTo>
                <a:lnTo>
                  <a:pt x="71300" y="80650"/>
                </a:lnTo>
                <a:lnTo>
                  <a:pt x="71310" y="80650"/>
                </a:lnTo>
                <a:lnTo>
                  <a:pt x="71340" y="80640"/>
                </a:lnTo>
                <a:lnTo>
                  <a:pt x="71360" y="80630"/>
                </a:lnTo>
                <a:lnTo>
                  <a:pt x="71380" y="80620"/>
                </a:lnTo>
                <a:lnTo>
                  <a:pt x="71390" y="80610"/>
                </a:lnTo>
                <a:lnTo>
                  <a:pt x="71400" y="80600"/>
                </a:lnTo>
                <a:lnTo>
                  <a:pt x="71400" y="80570"/>
                </a:lnTo>
                <a:lnTo>
                  <a:pt x="71400" y="80560"/>
                </a:lnTo>
                <a:lnTo>
                  <a:pt x="71390" y="80550"/>
                </a:lnTo>
                <a:lnTo>
                  <a:pt x="71370" y="80550"/>
                </a:lnTo>
                <a:lnTo>
                  <a:pt x="71360" y="80540"/>
                </a:lnTo>
                <a:lnTo>
                  <a:pt x="71360" y="80530"/>
                </a:lnTo>
                <a:lnTo>
                  <a:pt x="71360" y="80510"/>
                </a:lnTo>
                <a:lnTo>
                  <a:pt x="71370" y="80500"/>
                </a:lnTo>
                <a:lnTo>
                  <a:pt x="71370" y="80490"/>
                </a:lnTo>
                <a:lnTo>
                  <a:pt x="71380" y="80460"/>
                </a:lnTo>
                <a:lnTo>
                  <a:pt x="71380" y="80440"/>
                </a:lnTo>
                <a:lnTo>
                  <a:pt x="71380" y="80410"/>
                </a:lnTo>
                <a:lnTo>
                  <a:pt x="71400" y="80370"/>
                </a:lnTo>
                <a:lnTo>
                  <a:pt x="71410" y="80350"/>
                </a:lnTo>
                <a:lnTo>
                  <a:pt x="71410" y="80330"/>
                </a:lnTo>
                <a:lnTo>
                  <a:pt x="71410" y="80320"/>
                </a:lnTo>
                <a:lnTo>
                  <a:pt x="71410" y="80300"/>
                </a:lnTo>
                <a:lnTo>
                  <a:pt x="71410" y="80290"/>
                </a:lnTo>
                <a:lnTo>
                  <a:pt x="71410" y="80270"/>
                </a:lnTo>
                <a:lnTo>
                  <a:pt x="71410" y="80260"/>
                </a:lnTo>
                <a:lnTo>
                  <a:pt x="71400" y="80260"/>
                </a:lnTo>
                <a:lnTo>
                  <a:pt x="71390" y="80270"/>
                </a:lnTo>
                <a:lnTo>
                  <a:pt x="71390" y="80280"/>
                </a:lnTo>
                <a:lnTo>
                  <a:pt x="71390" y="80320"/>
                </a:lnTo>
                <a:lnTo>
                  <a:pt x="71390" y="80330"/>
                </a:lnTo>
                <a:lnTo>
                  <a:pt x="71390" y="80350"/>
                </a:lnTo>
                <a:lnTo>
                  <a:pt x="71390" y="80360"/>
                </a:lnTo>
                <a:lnTo>
                  <a:pt x="71380" y="80370"/>
                </a:lnTo>
                <a:lnTo>
                  <a:pt x="71370" y="80380"/>
                </a:lnTo>
                <a:lnTo>
                  <a:pt x="71360" y="80400"/>
                </a:lnTo>
                <a:lnTo>
                  <a:pt x="71360" y="80420"/>
                </a:lnTo>
                <a:lnTo>
                  <a:pt x="71350" y="80440"/>
                </a:lnTo>
                <a:lnTo>
                  <a:pt x="71350" y="80460"/>
                </a:lnTo>
                <a:lnTo>
                  <a:pt x="71350" y="80470"/>
                </a:lnTo>
                <a:lnTo>
                  <a:pt x="71340" y="80470"/>
                </a:lnTo>
                <a:lnTo>
                  <a:pt x="71330" y="80460"/>
                </a:lnTo>
                <a:lnTo>
                  <a:pt x="71320" y="80460"/>
                </a:lnTo>
                <a:lnTo>
                  <a:pt x="71310" y="80470"/>
                </a:lnTo>
                <a:lnTo>
                  <a:pt x="71300" y="80480"/>
                </a:lnTo>
                <a:lnTo>
                  <a:pt x="71290" y="80490"/>
                </a:lnTo>
                <a:lnTo>
                  <a:pt x="71290" y="80510"/>
                </a:lnTo>
                <a:lnTo>
                  <a:pt x="71280" y="80520"/>
                </a:lnTo>
                <a:lnTo>
                  <a:pt x="71270" y="80530"/>
                </a:lnTo>
                <a:lnTo>
                  <a:pt x="71260" y="80540"/>
                </a:lnTo>
                <a:lnTo>
                  <a:pt x="71250" y="80550"/>
                </a:lnTo>
                <a:lnTo>
                  <a:pt x="71250" y="80560"/>
                </a:lnTo>
                <a:lnTo>
                  <a:pt x="71240" y="80590"/>
                </a:lnTo>
                <a:lnTo>
                  <a:pt x="71230" y="80600"/>
                </a:lnTo>
                <a:lnTo>
                  <a:pt x="71220" y="80610"/>
                </a:lnTo>
                <a:lnTo>
                  <a:pt x="71210" y="80620"/>
                </a:lnTo>
                <a:lnTo>
                  <a:pt x="71190" y="80620"/>
                </a:lnTo>
                <a:lnTo>
                  <a:pt x="71180" y="80620"/>
                </a:lnTo>
                <a:lnTo>
                  <a:pt x="71170" y="80610"/>
                </a:lnTo>
                <a:lnTo>
                  <a:pt x="71160" y="80600"/>
                </a:lnTo>
                <a:lnTo>
                  <a:pt x="71160" y="80580"/>
                </a:lnTo>
                <a:lnTo>
                  <a:pt x="71160" y="80570"/>
                </a:lnTo>
                <a:lnTo>
                  <a:pt x="71170" y="80560"/>
                </a:lnTo>
                <a:lnTo>
                  <a:pt x="71180" y="80550"/>
                </a:lnTo>
                <a:lnTo>
                  <a:pt x="71180" y="80540"/>
                </a:lnTo>
                <a:lnTo>
                  <a:pt x="71190" y="80520"/>
                </a:lnTo>
                <a:lnTo>
                  <a:pt x="71190" y="80500"/>
                </a:lnTo>
                <a:lnTo>
                  <a:pt x="71200" y="80480"/>
                </a:lnTo>
                <a:lnTo>
                  <a:pt x="71210" y="80460"/>
                </a:lnTo>
                <a:lnTo>
                  <a:pt x="71210" y="80450"/>
                </a:lnTo>
                <a:lnTo>
                  <a:pt x="71220" y="80430"/>
                </a:lnTo>
                <a:lnTo>
                  <a:pt x="71220" y="80420"/>
                </a:lnTo>
                <a:lnTo>
                  <a:pt x="71210" y="80390"/>
                </a:lnTo>
                <a:lnTo>
                  <a:pt x="71210" y="80370"/>
                </a:lnTo>
                <a:lnTo>
                  <a:pt x="71210" y="80360"/>
                </a:lnTo>
                <a:lnTo>
                  <a:pt x="71210" y="80350"/>
                </a:lnTo>
                <a:lnTo>
                  <a:pt x="71210" y="80340"/>
                </a:lnTo>
                <a:lnTo>
                  <a:pt x="71210" y="80330"/>
                </a:lnTo>
                <a:lnTo>
                  <a:pt x="71210" y="80290"/>
                </a:lnTo>
                <a:lnTo>
                  <a:pt x="71220" y="80280"/>
                </a:lnTo>
                <a:lnTo>
                  <a:pt x="71220" y="80270"/>
                </a:lnTo>
                <a:lnTo>
                  <a:pt x="71230" y="80260"/>
                </a:lnTo>
                <a:lnTo>
                  <a:pt x="71230" y="80240"/>
                </a:lnTo>
                <a:lnTo>
                  <a:pt x="71240" y="80220"/>
                </a:lnTo>
                <a:lnTo>
                  <a:pt x="71240" y="80210"/>
                </a:lnTo>
                <a:lnTo>
                  <a:pt x="71260" y="80190"/>
                </a:lnTo>
                <a:lnTo>
                  <a:pt x="71280" y="80180"/>
                </a:lnTo>
                <a:lnTo>
                  <a:pt x="71300" y="80180"/>
                </a:lnTo>
                <a:lnTo>
                  <a:pt x="71340" y="80170"/>
                </a:lnTo>
                <a:lnTo>
                  <a:pt x="71360" y="80170"/>
                </a:lnTo>
                <a:lnTo>
                  <a:pt x="71370" y="80160"/>
                </a:lnTo>
                <a:lnTo>
                  <a:pt x="71370" y="80150"/>
                </a:lnTo>
                <a:lnTo>
                  <a:pt x="71380" y="80090"/>
                </a:lnTo>
                <a:lnTo>
                  <a:pt x="71390" y="80080"/>
                </a:lnTo>
                <a:lnTo>
                  <a:pt x="71390" y="80060"/>
                </a:lnTo>
                <a:lnTo>
                  <a:pt x="71400" y="80060"/>
                </a:lnTo>
                <a:lnTo>
                  <a:pt x="71400" y="80070"/>
                </a:lnTo>
                <a:lnTo>
                  <a:pt x="71400" y="80090"/>
                </a:lnTo>
                <a:lnTo>
                  <a:pt x="71400" y="80110"/>
                </a:lnTo>
                <a:lnTo>
                  <a:pt x="71410" y="80120"/>
                </a:lnTo>
                <a:lnTo>
                  <a:pt x="71430" y="80130"/>
                </a:lnTo>
                <a:lnTo>
                  <a:pt x="71450" y="80130"/>
                </a:lnTo>
                <a:lnTo>
                  <a:pt x="71450" y="80120"/>
                </a:lnTo>
                <a:lnTo>
                  <a:pt x="71450" y="80110"/>
                </a:lnTo>
                <a:lnTo>
                  <a:pt x="71440" y="80100"/>
                </a:lnTo>
                <a:lnTo>
                  <a:pt x="71430" y="80090"/>
                </a:lnTo>
                <a:lnTo>
                  <a:pt x="71440" y="80070"/>
                </a:lnTo>
                <a:lnTo>
                  <a:pt x="71440" y="80060"/>
                </a:lnTo>
                <a:lnTo>
                  <a:pt x="71460" y="80050"/>
                </a:lnTo>
                <a:lnTo>
                  <a:pt x="71470" y="80040"/>
                </a:lnTo>
                <a:lnTo>
                  <a:pt x="71470" y="80030"/>
                </a:lnTo>
                <a:lnTo>
                  <a:pt x="71460" y="80020"/>
                </a:lnTo>
                <a:lnTo>
                  <a:pt x="71450" y="80020"/>
                </a:lnTo>
                <a:lnTo>
                  <a:pt x="71440" y="80020"/>
                </a:lnTo>
                <a:lnTo>
                  <a:pt x="71440" y="80010"/>
                </a:lnTo>
                <a:lnTo>
                  <a:pt x="71450" y="80000"/>
                </a:lnTo>
                <a:lnTo>
                  <a:pt x="71480" y="79970"/>
                </a:lnTo>
                <a:lnTo>
                  <a:pt x="71500" y="79940"/>
                </a:lnTo>
                <a:lnTo>
                  <a:pt x="71500" y="79930"/>
                </a:lnTo>
                <a:lnTo>
                  <a:pt x="71510" y="79900"/>
                </a:lnTo>
                <a:lnTo>
                  <a:pt x="71530" y="79850"/>
                </a:lnTo>
                <a:lnTo>
                  <a:pt x="71530" y="79780"/>
                </a:lnTo>
                <a:lnTo>
                  <a:pt x="71530" y="79730"/>
                </a:lnTo>
                <a:lnTo>
                  <a:pt x="71530" y="79690"/>
                </a:lnTo>
                <a:lnTo>
                  <a:pt x="71510" y="79660"/>
                </a:lnTo>
                <a:lnTo>
                  <a:pt x="71480" y="79590"/>
                </a:lnTo>
                <a:lnTo>
                  <a:pt x="71460" y="79560"/>
                </a:lnTo>
                <a:lnTo>
                  <a:pt x="71430" y="79510"/>
                </a:lnTo>
                <a:lnTo>
                  <a:pt x="71390" y="79460"/>
                </a:lnTo>
                <a:lnTo>
                  <a:pt x="71370" y="79430"/>
                </a:lnTo>
                <a:lnTo>
                  <a:pt x="71360" y="79390"/>
                </a:lnTo>
                <a:lnTo>
                  <a:pt x="71350" y="79350"/>
                </a:lnTo>
                <a:lnTo>
                  <a:pt x="71350" y="79320"/>
                </a:lnTo>
                <a:lnTo>
                  <a:pt x="71360" y="79270"/>
                </a:lnTo>
                <a:lnTo>
                  <a:pt x="71380" y="79220"/>
                </a:lnTo>
                <a:lnTo>
                  <a:pt x="71390" y="79200"/>
                </a:lnTo>
                <a:lnTo>
                  <a:pt x="71400" y="79180"/>
                </a:lnTo>
                <a:lnTo>
                  <a:pt x="71410" y="79170"/>
                </a:lnTo>
                <a:lnTo>
                  <a:pt x="71440" y="79160"/>
                </a:lnTo>
                <a:lnTo>
                  <a:pt x="71470" y="79150"/>
                </a:lnTo>
                <a:lnTo>
                  <a:pt x="71500" y="79140"/>
                </a:lnTo>
                <a:lnTo>
                  <a:pt x="71530" y="79130"/>
                </a:lnTo>
                <a:lnTo>
                  <a:pt x="71570" y="79120"/>
                </a:lnTo>
                <a:lnTo>
                  <a:pt x="71580" y="79120"/>
                </a:lnTo>
                <a:lnTo>
                  <a:pt x="71610" y="79110"/>
                </a:lnTo>
                <a:lnTo>
                  <a:pt x="71630" y="79100"/>
                </a:lnTo>
                <a:lnTo>
                  <a:pt x="71660" y="79080"/>
                </a:lnTo>
                <a:lnTo>
                  <a:pt x="71690" y="79070"/>
                </a:lnTo>
                <a:lnTo>
                  <a:pt x="71690" y="79060"/>
                </a:lnTo>
                <a:lnTo>
                  <a:pt x="71700" y="79060"/>
                </a:lnTo>
                <a:lnTo>
                  <a:pt x="71710" y="79050"/>
                </a:lnTo>
                <a:lnTo>
                  <a:pt x="71700" y="79030"/>
                </a:lnTo>
                <a:lnTo>
                  <a:pt x="71670" y="79050"/>
                </a:lnTo>
                <a:lnTo>
                  <a:pt x="71640" y="79060"/>
                </a:lnTo>
                <a:lnTo>
                  <a:pt x="71610" y="79070"/>
                </a:lnTo>
                <a:lnTo>
                  <a:pt x="71580" y="79080"/>
                </a:lnTo>
                <a:lnTo>
                  <a:pt x="71570" y="79080"/>
                </a:lnTo>
                <a:lnTo>
                  <a:pt x="71550" y="79080"/>
                </a:lnTo>
                <a:lnTo>
                  <a:pt x="71490" y="79100"/>
                </a:lnTo>
                <a:lnTo>
                  <a:pt x="71470" y="79110"/>
                </a:lnTo>
                <a:lnTo>
                  <a:pt x="71450" y="79120"/>
                </a:lnTo>
                <a:lnTo>
                  <a:pt x="71420" y="79130"/>
                </a:lnTo>
                <a:lnTo>
                  <a:pt x="71400" y="79160"/>
                </a:lnTo>
                <a:lnTo>
                  <a:pt x="71370" y="79180"/>
                </a:lnTo>
                <a:lnTo>
                  <a:pt x="71360" y="79210"/>
                </a:lnTo>
                <a:lnTo>
                  <a:pt x="71350" y="79230"/>
                </a:lnTo>
                <a:lnTo>
                  <a:pt x="71340" y="79250"/>
                </a:lnTo>
                <a:lnTo>
                  <a:pt x="71330" y="79300"/>
                </a:lnTo>
                <a:lnTo>
                  <a:pt x="71320" y="79340"/>
                </a:lnTo>
                <a:lnTo>
                  <a:pt x="71320" y="79360"/>
                </a:lnTo>
                <a:lnTo>
                  <a:pt x="71330" y="79390"/>
                </a:lnTo>
                <a:lnTo>
                  <a:pt x="71330" y="79410"/>
                </a:lnTo>
                <a:lnTo>
                  <a:pt x="71340" y="79440"/>
                </a:lnTo>
                <a:lnTo>
                  <a:pt x="71350" y="79470"/>
                </a:lnTo>
                <a:lnTo>
                  <a:pt x="71370" y="79510"/>
                </a:lnTo>
                <a:lnTo>
                  <a:pt x="71390" y="79540"/>
                </a:lnTo>
                <a:lnTo>
                  <a:pt x="71400" y="79550"/>
                </a:lnTo>
                <a:lnTo>
                  <a:pt x="71410" y="79570"/>
                </a:lnTo>
                <a:lnTo>
                  <a:pt x="71420" y="79590"/>
                </a:lnTo>
                <a:lnTo>
                  <a:pt x="71450" y="79640"/>
                </a:lnTo>
                <a:lnTo>
                  <a:pt x="71460" y="79670"/>
                </a:lnTo>
                <a:lnTo>
                  <a:pt x="71470" y="79690"/>
                </a:lnTo>
                <a:lnTo>
                  <a:pt x="71480" y="79710"/>
                </a:lnTo>
                <a:lnTo>
                  <a:pt x="71480" y="79740"/>
                </a:lnTo>
                <a:lnTo>
                  <a:pt x="71480" y="79750"/>
                </a:lnTo>
                <a:lnTo>
                  <a:pt x="71480" y="79770"/>
                </a:lnTo>
                <a:lnTo>
                  <a:pt x="71470" y="79780"/>
                </a:lnTo>
                <a:lnTo>
                  <a:pt x="71460" y="79780"/>
                </a:lnTo>
                <a:lnTo>
                  <a:pt x="71450" y="79770"/>
                </a:lnTo>
                <a:lnTo>
                  <a:pt x="71440" y="79770"/>
                </a:lnTo>
                <a:lnTo>
                  <a:pt x="71440" y="79780"/>
                </a:lnTo>
                <a:lnTo>
                  <a:pt x="71430" y="79790"/>
                </a:lnTo>
                <a:lnTo>
                  <a:pt x="71420" y="79800"/>
                </a:lnTo>
                <a:lnTo>
                  <a:pt x="71400" y="79810"/>
                </a:lnTo>
                <a:lnTo>
                  <a:pt x="71380" y="79810"/>
                </a:lnTo>
                <a:lnTo>
                  <a:pt x="71360" y="79810"/>
                </a:lnTo>
                <a:lnTo>
                  <a:pt x="71350" y="79810"/>
                </a:lnTo>
                <a:lnTo>
                  <a:pt x="71330" y="79800"/>
                </a:lnTo>
                <a:lnTo>
                  <a:pt x="71330" y="79790"/>
                </a:lnTo>
                <a:lnTo>
                  <a:pt x="71320" y="79780"/>
                </a:lnTo>
                <a:lnTo>
                  <a:pt x="71310" y="79770"/>
                </a:lnTo>
                <a:lnTo>
                  <a:pt x="71270" y="79730"/>
                </a:lnTo>
                <a:lnTo>
                  <a:pt x="71260" y="79730"/>
                </a:lnTo>
                <a:lnTo>
                  <a:pt x="71250" y="79710"/>
                </a:lnTo>
                <a:lnTo>
                  <a:pt x="71250" y="79700"/>
                </a:lnTo>
                <a:lnTo>
                  <a:pt x="71240" y="79700"/>
                </a:lnTo>
                <a:lnTo>
                  <a:pt x="71230" y="79680"/>
                </a:lnTo>
                <a:lnTo>
                  <a:pt x="71220" y="79670"/>
                </a:lnTo>
                <a:lnTo>
                  <a:pt x="71220" y="79660"/>
                </a:lnTo>
                <a:lnTo>
                  <a:pt x="71210" y="79650"/>
                </a:lnTo>
                <a:lnTo>
                  <a:pt x="71190" y="79640"/>
                </a:lnTo>
                <a:lnTo>
                  <a:pt x="71160" y="79610"/>
                </a:lnTo>
                <a:lnTo>
                  <a:pt x="71150" y="79610"/>
                </a:lnTo>
                <a:lnTo>
                  <a:pt x="71140" y="79600"/>
                </a:lnTo>
                <a:lnTo>
                  <a:pt x="71130" y="79590"/>
                </a:lnTo>
                <a:lnTo>
                  <a:pt x="71130" y="79580"/>
                </a:lnTo>
                <a:lnTo>
                  <a:pt x="71130" y="79570"/>
                </a:lnTo>
                <a:lnTo>
                  <a:pt x="71140" y="79560"/>
                </a:lnTo>
                <a:lnTo>
                  <a:pt x="71150" y="79560"/>
                </a:lnTo>
                <a:lnTo>
                  <a:pt x="71150" y="79550"/>
                </a:lnTo>
                <a:lnTo>
                  <a:pt x="71150" y="79540"/>
                </a:lnTo>
                <a:lnTo>
                  <a:pt x="71140" y="79530"/>
                </a:lnTo>
                <a:lnTo>
                  <a:pt x="71130" y="79530"/>
                </a:lnTo>
                <a:lnTo>
                  <a:pt x="71110" y="79520"/>
                </a:lnTo>
                <a:lnTo>
                  <a:pt x="71100" y="79510"/>
                </a:lnTo>
                <a:lnTo>
                  <a:pt x="71090" y="79510"/>
                </a:lnTo>
                <a:lnTo>
                  <a:pt x="71080" y="79500"/>
                </a:lnTo>
                <a:lnTo>
                  <a:pt x="71070" y="79490"/>
                </a:lnTo>
                <a:lnTo>
                  <a:pt x="71060" y="79480"/>
                </a:lnTo>
                <a:lnTo>
                  <a:pt x="71050" y="79470"/>
                </a:lnTo>
                <a:lnTo>
                  <a:pt x="71030" y="79440"/>
                </a:lnTo>
                <a:lnTo>
                  <a:pt x="71020" y="79360"/>
                </a:lnTo>
                <a:lnTo>
                  <a:pt x="71020" y="79270"/>
                </a:lnTo>
                <a:lnTo>
                  <a:pt x="71030" y="79230"/>
                </a:lnTo>
                <a:lnTo>
                  <a:pt x="71040" y="79200"/>
                </a:lnTo>
                <a:lnTo>
                  <a:pt x="71050" y="79180"/>
                </a:lnTo>
                <a:lnTo>
                  <a:pt x="71060" y="79170"/>
                </a:lnTo>
                <a:lnTo>
                  <a:pt x="71070" y="79150"/>
                </a:lnTo>
                <a:lnTo>
                  <a:pt x="71080" y="79140"/>
                </a:lnTo>
                <a:lnTo>
                  <a:pt x="71080" y="79120"/>
                </a:lnTo>
                <a:lnTo>
                  <a:pt x="71090" y="79110"/>
                </a:lnTo>
                <a:lnTo>
                  <a:pt x="71090" y="79100"/>
                </a:lnTo>
                <a:lnTo>
                  <a:pt x="71080" y="79080"/>
                </a:lnTo>
                <a:lnTo>
                  <a:pt x="71070" y="79070"/>
                </a:lnTo>
                <a:lnTo>
                  <a:pt x="71060" y="79070"/>
                </a:lnTo>
                <a:lnTo>
                  <a:pt x="71060" y="79060"/>
                </a:lnTo>
                <a:lnTo>
                  <a:pt x="71070" y="79050"/>
                </a:lnTo>
                <a:lnTo>
                  <a:pt x="71070" y="79040"/>
                </a:lnTo>
                <a:lnTo>
                  <a:pt x="71070" y="79030"/>
                </a:lnTo>
                <a:lnTo>
                  <a:pt x="71080" y="79020"/>
                </a:lnTo>
                <a:lnTo>
                  <a:pt x="71090" y="79010"/>
                </a:lnTo>
                <a:lnTo>
                  <a:pt x="71100" y="78980"/>
                </a:lnTo>
                <a:lnTo>
                  <a:pt x="71110" y="78960"/>
                </a:lnTo>
                <a:lnTo>
                  <a:pt x="71130" y="78940"/>
                </a:lnTo>
                <a:lnTo>
                  <a:pt x="71130" y="78930"/>
                </a:lnTo>
                <a:lnTo>
                  <a:pt x="71140" y="78900"/>
                </a:lnTo>
                <a:lnTo>
                  <a:pt x="71140" y="78890"/>
                </a:lnTo>
                <a:lnTo>
                  <a:pt x="71150" y="78880"/>
                </a:lnTo>
                <a:lnTo>
                  <a:pt x="71160" y="78870"/>
                </a:lnTo>
                <a:lnTo>
                  <a:pt x="71180" y="78850"/>
                </a:lnTo>
                <a:lnTo>
                  <a:pt x="71200" y="78820"/>
                </a:lnTo>
                <a:lnTo>
                  <a:pt x="71220" y="78800"/>
                </a:lnTo>
                <a:lnTo>
                  <a:pt x="71230" y="78780"/>
                </a:lnTo>
                <a:lnTo>
                  <a:pt x="71250" y="78740"/>
                </a:lnTo>
                <a:lnTo>
                  <a:pt x="71260" y="78700"/>
                </a:lnTo>
                <a:lnTo>
                  <a:pt x="71260" y="78680"/>
                </a:lnTo>
                <a:lnTo>
                  <a:pt x="71280" y="78640"/>
                </a:lnTo>
                <a:lnTo>
                  <a:pt x="71280" y="78600"/>
                </a:lnTo>
                <a:lnTo>
                  <a:pt x="71300" y="78540"/>
                </a:lnTo>
                <a:lnTo>
                  <a:pt x="71320" y="78490"/>
                </a:lnTo>
                <a:lnTo>
                  <a:pt x="71340" y="78440"/>
                </a:lnTo>
                <a:lnTo>
                  <a:pt x="71350" y="78390"/>
                </a:lnTo>
                <a:lnTo>
                  <a:pt x="71370" y="78300"/>
                </a:lnTo>
                <a:lnTo>
                  <a:pt x="71380" y="78220"/>
                </a:lnTo>
                <a:lnTo>
                  <a:pt x="71390" y="78180"/>
                </a:lnTo>
                <a:lnTo>
                  <a:pt x="71400" y="78170"/>
                </a:lnTo>
                <a:lnTo>
                  <a:pt x="71410" y="78140"/>
                </a:lnTo>
                <a:lnTo>
                  <a:pt x="71430" y="78080"/>
                </a:lnTo>
                <a:lnTo>
                  <a:pt x="71430" y="78060"/>
                </a:lnTo>
                <a:lnTo>
                  <a:pt x="71450" y="78020"/>
                </a:lnTo>
                <a:lnTo>
                  <a:pt x="71470" y="77970"/>
                </a:lnTo>
                <a:lnTo>
                  <a:pt x="71480" y="77940"/>
                </a:lnTo>
                <a:lnTo>
                  <a:pt x="71480" y="77920"/>
                </a:lnTo>
                <a:lnTo>
                  <a:pt x="71500" y="77890"/>
                </a:lnTo>
                <a:lnTo>
                  <a:pt x="71510" y="77870"/>
                </a:lnTo>
                <a:lnTo>
                  <a:pt x="71510" y="77860"/>
                </a:lnTo>
                <a:lnTo>
                  <a:pt x="71530" y="77820"/>
                </a:lnTo>
                <a:lnTo>
                  <a:pt x="71560" y="77750"/>
                </a:lnTo>
                <a:lnTo>
                  <a:pt x="71580" y="77700"/>
                </a:lnTo>
                <a:lnTo>
                  <a:pt x="71620" y="77630"/>
                </a:lnTo>
                <a:lnTo>
                  <a:pt x="71650" y="77570"/>
                </a:lnTo>
                <a:lnTo>
                  <a:pt x="71680" y="77510"/>
                </a:lnTo>
                <a:lnTo>
                  <a:pt x="71710" y="77430"/>
                </a:lnTo>
                <a:lnTo>
                  <a:pt x="71740" y="77370"/>
                </a:lnTo>
                <a:lnTo>
                  <a:pt x="71760" y="77290"/>
                </a:lnTo>
                <a:lnTo>
                  <a:pt x="71780" y="77230"/>
                </a:lnTo>
                <a:lnTo>
                  <a:pt x="71820" y="77070"/>
                </a:lnTo>
                <a:lnTo>
                  <a:pt x="71830" y="77020"/>
                </a:lnTo>
                <a:lnTo>
                  <a:pt x="71850" y="76950"/>
                </a:lnTo>
                <a:lnTo>
                  <a:pt x="71850" y="76910"/>
                </a:lnTo>
                <a:lnTo>
                  <a:pt x="71860" y="76870"/>
                </a:lnTo>
                <a:lnTo>
                  <a:pt x="71860" y="76850"/>
                </a:lnTo>
                <a:lnTo>
                  <a:pt x="71860" y="76820"/>
                </a:lnTo>
                <a:lnTo>
                  <a:pt x="71870" y="76750"/>
                </a:lnTo>
                <a:lnTo>
                  <a:pt x="71870" y="76690"/>
                </a:lnTo>
                <a:lnTo>
                  <a:pt x="71870" y="76670"/>
                </a:lnTo>
                <a:lnTo>
                  <a:pt x="71870" y="76640"/>
                </a:lnTo>
                <a:lnTo>
                  <a:pt x="71870" y="76610"/>
                </a:lnTo>
                <a:lnTo>
                  <a:pt x="71870" y="76570"/>
                </a:lnTo>
                <a:lnTo>
                  <a:pt x="71850" y="76490"/>
                </a:lnTo>
                <a:lnTo>
                  <a:pt x="71840" y="76430"/>
                </a:lnTo>
                <a:lnTo>
                  <a:pt x="71830" y="76320"/>
                </a:lnTo>
                <a:lnTo>
                  <a:pt x="71830" y="76260"/>
                </a:lnTo>
                <a:lnTo>
                  <a:pt x="71820" y="76210"/>
                </a:lnTo>
                <a:lnTo>
                  <a:pt x="71810" y="76160"/>
                </a:lnTo>
                <a:lnTo>
                  <a:pt x="71790" y="76090"/>
                </a:lnTo>
                <a:lnTo>
                  <a:pt x="71770" y="76050"/>
                </a:lnTo>
                <a:lnTo>
                  <a:pt x="71750" y="75980"/>
                </a:lnTo>
                <a:lnTo>
                  <a:pt x="71750" y="75970"/>
                </a:lnTo>
                <a:lnTo>
                  <a:pt x="71730" y="75920"/>
                </a:lnTo>
                <a:lnTo>
                  <a:pt x="71730" y="75900"/>
                </a:lnTo>
                <a:lnTo>
                  <a:pt x="71730" y="75890"/>
                </a:lnTo>
                <a:lnTo>
                  <a:pt x="71730" y="75870"/>
                </a:lnTo>
                <a:lnTo>
                  <a:pt x="71730" y="75860"/>
                </a:lnTo>
                <a:lnTo>
                  <a:pt x="71730" y="75850"/>
                </a:lnTo>
                <a:lnTo>
                  <a:pt x="71720" y="75810"/>
                </a:lnTo>
                <a:lnTo>
                  <a:pt x="71720" y="75800"/>
                </a:lnTo>
                <a:lnTo>
                  <a:pt x="71720" y="75780"/>
                </a:lnTo>
                <a:lnTo>
                  <a:pt x="71730" y="75740"/>
                </a:lnTo>
                <a:lnTo>
                  <a:pt x="71730" y="75730"/>
                </a:lnTo>
                <a:lnTo>
                  <a:pt x="71730" y="75720"/>
                </a:lnTo>
                <a:lnTo>
                  <a:pt x="71740" y="75710"/>
                </a:lnTo>
                <a:lnTo>
                  <a:pt x="71750" y="75690"/>
                </a:lnTo>
                <a:lnTo>
                  <a:pt x="71770" y="75650"/>
                </a:lnTo>
                <a:lnTo>
                  <a:pt x="71770" y="75640"/>
                </a:lnTo>
                <a:lnTo>
                  <a:pt x="71760" y="75630"/>
                </a:lnTo>
                <a:lnTo>
                  <a:pt x="71760" y="75610"/>
                </a:lnTo>
                <a:lnTo>
                  <a:pt x="71760" y="75600"/>
                </a:lnTo>
                <a:lnTo>
                  <a:pt x="71750" y="75590"/>
                </a:lnTo>
                <a:lnTo>
                  <a:pt x="71740" y="75600"/>
                </a:lnTo>
                <a:lnTo>
                  <a:pt x="71730" y="75620"/>
                </a:lnTo>
                <a:lnTo>
                  <a:pt x="71720" y="75620"/>
                </a:lnTo>
                <a:lnTo>
                  <a:pt x="71710" y="75610"/>
                </a:lnTo>
                <a:lnTo>
                  <a:pt x="71720" y="75600"/>
                </a:lnTo>
                <a:lnTo>
                  <a:pt x="71730" y="75590"/>
                </a:lnTo>
                <a:lnTo>
                  <a:pt x="71740" y="75580"/>
                </a:lnTo>
                <a:lnTo>
                  <a:pt x="71740" y="75570"/>
                </a:lnTo>
                <a:lnTo>
                  <a:pt x="71740" y="75560"/>
                </a:lnTo>
                <a:lnTo>
                  <a:pt x="71740" y="75550"/>
                </a:lnTo>
                <a:lnTo>
                  <a:pt x="71740" y="75540"/>
                </a:lnTo>
                <a:lnTo>
                  <a:pt x="71740" y="75530"/>
                </a:lnTo>
                <a:lnTo>
                  <a:pt x="71730" y="75530"/>
                </a:lnTo>
                <a:lnTo>
                  <a:pt x="71720" y="75540"/>
                </a:lnTo>
                <a:lnTo>
                  <a:pt x="71710" y="75550"/>
                </a:lnTo>
                <a:lnTo>
                  <a:pt x="71700" y="75560"/>
                </a:lnTo>
                <a:lnTo>
                  <a:pt x="71690" y="75550"/>
                </a:lnTo>
                <a:lnTo>
                  <a:pt x="71680" y="75540"/>
                </a:lnTo>
                <a:lnTo>
                  <a:pt x="71660" y="75510"/>
                </a:lnTo>
                <a:lnTo>
                  <a:pt x="71650" y="75500"/>
                </a:lnTo>
                <a:lnTo>
                  <a:pt x="71650" y="75490"/>
                </a:lnTo>
                <a:lnTo>
                  <a:pt x="71650" y="75470"/>
                </a:lnTo>
                <a:lnTo>
                  <a:pt x="71650" y="75460"/>
                </a:lnTo>
                <a:lnTo>
                  <a:pt x="71640" y="75450"/>
                </a:lnTo>
                <a:lnTo>
                  <a:pt x="71630" y="75450"/>
                </a:lnTo>
                <a:lnTo>
                  <a:pt x="71610" y="75440"/>
                </a:lnTo>
                <a:lnTo>
                  <a:pt x="71600" y="75430"/>
                </a:lnTo>
                <a:lnTo>
                  <a:pt x="71600" y="75420"/>
                </a:lnTo>
                <a:lnTo>
                  <a:pt x="71610" y="75420"/>
                </a:lnTo>
                <a:lnTo>
                  <a:pt x="71620" y="75410"/>
                </a:lnTo>
                <a:lnTo>
                  <a:pt x="71640" y="75410"/>
                </a:lnTo>
                <a:lnTo>
                  <a:pt x="71660" y="75410"/>
                </a:lnTo>
                <a:lnTo>
                  <a:pt x="71680" y="75420"/>
                </a:lnTo>
                <a:lnTo>
                  <a:pt x="71720" y="75430"/>
                </a:lnTo>
                <a:lnTo>
                  <a:pt x="71720" y="75420"/>
                </a:lnTo>
                <a:lnTo>
                  <a:pt x="71700" y="75410"/>
                </a:lnTo>
                <a:lnTo>
                  <a:pt x="71680" y="75400"/>
                </a:lnTo>
                <a:lnTo>
                  <a:pt x="71660" y="75400"/>
                </a:lnTo>
                <a:lnTo>
                  <a:pt x="71640" y="75400"/>
                </a:lnTo>
                <a:lnTo>
                  <a:pt x="71620" y="75390"/>
                </a:lnTo>
                <a:lnTo>
                  <a:pt x="71610" y="75390"/>
                </a:lnTo>
                <a:lnTo>
                  <a:pt x="71590" y="75380"/>
                </a:lnTo>
                <a:lnTo>
                  <a:pt x="71570" y="75370"/>
                </a:lnTo>
                <a:lnTo>
                  <a:pt x="71550" y="75370"/>
                </a:lnTo>
                <a:lnTo>
                  <a:pt x="71530" y="75360"/>
                </a:lnTo>
                <a:lnTo>
                  <a:pt x="71520" y="75350"/>
                </a:lnTo>
                <a:lnTo>
                  <a:pt x="71510" y="75340"/>
                </a:lnTo>
                <a:lnTo>
                  <a:pt x="71510" y="75330"/>
                </a:lnTo>
                <a:lnTo>
                  <a:pt x="71510" y="75320"/>
                </a:lnTo>
                <a:lnTo>
                  <a:pt x="71510" y="75310"/>
                </a:lnTo>
                <a:lnTo>
                  <a:pt x="71510" y="75300"/>
                </a:lnTo>
                <a:lnTo>
                  <a:pt x="71520" y="75290"/>
                </a:lnTo>
                <a:lnTo>
                  <a:pt x="71520" y="75270"/>
                </a:lnTo>
                <a:lnTo>
                  <a:pt x="71510" y="75260"/>
                </a:lnTo>
                <a:lnTo>
                  <a:pt x="71510" y="75250"/>
                </a:lnTo>
                <a:lnTo>
                  <a:pt x="71500" y="75240"/>
                </a:lnTo>
                <a:lnTo>
                  <a:pt x="71490" y="75220"/>
                </a:lnTo>
                <a:lnTo>
                  <a:pt x="71490" y="75210"/>
                </a:lnTo>
                <a:lnTo>
                  <a:pt x="71480" y="75200"/>
                </a:lnTo>
                <a:lnTo>
                  <a:pt x="71470" y="75200"/>
                </a:lnTo>
                <a:lnTo>
                  <a:pt x="71460" y="75180"/>
                </a:lnTo>
                <a:lnTo>
                  <a:pt x="71450" y="75130"/>
                </a:lnTo>
                <a:lnTo>
                  <a:pt x="71440" y="75120"/>
                </a:lnTo>
                <a:lnTo>
                  <a:pt x="71440" y="75110"/>
                </a:lnTo>
                <a:lnTo>
                  <a:pt x="71440" y="75100"/>
                </a:lnTo>
                <a:lnTo>
                  <a:pt x="71440" y="75080"/>
                </a:lnTo>
                <a:lnTo>
                  <a:pt x="71440" y="75070"/>
                </a:lnTo>
                <a:lnTo>
                  <a:pt x="71450" y="75060"/>
                </a:lnTo>
                <a:lnTo>
                  <a:pt x="71450" y="75040"/>
                </a:lnTo>
                <a:lnTo>
                  <a:pt x="71450" y="75030"/>
                </a:lnTo>
                <a:lnTo>
                  <a:pt x="71440" y="75020"/>
                </a:lnTo>
                <a:lnTo>
                  <a:pt x="71440" y="75010"/>
                </a:lnTo>
                <a:lnTo>
                  <a:pt x="71440" y="75000"/>
                </a:lnTo>
                <a:lnTo>
                  <a:pt x="71440" y="74990"/>
                </a:lnTo>
                <a:lnTo>
                  <a:pt x="71440" y="74980"/>
                </a:lnTo>
                <a:lnTo>
                  <a:pt x="71440" y="74970"/>
                </a:lnTo>
                <a:lnTo>
                  <a:pt x="71430" y="74950"/>
                </a:lnTo>
                <a:lnTo>
                  <a:pt x="71430" y="74940"/>
                </a:lnTo>
                <a:lnTo>
                  <a:pt x="71430" y="74910"/>
                </a:lnTo>
                <a:lnTo>
                  <a:pt x="71400" y="74850"/>
                </a:lnTo>
                <a:lnTo>
                  <a:pt x="71400" y="74840"/>
                </a:lnTo>
                <a:lnTo>
                  <a:pt x="71380" y="74830"/>
                </a:lnTo>
                <a:lnTo>
                  <a:pt x="71370" y="74820"/>
                </a:lnTo>
                <a:lnTo>
                  <a:pt x="71360" y="74810"/>
                </a:lnTo>
                <a:lnTo>
                  <a:pt x="71340" y="74790"/>
                </a:lnTo>
                <a:lnTo>
                  <a:pt x="71330" y="74770"/>
                </a:lnTo>
                <a:lnTo>
                  <a:pt x="71320" y="74750"/>
                </a:lnTo>
                <a:lnTo>
                  <a:pt x="71310" y="74710"/>
                </a:lnTo>
                <a:lnTo>
                  <a:pt x="71310" y="74700"/>
                </a:lnTo>
                <a:lnTo>
                  <a:pt x="71310" y="74690"/>
                </a:lnTo>
                <a:lnTo>
                  <a:pt x="71300" y="74660"/>
                </a:lnTo>
                <a:lnTo>
                  <a:pt x="71280" y="74630"/>
                </a:lnTo>
                <a:lnTo>
                  <a:pt x="71270" y="74610"/>
                </a:lnTo>
                <a:lnTo>
                  <a:pt x="71270" y="74600"/>
                </a:lnTo>
                <a:lnTo>
                  <a:pt x="71270" y="74590"/>
                </a:lnTo>
                <a:lnTo>
                  <a:pt x="71260" y="74580"/>
                </a:lnTo>
                <a:lnTo>
                  <a:pt x="71260" y="74560"/>
                </a:lnTo>
                <a:lnTo>
                  <a:pt x="71240" y="74540"/>
                </a:lnTo>
                <a:lnTo>
                  <a:pt x="71230" y="74530"/>
                </a:lnTo>
                <a:lnTo>
                  <a:pt x="71230" y="74520"/>
                </a:lnTo>
                <a:lnTo>
                  <a:pt x="71230" y="74510"/>
                </a:lnTo>
                <a:lnTo>
                  <a:pt x="71240" y="74510"/>
                </a:lnTo>
                <a:lnTo>
                  <a:pt x="71250" y="74520"/>
                </a:lnTo>
                <a:lnTo>
                  <a:pt x="71260" y="74520"/>
                </a:lnTo>
                <a:lnTo>
                  <a:pt x="71270" y="74530"/>
                </a:lnTo>
                <a:lnTo>
                  <a:pt x="71280" y="74520"/>
                </a:lnTo>
                <a:lnTo>
                  <a:pt x="71280" y="74510"/>
                </a:lnTo>
                <a:lnTo>
                  <a:pt x="71280" y="74500"/>
                </a:lnTo>
                <a:lnTo>
                  <a:pt x="71280" y="74480"/>
                </a:lnTo>
                <a:lnTo>
                  <a:pt x="71290" y="74460"/>
                </a:lnTo>
                <a:lnTo>
                  <a:pt x="71290" y="74440"/>
                </a:lnTo>
                <a:lnTo>
                  <a:pt x="71300" y="74390"/>
                </a:lnTo>
                <a:lnTo>
                  <a:pt x="71310" y="74350"/>
                </a:lnTo>
                <a:lnTo>
                  <a:pt x="71310" y="74330"/>
                </a:lnTo>
                <a:lnTo>
                  <a:pt x="71320" y="74310"/>
                </a:lnTo>
                <a:lnTo>
                  <a:pt x="71330" y="74260"/>
                </a:lnTo>
                <a:lnTo>
                  <a:pt x="71340" y="74250"/>
                </a:lnTo>
                <a:lnTo>
                  <a:pt x="71340" y="74230"/>
                </a:lnTo>
                <a:lnTo>
                  <a:pt x="71340" y="74220"/>
                </a:lnTo>
                <a:lnTo>
                  <a:pt x="71340" y="74200"/>
                </a:lnTo>
                <a:lnTo>
                  <a:pt x="71340" y="74180"/>
                </a:lnTo>
                <a:lnTo>
                  <a:pt x="71340" y="74160"/>
                </a:lnTo>
                <a:lnTo>
                  <a:pt x="71340" y="74150"/>
                </a:lnTo>
                <a:lnTo>
                  <a:pt x="71330" y="74080"/>
                </a:lnTo>
                <a:lnTo>
                  <a:pt x="71320" y="74070"/>
                </a:lnTo>
                <a:lnTo>
                  <a:pt x="71310" y="74050"/>
                </a:lnTo>
                <a:lnTo>
                  <a:pt x="71310" y="74040"/>
                </a:lnTo>
                <a:lnTo>
                  <a:pt x="71310" y="74030"/>
                </a:lnTo>
                <a:lnTo>
                  <a:pt x="71310" y="74000"/>
                </a:lnTo>
                <a:lnTo>
                  <a:pt x="71310" y="73980"/>
                </a:lnTo>
                <a:lnTo>
                  <a:pt x="71330" y="73960"/>
                </a:lnTo>
                <a:lnTo>
                  <a:pt x="71340" y="73930"/>
                </a:lnTo>
                <a:lnTo>
                  <a:pt x="71350" y="73920"/>
                </a:lnTo>
                <a:lnTo>
                  <a:pt x="71350" y="73910"/>
                </a:lnTo>
                <a:lnTo>
                  <a:pt x="71350" y="73900"/>
                </a:lnTo>
                <a:lnTo>
                  <a:pt x="71340" y="73880"/>
                </a:lnTo>
                <a:lnTo>
                  <a:pt x="71340" y="73860"/>
                </a:lnTo>
                <a:lnTo>
                  <a:pt x="71340" y="73840"/>
                </a:lnTo>
                <a:lnTo>
                  <a:pt x="71340" y="73830"/>
                </a:lnTo>
                <a:lnTo>
                  <a:pt x="71330" y="73820"/>
                </a:lnTo>
                <a:lnTo>
                  <a:pt x="71330" y="73800"/>
                </a:lnTo>
                <a:lnTo>
                  <a:pt x="71310" y="73760"/>
                </a:lnTo>
                <a:lnTo>
                  <a:pt x="71310" y="73750"/>
                </a:lnTo>
                <a:lnTo>
                  <a:pt x="71300" y="73740"/>
                </a:lnTo>
                <a:lnTo>
                  <a:pt x="71300" y="73730"/>
                </a:lnTo>
                <a:lnTo>
                  <a:pt x="71300" y="73720"/>
                </a:lnTo>
                <a:lnTo>
                  <a:pt x="71290" y="73700"/>
                </a:lnTo>
                <a:lnTo>
                  <a:pt x="71290" y="73680"/>
                </a:lnTo>
                <a:lnTo>
                  <a:pt x="71280" y="73670"/>
                </a:lnTo>
                <a:lnTo>
                  <a:pt x="71280" y="73660"/>
                </a:lnTo>
                <a:lnTo>
                  <a:pt x="71280" y="73640"/>
                </a:lnTo>
                <a:lnTo>
                  <a:pt x="71270" y="73620"/>
                </a:lnTo>
                <a:lnTo>
                  <a:pt x="71260" y="73610"/>
                </a:lnTo>
                <a:lnTo>
                  <a:pt x="71250" y="73600"/>
                </a:lnTo>
                <a:lnTo>
                  <a:pt x="71250" y="73590"/>
                </a:lnTo>
                <a:lnTo>
                  <a:pt x="71250" y="73580"/>
                </a:lnTo>
                <a:lnTo>
                  <a:pt x="71250" y="73570"/>
                </a:lnTo>
                <a:lnTo>
                  <a:pt x="71250" y="73560"/>
                </a:lnTo>
                <a:lnTo>
                  <a:pt x="71250" y="73550"/>
                </a:lnTo>
                <a:lnTo>
                  <a:pt x="71240" y="73530"/>
                </a:lnTo>
                <a:lnTo>
                  <a:pt x="71240" y="73520"/>
                </a:lnTo>
                <a:lnTo>
                  <a:pt x="71230" y="73510"/>
                </a:lnTo>
                <a:lnTo>
                  <a:pt x="71230" y="73500"/>
                </a:lnTo>
                <a:lnTo>
                  <a:pt x="71220" y="73490"/>
                </a:lnTo>
                <a:lnTo>
                  <a:pt x="71210" y="73480"/>
                </a:lnTo>
                <a:lnTo>
                  <a:pt x="71210" y="73470"/>
                </a:lnTo>
                <a:lnTo>
                  <a:pt x="71210" y="73460"/>
                </a:lnTo>
                <a:lnTo>
                  <a:pt x="71210" y="73450"/>
                </a:lnTo>
                <a:lnTo>
                  <a:pt x="71200" y="73440"/>
                </a:lnTo>
                <a:lnTo>
                  <a:pt x="71200" y="73430"/>
                </a:lnTo>
                <a:lnTo>
                  <a:pt x="71200" y="73410"/>
                </a:lnTo>
                <a:lnTo>
                  <a:pt x="71180" y="73390"/>
                </a:lnTo>
                <a:lnTo>
                  <a:pt x="71170" y="73380"/>
                </a:lnTo>
                <a:lnTo>
                  <a:pt x="71150" y="73340"/>
                </a:lnTo>
                <a:lnTo>
                  <a:pt x="71150" y="73330"/>
                </a:lnTo>
                <a:lnTo>
                  <a:pt x="71140" y="73290"/>
                </a:lnTo>
                <a:lnTo>
                  <a:pt x="71140" y="73270"/>
                </a:lnTo>
                <a:lnTo>
                  <a:pt x="71140" y="73260"/>
                </a:lnTo>
                <a:lnTo>
                  <a:pt x="71130" y="73220"/>
                </a:lnTo>
                <a:lnTo>
                  <a:pt x="71120" y="73210"/>
                </a:lnTo>
                <a:lnTo>
                  <a:pt x="71120" y="73200"/>
                </a:lnTo>
                <a:lnTo>
                  <a:pt x="71120" y="73190"/>
                </a:lnTo>
                <a:lnTo>
                  <a:pt x="71120" y="73170"/>
                </a:lnTo>
                <a:lnTo>
                  <a:pt x="71120" y="73160"/>
                </a:lnTo>
                <a:lnTo>
                  <a:pt x="71120" y="73150"/>
                </a:lnTo>
                <a:lnTo>
                  <a:pt x="71120" y="73140"/>
                </a:lnTo>
                <a:lnTo>
                  <a:pt x="71110" y="73130"/>
                </a:lnTo>
                <a:lnTo>
                  <a:pt x="71110" y="73120"/>
                </a:lnTo>
                <a:lnTo>
                  <a:pt x="71110" y="73110"/>
                </a:lnTo>
                <a:lnTo>
                  <a:pt x="71110" y="73090"/>
                </a:lnTo>
                <a:lnTo>
                  <a:pt x="71120" y="73040"/>
                </a:lnTo>
                <a:lnTo>
                  <a:pt x="71140" y="73020"/>
                </a:lnTo>
                <a:lnTo>
                  <a:pt x="71140" y="72980"/>
                </a:lnTo>
                <a:lnTo>
                  <a:pt x="71150" y="72940"/>
                </a:lnTo>
                <a:lnTo>
                  <a:pt x="71140" y="72920"/>
                </a:lnTo>
                <a:lnTo>
                  <a:pt x="71130" y="72860"/>
                </a:lnTo>
                <a:lnTo>
                  <a:pt x="71120" y="72810"/>
                </a:lnTo>
                <a:lnTo>
                  <a:pt x="71110" y="72790"/>
                </a:lnTo>
                <a:lnTo>
                  <a:pt x="71100" y="72760"/>
                </a:lnTo>
                <a:lnTo>
                  <a:pt x="71080" y="72730"/>
                </a:lnTo>
                <a:lnTo>
                  <a:pt x="71040" y="72670"/>
                </a:lnTo>
                <a:lnTo>
                  <a:pt x="71020" y="72630"/>
                </a:lnTo>
                <a:lnTo>
                  <a:pt x="71010" y="72610"/>
                </a:lnTo>
                <a:lnTo>
                  <a:pt x="70990" y="72600"/>
                </a:lnTo>
                <a:lnTo>
                  <a:pt x="70960" y="72560"/>
                </a:lnTo>
                <a:lnTo>
                  <a:pt x="70950" y="72550"/>
                </a:lnTo>
                <a:lnTo>
                  <a:pt x="70940" y="72520"/>
                </a:lnTo>
                <a:lnTo>
                  <a:pt x="70920" y="72470"/>
                </a:lnTo>
                <a:lnTo>
                  <a:pt x="70910" y="72440"/>
                </a:lnTo>
                <a:lnTo>
                  <a:pt x="70910" y="72400"/>
                </a:lnTo>
                <a:lnTo>
                  <a:pt x="70910" y="72350"/>
                </a:lnTo>
                <a:lnTo>
                  <a:pt x="70910" y="72330"/>
                </a:lnTo>
                <a:lnTo>
                  <a:pt x="70910" y="72310"/>
                </a:lnTo>
                <a:lnTo>
                  <a:pt x="70920" y="72300"/>
                </a:lnTo>
                <a:lnTo>
                  <a:pt x="70950" y="72290"/>
                </a:lnTo>
                <a:lnTo>
                  <a:pt x="70980" y="72290"/>
                </a:lnTo>
                <a:lnTo>
                  <a:pt x="71000" y="72290"/>
                </a:lnTo>
                <a:lnTo>
                  <a:pt x="71020" y="72290"/>
                </a:lnTo>
                <a:lnTo>
                  <a:pt x="71040" y="72310"/>
                </a:lnTo>
                <a:lnTo>
                  <a:pt x="71050" y="72320"/>
                </a:lnTo>
                <a:lnTo>
                  <a:pt x="71050" y="72330"/>
                </a:lnTo>
                <a:lnTo>
                  <a:pt x="71040" y="72350"/>
                </a:lnTo>
                <a:lnTo>
                  <a:pt x="71030" y="72390"/>
                </a:lnTo>
                <a:lnTo>
                  <a:pt x="71020" y="72410"/>
                </a:lnTo>
                <a:lnTo>
                  <a:pt x="71010" y="72440"/>
                </a:lnTo>
                <a:lnTo>
                  <a:pt x="71000" y="72470"/>
                </a:lnTo>
                <a:lnTo>
                  <a:pt x="71010" y="72510"/>
                </a:lnTo>
                <a:lnTo>
                  <a:pt x="71010" y="72520"/>
                </a:lnTo>
                <a:lnTo>
                  <a:pt x="71020" y="72560"/>
                </a:lnTo>
                <a:lnTo>
                  <a:pt x="71050" y="72590"/>
                </a:lnTo>
                <a:lnTo>
                  <a:pt x="71090" y="72630"/>
                </a:lnTo>
                <a:lnTo>
                  <a:pt x="71130" y="72650"/>
                </a:lnTo>
                <a:lnTo>
                  <a:pt x="71180" y="72670"/>
                </a:lnTo>
                <a:lnTo>
                  <a:pt x="71230" y="72670"/>
                </a:lnTo>
                <a:lnTo>
                  <a:pt x="71240" y="72670"/>
                </a:lnTo>
                <a:lnTo>
                  <a:pt x="71270" y="72680"/>
                </a:lnTo>
                <a:lnTo>
                  <a:pt x="71330" y="72680"/>
                </a:lnTo>
                <a:lnTo>
                  <a:pt x="71380" y="72700"/>
                </a:lnTo>
                <a:lnTo>
                  <a:pt x="71450" y="72720"/>
                </a:lnTo>
                <a:lnTo>
                  <a:pt x="71500" y="72730"/>
                </a:lnTo>
                <a:lnTo>
                  <a:pt x="71540" y="72740"/>
                </a:lnTo>
                <a:lnTo>
                  <a:pt x="71560" y="72740"/>
                </a:lnTo>
                <a:lnTo>
                  <a:pt x="71560" y="72750"/>
                </a:lnTo>
                <a:lnTo>
                  <a:pt x="71590" y="72750"/>
                </a:lnTo>
                <a:lnTo>
                  <a:pt x="71610" y="72760"/>
                </a:lnTo>
                <a:lnTo>
                  <a:pt x="71620" y="72760"/>
                </a:lnTo>
                <a:lnTo>
                  <a:pt x="71620" y="72770"/>
                </a:lnTo>
                <a:lnTo>
                  <a:pt x="71640" y="72770"/>
                </a:lnTo>
                <a:lnTo>
                  <a:pt x="71660" y="72770"/>
                </a:lnTo>
                <a:lnTo>
                  <a:pt x="71680" y="72770"/>
                </a:lnTo>
                <a:lnTo>
                  <a:pt x="71700" y="72760"/>
                </a:lnTo>
                <a:lnTo>
                  <a:pt x="71720" y="72740"/>
                </a:lnTo>
                <a:lnTo>
                  <a:pt x="71730" y="72720"/>
                </a:lnTo>
                <a:lnTo>
                  <a:pt x="71740" y="72720"/>
                </a:lnTo>
                <a:lnTo>
                  <a:pt x="71740" y="72700"/>
                </a:lnTo>
                <a:lnTo>
                  <a:pt x="71740" y="72690"/>
                </a:lnTo>
                <a:lnTo>
                  <a:pt x="71740" y="72660"/>
                </a:lnTo>
                <a:lnTo>
                  <a:pt x="71740" y="72640"/>
                </a:lnTo>
                <a:lnTo>
                  <a:pt x="71720" y="72610"/>
                </a:lnTo>
                <a:lnTo>
                  <a:pt x="71710" y="72590"/>
                </a:lnTo>
                <a:lnTo>
                  <a:pt x="71710" y="72580"/>
                </a:lnTo>
                <a:lnTo>
                  <a:pt x="71700" y="72560"/>
                </a:lnTo>
                <a:lnTo>
                  <a:pt x="71690" y="72550"/>
                </a:lnTo>
                <a:lnTo>
                  <a:pt x="71670" y="72530"/>
                </a:lnTo>
                <a:lnTo>
                  <a:pt x="71630" y="72490"/>
                </a:lnTo>
                <a:lnTo>
                  <a:pt x="71600" y="72480"/>
                </a:lnTo>
                <a:lnTo>
                  <a:pt x="71580" y="72470"/>
                </a:lnTo>
                <a:lnTo>
                  <a:pt x="71520" y="72450"/>
                </a:lnTo>
                <a:lnTo>
                  <a:pt x="71480" y="72440"/>
                </a:lnTo>
                <a:lnTo>
                  <a:pt x="71450" y="72430"/>
                </a:lnTo>
                <a:lnTo>
                  <a:pt x="71390" y="72420"/>
                </a:lnTo>
                <a:lnTo>
                  <a:pt x="71350" y="72400"/>
                </a:lnTo>
                <a:lnTo>
                  <a:pt x="71330" y="72380"/>
                </a:lnTo>
                <a:lnTo>
                  <a:pt x="71320" y="72360"/>
                </a:lnTo>
                <a:lnTo>
                  <a:pt x="71320" y="72350"/>
                </a:lnTo>
                <a:lnTo>
                  <a:pt x="71320" y="72330"/>
                </a:lnTo>
                <a:lnTo>
                  <a:pt x="71320" y="72320"/>
                </a:lnTo>
                <a:lnTo>
                  <a:pt x="71330" y="72300"/>
                </a:lnTo>
                <a:lnTo>
                  <a:pt x="71360" y="72270"/>
                </a:lnTo>
                <a:lnTo>
                  <a:pt x="71390" y="72260"/>
                </a:lnTo>
                <a:lnTo>
                  <a:pt x="71430" y="72250"/>
                </a:lnTo>
                <a:lnTo>
                  <a:pt x="71460" y="72250"/>
                </a:lnTo>
                <a:lnTo>
                  <a:pt x="71470" y="72250"/>
                </a:lnTo>
                <a:lnTo>
                  <a:pt x="71510" y="72250"/>
                </a:lnTo>
                <a:lnTo>
                  <a:pt x="71530" y="72250"/>
                </a:lnTo>
                <a:lnTo>
                  <a:pt x="71570" y="72270"/>
                </a:lnTo>
                <a:lnTo>
                  <a:pt x="71660" y="72270"/>
                </a:lnTo>
                <a:lnTo>
                  <a:pt x="71680" y="72270"/>
                </a:lnTo>
                <a:lnTo>
                  <a:pt x="71700" y="72270"/>
                </a:lnTo>
                <a:lnTo>
                  <a:pt x="71710" y="72270"/>
                </a:lnTo>
                <a:lnTo>
                  <a:pt x="71720" y="72260"/>
                </a:lnTo>
                <a:lnTo>
                  <a:pt x="71740" y="72220"/>
                </a:lnTo>
                <a:lnTo>
                  <a:pt x="71750" y="72190"/>
                </a:lnTo>
                <a:lnTo>
                  <a:pt x="71750" y="72180"/>
                </a:lnTo>
                <a:lnTo>
                  <a:pt x="71750" y="72170"/>
                </a:lnTo>
                <a:lnTo>
                  <a:pt x="71760" y="72130"/>
                </a:lnTo>
                <a:lnTo>
                  <a:pt x="71770" y="72080"/>
                </a:lnTo>
                <a:lnTo>
                  <a:pt x="71780" y="72050"/>
                </a:lnTo>
                <a:lnTo>
                  <a:pt x="71780" y="72040"/>
                </a:lnTo>
                <a:lnTo>
                  <a:pt x="71800" y="72010"/>
                </a:lnTo>
                <a:lnTo>
                  <a:pt x="71820" y="71970"/>
                </a:lnTo>
                <a:lnTo>
                  <a:pt x="71840" y="71930"/>
                </a:lnTo>
                <a:lnTo>
                  <a:pt x="71850" y="71880"/>
                </a:lnTo>
                <a:lnTo>
                  <a:pt x="71850" y="71850"/>
                </a:lnTo>
                <a:lnTo>
                  <a:pt x="71860" y="71840"/>
                </a:lnTo>
                <a:lnTo>
                  <a:pt x="71870" y="71820"/>
                </a:lnTo>
                <a:lnTo>
                  <a:pt x="71880" y="71800"/>
                </a:lnTo>
                <a:lnTo>
                  <a:pt x="71890" y="71800"/>
                </a:lnTo>
                <a:lnTo>
                  <a:pt x="71900" y="71800"/>
                </a:lnTo>
                <a:lnTo>
                  <a:pt x="71900" y="71810"/>
                </a:lnTo>
                <a:lnTo>
                  <a:pt x="71900" y="71830"/>
                </a:lnTo>
                <a:lnTo>
                  <a:pt x="71900" y="71850"/>
                </a:lnTo>
                <a:lnTo>
                  <a:pt x="71900" y="71890"/>
                </a:lnTo>
                <a:lnTo>
                  <a:pt x="71910" y="71910"/>
                </a:lnTo>
                <a:lnTo>
                  <a:pt x="71920" y="71950"/>
                </a:lnTo>
                <a:lnTo>
                  <a:pt x="71940" y="71990"/>
                </a:lnTo>
                <a:lnTo>
                  <a:pt x="71960" y="72010"/>
                </a:lnTo>
                <a:lnTo>
                  <a:pt x="71990" y="72040"/>
                </a:lnTo>
                <a:lnTo>
                  <a:pt x="72030" y="72050"/>
                </a:lnTo>
                <a:lnTo>
                  <a:pt x="72070" y="72060"/>
                </a:lnTo>
                <a:lnTo>
                  <a:pt x="72110" y="72060"/>
                </a:lnTo>
                <a:lnTo>
                  <a:pt x="72130" y="72060"/>
                </a:lnTo>
                <a:lnTo>
                  <a:pt x="72140" y="72050"/>
                </a:lnTo>
                <a:lnTo>
                  <a:pt x="72150" y="72040"/>
                </a:lnTo>
                <a:lnTo>
                  <a:pt x="72160" y="72020"/>
                </a:lnTo>
                <a:lnTo>
                  <a:pt x="72170" y="72000"/>
                </a:lnTo>
                <a:lnTo>
                  <a:pt x="72170" y="71980"/>
                </a:lnTo>
                <a:lnTo>
                  <a:pt x="72170" y="71970"/>
                </a:lnTo>
                <a:lnTo>
                  <a:pt x="72170" y="71950"/>
                </a:lnTo>
                <a:lnTo>
                  <a:pt x="72170" y="71930"/>
                </a:lnTo>
                <a:lnTo>
                  <a:pt x="72160" y="71900"/>
                </a:lnTo>
                <a:lnTo>
                  <a:pt x="72160" y="71880"/>
                </a:lnTo>
                <a:lnTo>
                  <a:pt x="72170" y="71870"/>
                </a:lnTo>
                <a:lnTo>
                  <a:pt x="72180" y="71870"/>
                </a:lnTo>
                <a:lnTo>
                  <a:pt x="72200" y="71880"/>
                </a:lnTo>
                <a:lnTo>
                  <a:pt x="72210" y="71890"/>
                </a:lnTo>
                <a:lnTo>
                  <a:pt x="72220" y="71890"/>
                </a:lnTo>
                <a:lnTo>
                  <a:pt x="72230" y="71900"/>
                </a:lnTo>
                <a:lnTo>
                  <a:pt x="72250" y="71930"/>
                </a:lnTo>
                <a:lnTo>
                  <a:pt x="72260" y="71940"/>
                </a:lnTo>
                <a:lnTo>
                  <a:pt x="72290" y="71960"/>
                </a:lnTo>
                <a:lnTo>
                  <a:pt x="72300" y="71970"/>
                </a:lnTo>
                <a:lnTo>
                  <a:pt x="72320" y="71990"/>
                </a:lnTo>
                <a:lnTo>
                  <a:pt x="72350" y="72000"/>
                </a:lnTo>
                <a:lnTo>
                  <a:pt x="72370" y="72020"/>
                </a:lnTo>
                <a:lnTo>
                  <a:pt x="72410" y="72030"/>
                </a:lnTo>
                <a:lnTo>
                  <a:pt x="72430" y="72040"/>
                </a:lnTo>
                <a:lnTo>
                  <a:pt x="72450" y="72040"/>
                </a:lnTo>
                <a:lnTo>
                  <a:pt x="72480" y="72040"/>
                </a:lnTo>
                <a:lnTo>
                  <a:pt x="72500" y="72030"/>
                </a:lnTo>
                <a:lnTo>
                  <a:pt x="72520" y="72020"/>
                </a:lnTo>
                <a:lnTo>
                  <a:pt x="72550" y="72010"/>
                </a:lnTo>
                <a:lnTo>
                  <a:pt x="72570" y="71990"/>
                </a:lnTo>
                <a:lnTo>
                  <a:pt x="72610" y="71960"/>
                </a:lnTo>
                <a:lnTo>
                  <a:pt x="72630" y="71950"/>
                </a:lnTo>
                <a:lnTo>
                  <a:pt x="72650" y="71940"/>
                </a:lnTo>
                <a:lnTo>
                  <a:pt x="72670" y="71940"/>
                </a:lnTo>
                <a:lnTo>
                  <a:pt x="72680" y="71940"/>
                </a:lnTo>
                <a:lnTo>
                  <a:pt x="72690" y="71940"/>
                </a:lnTo>
                <a:lnTo>
                  <a:pt x="72720" y="71950"/>
                </a:lnTo>
                <a:lnTo>
                  <a:pt x="72730" y="71950"/>
                </a:lnTo>
                <a:lnTo>
                  <a:pt x="72730" y="71960"/>
                </a:lnTo>
                <a:lnTo>
                  <a:pt x="72750" y="71980"/>
                </a:lnTo>
                <a:lnTo>
                  <a:pt x="72770" y="72000"/>
                </a:lnTo>
                <a:lnTo>
                  <a:pt x="72780" y="72020"/>
                </a:lnTo>
                <a:lnTo>
                  <a:pt x="72790" y="72040"/>
                </a:lnTo>
                <a:lnTo>
                  <a:pt x="72790" y="72050"/>
                </a:lnTo>
                <a:lnTo>
                  <a:pt x="72810" y="72060"/>
                </a:lnTo>
                <a:lnTo>
                  <a:pt x="72810" y="72070"/>
                </a:lnTo>
                <a:lnTo>
                  <a:pt x="72810" y="72080"/>
                </a:lnTo>
                <a:lnTo>
                  <a:pt x="72800" y="72090"/>
                </a:lnTo>
                <a:lnTo>
                  <a:pt x="72780" y="72090"/>
                </a:lnTo>
                <a:lnTo>
                  <a:pt x="72770" y="72090"/>
                </a:lnTo>
                <a:lnTo>
                  <a:pt x="72760" y="72090"/>
                </a:lnTo>
                <a:lnTo>
                  <a:pt x="72740" y="72090"/>
                </a:lnTo>
                <a:lnTo>
                  <a:pt x="72710" y="72080"/>
                </a:lnTo>
                <a:lnTo>
                  <a:pt x="72680" y="72060"/>
                </a:lnTo>
                <a:lnTo>
                  <a:pt x="72650" y="72070"/>
                </a:lnTo>
                <a:lnTo>
                  <a:pt x="72640" y="72070"/>
                </a:lnTo>
                <a:lnTo>
                  <a:pt x="72630" y="72070"/>
                </a:lnTo>
                <a:lnTo>
                  <a:pt x="72600" y="72090"/>
                </a:lnTo>
                <a:lnTo>
                  <a:pt x="72590" y="72100"/>
                </a:lnTo>
                <a:lnTo>
                  <a:pt x="72590" y="72120"/>
                </a:lnTo>
                <a:lnTo>
                  <a:pt x="72580" y="72140"/>
                </a:lnTo>
                <a:lnTo>
                  <a:pt x="72590" y="72170"/>
                </a:lnTo>
                <a:lnTo>
                  <a:pt x="72600" y="72190"/>
                </a:lnTo>
                <a:lnTo>
                  <a:pt x="72600" y="72200"/>
                </a:lnTo>
                <a:lnTo>
                  <a:pt x="72610" y="72220"/>
                </a:lnTo>
                <a:lnTo>
                  <a:pt x="72620" y="72250"/>
                </a:lnTo>
                <a:lnTo>
                  <a:pt x="72660" y="72280"/>
                </a:lnTo>
                <a:lnTo>
                  <a:pt x="72710" y="72320"/>
                </a:lnTo>
                <a:lnTo>
                  <a:pt x="72740" y="72350"/>
                </a:lnTo>
                <a:lnTo>
                  <a:pt x="72750" y="72350"/>
                </a:lnTo>
                <a:lnTo>
                  <a:pt x="72800" y="72370"/>
                </a:lnTo>
                <a:lnTo>
                  <a:pt x="72820" y="72380"/>
                </a:lnTo>
                <a:lnTo>
                  <a:pt x="72850" y="72390"/>
                </a:lnTo>
                <a:lnTo>
                  <a:pt x="72880" y="72400"/>
                </a:lnTo>
                <a:lnTo>
                  <a:pt x="72920" y="72410"/>
                </a:lnTo>
                <a:lnTo>
                  <a:pt x="72940" y="72420"/>
                </a:lnTo>
                <a:lnTo>
                  <a:pt x="72980" y="72440"/>
                </a:lnTo>
                <a:lnTo>
                  <a:pt x="72990" y="72430"/>
                </a:lnTo>
                <a:lnTo>
                  <a:pt x="72980" y="72430"/>
                </a:lnTo>
                <a:lnTo>
                  <a:pt x="72990" y="72420"/>
                </a:lnTo>
                <a:lnTo>
                  <a:pt x="72980" y="72410"/>
                </a:lnTo>
                <a:lnTo>
                  <a:pt x="72950" y="72400"/>
                </a:lnTo>
                <a:lnTo>
                  <a:pt x="72920" y="72390"/>
                </a:lnTo>
                <a:lnTo>
                  <a:pt x="72880" y="72380"/>
                </a:lnTo>
                <a:lnTo>
                  <a:pt x="72840" y="72370"/>
                </a:lnTo>
                <a:lnTo>
                  <a:pt x="72790" y="72350"/>
                </a:lnTo>
                <a:lnTo>
                  <a:pt x="72760" y="72330"/>
                </a:lnTo>
                <a:lnTo>
                  <a:pt x="72680" y="72260"/>
                </a:lnTo>
                <a:lnTo>
                  <a:pt x="72660" y="72240"/>
                </a:lnTo>
                <a:lnTo>
                  <a:pt x="72650" y="72230"/>
                </a:lnTo>
                <a:lnTo>
                  <a:pt x="72630" y="72200"/>
                </a:lnTo>
                <a:lnTo>
                  <a:pt x="72620" y="72190"/>
                </a:lnTo>
                <a:lnTo>
                  <a:pt x="72600" y="72140"/>
                </a:lnTo>
                <a:lnTo>
                  <a:pt x="72600" y="72120"/>
                </a:lnTo>
                <a:lnTo>
                  <a:pt x="72610" y="72100"/>
                </a:lnTo>
                <a:lnTo>
                  <a:pt x="72630" y="72090"/>
                </a:lnTo>
                <a:lnTo>
                  <a:pt x="72640" y="72080"/>
                </a:lnTo>
                <a:lnTo>
                  <a:pt x="72650" y="72080"/>
                </a:lnTo>
                <a:lnTo>
                  <a:pt x="72660" y="72080"/>
                </a:lnTo>
                <a:lnTo>
                  <a:pt x="72690" y="72100"/>
                </a:lnTo>
                <a:lnTo>
                  <a:pt x="72700" y="72100"/>
                </a:lnTo>
                <a:lnTo>
                  <a:pt x="72720" y="72110"/>
                </a:lnTo>
                <a:lnTo>
                  <a:pt x="72750" y="72120"/>
                </a:lnTo>
                <a:lnTo>
                  <a:pt x="72780" y="72120"/>
                </a:lnTo>
                <a:lnTo>
                  <a:pt x="72790" y="72120"/>
                </a:lnTo>
                <a:lnTo>
                  <a:pt x="72810" y="72120"/>
                </a:lnTo>
                <a:lnTo>
                  <a:pt x="72830" y="72110"/>
                </a:lnTo>
                <a:lnTo>
                  <a:pt x="72840" y="72100"/>
                </a:lnTo>
                <a:lnTo>
                  <a:pt x="72840" y="72090"/>
                </a:lnTo>
                <a:lnTo>
                  <a:pt x="72840" y="72080"/>
                </a:lnTo>
                <a:lnTo>
                  <a:pt x="72820" y="72060"/>
                </a:lnTo>
                <a:lnTo>
                  <a:pt x="72810" y="72040"/>
                </a:lnTo>
                <a:lnTo>
                  <a:pt x="72800" y="72020"/>
                </a:lnTo>
                <a:lnTo>
                  <a:pt x="72800" y="71990"/>
                </a:lnTo>
                <a:lnTo>
                  <a:pt x="72780" y="71980"/>
                </a:lnTo>
                <a:lnTo>
                  <a:pt x="72770" y="71960"/>
                </a:lnTo>
                <a:lnTo>
                  <a:pt x="72740" y="71940"/>
                </a:lnTo>
                <a:lnTo>
                  <a:pt x="72720" y="71930"/>
                </a:lnTo>
                <a:lnTo>
                  <a:pt x="72710" y="71920"/>
                </a:lnTo>
                <a:lnTo>
                  <a:pt x="72690" y="71920"/>
                </a:lnTo>
                <a:lnTo>
                  <a:pt x="72680" y="71920"/>
                </a:lnTo>
                <a:lnTo>
                  <a:pt x="72660" y="71920"/>
                </a:lnTo>
                <a:lnTo>
                  <a:pt x="72620" y="71930"/>
                </a:lnTo>
                <a:lnTo>
                  <a:pt x="72600" y="71940"/>
                </a:lnTo>
                <a:lnTo>
                  <a:pt x="72570" y="71960"/>
                </a:lnTo>
                <a:lnTo>
                  <a:pt x="72530" y="71980"/>
                </a:lnTo>
                <a:lnTo>
                  <a:pt x="72490" y="72000"/>
                </a:lnTo>
                <a:lnTo>
                  <a:pt x="72450" y="72010"/>
                </a:lnTo>
                <a:lnTo>
                  <a:pt x="72440" y="72010"/>
                </a:lnTo>
                <a:lnTo>
                  <a:pt x="72430" y="72010"/>
                </a:lnTo>
                <a:lnTo>
                  <a:pt x="72400" y="72010"/>
                </a:lnTo>
                <a:lnTo>
                  <a:pt x="72350" y="71980"/>
                </a:lnTo>
                <a:lnTo>
                  <a:pt x="72330" y="71950"/>
                </a:lnTo>
                <a:lnTo>
                  <a:pt x="72300" y="71930"/>
                </a:lnTo>
                <a:lnTo>
                  <a:pt x="72290" y="71920"/>
                </a:lnTo>
                <a:lnTo>
                  <a:pt x="72280" y="71910"/>
                </a:lnTo>
                <a:lnTo>
                  <a:pt x="72270" y="71900"/>
                </a:lnTo>
                <a:lnTo>
                  <a:pt x="72250" y="71880"/>
                </a:lnTo>
                <a:lnTo>
                  <a:pt x="72250" y="71870"/>
                </a:lnTo>
                <a:lnTo>
                  <a:pt x="72240" y="71860"/>
                </a:lnTo>
                <a:lnTo>
                  <a:pt x="72240" y="71850"/>
                </a:lnTo>
                <a:lnTo>
                  <a:pt x="72230" y="71850"/>
                </a:lnTo>
                <a:lnTo>
                  <a:pt x="72220" y="71850"/>
                </a:lnTo>
                <a:lnTo>
                  <a:pt x="72200" y="71850"/>
                </a:lnTo>
                <a:lnTo>
                  <a:pt x="72180" y="71850"/>
                </a:lnTo>
                <a:lnTo>
                  <a:pt x="72170" y="71860"/>
                </a:lnTo>
                <a:lnTo>
                  <a:pt x="72160" y="71860"/>
                </a:lnTo>
                <a:lnTo>
                  <a:pt x="72150" y="71870"/>
                </a:lnTo>
                <a:lnTo>
                  <a:pt x="72140" y="71890"/>
                </a:lnTo>
                <a:lnTo>
                  <a:pt x="72130" y="71920"/>
                </a:lnTo>
                <a:lnTo>
                  <a:pt x="72130" y="71940"/>
                </a:lnTo>
                <a:lnTo>
                  <a:pt x="72130" y="71950"/>
                </a:lnTo>
                <a:lnTo>
                  <a:pt x="72140" y="71980"/>
                </a:lnTo>
                <a:lnTo>
                  <a:pt x="72140" y="72000"/>
                </a:lnTo>
                <a:lnTo>
                  <a:pt x="72130" y="72010"/>
                </a:lnTo>
                <a:lnTo>
                  <a:pt x="72120" y="72030"/>
                </a:lnTo>
                <a:lnTo>
                  <a:pt x="72120" y="72040"/>
                </a:lnTo>
                <a:lnTo>
                  <a:pt x="72110" y="72040"/>
                </a:lnTo>
                <a:lnTo>
                  <a:pt x="72080" y="72040"/>
                </a:lnTo>
                <a:lnTo>
                  <a:pt x="72060" y="72030"/>
                </a:lnTo>
                <a:lnTo>
                  <a:pt x="72020" y="72010"/>
                </a:lnTo>
                <a:lnTo>
                  <a:pt x="71970" y="71980"/>
                </a:lnTo>
                <a:lnTo>
                  <a:pt x="71950" y="71960"/>
                </a:lnTo>
                <a:lnTo>
                  <a:pt x="71940" y="71940"/>
                </a:lnTo>
                <a:lnTo>
                  <a:pt x="71940" y="71910"/>
                </a:lnTo>
                <a:lnTo>
                  <a:pt x="71940" y="71860"/>
                </a:lnTo>
                <a:lnTo>
                  <a:pt x="71940" y="71830"/>
                </a:lnTo>
                <a:lnTo>
                  <a:pt x="71940" y="71820"/>
                </a:lnTo>
                <a:lnTo>
                  <a:pt x="71950" y="71820"/>
                </a:lnTo>
                <a:lnTo>
                  <a:pt x="71950" y="71810"/>
                </a:lnTo>
                <a:lnTo>
                  <a:pt x="71930" y="71790"/>
                </a:lnTo>
                <a:lnTo>
                  <a:pt x="71920" y="71780"/>
                </a:lnTo>
                <a:lnTo>
                  <a:pt x="71900" y="71770"/>
                </a:lnTo>
                <a:lnTo>
                  <a:pt x="71880" y="71770"/>
                </a:lnTo>
                <a:lnTo>
                  <a:pt x="71860" y="71770"/>
                </a:lnTo>
                <a:lnTo>
                  <a:pt x="71850" y="71780"/>
                </a:lnTo>
                <a:lnTo>
                  <a:pt x="71840" y="71790"/>
                </a:lnTo>
                <a:lnTo>
                  <a:pt x="71840" y="71800"/>
                </a:lnTo>
                <a:lnTo>
                  <a:pt x="71840" y="71810"/>
                </a:lnTo>
                <a:lnTo>
                  <a:pt x="71830" y="71860"/>
                </a:lnTo>
                <a:lnTo>
                  <a:pt x="71820" y="71890"/>
                </a:lnTo>
                <a:lnTo>
                  <a:pt x="71800" y="71930"/>
                </a:lnTo>
                <a:lnTo>
                  <a:pt x="71780" y="71970"/>
                </a:lnTo>
                <a:lnTo>
                  <a:pt x="71760" y="72000"/>
                </a:lnTo>
                <a:lnTo>
                  <a:pt x="71750" y="72030"/>
                </a:lnTo>
                <a:lnTo>
                  <a:pt x="71740" y="72060"/>
                </a:lnTo>
                <a:lnTo>
                  <a:pt x="71710" y="72130"/>
                </a:lnTo>
                <a:lnTo>
                  <a:pt x="71710" y="72160"/>
                </a:lnTo>
                <a:lnTo>
                  <a:pt x="71700" y="72180"/>
                </a:lnTo>
                <a:lnTo>
                  <a:pt x="71700" y="72210"/>
                </a:lnTo>
                <a:lnTo>
                  <a:pt x="71700" y="72220"/>
                </a:lnTo>
                <a:lnTo>
                  <a:pt x="71690" y="72240"/>
                </a:lnTo>
                <a:lnTo>
                  <a:pt x="71680" y="72250"/>
                </a:lnTo>
                <a:lnTo>
                  <a:pt x="71670" y="72250"/>
                </a:lnTo>
                <a:lnTo>
                  <a:pt x="71660" y="72250"/>
                </a:lnTo>
                <a:lnTo>
                  <a:pt x="71630" y="72240"/>
                </a:lnTo>
                <a:lnTo>
                  <a:pt x="71590" y="72220"/>
                </a:lnTo>
                <a:lnTo>
                  <a:pt x="71560" y="72210"/>
                </a:lnTo>
                <a:lnTo>
                  <a:pt x="71530" y="72200"/>
                </a:lnTo>
                <a:lnTo>
                  <a:pt x="71480" y="72190"/>
                </a:lnTo>
                <a:lnTo>
                  <a:pt x="71410" y="72170"/>
                </a:lnTo>
                <a:lnTo>
                  <a:pt x="71350" y="72160"/>
                </a:lnTo>
                <a:lnTo>
                  <a:pt x="71280" y="72160"/>
                </a:lnTo>
                <a:lnTo>
                  <a:pt x="71270" y="72160"/>
                </a:lnTo>
                <a:lnTo>
                  <a:pt x="71230" y="72170"/>
                </a:lnTo>
                <a:lnTo>
                  <a:pt x="71220" y="72170"/>
                </a:lnTo>
                <a:lnTo>
                  <a:pt x="71210" y="72180"/>
                </a:lnTo>
                <a:lnTo>
                  <a:pt x="71200" y="72190"/>
                </a:lnTo>
                <a:lnTo>
                  <a:pt x="71200" y="72210"/>
                </a:lnTo>
                <a:lnTo>
                  <a:pt x="71210" y="72210"/>
                </a:lnTo>
                <a:lnTo>
                  <a:pt x="71210" y="72240"/>
                </a:lnTo>
                <a:lnTo>
                  <a:pt x="71220" y="72270"/>
                </a:lnTo>
                <a:lnTo>
                  <a:pt x="71240" y="72300"/>
                </a:lnTo>
                <a:lnTo>
                  <a:pt x="71260" y="72320"/>
                </a:lnTo>
                <a:lnTo>
                  <a:pt x="71280" y="72360"/>
                </a:lnTo>
                <a:lnTo>
                  <a:pt x="71300" y="72390"/>
                </a:lnTo>
                <a:lnTo>
                  <a:pt x="71320" y="72410"/>
                </a:lnTo>
                <a:lnTo>
                  <a:pt x="71340" y="72440"/>
                </a:lnTo>
                <a:lnTo>
                  <a:pt x="71390" y="72460"/>
                </a:lnTo>
                <a:lnTo>
                  <a:pt x="71450" y="72470"/>
                </a:lnTo>
                <a:lnTo>
                  <a:pt x="71490" y="72480"/>
                </a:lnTo>
                <a:lnTo>
                  <a:pt x="71500" y="72490"/>
                </a:lnTo>
                <a:lnTo>
                  <a:pt x="71510" y="72500"/>
                </a:lnTo>
                <a:lnTo>
                  <a:pt x="71540" y="72510"/>
                </a:lnTo>
                <a:lnTo>
                  <a:pt x="71560" y="72520"/>
                </a:lnTo>
                <a:lnTo>
                  <a:pt x="71600" y="72550"/>
                </a:lnTo>
                <a:lnTo>
                  <a:pt x="71660" y="72590"/>
                </a:lnTo>
                <a:lnTo>
                  <a:pt x="71690" y="72620"/>
                </a:lnTo>
                <a:lnTo>
                  <a:pt x="71710" y="72650"/>
                </a:lnTo>
                <a:lnTo>
                  <a:pt x="71710" y="72670"/>
                </a:lnTo>
                <a:lnTo>
                  <a:pt x="71700" y="72690"/>
                </a:lnTo>
                <a:lnTo>
                  <a:pt x="71690" y="72710"/>
                </a:lnTo>
                <a:lnTo>
                  <a:pt x="71680" y="72710"/>
                </a:lnTo>
                <a:lnTo>
                  <a:pt x="71670" y="72720"/>
                </a:lnTo>
                <a:lnTo>
                  <a:pt x="71630" y="72720"/>
                </a:lnTo>
                <a:lnTo>
                  <a:pt x="71590" y="72710"/>
                </a:lnTo>
                <a:lnTo>
                  <a:pt x="71550" y="72700"/>
                </a:lnTo>
                <a:lnTo>
                  <a:pt x="71500" y="72680"/>
                </a:lnTo>
                <a:lnTo>
                  <a:pt x="71450" y="72650"/>
                </a:lnTo>
                <a:lnTo>
                  <a:pt x="71440" y="72650"/>
                </a:lnTo>
                <a:lnTo>
                  <a:pt x="71390" y="72630"/>
                </a:lnTo>
                <a:lnTo>
                  <a:pt x="71350" y="72610"/>
                </a:lnTo>
                <a:lnTo>
                  <a:pt x="71300" y="72590"/>
                </a:lnTo>
                <a:lnTo>
                  <a:pt x="71230" y="72570"/>
                </a:lnTo>
                <a:lnTo>
                  <a:pt x="71220" y="72570"/>
                </a:lnTo>
                <a:lnTo>
                  <a:pt x="71190" y="72560"/>
                </a:lnTo>
                <a:lnTo>
                  <a:pt x="71160" y="72550"/>
                </a:lnTo>
                <a:lnTo>
                  <a:pt x="71120" y="72550"/>
                </a:lnTo>
                <a:lnTo>
                  <a:pt x="71090" y="72550"/>
                </a:lnTo>
                <a:lnTo>
                  <a:pt x="71080" y="72540"/>
                </a:lnTo>
                <a:lnTo>
                  <a:pt x="71070" y="72540"/>
                </a:lnTo>
                <a:lnTo>
                  <a:pt x="71070" y="72530"/>
                </a:lnTo>
                <a:lnTo>
                  <a:pt x="71080" y="72510"/>
                </a:lnTo>
                <a:lnTo>
                  <a:pt x="71100" y="72450"/>
                </a:lnTo>
                <a:lnTo>
                  <a:pt x="71110" y="72430"/>
                </a:lnTo>
                <a:lnTo>
                  <a:pt x="71110" y="72410"/>
                </a:lnTo>
                <a:lnTo>
                  <a:pt x="71120" y="72380"/>
                </a:lnTo>
                <a:lnTo>
                  <a:pt x="71110" y="72330"/>
                </a:lnTo>
                <a:lnTo>
                  <a:pt x="71100" y="72310"/>
                </a:lnTo>
                <a:lnTo>
                  <a:pt x="71090" y="72310"/>
                </a:lnTo>
                <a:lnTo>
                  <a:pt x="71090" y="72300"/>
                </a:lnTo>
                <a:lnTo>
                  <a:pt x="71080" y="72280"/>
                </a:lnTo>
                <a:lnTo>
                  <a:pt x="71060" y="72270"/>
                </a:lnTo>
                <a:lnTo>
                  <a:pt x="71040" y="72260"/>
                </a:lnTo>
                <a:lnTo>
                  <a:pt x="70980" y="72250"/>
                </a:lnTo>
                <a:lnTo>
                  <a:pt x="70940" y="72260"/>
                </a:lnTo>
                <a:lnTo>
                  <a:pt x="70920" y="72260"/>
                </a:lnTo>
                <a:lnTo>
                  <a:pt x="70900" y="72270"/>
                </a:lnTo>
                <a:lnTo>
                  <a:pt x="70870" y="72300"/>
                </a:lnTo>
                <a:lnTo>
                  <a:pt x="70860" y="72310"/>
                </a:lnTo>
                <a:lnTo>
                  <a:pt x="70860" y="72320"/>
                </a:lnTo>
                <a:lnTo>
                  <a:pt x="70840" y="72350"/>
                </a:lnTo>
                <a:lnTo>
                  <a:pt x="70840" y="72380"/>
                </a:lnTo>
                <a:lnTo>
                  <a:pt x="70840" y="72390"/>
                </a:lnTo>
                <a:lnTo>
                  <a:pt x="70840" y="72400"/>
                </a:lnTo>
                <a:lnTo>
                  <a:pt x="70840" y="72440"/>
                </a:lnTo>
                <a:lnTo>
                  <a:pt x="70850" y="72490"/>
                </a:lnTo>
                <a:lnTo>
                  <a:pt x="70860" y="72520"/>
                </a:lnTo>
                <a:lnTo>
                  <a:pt x="70880" y="72560"/>
                </a:lnTo>
                <a:lnTo>
                  <a:pt x="70920" y="72630"/>
                </a:lnTo>
                <a:lnTo>
                  <a:pt x="70940" y="72670"/>
                </a:lnTo>
                <a:lnTo>
                  <a:pt x="70940" y="72690"/>
                </a:lnTo>
                <a:lnTo>
                  <a:pt x="70950" y="72700"/>
                </a:lnTo>
                <a:lnTo>
                  <a:pt x="70950" y="72710"/>
                </a:lnTo>
                <a:lnTo>
                  <a:pt x="70950" y="72730"/>
                </a:lnTo>
                <a:lnTo>
                  <a:pt x="70950" y="72740"/>
                </a:lnTo>
                <a:lnTo>
                  <a:pt x="70960" y="72750"/>
                </a:lnTo>
                <a:lnTo>
                  <a:pt x="70970" y="72760"/>
                </a:lnTo>
                <a:lnTo>
                  <a:pt x="70970" y="72780"/>
                </a:lnTo>
                <a:lnTo>
                  <a:pt x="70980" y="72790"/>
                </a:lnTo>
                <a:lnTo>
                  <a:pt x="70990" y="72800"/>
                </a:lnTo>
                <a:lnTo>
                  <a:pt x="70990" y="72810"/>
                </a:lnTo>
                <a:lnTo>
                  <a:pt x="70990" y="72820"/>
                </a:lnTo>
                <a:lnTo>
                  <a:pt x="70990" y="72830"/>
                </a:lnTo>
                <a:lnTo>
                  <a:pt x="70980" y="72830"/>
                </a:lnTo>
                <a:lnTo>
                  <a:pt x="70970" y="72840"/>
                </a:lnTo>
                <a:lnTo>
                  <a:pt x="70960" y="72840"/>
                </a:lnTo>
                <a:lnTo>
                  <a:pt x="70950" y="72840"/>
                </a:lnTo>
                <a:lnTo>
                  <a:pt x="70940" y="72850"/>
                </a:lnTo>
                <a:lnTo>
                  <a:pt x="70930" y="72860"/>
                </a:lnTo>
                <a:lnTo>
                  <a:pt x="70920" y="72860"/>
                </a:lnTo>
                <a:lnTo>
                  <a:pt x="70900" y="72850"/>
                </a:lnTo>
                <a:lnTo>
                  <a:pt x="70870" y="72830"/>
                </a:lnTo>
                <a:lnTo>
                  <a:pt x="70850" y="72820"/>
                </a:lnTo>
                <a:lnTo>
                  <a:pt x="70830" y="72800"/>
                </a:lnTo>
                <a:lnTo>
                  <a:pt x="70810" y="72750"/>
                </a:lnTo>
                <a:lnTo>
                  <a:pt x="70780" y="72710"/>
                </a:lnTo>
                <a:lnTo>
                  <a:pt x="70730" y="72610"/>
                </a:lnTo>
                <a:lnTo>
                  <a:pt x="70720" y="72590"/>
                </a:lnTo>
                <a:lnTo>
                  <a:pt x="70710" y="72560"/>
                </a:lnTo>
                <a:lnTo>
                  <a:pt x="70690" y="72510"/>
                </a:lnTo>
                <a:lnTo>
                  <a:pt x="70690" y="72490"/>
                </a:lnTo>
                <a:lnTo>
                  <a:pt x="70680" y="72460"/>
                </a:lnTo>
                <a:lnTo>
                  <a:pt x="70670" y="72430"/>
                </a:lnTo>
                <a:lnTo>
                  <a:pt x="70670" y="72400"/>
                </a:lnTo>
                <a:lnTo>
                  <a:pt x="70650" y="72370"/>
                </a:lnTo>
                <a:lnTo>
                  <a:pt x="70630" y="72320"/>
                </a:lnTo>
                <a:lnTo>
                  <a:pt x="70630" y="72310"/>
                </a:lnTo>
                <a:lnTo>
                  <a:pt x="70610" y="72270"/>
                </a:lnTo>
                <a:lnTo>
                  <a:pt x="70590" y="72230"/>
                </a:lnTo>
                <a:lnTo>
                  <a:pt x="70590" y="72200"/>
                </a:lnTo>
                <a:lnTo>
                  <a:pt x="70580" y="72170"/>
                </a:lnTo>
                <a:lnTo>
                  <a:pt x="70580" y="72150"/>
                </a:lnTo>
                <a:lnTo>
                  <a:pt x="70570" y="72100"/>
                </a:lnTo>
                <a:lnTo>
                  <a:pt x="70550" y="72030"/>
                </a:lnTo>
                <a:lnTo>
                  <a:pt x="70550" y="72000"/>
                </a:lnTo>
                <a:lnTo>
                  <a:pt x="70530" y="71940"/>
                </a:lnTo>
                <a:lnTo>
                  <a:pt x="70520" y="71920"/>
                </a:lnTo>
                <a:lnTo>
                  <a:pt x="70500" y="71820"/>
                </a:lnTo>
                <a:lnTo>
                  <a:pt x="70480" y="71750"/>
                </a:lnTo>
                <a:lnTo>
                  <a:pt x="70480" y="71730"/>
                </a:lnTo>
                <a:lnTo>
                  <a:pt x="70470" y="71720"/>
                </a:lnTo>
                <a:lnTo>
                  <a:pt x="70460" y="71680"/>
                </a:lnTo>
                <a:lnTo>
                  <a:pt x="70450" y="71600"/>
                </a:lnTo>
                <a:lnTo>
                  <a:pt x="70450" y="71580"/>
                </a:lnTo>
                <a:lnTo>
                  <a:pt x="70440" y="71520"/>
                </a:lnTo>
                <a:lnTo>
                  <a:pt x="70430" y="71460"/>
                </a:lnTo>
                <a:lnTo>
                  <a:pt x="70440" y="71420"/>
                </a:lnTo>
                <a:lnTo>
                  <a:pt x="70440" y="71410"/>
                </a:lnTo>
                <a:lnTo>
                  <a:pt x="70450" y="71410"/>
                </a:lnTo>
                <a:lnTo>
                  <a:pt x="70450" y="71400"/>
                </a:lnTo>
                <a:lnTo>
                  <a:pt x="70450" y="71390"/>
                </a:lnTo>
                <a:lnTo>
                  <a:pt x="70450" y="71380"/>
                </a:lnTo>
                <a:lnTo>
                  <a:pt x="70450" y="71370"/>
                </a:lnTo>
                <a:lnTo>
                  <a:pt x="70450" y="71360"/>
                </a:lnTo>
                <a:lnTo>
                  <a:pt x="70440" y="71350"/>
                </a:lnTo>
                <a:lnTo>
                  <a:pt x="70440" y="71340"/>
                </a:lnTo>
                <a:lnTo>
                  <a:pt x="70440" y="71320"/>
                </a:lnTo>
                <a:lnTo>
                  <a:pt x="70440" y="71310"/>
                </a:lnTo>
                <a:lnTo>
                  <a:pt x="70460" y="71310"/>
                </a:lnTo>
                <a:lnTo>
                  <a:pt x="70460" y="71300"/>
                </a:lnTo>
                <a:lnTo>
                  <a:pt x="70470" y="71300"/>
                </a:lnTo>
                <a:lnTo>
                  <a:pt x="70480" y="71290"/>
                </a:lnTo>
                <a:lnTo>
                  <a:pt x="70480" y="71280"/>
                </a:lnTo>
                <a:lnTo>
                  <a:pt x="70480" y="71270"/>
                </a:lnTo>
                <a:lnTo>
                  <a:pt x="70480" y="71260"/>
                </a:lnTo>
                <a:lnTo>
                  <a:pt x="70480" y="71240"/>
                </a:lnTo>
                <a:lnTo>
                  <a:pt x="70480" y="71230"/>
                </a:lnTo>
                <a:lnTo>
                  <a:pt x="70470" y="71210"/>
                </a:lnTo>
                <a:lnTo>
                  <a:pt x="70470" y="71200"/>
                </a:lnTo>
                <a:lnTo>
                  <a:pt x="70460" y="71180"/>
                </a:lnTo>
                <a:lnTo>
                  <a:pt x="70460" y="71170"/>
                </a:lnTo>
                <a:lnTo>
                  <a:pt x="70460" y="71160"/>
                </a:lnTo>
                <a:lnTo>
                  <a:pt x="70470" y="71150"/>
                </a:lnTo>
                <a:lnTo>
                  <a:pt x="70480" y="71140"/>
                </a:lnTo>
                <a:lnTo>
                  <a:pt x="70500" y="71120"/>
                </a:lnTo>
                <a:lnTo>
                  <a:pt x="70550" y="71080"/>
                </a:lnTo>
                <a:lnTo>
                  <a:pt x="70560" y="71070"/>
                </a:lnTo>
                <a:lnTo>
                  <a:pt x="70580" y="71060"/>
                </a:lnTo>
                <a:lnTo>
                  <a:pt x="70600" y="71040"/>
                </a:lnTo>
                <a:lnTo>
                  <a:pt x="70610" y="71030"/>
                </a:lnTo>
                <a:lnTo>
                  <a:pt x="70620" y="71020"/>
                </a:lnTo>
                <a:lnTo>
                  <a:pt x="70650" y="71000"/>
                </a:lnTo>
                <a:lnTo>
                  <a:pt x="70660" y="71000"/>
                </a:lnTo>
                <a:lnTo>
                  <a:pt x="70670" y="70990"/>
                </a:lnTo>
                <a:lnTo>
                  <a:pt x="70680" y="70980"/>
                </a:lnTo>
                <a:lnTo>
                  <a:pt x="70700" y="70950"/>
                </a:lnTo>
                <a:lnTo>
                  <a:pt x="70730" y="70920"/>
                </a:lnTo>
                <a:lnTo>
                  <a:pt x="70730" y="70910"/>
                </a:lnTo>
                <a:lnTo>
                  <a:pt x="70750" y="70850"/>
                </a:lnTo>
                <a:lnTo>
                  <a:pt x="70770" y="70820"/>
                </a:lnTo>
                <a:lnTo>
                  <a:pt x="70780" y="70780"/>
                </a:lnTo>
                <a:lnTo>
                  <a:pt x="70780" y="70750"/>
                </a:lnTo>
                <a:lnTo>
                  <a:pt x="70790" y="70740"/>
                </a:lnTo>
                <a:lnTo>
                  <a:pt x="70790" y="70730"/>
                </a:lnTo>
                <a:lnTo>
                  <a:pt x="70800" y="70720"/>
                </a:lnTo>
                <a:lnTo>
                  <a:pt x="70810" y="70710"/>
                </a:lnTo>
                <a:lnTo>
                  <a:pt x="70820" y="70690"/>
                </a:lnTo>
                <a:lnTo>
                  <a:pt x="70820" y="70660"/>
                </a:lnTo>
                <a:lnTo>
                  <a:pt x="70820" y="70630"/>
                </a:lnTo>
                <a:lnTo>
                  <a:pt x="70810" y="70600"/>
                </a:lnTo>
                <a:lnTo>
                  <a:pt x="70780" y="70560"/>
                </a:lnTo>
                <a:lnTo>
                  <a:pt x="70760" y="70530"/>
                </a:lnTo>
                <a:lnTo>
                  <a:pt x="70750" y="70530"/>
                </a:lnTo>
                <a:lnTo>
                  <a:pt x="70710" y="70500"/>
                </a:lnTo>
                <a:lnTo>
                  <a:pt x="70670" y="70480"/>
                </a:lnTo>
                <a:lnTo>
                  <a:pt x="70650" y="70480"/>
                </a:lnTo>
                <a:lnTo>
                  <a:pt x="70630" y="70470"/>
                </a:lnTo>
                <a:lnTo>
                  <a:pt x="70600" y="70470"/>
                </a:lnTo>
                <a:lnTo>
                  <a:pt x="70550" y="70470"/>
                </a:lnTo>
                <a:lnTo>
                  <a:pt x="70500" y="70470"/>
                </a:lnTo>
                <a:lnTo>
                  <a:pt x="70490" y="70460"/>
                </a:lnTo>
                <a:lnTo>
                  <a:pt x="70460" y="70460"/>
                </a:lnTo>
                <a:lnTo>
                  <a:pt x="70430" y="70450"/>
                </a:lnTo>
                <a:lnTo>
                  <a:pt x="70380" y="70440"/>
                </a:lnTo>
                <a:lnTo>
                  <a:pt x="70360" y="70420"/>
                </a:lnTo>
                <a:lnTo>
                  <a:pt x="70320" y="70400"/>
                </a:lnTo>
                <a:lnTo>
                  <a:pt x="70280" y="70370"/>
                </a:lnTo>
                <a:lnTo>
                  <a:pt x="70260" y="70340"/>
                </a:lnTo>
                <a:lnTo>
                  <a:pt x="70250" y="70330"/>
                </a:lnTo>
                <a:lnTo>
                  <a:pt x="70240" y="70290"/>
                </a:lnTo>
                <a:lnTo>
                  <a:pt x="70230" y="70260"/>
                </a:lnTo>
                <a:lnTo>
                  <a:pt x="70230" y="70220"/>
                </a:lnTo>
                <a:lnTo>
                  <a:pt x="70240" y="70190"/>
                </a:lnTo>
                <a:lnTo>
                  <a:pt x="70260" y="70140"/>
                </a:lnTo>
                <a:lnTo>
                  <a:pt x="70280" y="70100"/>
                </a:lnTo>
                <a:lnTo>
                  <a:pt x="70300" y="70060"/>
                </a:lnTo>
                <a:lnTo>
                  <a:pt x="70320" y="70050"/>
                </a:lnTo>
                <a:lnTo>
                  <a:pt x="70360" y="70010"/>
                </a:lnTo>
                <a:lnTo>
                  <a:pt x="70390" y="69990"/>
                </a:lnTo>
                <a:lnTo>
                  <a:pt x="70400" y="69980"/>
                </a:lnTo>
                <a:lnTo>
                  <a:pt x="70440" y="69960"/>
                </a:lnTo>
                <a:lnTo>
                  <a:pt x="70490" y="69920"/>
                </a:lnTo>
                <a:lnTo>
                  <a:pt x="70520" y="69900"/>
                </a:lnTo>
                <a:lnTo>
                  <a:pt x="70550" y="69870"/>
                </a:lnTo>
                <a:lnTo>
                  <a:pt x="70570" y="69860"/>
                </a:lnTo>
                <a:lnTo>
                  <a:pt x="70610" y="69830"/>
                </a:lnTo>
                <a:lnTo>
                  <a:pt x="70640" y="69810"/>
                </a:lnTo>
                <a:lnTo>
                  <a:pt x="70660" y="69810"/>
                </a:lnTo>
                <a:lnTo>
                  <a:pt x="70680" y="69810"/>
                </a:lnTo>
                <a:lnTo>
                  <a:pt x="70730" y="69810"/>
                </a:lnTo>
                <a:lnTo>
                  <a:pt x="70750" y="69800"/>
                </a:lnTo>
                <a:lnTo>
                  <a:pt x="70760" y="69800"/>
                </a:lnTo>
                <a:lnTo>
                  <a:pt x="70810" y="69800"/>
                </a:lnTo>
                <a:lnTo>
                  <a:pt x="70840" y="69800"/>
                </a:lnTo>
                <a:lnTo>
                  <a:pt x="70890" y="69790"/>
                </a:lnTo>
                <a:lnTo>
                  <a:pt x="70920" y="69780"/>
                </a:lnTo>
                <a:lnTo>
                  <a:pt x="70960" y="69760"/>
                </a:lnTo>
                <a:lnTo>
                  <a:pt x="70980" y="69760"/>
                </a:lnTo>
                <a:lnTo>
                  <a:pt x="71000" y="69750"/>
                </a:lnTo>
                <a:lnTo>
                  <a:pt x="71050" y="69740"/>
                </a:lnTo>
                <a:lnTo>
                  <a:pt x="71060" y="69740"/>
                </a:lnTo>
                <a:lnTo>
                  <a:pt x="71080" y="69730"/>
                </a:lnTo>
                <a:lnTo>
                  <a:pt x="71110" y="69720"/>
                </a:lnTo>
                <a:lnTo>
                  <a:pt x="71130" y="69710"/>
                </a:lnTo>
                <a:lnTo>
                  <a:pt x="71170" y="69690"/>
                </a:lnTo>
                <a:lnTo>
                  <a:pt x="71210" y="69670"/>
                </a:lnTo>
                <a:lnTo>
                  <a:pt x="71220" y="69660"/>
                </a:lnTo>
                <a:lnTo>
                  <a:pt x="71240" y="69640"/>
                </a:lnTo>
                <a:lnTo>
                  <a:pt x="71270" y="69600"/>
                </a:lnTo>
                <a:lnTo>
                  <a:pt x="71300" y="69580"/>
                </a:lnTo>
                <a:lnTo>
                  <a:pt x="71310" y="69560"/>
                </a:lnTo>
                <a:lnTo>
                  <a:pt x="71340" y="69540"/>
                </a:lnTo>
                <a:lnTo>
                  <a:pt x="71380" y="69500"/>
                </a:lnTo>
                <a:lnTo>
                  <a:pt x="71380" y="69490"/>
                </a:lnTo>
                <a:lnTo>
                  <a:pt x="71380" y="69480"/>
                </a:lnTo>
                <a:lnTo>
                  <a:pt x="71390" y="69460"/>
                </a:lnTo>
                <a:lnTo>
                  <a:pt x="71400" y="69450"/>
                </a:lnTo>
                <a:lnTo>
                  <a:pt x="71410" y="69420"/>
                </a:lnTo>
                <a:lnTo>
                  <a:pt x="71430" y="69400"/>
                </a:lnTo>
                <a:lnTo>
                  <a:pt x="71440" y="69360"/>
                </a:lnTo>
                <a:lnTo>
                  <a:pt x="71440" y="69310"/>
                </a:lnTo>
                <a:lnTo>
                  <a:pt x="71440" y="69250"/>
                </a:lnTo>
                <a:lnTo>
                  <a:pt x="71440" y="69240"/>
                </a:lnTo>
                <a:lnTo>
                  <a:pt x="71430" y="69180"/>
                </a:lnTo>
                <a:lnTo>
                  <a:pt x="71440" y="69140"/>
                </a:lnTo>
                <a:lnTo>
                  <a:pt x="71440" y="69130"/>
                </a:lnTo>
                <a:lnTo>
                  <a:pt x="71450" y="69110"/>
                </a:lnTo>
                <a:lnTo>
                  <a:pt x="71450" y="69040"/>
                </a:lnTo>
                <a:lnTo>
                  <a:pt x="71460" y="68980"/>
                </a:lnTo>
                <a:lnTo>
                  <a:pt x="71460" y="68890"/>
                </a:lnTo>
                <a:lnTo>
                  <a:pt x="71460" y="68880"/>
                </a:lnTo>
                <a:lnTo>
                  <a:pt x="71470" y="68830"/>
                </a:lnTo>
                <a:lnTo>
                  <a:pt x="71480" y="68790"/>
                </a:lnTo>
                <a:lnTo>
                  <a:pt x="71490" y="68720"/>
                </a:lnTo>
                <a:lnTo>
                  <a:pt x="71510" y="68680"/>
                </a:lnTo>
                <a:lnTo>
                  <a:pt x="71520" y="68670"/>
                </a:lnTo>
                <a:lnTo>
                  <a:pt x="71530" y="68650"/>
                </a:lnTo>
                <a:lnTo>
                  <a:pt x="71540" y="68620"/>
                </a:lnTo>
                <a:lnTo>
                  <a:pt x="71560" y="68600"/>
                </a:lnTo>
                <a:lnTo>
                  <a:pt x="71570" y="68580"/>
                </a:lnTo>
                <a:lnTo>
                  <a:pt x="71600" y="68560"/>
                </a:lnTo>
                <a:lnTo>
                  <a:pt x="71630" y="68520"/>
                </a:lnTo>
                <a:lnTo>
                  <a:pt x="71680" y="68480"/>
                </a:lnTo>
                <a:lnTo>
                  <a:pt x="71700" y="68460"/>
                </a:lnTo>
                <a:lnTo>
                  <a:pt x="71750" y="68430"/>
                </a:lnTo>
                <a:lnTo>
                  <a:pt x="71770" y="68410"/>
                </a:lnTo>
                <a:lnTo>
                  <a:pt x="71800" y="68390"/>
                </a:lnTo>
                <a:lnTo>
                  <a:pt x="71830" y="68380"/>
                </a:lnTo>
                <a:lnTo>
                  <a:pt x="71850" y="68370"/>
                </a:lnTo>
                <a:lnTo>
                  <a:pt x="71860" y="68360"/>
                </a:lnTo>
                <a:lnTo>
                  <a:pt x="71880" y="68350"/>
                </a:lnTo>
                <a:lnTo>
                  <a:pt x="71930" y="68330"/>
                </a:lnTo>
                <a:lnTo>
                  <a:pt x="71980" y="68320"/>
                </a:lnTo>
                <a:lnTo>
                  <a:pt x="72020" y="68310"/>
                </a:lnTo>
                <a:lnTo>
                  <a:pt x="72060" y="68300"/>
                </a:lnTo>
                <a:lnTo>
                  <a:pt x="72090" y="68280"/>
                </a:lnTo>
                <a:lnTo>
                  <a:pt x="72130" y="68270"/>
                </a:lnTo>
                <a:lnTo>
                  <a:pt x="72190" y="68260"/>
                </a:lnTo>
                <a:lnTo>
                  <a:pt x="72260" y="68260"/>
                </a:lnTo>
                <a:lnTo>
                  <a:pt x="72320" y="68260"/>
                </a:lnTo>
                <a:lnTo>
                  <a:pt x="72380" y="68270"/>
                </a:lnTo>
                <a:lnTo>
                  <a:pt x="72400" y="68280"/>
                </a:lnTo>
                <a:lnTo>
                  <a:pt x="72410" y="68290"/>
                </a:lnTo>
                <a:lnTo>
                  <a:pt x="72430" y="68300"/>
                </a:lnTo>
                <a:lnTo>
                  <a:pt x="72440" y="68320"/>
                </a:lnTo>
                <a:lnTo>
                  <a:pt x="72460" y="68350"/>
                </a:lnTo>
                <a:lnTo>
                  <a:pt x="72480" y="68370"/>
                </a:lnTo>
                <a:lnTo>
                  <a:pt x="72490" y="68390"/>
                </a:lnTo>
                <a:lnTo>
                  <a:pt x="72520" y="68400"/>
                </a:lnTo>
                <a:lnTo>
                  <a:pt x="72520" y="68410"/>
                </a:lnTo>
                <a:lnTo>
                  <a:pt x="72560" y="68420"/>
                </a:lnTo>
                <a:lnTo>
                  <a:pt x="72600" y="68430"/>
                </a:lnTo>
                <a:lnTo>
                  <a:pt x="72670" y="68430"/>
                </a:lnTo>
                <a:lnTo>
                  <a:pt x="72700" y="68420"/>
                </a:lnTo>
                <a:lnTo>
                  <a:pt x="72710" y="68420"/>
                </a:lnTo>
                <a:lnTo>
                  <a:pt x="72720" y="68420"/>
                </a:lnTo>
                <a:lnTo>
                  <a:pt x="72780" y="68430"/>
                </a:lnTo>
                <a:lnTo>
                  <a:pt x="72770" y="68400"/>
                </a:lnTo>
                <a:lnTo>
                  <a:pt x="72770" y="68360"/>
                </a:lnTo>
                <a:lnTo>
                  <a:pt x="72720" y="68340"/>
                </a:lnTo>
                <a:lnTo>
                  <a:pt x="72680" y="68320"/>
                </a:lnTo>
                <a:lnTo>
                  <a:pt x="72650" y="68300"/>
                </a:lnTo>
                <a:lnTo>
                  <a:pt x="72620" y="68290"/>
                </a:lnTo>
                <a:lnTo>
                  <a:pt x="72600" y="68280"/>
                </a:lnTo>
                <a:lnTo>
                  <a:pt x="72550" y="68280"/>
                </a:lnTo>
                <a:lnTo>
                  <a:pt x="72540" y="68270"/>
                </a:lnTo>
                <a:lnTo>
                  <a:pt x="72490" y="68260"/>
                </a:lnTo>
                <a:lnTo>
                  <a:pt x="72440" y="68250"/>
                </a:lnTo>
                <a:lnTo>
                  <a:pt x="72410" y="68240"/>
                </a:lnTo>
                <a:lnTo>
                  <a:pt x="72370" y="68220"/>
                </a:lnTo>
                <a:lnTo>
                  <a:pt x="72350" y="68220"/>
                </a:lnTo>
                <a:lnTo>
                  <a:pt x="72310" y="68210"/>
                </a:lnTo>
                <a:lnTo>
                  <a:pt x="72260" y="68210"/>
                </a:lnTo>
                <a:lnTo>
                  <a:pt x="72230" y="68220"/>
                </a:lnTo>
                <a:lnTo>
                  <a:pt x="72200" y="68230"/>
                </a:lnTo>
                <a:lnTo>
                  <a:pt x="72160" y="68230"/>
                </a:lnTo>
                <a:lnTo>
                  <a:pt x="72110" y="68230"/>
                </a:lnTo>
                <a:lnTo>
                  <a:pt x="72090" y="68230"/>
                </a:lnTo>
                <a:lnTo>
                  <a:pt x="72050" y="68230"/>
                </a:lnTo>
                <a:lnTo>
                  <a:pt x="72020" y="68230"/>
                </a:lnTo>
                <a:lnTo>
                  <a:pt x="72010" y="68230"/>
                </a:lnTo>
                <a:lnTo>
                  <a:pt x="71990" y="68240"/>
                </a:lnTo>
                <a:lnTo>
                  <a:pt x="71950" y="68240"/>
                </a:lnTo>
                <a:lnTo>
                  <a:pt x="71890" y="68250"/>
                </a:lnTo>
                <a:lnTo>
                  <a:pt x="71840" y="68270"/>
                </a:lnTo>
                <a:lnTo>
                  <a:pt x="71800" y="68290"/>
                </a:lnTo>
                <a:lnTo>
                  <a:pt x="71780" y="68300"/>
                </a:lnTo>
                <a:lnTo>
                  <a:pt x="71760" y="68330"/>
                </a:lnTo>
                <a:lnTo>
                  <a:pt x="71750" y="68340"/>
                </a:lnTo>
                <a:lnTo>
                  <a:pt x="71720" y="68370"/>
                </a:lnTo>
                <a:lnTo>
                  <a:pt x="71690" y="68390"/>
                </a:lnTo>
                <a:lnTo>
                  <a:pt x="71680" y="68400"/>
                </a:lnTo>
                <a:lnTo>
                  <a:pt x="71660" y="68410"/>
                </a:lnTo>
                <a:lnTo>
                  <a:pt x="71630" y="68440"/>
                </a:lnTo>
                <a:lnTo>
                  <a:pt x="71590" y="68470"/>
                </a:lnTo>
                <a:lnTo>
                  <a:pt x="71560" y="68490"/>
                </a:lnTo>
                <a:lnTo>
                  <a:pt x="71550" y="68500"/>
                </a:lnTo>
                <a:lnTo>
                  <a:pt x="71550" y="68510"/>
                </a:lnTo>
                <a:lnTo>
                  <a:pt x="71540" y="68490"/>
                </a:lnTo>
                <a:lnTo>
                  <a:pt x="71540" y="68480"/>
                </a:lnTo>
                <a:lnTo>
                  <a:pt x="71530" y="68470"/>
                </a:lnTo>
                <a:lnTo>
                  <a:pt x="71530" y="68460"/>
                </a:lnTo>
                <a:lnTo>
                  <a:pt x="71520" y="68440"/>
                </a:lnTo>
                <a:lnTo>
                  <a:pt x="71510" y="68410"/>
                </a:lnTo>
                <a:lnTo>
                  <a:pt x="71500" y="68400"/>
                </a:lnTo>
                <a:lnTo>
                  <a:pt x="71490" y="68380"/>
                </a:lnTo>
                <a:lnTo>
                  <a:pt x="71480" y="68380"/>
                </a:lnTo>
                <a:lnTo>
                  <a:pt x="71470" y="68360"/>
                </a:lnTo>
                <a:lnTo>
                  <a:pt x="71440" y="68350"/>
                </a:lnTo>
                <a:lnTo>
                  <a:pt x="71430" y="68330"/>
                </a:lnTo>
                <a:lnTo>
                  <a:pt x="71420" y="68320"/>
                </a:lnTo>
                <a:lnTo>
                  <a:pt x="71420" y="68310"/>
                </a:lnTo>
                <a:lnTo>
                  <a:pt x="71430" y="68310"/>
                </a:lnTo>
                <a:lnTo>
                  <a:pt x="71440" y="68300"/>
                </a:lnTo>
                <a:lnTo>
                  <a:pt x="71450" y="68290"/>
                </a:lnTo>
                <a:lnTo>
                  <a:pt x="71470" y="68270"/>
                </a:lnTo>
                <a:lnTo>
                  <a:pt x="71490" y="68260"/>
                </a:lnTo>
                <a:lnTo>
                  <a:pt x="71500" y="68230"/>
                </a:lnTo>
                <a:lnTo>
                  <a:pt x="71510" y="68220"/>
                </a:lnTo>
                <a:lnTo>
                  <a:pt x="71520" y="68220"/>
                </a:lnTo>
                <a:lnTo>
                  <a:pt x="71520" y="68210"/>
                </a:lnTo>
                <a:lnTo>
                  <a:pt x="71530" y="68200"/>
                </a:lnTo>
                <a:lnTo>
                  <a:pt x="71530" y="68190"/>
                </a:lnTo>
                <a:lnTo>
                  <a:pt x="71530" y="68170"/>
                </a:lnTo>
                <a:lnTo>
                  <a:pt x="71520" y="68160"/>
                </a:lnTo>
                <a:lnTo>
                  <a:pt x="71520" y="68150"/>
                </a:lnTo>
                <a:lnTo>
                  <a:pt x="71520" y="68140"/>
                </a:lnTo>
                <a:lnTo>
                  <a:pt x="71510" y="68140"/>
                </a:lnTo>
                <a:lnTo>
                  <a:pt x="71500" y="68130"/>
                </a:lnTo>
                <a:lnTo>
                  <a:pt x="71470" y="68120"/>
                </a:lnTo>
                <a:lnTo>
                  <a:pt x="71430" y="68120"/>
                </a:lnTo>
                <a:lnTo>
                  <a:pt x="71410" y="68130"/>
                </a:lnTo>
                <a:lnTo>
                  <a:pt x="71390" y="68140"/>
                </a:lnTo>
                <a:lnTo>
                  <a:pt x="71370" y="68140"/>
                </a:lnTo>
                <a:lnTo>
                  <a:pt x="71350" y="68130"/>
                </a:lnTo>
                <a:lnTo>
                  <a:pt x="71330" y="68130"/>
                </a:lnTo>
                <a:lnTo>
                  <a:pt x="71290" y="68100"/>
                </a:lnTo>
                <a:lnTo>
                  <a:pt x="71270" y="68080"/>
                </a:lnTo>
                <a:lnTo>
                  <a:pt x="71270" y="68070"/>
                </a:lnTo>
                <a:lnTo>
                  <a:pt x="71250" y="68040"/>
                </a:lnTo>
                <a:lnTo>
                  <a:pt x="71210" y="67990"/>
                </a:lnTo>
                <a:lnTo>
                  <a:pt x="71210" y="67980"/>
                </a:lnTo>
                <a:lnTo>
                  <a:pt x="71200" y="67970"/>
                </a:lnTo>
                <a:lnTo>
                  <a:pt x="71170" y="67940"/>
                </a:lnTo>
                <a:lnTo>
                  <a:pt x="71160" y="67930"/>
                </a:lnTo>
                <a:lnTo>
                  <a:pt x="71140" y="67890"/>
                </a:lnTo>
                <a:lnTo>
                  <a:pt x="71130" y="67870"/>
                </a:lnTo>
                <a:lnTo>
                  <a:pt x="71110" y="67840"/>
                </a:lnTo>
                <a:lnTo>
                  <a:pt x="71100" y="67820"/>
                </a:lnTo>
                <a:lnTo>
                  <a:pt x="71090" y="67790"/>
                </a:lnTo>
                <a:lnTo>
                  <a:pt x="71080" y="67770"/>
                </a:lnTo>
                <a:lnTo>
                  <a:pt x="71070" y="67740"/>
                </a:lnTo>
                <a:lnTo>
                  <a:pt x="71070" y="67710"/>
                </a:lnTo>
                <a:lnTo>
                  <a:pt x="71060" y="67690"/>
                </a:lnTo>
                <a:lnTo>
                  <a:pt x="71050" y="67680"/>
                </a:lnTo>
                <a:lnTo>
                  <a:pt x="71040" y="67650"/>
                </a:lnTo>
                <a:lnTo>
                  <a:pt x="71030" y="67640"/>
                </a:lnTo>
                <a:lnTo>
                  <a:pt x="71040" y="67620"/>
                </a:lnTo>
                <a:lnTo>
                  <a:pt x="71050" y="67610"/>
                </a:lnTo>
                <a:lnTo>
                  <a:pt x="71070" y="67600"/>
                </a:lnTo>
                <a:lnTo>
                  <a:pt x="71080" y="67590"/>
                </a:lnTo>
                <a:lnTo>
                  <a:pt x="71100" y="67580"/>
                </a:lnTo>
                <a:lnTo>
                  <a:pt x="71130" y="67570"/>
                </a:lnTo>
                <a:lnTo>
                  <a:pt x="71160" y="67540"/>
                </a:lnTo>
                <a:lnTo>
                  <a:pt x="71170" y="67520"/>
                </a:lnTo>
                <a:lnTo>
                  <a:pt x="71190" y="67520"/>
                </a:lnTo>
                <a:lnTo>
                  <a:pt x="71200" y="67520"/>
                </a:lnTo>
                <a:lnTo>
                  <a:pt x="71220" y="67520"/>
                </a:lnTo>
                <a:lnTo>
                  <a:pt x="71230" y="67530"/>
                </a:lnTo>
                <a:lnTo>
                  <a:pt x="71250" y="67540"/>
                </a:lnTo>
                <a:lnTo>
                  <a:pt x="71260" y="67570"/>
                </a:lnTo>
                <a:lnTo>
                  <a:pt x="71280" y="67590"/>
                </a:lnTo>
                <a:lnTo>
                  <a:pt x="71290" y="67590"/>
                </a:lnTo>
                <a:lnTo>
                  <a:pt x="71310" y="67580"/>
                </a:lnTo>
                <a:lnTo>
                  <a:pt x="71340" y="67560"/>
                </a:lnTo>
                <a:lnTo>
                  <a:pt x="71340" y="67540"/>
                </a:lnTo>
                <a:lnTo>
                  <a:pt x="71350" y="67540"/>
                </a:lnTo>
                <a:lnTo>
                  <a:pt x="71360" y="67490"/>
                </a:lnTo>
                <a:lnTo>
                  <a:pt x="71370" y="67470"/>
                </a:lnTo>
                <a:lnTo>
                  <a:pt x="71380" y="67430"/>
                </a:lnTo>
                <a:lnTo>
                  <a:pt x="71360" y="67430"/>
                </a:lnTo>
                <a:lnTo>
                  <a:pt x="71350" y="67460"/>
                </a:lnTo>
                <a:lnTo>
                  <a:pt x="71330" y="67500"/>
                </a:lnTo>
                <a:lnTo>
                  <a:pt x="71320" y="67530"/>
                </a:lnTo>
                <a:lnTo>
                  <a:pt x="71320" y="67540"/>
                </a:lnTo>
                <a:lnTo>
                  <a:pt x="71310" y="67550"/>
                </a:lnTo>
                <a:lnTo>
                  <a:pt x="71300" y="67570"/>
                </a:lnTo>
                <a:lnTo>
                  <a:pt x="71290" y="67570"/>
                </a:lnTo>
                <a:lnTo>
                  <a:pt x="71280" y="67570"/>
                </a:lnTo>
                <a:lnTo>
                  <a:pt x="71270" y="67560"/>
                </a:lnTo>
                <a:lnTo>
                  <a:pt x="71270" y="67540"/>
                </a:lnTo>
                <a:lnTo>
                  <a:pt x="71270" y="67530"/>
                </a:lnTo>
                <a:lnTo>
                  <a:pt x="71260" y="67520"/>
                </a:lnTo>
                <a:lnTo>
                  <a:pt x="71250" y="67510"/>
                </a:lnTo>
                <a:lnTo>
                  <a:pt x="71240" y="67500"/>
                </a:lnTo>
                <a:lnTo>
                  <a:pt x="71220" y="67500"/>
                </a:lnTo>
                <a:lnTo>
                  <a:pt x="71200" y="67500"/>
                </a:lnTo>
                <a:lnTo>
                  <a:pt x="71190" y="67500"/>
                </a:lnTo>
                <a:lnTo>
                  <a:pt x="71180" y="67500"/>
                </a:lnTo>
                <a:lnTo>
                  <a:pt x="71170" y="67510"/>
                </a:lnTo>
                <a:lnTo>
                  <a:pt x="71140" y="67530"/>
                </a:lnTo>
                <a:lnTo>
                  <a:pt x="71130" y="67540"/>
                </a:lnTo>
                <a:lnTo>
                  <a:pt x="71090" y="67560"/>
                </a:lnTo>
                <a:lnTo>
                  <a:pt x="71060" y="67570"/>
                </a:lnTo>
                <a:lnTo>
                  <a:pt x="71040" y="67590"/>
                </a:lnTo>
                <a:lnTo>
                  <a:pt x="71020" y="67610"/>
                </a:lnTo>
                <a:lnTo>
                  <a:pt x="71010" y="67630"/>
                </a:lnTo>
                <a:lnTo>
                  <a:pt x="71010" y="67650"/>
                </a:lnTo>
                <a:lnTo>
                  <a:pt x="71010" y="67660"/>
                </a:lnTo>
                <a:lnTo>
                  <a:pt x="71020" y="67670"/>
                </a:lnTo>
                <a:lnTo>
                  <a:pt x="71030" y="67680"/>
                </a:lnTo>
                <a:lnTo>
                  <a:pt x="71050" y="67690"/>
                </a:lnTo>
                <a:lnTo>
                  <a:pt x="71050" y="67700"/>
                </a:lnTo>
                <a:lnTo>
                  <a:pt x="71050" y="67710"/>
                </a:lnTo>
                <a:lnTo>
                  <a:pt x="71050" y="67730"/>
                </a:lnTo>
                <a:lnTo>
                  <a:pt x="71060" y="67780"/>
                </a:lnTo>
                <a:lnTo>
                  <a:pt x="71060" y="67810"/>
                </a:lnTo>
                <a:lnTo>
                  <a:pt x="71080" y="67840"/>
                </a:lnTo>
                <a:lnTo>
                  <a:pt x="71090" y="67860"/>
                </a:lnTo>
                <a:lnTo>
                  <a:pt x="71120" y="67920"/>
                </a:lnTo>
                <a:lnTo>
                  <a:pt x="71170" y="67990"/>
                </a:lnTo>
                <a:lnTo>
                  <a:pt x="71220" y="68060"/>
                </a:lnTo>
                <a:lnTo>
                  <a:pt x="71230" y="68070"/>
                </a:lnTo>
                <a:lnTo>
                  <a:pt x="71260" y="68090"/>
                </a:lnTo>
                <a:lnTo>
                  <a:pt x="71280" y="68110"/>
                </a:lnTo>
                <a:lnTo>
                  <a:pt x="71300" y="68130"/>
                </a:lnTo>
                <a:lnTo>
                  <a:pt x="71320" y="68150"/>
                </a:lnTo>
                <a:lnTo>
                  <a:pt x="71350" y="68160"/>
                </a:lnTo>
                <a:lnTo>
                  <a:pt x="71370" y="68160"/>
                </a:lnTo>
                <a:lnTo>
                  <a:pt x="71380" y="68160"/>
                </a:lnTo>
                <a:lnTo>
                  <a:pt x="71380" y="68150"/>
                </a:lnTo>
                <a:lnTo>
                  <a:pt x="71410" y="68150"/>
                </a:lnTo>
                <a:lnTo>
                  <a:pt x="71460" y="68150"/>
                </a:lnTo>
                <a:lnTo>
                  <a:pt x="71470" y="68160"/>
                </a:lnTo>
                <a:lnTo>
                  <a:pt x="71480" y="68160"/>
                </a:lnTo>
                <a:lnTo>
                  <a:pt x="71490" y="68160"/>
                </a:lnTo>
                <a:lnTo>
                  <a:pt x="71490" y="68170"/>
                </a:lnTo>
                <a:lnTo>
                  <a:pt x="71500" y="68170"/>
                </a:lnTo>
                <a:lnTo>
                  <a:pt x="71500" y="68180"/>
                </a:lnTo>
                <a:lnTo>
                  <a:pt x="71500" y="68190"/>
                </a:lnTo>
                <a:lnTo>
                  <a:pt x="71500" y="68200"/>
                </a:lnTo>
                <a:lnTo>
                  <a:pt x="71490" y="68220"/>
                </a:lnTo>
                <a:lnTo>
                  <a:pt x="71470" y="68230"/>
                </a:lnTo>
                <a:lnTo>
                  <a:pt x="71440" y="68240"/>
                </a:lnTo>
                <a:lnTo>
                  <a:pt x="71430" y="68250"/>
                </a:lnTo>
                <a:lnTo>
                  <a:pt x="71410" y="68270"/>
                </a:lnTo>
                <a:lnTo>
                  <a:pt x="71400" y="68300"/>
                </a:lnTo>
                <a:lnTo>
                  <a:pt x="71390" y="68320"/>
                </a:lnTo>
                <a:lnTo>
                  <a:pt x="71400" y="68330"/>
                </a:lnTo>
                <a:lnTo>
                  <a:pt x="71400" y="68340"/>
                </a:lnTo>
                <a:lnTo>
                  <a:pt x="71400" y="68350"/>
                </a:lnTo>
                <a:lnTo>
                  <a:pt x="71430" y="68370"/>
                </a:lnTo>
                <a:lnTo>
                  <a:pt x="71460" y="68400"/>
                </a:lnTo>
                <a:lnTo>
                  <a:pt x="71480" y="68420"/>
                </a:lnTo>
                <a:lnTo>
                  <a:pt x="71480" y="68430"/>
                </a:lnTo>
                <a:lnTo>
                  <a:pt x="71490" y="68430"/>
                </a:lnTo>
                <a:lnTo>
                  <a:pt x="71490" y="68440"/>
                </a:lnTo>
                <a:lnTo>
                  <a:pt x="71500" y="68470"/>
                </a:lnTo>
                <a:lnTo>
                  <a:pt x="71510" y="68470"/>
                </a:lnTo>
                <a:lnTo>
                  <a:pt x="71510" y="68500"/>
                </a:lnTo>
                <a:lnTo>
                  <a:pt x="71510" y="68520"/>
                </a:lnTo>
                <a:lnTo>
                  <a:pt x="71500" y="68530"/>
                </a:lnTo>
                <a:lnTo>
                  <a:pt x="71470" y="68600"/>
                </a:lnTo>
                <a:lnTo>
                  <a:pt x="71470" y="68620"/>
                </a:lnTo>
                <a:lnTo>
                  <a:pt x="71450" y="68660"/>
                </a:lnTo>
                <a:lnTo>
                  <a:pt x="71430" y="68680"/>
                </a:lnTo>
                <a:lnTo>
                  <a:pt x="71430" y="68690"/>
                </a:lnTo>
                <a:lnTo>
                  <a:pt x="71410" y="68710"/>
                </a:lnTo>
                <a:lnTo>
                  <a:pt x="71390" y="68730"/>
                </a:lnTo>
                <a:lnTo>
                  <a:pt x="71390" y="68740"/>
                </a:lnTo>
                <a:lnTo>
                  <a:pt x="71380" y="68750"/>
                </a:lnTo>
                <a:lnTo>
                  <a:pt x="71360" y="68790"/>
                </a:lnTo>
                <a:lnTo>
                  <a:pt x="71350" y="68840"/>
                </a:lnTo>
                <a:lnTo>
                  <a:pt x="71340" y="68890"/>
                </a:lnTo>
                <a:lnTo>
                  <a:pt x="71330" y="68910"/>
                </a:lnTo>
                <a:lnTo>
                  <a:pt x="71320" y="68930"/>
                </a:lnTo>
                <a:lnTo>
                  <a:pt x="71310" y="68970"/>
                </a:lnTo>
                <a:lnTo>
                  <a:pt x="71300" y="69020"/>
                </a:lnTo>
                <a:lnTo>
                  <a:pt x="71290" y="69050"/>
                </a:lnTo>
                <a:lnTo>
                  <a:pt x="71280" y="69090"/>
                </a:lnTo>
                <a:lnTo>
                  <a:pt x="71270" y="69130"/>
                </a:lnTo>
                <a:lnTo>
                  <a:pt x="71270" y="69140"/>
                </a:lnTo>
                <a:lnTo>
                  <a:pt x="71270" y="69150"/>
                </a:lnTo>
                <a:lnTo>
                  <a:pt x="71260" y="69180"/>
                </a:lnTo>
                <a:lnTo>
                  <a:pt x="71250" y="69200"/>
                </a:lnTo>
                <a:lnTo>
                  <a:pt x="71240" y="69220"/>
                </a:lnTo>
                <a:lnTo>
                  <a:pt x="71230" y="69250"/>
                </a:lnTo>
                <a:lnTo>
                  <a:pt x="71220" y="69280"/>
                </a:lnTo>
                <a:lnTo>
                  <a:pt x="71200" y="69350"/>
                </a:lnTo>
                <a:lnTo>
                  <a:pt x="71190" y="69410"/>
                </a:lnTo>
                <a:lnTo>
                  <a:pt x="71180" y="69460"/>
                </a:lnTo>
                <a:lnTo>
                  <a:pt x="71170" y="69480"/>
                </a:lnTo>
                <a:lnTo>
                  <a:pt x="71170" y="69490"/>
                </a:lnTo>
                <a:lnTo>
                  <a:pt x="71150" y="69520"/>
                </a:lnTo>
                <a:lnTo>
                  <a:pt x="71110" y="69580"/>
                </a:lnTo>
                <a:lnTo>
                  <a:pt x="71090" y="69610"/>
                </a:lnTo>
                <a:lnTo>
                  <a:pt x="71030" y="69640"/>
                </a:lnTo>
                <a:lnTo>
                  <a:pt x="70990" y="69670"/>
                </a:lnTo>
                <a:lnTo>
                  <a:pt x="70930" y="69690"/>
                </a:lnTo>
                <a:lnTo>
                  <a:pt x="70900" y="69690"/>
                </a:lnTo>
                <a:lnTo>
                  <a:pt x="70870" y="69690"/>
                </a:lnTo>
                <a:lnTo>
                  <a:pt x="70850" y="69700"/>
                </a:lnTo>
                <a:lnTo>
                  <a:pt x="70830" y="69700"/>
                </a:lnTo>
                <a:lnTo>
                  <a:pt x="70790" y="69700"/>
                </a:lnTo>
                <a:lnTo>
                  <a:pt x="70740" y="69710"/>
                </a:lnTo>
                <a:lnTo>
                  <a:pt x="70710" y="69710"/>
                </a:lnTo>
                <a:lnTo>
                  <a:pt x="70710" y="69720"/>
                </a:lnTo>
                <a:lnTo>
                  <a:pt x="70690" y="69720"/>
                </a:lnTo>
                <a:lnTo>
                  <a:pt x="70680" y="69720"/>
                </a:lnTo>
                <a:lnTo>
                  <a:pt x="70670" y="69730"/>
                </a:lnTo>
                <a:lnTo>
                  <a:pt x="70650" y="69740"/>
                </a:lnTo>
                <a:lnTo>
                  <a:pt x="70630" y="69740"/>
                </a:lnTo>
                <a:lnTo>
                  <a:pt x="70610" y="69750"/>
                </a:lnTo>
                <a:lnTo>
                  <a:pt x="70590" y="69750"/>
                </a:lnTo>
                <a:lnTo>
                  <a:pt x="70560" y="69760"/>
                </a:lnTo>
                <a:lnTo>
                  <a:pt x="70540" y="69770"/>
                </a:lnTo>
                <a:lnTo>
                  <a:pt x="70520" y="69780"/>
                </a:lnTo>
                <a:lnTo>
                  <a:pt x="70490" y="69800"/>
                </a:lnTo>
                <a:lnTo>
                  <a:pt x="70470" y="69810"/>
                </a:lnTo>
                <a:lnTo>
                  <a:pt x="70460" y="69810"/>
                </a:lnTo>
                <a:lnTo>
                  <a:pt x="70450" y="69830"/>
                </a:lnTo>
                <a:lnTo>
                  <a:pt x="70430" y="69850"/>
                </a:lnTo>
                <a:lnTo>
                  <a:pt x="70410" y="69870"/>
                </a:lnTo>
                <a:lnTo>
                  <a:pt x="70380" y="69890"/>
                </a:lnTo>
                <a:lnTo>
                  <a:pt x="70360" y="69910"/>
                </a:lnTo>
                <a:lnTo>
                  <a:pt x="70320" y="69940"/>
                </a:lnTo>
                <a:lnTo>
                  <a:pt x="70310" y="69950"/>
                </a:lnTo>
                <a:lnTo>
                  <a:pt x="70300" y="69950"/>
                </a:lnTo>
                <a:lnTo>
                  <a:pt x="70280" y="69970"/>
                </a:lnTo>
                <a:lnTo>
                  <a:pt x="70250" y="70000"/>
                </a:lnTo>
                <a:lnTo>
                  <a:pt x="70230" y="70030"/>
                </a:lnTo>
                <a:lnTo>
                  <a:pt x="70220" y="70050"/>
                </a:lnTo>
                <a:lnTo>
                  <a:pt x="70220" y="70070"/>
                </a:lnTo>
                <a:lnTo>
                  <a:pt x="70210" y="70080"/>
                </a:lnTo>
                <a:lnTo>
                  <a:pt x="70210" y="70090"/>
                </a:lnTo>
                <a:lnTo>
                  <a:pt x="70200" y="70110"/>
                </a:lnTo>
                <a:lnTo>
                  <a:pt x="70190" y="70120"/>
                </a:lnTo>
                <a:lnTo>
                  <a:pt x="70180" y="70140"/>
                </a:lnTo>
                <a:lnTo>
                  <a:pt x="70170" y="70170"/>
                </a:lnTo>
                <a:lnTo>
                  <a:pt x="70170" y="70230"/>
                </a:lnTo>
                <a:lnTo>
                  <a:pt x="70170" y="70250"/>
                </a:lnTo>
                <a:lnTo>
                  <a:pt x="70180" y="70280"/>
                </a:lnTo>
                <a:lnTo>
                  <a:pt x="70190" y="70310"/>
                </a:lnTo>
                <a:lnTo>
                  <a:pt x="70200" y="70340"/>
                </a:lnTo>
                <a:lnTo>
                  <a:pt x="70210" y="70360"/>
                </a:lnTo>
                <a:lnTo>
                  <a:pt x="70210" y="70370"/>
                </a:lnTo>
                <a:lnTo>
                  <a:pt x="70220" y="70380"/>
                </a:lnTo>
                <a:lnTo>
                  <a:pt x="70240" y="70400"/>
                </a:lnTo>
                <a:lnTo>
                  <a:pt x="70260" y="70430"/>
                </a:lnTo>
                <a:lnTo>
                  <a:pt x="70290" y="70450"/>
                </a:lnTo>
                <a:lnTo>
                  <a:pt x="70320" y="70480"/>
                </a:lnTo>
                <a:lnTo>
                  <a:pt x="70360" y="70490"/>
                </a:lnTo>
                <a:lnTo>
                  <a:pt x="70420" y="70510"/>
                </a:lnTo>
                <a:lnTo>
                  <a:pt x="70430" y="70520"/>
                </a:lnTo>
                <a:lnTo>
                  <a:pt x="70450" y="70530"/>
                </a:lnTo>
                <a:lnTo>
                  <a:pt x="70490" y="70540"/>
                </a:lnTo>
                <a:lnTo>
                  <a:pt x="70540" y="70550"/>
                </a:lnTo>
                <a:lnTo>
                  <a:pt x="70570" y="70550"/>
                </a:lnTo>
                <a:lnTo>
                  <a:pt x="70620" y="70570"/>
                </a:lnTo>
                <a:lnTo>
                  <a:pt x="70660" y="70600"/>
                </a:lnTo>
                <a:lnTo>
                  <a:pt x="70690" y="70620"/>
                </a:lnTo>
                <a:lnTo>
                  <a:pt x="70720" y="70650"/>
                </a:lnTo>
                <a:lnTo>
                  <a:pt x="70720" y="70680"/>
                </a:lnTo>
                <a:lnTo>
                  <a:pt x="70720" y="70690"/>
                </a:lnTo>
                <a:lnTo>
                  <a:pt x="70700" y="70750"/>
                </a:lnTo>
                <a:lnTo>
                  <a:pt x="70670" y="70820"/>
                </a:lnTo>
                <a:lnTo>
                  <a:pt x="70630" y="70870"/>
                </a:lnTo>
                <a:lnTo>
                  <a:pt x="70600" y="70910"/>
                </a:lnTo>
                <a:lnTo>
                  <a:pt x="70580" y="70940"/>
                </a:lnTo>
                <a:lnTo>
                  <a:pt x="70570" y="70950"/>
                </a:lnTo>
                <a:lnTo>
                  <a:pt x="70540" y="70960"/>
                </a:lnTo>
                <a:lnTo>
                  <a:pt x="70460" y="71020"/>
                </a:lnTo>
                <a:lnTo>
                  <a:pt x="70420" y="71060"/>
                </a:lnTo>
                <a:lnTo>
                  <a:pt x="70340" y="71110"/>
                </a:lnTo>
                <a:lnTo>
                  <a:pt x="70300" y="71150"/>
                </a:lnTo>
                <a:lnTo>
                  <a:pt x="70260" y="71190"/>
                </a:lnTo>
                <a:lnTo>
                  <a:pt x="70250" y="71170"/>
                </a:lnTo>
                <a:lnTo>
                  <a:pt x="70250" y="71160"/>
                </a:lnTo>
                <a:lnTo>
                  <a:pt x="70240" y="71150"/>
                </a:lnTo>
                <a:lnTo>
                  <a:pt x="70230" y="71130"/>
                </a:lnTo>
                <a:lnTo>
                  <a:pt x="70220" y="71120"/>
                </a:lnTo>
                <a:lnTo>
                  <a:pt x="70210" y="71120"/>
                </a:lnTo>
                <a:lnTo>
                  <a:pt x="70200" y="71100"/>
                </a:lnTo>
                <a:lnTo>
                  <a:pt x="70180" y="71090"/>
                </a:lnTo>
                <a:lnTo>
                  <a:pt x="70160" y="71070"/>
                </a:lnTo>
                <a:lnTo>
                  <a:pt x="70160" y="71060"/>
                </a:lnTo>
                <a:lnTo>
                  <a:pt x="70150" y="71060"/>
                </a:lnTo>
                <a:lnTo>
                  <a:pt x="70130" y="71010"/>
                </a:lnTo>
                <a:lnTo>
                  <a:pt x="70110" y="70980"/>
                </a:lnTo>
                <a:lnTo>
                  <a:pt x="70100" y="70970"/>
                </a:lnTo>
                <a:lnTo>
                  <a:pt x="70100" y="70960"/>
                </a:lnTo>
                <a:lnTo>
                  <a:pt x="70090" y="70950"/>
                </a:lnTo>
                <a:lnTo>
                  <a:pt x="70070" y="70930"/>
                </a:lnTo>
                <a:lnTo>
                  <a:pt x="70060" y="70920"/>
                </a:lnTo>
                <a:lnTo>
                  <a:pt x="70030" y="70890"/>
                </a:lnTo>
                <a:lnTo>
                  <a:pt x="70020" y="70870"/>
                </a:lnTo>
                <a:lnTo>
                  <a:pt x="70010" y="70860"/>
                </a:lnTo>
                <a:lnTo>
                  <a:pt x="69990" y="70820"/>
                </a:lnTo>
                <a:lnTo>
                  <a:pt x="69980" y="70790"/>
                </a:lnTo>
                <a:lnTo>
                  <a:pt x="69970" y="70790"/>
                </a:lnTo>
                <a:lnTo>
                  <a:pt x="69960" y="70760"/>
                </a:lnTo>
                <a:lnTo>
                  <a:pt x="69950" y="70740"/>
                </a:lnTo>
                <a:lnTo>
                  <a:pt x="69950" y="70730"/>
                </a:lnTo>
                <a:lnTo>
                  <a:pt x="69940" y="70720"/>
                </a:lnTo>
                <a:lnTo>
                  <a:pt x="69930" y="70710"/>
                </a:lnTo>
                <a:lnTo>
                  <a:pt x="69920" y="70680"/>
                </a:lnTo>
                <a:lnTo>
                  <a:pt x="69910" y="70660"/>
                </a:lnTo>
                <a:lnTo>
                  <a:pt x="69900" y="70640"/>
                </a:lnTo>
                <a:lnTo>
                  <a:pt x="69890" y="70630"/>
                </a:lnTo>
                <a:lnTo>
                  <a:pt x="69860" y="70610"/>
                </a:lnTo>
                <a:lnTo>
                  <a:pt x="69850" y="70600"/>
                </a:lnTo>
                <a:lnTo>
                  <a:pt x="69840" y="70580"/>
                </a:lnTo>
                <a:lnTo>
                  <a:pt x="69830" y="70570"/>
                </a:lnTo>
                <a:lnTo>
                  <a:pt x="69820" y="70550"/>
                </a:lnTo>
                <a:lnTo>
                  <a:pt x="69810" y="70540"/>
                </a:lnTo>
                <a:lnTo>
                  <a:pt x="69780" y="70500"/>
                </a:lnTo>
                <a:lnTo>
                  <a:pt x="69780" y="70480"/>
                </a:lnTo>
                <a:lnTo>
                  <a:pt x="69770" y="70460"/>
                </a:lnTo>
                <a:lnTo>
                  <a:pt x="69780" y="70450"/>
                </a:lnTo>
                <a:lnTo>
                  <a:pt x="69770" y="70430"/>
                </a:lnTo>
                <a:lnTo>
                  <a:pt x="69760" y="70430"/>
                </a:lnTo>
                <a:lnTo>
                  <a:pt x="69750" y="70410"/>
                </a:lnTo>
                <a:lnTo>
                  <a:pt x="69760" y="70400"/>
                </a:lnTo>
                <a:lnTo>
                  <a:pt x="69770" y="70360"/>
                </a:lnTo>
                <a:lnTo>
                  <a:pt x="69790" y="70340"/>
                </a:lnTo>
                <a:lnTo>
                  <a:pt x="69790" y="70300"/>
                </a:lnTo>
                <a:lnTo>
                  <a:pt x="69800" y="70270"/>
                </a:lnTo>
                <a:lnTo>
                  <a:pt x="69800" y="70250"/>
                </a:lnTo>
                <a:lnTo>
                  <a:pt x="69800" y="70200"/>
                </a:lnTo>
                <a:lnTo>
                  <a:pt x="69810" y="70190"/>
                </a:lnTo>
                <a:lnTo>
                  <a:pt x="69820" y="70180"/>
                </a:lnTo>
                <a:lnTo>
                  <a:pt x="69820" y="70170"/>
                </a:lnTo>
                <a:lnTo>
                  <a:pt x="69810" y="70170"/>
                </a:lnTo>
                <a:lnTo>
                  <a:pt x="69800" y="70170"/>
                </a:lnTo>
                <a:lnTo>
                  <a:pt x="69790" y="70170"/>
                </a:lnTo>
                <a:lnTo>
                  <a:pt x="69780" y="70170"/>
                </a:lnTo>
                <a:lnTo>
                  <a:pt x="69790" y="70160"/>
                </a:lnTo>
                <a:lnTo>
                  <a:pt x="69800" y="70150"/>
                </a:lnTo>
                <a:lnTo>
                  <a:pt x="69810" y="70150"/>
                </a:lnTo>
                <a:lnTo>
                  <a:pt x="69820" y="70140"/>
                </a:lnTo>
                <a:lnTo>
                  <a:pt x="69820" y="70130"/>
                </a:lnTo>
                <a:lnTo>
                  <a:pt x="69830" y="70120"/>
                </a:lnTo>
                <a:lnTo>
                  <a:pt x="69820" y="70060"/>
                </a:lnTo>
                <a:lnTo>
                  <a:pt x="69800" y="70030"/>
                </a:lnTo>
                <a:lnTo>
                  <a:pt x="69790" y="70000"/>
                </a:lnTo>
                <a:lnTo>
                  <a:pt x="69780" y="69960"/>
                </a:lnTo>
                <a:lnTo>
                  <a:pt x="69770" y="69930"/>
                </a:lnTo>
                <a:lnTo>
                  <a:pt x="69760" y="69900"/>
                </a:lnTo>
                <a:lnTo>
                  <a:pt x="69760" y="69890"/>
                </a:lnTo>
                <a:lnTo>
                  <a:pt x="69730" y="69810"/>
                </a:lnTo>
                <a:lnTo>
                  <a:pt x="69720" y="69770"/>
                </a:lnTo>
                <a:lnTo>
                  <a:pt x="69720" y="69740"/>
                </a:lnTo>
                <a:lnTo>
                  <a:pt x="69710" y="69720"/>
                </a:lnTo>
                <a:lnTo>
                  <a:pt x="69700" y="69670"/>
                </a:lnTo>
                <a:lnTo>
                  <a:pt x="69700" y="69640"/>
                </a:lnTo>
                <a:lnTo>
                  <a:pt x="69690" y="69610"/>
                </a:lnTo>
                <a:lnTo>
                  <a:pt x="69670" y="69540"/>
                </a:lnTo>
                <a:lnTo>
                  <a:pt x="69650" y="69500"/>
                </a:lnTo>
                <a:lnTo>
                  <a:pt x="69650" y="69470"/>
                </a:lnTo>
                <a:lnTo>
                  <a:pt x="69640" y="69460"/>
                </a:lnTo>
                <a:lnTo>
                  <a:pt x="69640" y="69420"/>
                </a:lnTo>
                <a:lnTo>
                  <a:pt x="69640" y="69410"/>
                </a:lnTo>
                <a:lnTo>
                  <a:pt x="69640" y="69400"/>
                </a:lnTo>
                <a:lnTo>
                  <a:pt x="69630" y="69400"/>
                </a:lnTo>
                <a:lnTo>
                  <a:pt x="69630" y="69390"/>
                </a:lnTo>
                <a:lnTo>
                  <a:pt x="69630" y="69380"/>
                </a:lnTo>
                <a:lnTo>
                  <a:pt x="69640" y="69380"/>
                </a:lnTo>
                <a:lnTo>
                  <a:pt x="69630" y="69380"/>
                </a:lnTo>
                <a:lnTo>
                  <a:pt x="69630" y="69360"/>
                </a:lnTo>
                <a:lnTo>
                  <a:pt x="69630" y="69350"/>
                </a:lnTo>
                <a:lnTo>
                  <a:pt x="69620" y="69330"/>
                </a:lnTo>
                <a:lnTo>
                  <a:pt x="69620" y="69310"/>
                </a:lnTo>
                <a:lnTo>
                  <a:pt x="69620" y="69300"/>
                </a:lnTo>
                <a:lnTo>
                  <a:pt x="69620" y="69290"/>
                </a:lnTo>
                <a:lnTo>
                  <a:pt x="69620" y="69280"/>
                </a:lnTo>
                <a:lnTo>
                  <a:pt x="69610" y="69270"/>
                </a:lnTo>
                <a:lnTo>
                  <a:pt x="69600" y="69260"/>
                </a:lnTo>
                <a:lnTo>
                  <a:pt x="69590" y="69260"/>
                </a:lnTo>
                <a:lnTo>
                  <a:pt x="69590" y="69250"/>
                </a:lnTo>
                <a:lnTo>
                  <a:pt x="69580" y="69250"/>
                </a:lnTo>
                <a:lnTo>
                  <a:pt x="69580" y="69240"/>
                </a:lnTo>
                <a:lnTo>
                  <a:pt x="69580" y="69230"/>
                </a:lnTo>
                <a:lnTo>
                  <a:pt x="69570" y="69230"/>
                </a:lnTo>
                <a:lnTo>
                  <a:pt x="69560" y="69210"/>
                </a:lnTo>
                <a:lnTo>
                  <a:pt x="69550" y="69140"/>
                </a:lnTo>
                <a:lnTo>
                  <a:pt x="69540" y="69090"/>
                </a:lnTo>
                <a:lnTo>
                  <a:pt x="69540" y="69070"/>
                </a:lnTo>
                <a:lnTo>
                  <a:pt x="69540" y="69020"/>
                </a:lnTo>
                <a:lnTo>
                  <a:pt x="69540" y="69000"/>
                </a:lnTo>
                <a:lnTo>
                  <a:pt x="69530" y="68970"/>
                </a:lnTo>
                <a:lnTo>
                  <a:pt x="69520" y="68930"/>
                </a:lnTo>
                <a:lnTo>
                  <a:pt x="69500" y="68850"/>
                </a:lnTo>
                <a:lnTo>
                  <a:pt x="69490" y="68830"/>
                </a:lnTo>
                <a:lnTo>
                  <a:pt x="69490" y="68800"/>
                </a:lnTo>
                <a:lnTo>
                  <a:pt x="69470" y="68780"/>
                </a:lnTo>
                <a:lnTo>
                  <a:pt x="69470" y="68750"/>
                </a:lnTo>
                <a:lnTo>
                  <a:pt x="69460" y="68700"/>
                </a:lnTo>
                <a:lnTo>
                  <a:pt x="69450" y="68680"/>
                </a:lnTo>
                <a:lnTo>
                  <a:pt x="69450" y="68650"/>
                </a:lnTo>
                <a:lnTo>
                  <a:pt x="69440" y="68620"/>
                </a:lnTo>
                <a:lnTo>
                  <a:pt x="69430" y="68600"/>
                </a:lnTo>
                <a:lnTo>
                  <a:pt x="69430" y="68580"/>
                </a:lnTo>
                <a:lnTo>
                  <a:pt x="69420" y="68570"/>
                </a:lnTo>
                <a:lnTo>
                  <a:pt x="69410" y="68530"/>
                </a:lnTo>
                <a:lnTo>
                  <a:pt x="69390" y="68470"/>
                </a:lnTo>
                <a:lnTo>
                  <a:pt x="69390" y="68450"/>
                </a:lnTo>
                <a:lnTo>
                  <a:pt x="69390" y="68440"/>
                </a:lnTo>
                <a:lnTo>
                  <a:pt x="69390" y="68430"/>
                </a:lnTo>
                <a:lnTo>
                  <a:pt x="69390" y="68420"/>
                </a:lnTo>
                <a:lnTo>
                  <a:pt x="69390" y="68410"/>
                </a:lnTo>
                <a:lnTo>
                  <a:pt x="69390" y="68400"/>
                </a:lnTo>
                <a:lnTo>
                  <a:pt x="69380" y="68400"/>
                </a:lnTo>
                <a:lnTo>
                  <a:pt x="69370" y="68390"/>
                </a:lnTo>
                <a:lnTo>
                  <a:pt x="69360" y="68390"/>
                </a:lnTo>
                <a:lnTo>
                  <a:pt x="69360" y="68380"/>
                </a:lnTo>
                <a:lnTo>
                  <a:pt x="69360" y="68370"/>
                </a:lnTo>
                <a:lnTo>
                  <a:pt x="69350" y="68360"/>
                </a:lnTo>
                <a:lnTo>
                  <a:pt x="69350" y="68350"/>
                </a:lnTo>
                <a:lnTo>
                  <a:pt x="69360" y="68340"/>
                </a:lnTo>
                <a:lnTo>
                  <a:pt x="69370" y="68330"/>
                </a:lnTo>
                <a:lnTo>
                  <a:pt x="69390" y="68320"/>
                </a:lnTo>
                <a:lnTo>
                  <a:pt x="69400" y="68310"/>
                </a:lnTo>
                <a:lnTo>
                  <a:pt x="69400" y="68300"/>
                </a:lnTo>
                <a:lnTo>
                  <a:pt x="69400" y="68290"/>
                </a:lnTo>
                <a:lnTo>
                  <a:pt x="69390" y="68280"/>
                </a:lnTo>
                <a:lnTo>
                  <a:pt x="69380" y="68280"/>
                </a:lnTo>
                <a:lnTo>
                  <a:pt x="69370" y="68280"/>
                </a:lnTo>
                <a:lnTo>
                  <a:pt x="69360" y="68270"/>
                </a:lnTo>
                <a:lnTo>
                  <a:pt x="69360" y="68260"/>
                </a:lnTo>
                <a:lnTo>
                  <a:pt x="69360" y="68240"/>
                </a:lnTo>
                <a:lnTo>
                  <a:pt x="69370" y="68230"/>
                </a:lnTo>
                <a:lnTo>
                  <a:pt x="69390" y="68210"/>
                </a:lnTo>
                <a:lnTo>
                  <a:pt x="69400" y="68210"/>
                </a:lnTo>
                <a:lnTo>
                  <a:pt x="69400" y="68200"/>
                </a:lnTo>
                <a:lnTo>
                  <a:pt x="69390" y="68170"/>
                </a:lnTo>
                <a:lnTo>
                  <a:pt x="69390" y="68160"/>
                </a:lnTo>
                <a:lnTo>
                  <a:pt x="69390" y="68150"/>
                </a:lnTo>
                <a:lnTo>
                  <a:pt x="69370" y="68140"/>
                </a:lnTo>
                <a:lnTo>
                  <a:pt x="69360" y="68120"/>
                </a:lnTo>
                <a:lnTo>
                  <a:pt x="69350" y="68100"/>
                </a:lnTo>
                <a:lnTo>
                  <a:pt x="69340" y="68090"/>
                </a:lnTo>
                <a:lnTo>
                  <a:pt x="69330" y="68080"/>
                </a:lnTo>
                <a:lnTo>
                  <a:pt x="69320" y="68070"/>
                </a:lnTo>
                <a:lnTo>
                  <a:pt x="69320" y="68050"/>
                </a:lnTo>
                <a:lnTo>
                  <a:pt x="69310" y="68020"/>
                </a:lnTo>
                <a:lnTo>
                  <a:pt x="69300" y="68000"/>
                </a:lnTo>
                <a:lnTo>
                  <a:pt x="69300" y="67980"/>
                </a:lnTo>
                <a:lnTo>
                  <a:pt x="69310" y="67970"/>
                </a:lnTo>
                <a:lnTo>
                  <a:pt x="69300" y="67960"/>
                </a:lnTo>
                <a:lnTo>
                  <a:pt x="69300" y="67940"/>
                </a:lnTo>
                <a:lnTo>
                  <a:pt x="69290" y="67920"/>
                </a:lnTo>
                <a:lnTo>
                  <a:pt x="69280" y="67910"/>
                </a:lnTo>
                <a:lnTo>
                  <a:pt x="69280" y="67890"/>
                </a:lnTo>
                <a:lnTo>
                  <a:pt x="69280" y="67880"/>
                </a:lnTo>
                <a:lnTo>
                  <a:pt x="69270" y="67870"/>
                </a:lnTo>
                <a:lnTo>
                  <a:pt x="69260" y="67850"/>
                </a:lnTo>
                <a:lnTo>
                  <a:pt x="69250" y="67840"/>
                </a:lnTo>
                <a:lnTo>
                  <a:pt x="69240" y="67830"/>
                </a:lnTo>
                <a:lnTo>
                  <a:pt x="69240" y="67820"/>
                </a:lnTo>
                <a:lnTo>
                  <a:pt x="69230" y="67800"/>
                </a:lnTo>
                <a:lnTo>
                  <a:pt x="69230" y="67790"/>
                </a:lnTo>
                <a:lnTo>
                  <a:pt x="69220" y="67780"/>
                </a:lnTo>
                <a:lnTo>
                  <a:pt x="69220" y="67760"/>
                </a:lnTo>
                <a:lnTo>
                  <a:pt x="69230" y="67740"/>
                </a:lnTo>
                <a:lnTo>
                  <a:pt x="69230" y="67730"/>
                </a:lnTo>
                <a:lnTo>
                  <a:pt x="69230" y="67720"/>
                </a:lnTo>
                <a:lnTo>
                  <a:pt x="69230" y="67710"/>
                </a:lnTo>
                <a:lnTo>
                  <a:pt x="69210" y="67690"/>
                </a:lnTo>
                <a:lnTo>
                  <a:pt x="69200" y="67690"/>
                </a:lnTo>
                <a:lnTo>
                  <a:pt x="69190" y="67680"/>
                </a:lnTo>
                <a:lnTo>
                  <a:pt x="69190" y="67660"/>
                </a:lnTo>
                <a:lnTo>
                  <a:pt x="69200" y="67650"/>
                </a:lnTo>
                <a:lnTo>
                  <a:pt x="69200" y="67640"/>
                </a:lnTo>
                <a:lnTo>
                  <a:pt x="69200" y="67630"/>
                </a:lnTo>
                <a:lnTo>
                  <a:pt x="69190" y="67620"/>
                </a:lnTo>
                <a:lnTo>
                  <a:pt x="69170" y="67610"/>
                </a:lnTo>
                <a:lnTo>
                  <a:pt x="69160" y="67610"/>
                </a:lnTo>
                <a:lnTo>
                  <a:pt x="69150" y="67610"/>
                </a:lnTo>
                <a:lnTo>
                  <a:pt x="69140" y="67610"/>
                </a:lnTo>
                <a:lnTo>
                  <a:pt x="69140" y="67600"/>
                </a:lnTo>
                <a:lnTo>
                  <a:pt x="69130" y="67590"/>
                </a:lnTo>
                <a:lnTo>
                  <a:pt x="69120" y="67570"/>
                </a:lnTo>
                <a:lnTo>
                  <a:pt x="69120" y="67560"/>
                </a:lnTo>
                <a:lnTo>
                  <a:pt x="69110" y="67540"/>
                </a:lnTo>
                <a:lnTo>
                  <a:pt x="69100" y="67520"/>
                </a:lnTo>
                <a:lnTo>
                  <a:pt x="69090" y="67490"/>
                </a:lnTo>
                <a:lnTo>
                  <a:pt x="69070" y="67470"/>
                </a:lnTo>
                <a:lnTo>
                  <a:pt x="69050" y="67430"/>
                </a:lnTo>
                <a:lnTo>
                  <a:pt x="69030" y="67410"/>
                </a:lnTo>
                <a:lnTo>
                  <a:pt x="69010" y="67360"/>
                </a:lnTo>
                <a:lnTo>
                  <a:pt x="69010" y="67340"/>
                </a:lnTo>
                <a:lnTo>
                  <a:pt x="69010" y="67320"/>
                </a:lnTo>
                <a:lnTo>
                  <a:pt x="69010" y="67310"/>
                </a:lnTo>
                <a:lnTo>
                  <a:pt x="69000" y="67290"/>
                </a:lnTo>
                <a:lnTo>
                  <a:pt x="69000" y="67280"/>
                </a:lnTo>
                <a:lnTo>
                  <a:pt x="68990" y="67270"/>
                </a:lnTo>
                <a:lnTo>
                  <a:pt x="68980" y="67260"/>
                </a:lnTo>
                <a:lnTo>
                  <a:pt x="68970" y="67250"/>
                </a:lnTo>
                <a:lnTo>
                  <a:pt x="68960" y="67240"/>
                </a:lnTo>
                <a:lnTo>
                  <a:pt x="68950" y="67230"/>
                </a:lnTo>
                <a:lnTo>
                  <a:pt x="68920" y="67210"/>
                </a:lnTo>
                <a:lnTo>
                  <a:pt x="68910" y="67190"/>
                </a:lnTo>
                <a:lnTo>
                  <a:pt x="68890" y="67160"/>
                </a:lnTo>
                <a:lnTo>
                  <a:pt x="68870" y="67140"/>
                </a:lnTo>
                <a:lnTo>
                  <a:pt x="68860" y="67110"/>
                </a:lnTo>
                <a:lnTo>
                  <a:pt x="68830" y="67080"/>
                </a:lnTo>
                <a:lnTo>
                  <a:pt x="68830" y="67060"/>
                </a:lnTo>
                <a:lnTo>
                  <a:pt x="68820" y="67030"/>
                </a:lnTo>
                <a:lnTo>
                  <a:pt x="68810" y="67010"/>
                </a:lnTo>
                <a:lnTo>
                  <a:pt x="68810" y="66990"/>
                </a:lnTo>
                <a:lnTo>
                  <a:pt x="68800" y="66980"/>
                </a:lnTo>
                <a:lnTo>
                  <a:pt x="68790" y="66970"/>
                </a:lnTo>
                <a:lnTo>
                  <a:pt x="68780" y="66960"/>
                </a:lnTo>
                <a:lnTo>
                  <a:pt x="68770" y="66950"/>
                </a:lnTo>
                <a:lnTo>
                  <a:pt x="68760" y="66930"/>
                </a:lnTo>
                <a:lnTo>
                  <a:pt x="68760" y="66910"/>
                </a:lnTo>
                <a:lnTo>
                  <a:pt x="68740" y="66890"/>
                </a:lnTo>
                <a:lnTo>
                  <a:pt x="68720" y="66870"/>
                </a:lnTo>
                <a:lnTo>
                  <a:pt x="68700" y="66850"/>
                </a:lnTo>
                <a:lnTo>
                  <a:pt x="68690" y="66840"/>
                </a:lnTo>
                <a:lnTo>
                  <a:pt x="68680" y="66830"/>
                </a:lnTo>
                <a:lnTo>
                  <a:pt x="68660" y="66810"/>
                </a:lnTo>
                <a:lnTo>
                  <a:pt x="68640" y="66800"/>
                </a:lnTo>
                <a:lnTo>
                  <a:pt x="68630" y="66780"/>
                </a:lnTo>
                <a:lnTo>
                  <a:pt x="68630" y="66760"/>
                </a:lnTo>
                <a:lnTo>
                  <a:pt x="68620" y="66750"/>
                </a:lnTo>
                <a:lnTo>
                  <a:pt x="68610" y="66740"/>
                </a:lnTo>
                <a:lnTo>
                  <a:pt x="68600" y="66730"/>
                </a:lnTo>
                <a:lnTo>
                  <a:pt x="68590" y="66730"/>
                </a:lnTo>
                <a:lnTo>
                  <a:pt x="68580" y="66730"/>
                </a:lnTo>
                <a:lnTo>
                  <a:pt x="68560" y="66710"/>
                </a:lnTo>
                <a:lnTo>
                  <a:pt x="68540" y="66680"/>
                </a:lnTo>
                <a:lnTo>
                  <a:pt x="68520" y="66660"/>
                </a:lnTo>
                <a:lnTo>
                  <a:pt x="68500" y="66630"/>
                </a:lnTo>
                <a:lnTo>
                  <a:pt x="68490" y="66600"/>
                </a:lnTo>
                <a:lnTo>
                  <a:pt x="68470" y="66580"/>
                </a:lnTo>
                <a:lnTo>
                  <a:pt x="68450" y="66550"/>
                </a:lnTo>
                <a:lnTo>
                  <a:pt x="68430" y="66520"/>
                </a:lnTo>
                <a:lnTo>
                  <a:pt x="68410" y="66500"/>
                </a:lnTo>
                <a:lnTo>
                  <a:pt x="68410" y="66490"/>
                </a:lnTo>
                <a:lnTo>
                  <a:pt x="68380" y="66470"/>
                </a:lnTo>
                <a:lnTo>
                  <a:pt x="68350" y="66450"/>
                </a:lnTo>
                <a:lnTo>
                  <a:pt x="68330" y="66440"/>
                </a:lnTo>
                <a:lnTo>
                  <a:pt x="68310" y="66410"/>
                </a:lnTo>
                <a:lnTo>
                  <a:pt x="68270" y="66380"/>
                </a:lnTo>
                <a:lnTo>
                  <a:pt x="68260" y="66360"/>
                </a:lnTo>
                <a:lnTo>
                  <a:pt x="68240" y="66330"/>
                </a:lnTo>
                <a:lnTo>
                  <a:pt x="68210" y="66300"/>
                </a:lnTo>
                <a:lnTo>
                  <a:pt x="68170" y="66240"/>
                </a:lnTo>
                <a:lnTo>
                  <a:pt x="68060" y="66110"/>
                </a:lnTo>
                <a:lnTo>
                  <a:pt x="68050" y="66090"/>
                </a:lnTo>
                <a:lnTo>
                  <a:pt x="68030" y="66070"/>
                </a:lnTo>
                <a:lnTo>
                  <a:pt x="68010" y="66050"/>
                </a:lnTo>
                <a:lnTo>
                  <a:pt x="67990" y="66030"/>
                </a:lnTo>
                <a:lnTo>
                  <a:pt x="67980" y="66020"/>
                </a:lnTo>
                <a:lnTo>
                  <a:pt x="67960" y="66000"/>
                </a:lnTo>
                <a:lnTo>
                  <a:pt x="67930" y="65980"/>
                </a:lnTo>
                <a:lnTo>
                  <a:pt x="67910" y="65960"/>
                </a:lnTo>
                <a:lnTo>
                  <a:pt x="67880" y="65930"/>
                </a:lnTo>
                <a:lnTo>
                  <a:pt x="67860" y="65910"/>
                </a:lnTo>
                <a:lnTo>
                  <a:pt x="67780" y="65820"/>
                </a:lnTo>
                <a:lnTo>
                  <a:pt x="67770" y="65800"/>
                </a:lnTo>
                <a:lnTo>
                  <a:pt x="67750" y="65780"/>
                </a:lnTo>
                <a:lnTo>
                  <a:pt x="67730" y="65770"/>
                </a:lnTo>
                <a:lnTo>
                  <a:pt x="67720" y="65760"/>
                </a:lnTo>
                <a:lnTo>
                  <a:pt x="67700" y="65740"/>
                </a:lnTo>
                <a:lnTo>
                  <a:pt x="67690" y="65730"/>
                </a:lnTo>
                <a:lnTo>
                  <a:pt x="67680" y="65710"/>
                </a:lnTo>
                <a:lnTo>
                  <a:pt x="67670" y="65700"/>
                </a:lnTo>
                <a:lnTo>
                  <a:pt x="67650" y="65680"/>
                </a:lnTo>
                <a:lnTo>
                  <a:pt x="67640" y="65660"/>
                </a:lnTo>
                <a:lnTo>
                  <a:pt x="67590" y="65630"/>
                </a:lnTo>
                <a:lnTo>
                  <a:pt x="67560" y="65610"/>
                </a:lnTo>
                <a:lnTo>
                  <a:pt x="67540" y="65590"/>
                </a:lnTo>
                <a:lnTo>
                  <a:pt x="67530" y="65570"/>
                </a:lnTo>
                <a:lnTo>
                  <a:pt x="67510" y="65540"/>
                </a:lnTo>
                <a:lnTo>
                  <a:pt x="67500" y="65530"/>
                </a:lnTo>
                <a:lnTo>
                  <a:pt x="67490" y="65510"/>
                </a:lnTo>
                <a:lnTo>
                  <a:pt x="67490" y="65490"/>
                </a:lnTo>
                <a:lnTo>
                  <a:pt x="67490" y="65470"/>
                </a:lnTo>
                <a:lnTo>
                  <a:pt x="67480" y="65450"/>
                </a:lnTo>
                <a:lnTo>
                  <a:pt x="67460" y="65440"/>
                </a:lnTo>
                <a:lnTo>
                  <a:pt x="67440" y="65410"/>
                </a:lnTo>
                <a:lnTo>
                  <a:pt x="67420" y="65390"/>
                </a:lnTo>
                <a:lnTo>
                  <a:pt x="67400" y="65370"/>
                </a:lnTo>
                <a:lnTo>
                  <a:pt x="67390" y="65370"/>
                </a:lnTo>
                <a:lnTo>
                  <a:pt x="67380" y="65380"/>
                </a:lnTo>
                <a:lnTo>
                  <a:pt x="67380" y="65390"/>
                </a:lnTo>
                <a:lnTo>
                  <a:pt x="67390" y="65410"/>
                </a:lnTo>
                <a:lnTo>
                  <a:pt x="67400" y="65420"/>
                </a:lnTo>
                <a:lnTo>
                  <a:pt x="67420" y="65440"/>
                </a:lnTo>
                <a:lnTo>
                  <a:pt x="67430" y="65460"/>
                </a:lnTo>
                <a:lnTo>
                  <a:pt x="67440" y="65490"/>
                </a:lnTo>
                <a:lnTo>
                  <a:pt x="67470" y="65540"/>
                </a:lnTo>
                <a:lnTo>
                  <a:pt x="67480" y="65550"/>
                </a:lnTo>
                <a:lnTo>
                  <a:pt x="67480" y="65560"/>
                </a:lnTo>
                <a:lnTo>
                  <a:pt x="67470" y="65560"/>
                </a:lnTo>
                <a:lnTo>
                  <a:pt x="67440" y="65530"/>
                </a:lnTo>
                <a:lnTo>
                  <a:pt x="67400" y="65490"/>
                </a:lnTo>
                <a:lnTo>
                  <a:pt x="67370" y="65450"/>
                </a:lnTo>
                <a:lnTo>
                  <a:pt x="67360" y="65440"/>
                </a:lnTo>
                <a:lnTo>
                  <a:pt x="67350" y="65420"/>
                </a:lnTo>
                <a:lnTo>
                  <a:pt x="67340" y="65410"/>
                </a:lnTo>
                <a:lnTo>
                  <a:pt x="67320" y="65400"/>
                </a:lnTo>
                <a:lnTo>
                  <a:pt x="67290" y="65380"/>
                </a:lnTo>
                <a:lnTo>
                  <a:pt x="67290" y="65370"/>
                </a:lnTo>
                <a:lnTo>
                  <a:pt x="67280" y="65360"/>
                </a:lnTo>
                <a:lnTo>
                  <a:pt x="67290" y="65340"/>
                </a:lnTo>
                <a:lnTo>
                  <a:pt x="67290" y="65330"/>
                </a:lnTo>
                <a:lnTo>
                  <a:pt x="67290" y="65310"/>
                </a:lnTo>
                <a:lnTo>
                  <a:pt x="67300" y="65300"/>
                </a:lnTo>
                <a:lnTo>
                  <a:pt x="67300" y="65290"/>
                </a:lnTo>
                <a:lnTo>
                  <a:pt x="67300" y="65280"/>
                </a:lnTo>
                <a:lnTo>
                  <a:pt x="67290" y="65250"/>
                </a:lnTo>
                <a:lnTo>
                  <a:pt x="67280" y="65190"/>
                </a:lnTo>
                <a:lnTo>
                  <a:pt x="67280" y="65180"/>
                </a:lnTo>
                <a:lnTo>
                  <a:pt x="67270" y="65150"/>
                </a:lnTo>
                <a:lnTo>
                  <a:pt x="67240" y="65090"/>
                </a:lnTo>
                <a:lnTo>
                  <a:pt x="67170" y="65000"/>
                </a:lnTo>
                <a:lnTo>
                  <a:pt x="67060" y="64850"/>
                </a:lnTo>
                <a:lnTo>
                  <a:pt x="67020" y="64810"/>
                </a:lnTo>
                <a:lnTo>
                  <a:pt x="66990" y="64770"/>
                </a:lnTo>
                <a:lnTo>
                  <a:pt x="66950" y="64730"/>
                </a:lnTo>
                <a:lnTo>
                  <a:pt x="66920" y="64690"/>
                </a:lnTo>
                <a:lnTo>
                  <a:pt x="66880" y="64650"/>
                </a:lnTo>
                <a:lnTo>
                  <a:pt x="66790" y="64570"/>
                </a:lnTo>
                <a:lnTo>
                  <a:pt x="66770" y="64550"/>
                </a:lnTo>
                <a:lnTo>
                  <a:pt x="66740" y="64530"/>
                </a:lnTo>
                <a:lnTo>
                  <a:pt x="66730" y="64510"/>
                </a:lnTo>
                <a:lnTo>
                  <a:pt x="66720" y="64510"/>
                </a:lnTo>
                <a:lnTo>
                  <a:pt x="66720" y="64500"/>
                </a:lnTo>
                <a:lnTo>
                  <a:pt x="66680" y="64460"/>
                </a:lnTo>
                <a:lnTo>
                  <a:pt x="66640" y="64420"/>
                </a:lnTo>
                <a:lnTo>
                  <a:pt x="66590" y="64380"/>
                </a:lnTo>
                <a:lnTo>
                  <a:pt x="66540" y="64350"/>
                </a:lnTo>
                <a:lnTo>
                  <a:pt x="66500" y="64310"/>
                </a:lnTo>
                <a:lnTo>
                  <a:pt x="66480" y="64280"/>
                </a:lnTo>
                <a:lnTo>
                  <a:pt x="66460" y="64260"/>
                </a:lnTo>
                <a:lnTo>
                  <a:pt x="66450" y="64250"/>
                </a:lnTo>
                <a:lnTo>
                  <a:pt x="66430" y="64240"/>
                </a:lnTo>
                <a:lnTo>
                  <a:pt x="66410" y="64230"/>
                </a:lnTo>
                <a:lnTo>
                  <a:pt x="66380" y="64230"/>
                </a:lnTo>
                <a:lnTo>
                  <a:pt x="66360" y="64220"/>
                </a:lnTo>
                <a:lnTo>
                  <a:pt x="66330" y="64210"/>
                </a:lnTo>
                <a:lnTo>
                  <a:pt x="66300" y="64210"/>
                </a:lnTo>
                <a:lnTo>
                  <a:pt x="66290" y="64200"/>
                </a:lnTo>
                <a:lnTo>
                  <a:pt x="66270" y="64180"/>
                </a:lnTo>
                <a:lnTo>
                  <a:pt x="66250" y="64170"/>
                </a:lnTo>
                <a:lnTo>
                  <a:pt x="66220" y="64150"/>
                </a:lnTo>
                <a:lnTo>
                  <a:pt x="66140" y="64100"/>
                </a:lnTo>
                <a:lnTo>
                  <a:pt x="66070" y="64070"/>
                </a:lnTo>
                <a:lnTo>
                  <a:pt x="66050" y="64050"/>
                </a:lnTo>
                <a:lnTo>
                  <a:pt x="66040" y="64040"/>
                </a:lnTo>
                <a:lnTo>
                  <a:pt x="66020" y="64020"/>
                </a:lnTo>
                <a:lnTo>
                  <a:pt x="66010" y="64010"/>
                </a:lnTo>
                <a:lnTo>
                  <a:pt x="65990" y="63990"/>
                </a:lnTo>
                <a:lnTo>
                  <a:pt x="65980" y="63970"/>
                </a:lnTo>
                <a:lnTo>
                  <a:pt x="65970" y="63960"/>
                </a:lnTo>
                <a:lnTo>
                  <a:pt x="65950" y="63950"/>
                </a:lnTo>
                <a:lnTo>
                  <a:pt x="65940" y="63950"/>
                </a:lnTo>
                <a:lnTo>
                  <a:pt x="65930" y="63940"/>
                </a:lnTo>
                <a:lnTo>
                  <a:pt x="65910" y="63920"/>
                </a:lnTo>
                <a:lnTo>
                  <a:pt x="65910" y="63910"/>
                </a:lnTo>
                <a:lnTo>
                  <a:pt x="65910" y="63890"/>
                </a:lnTo>
                <a:lnTo>
                  <a:pt x="65900" y="63880"/>
                </a:lnTo>
                <a:lnTo>
                  <a:pt x="65890" y="63870"/>
                </a:lnTo>
                <a:lnTo>
                  <a:pt x="65880" y="63870"/>
                </a:lnTo>
                <a:lnTo>
                  <a:pt x="65870" y="63880"/>
                </a:lnTo>
                <a:lnTo>
                  <a:pt x="65860" y="63890"/>
                </a:lnTo>
                <a:lnTo>
                  <a:pt x="65840" y="63890"/>
                </a:lnTo>
                <a:lnTo>
                  <a:pt x="65830" y="63870"/>
                </a:lnTo>
                <a:lnTo>
                  <a:pt x="65820" y="63860"/>
                </a:lnTo>
                <a:lnTo>
                  <a:pt x="65810" y="63850"/>
                </a:lnTo>
                <a:lnTo>
                  <a:pt x="65800" y="63830"/>
                </a:lnTo>
                <a:lnTo>
                  <a:pt x="65790" y="63820"/>
                </a:lnTo>
                <a:lnTo>
                  <a:pt x="65780" y="63780"/>
                </a:lnTo>
                <a:lnTo>
                  <a:pt x="65780" y="63770"/>
                </a:lnTo>
                <a:lnTo>
                  <a:pt x="65780" y="63760"/>
                </a:lnTo>
                <a:lnTo>
                  <a:pt x="65780" y="63750"/>
                </a:lnTo>
                <a:lnTo>
                  <a:pt x="65770" y="63740"/>
                </a:lnTo>
                <a:lnTo>
                  <a:pt x="65770" y="63730"/>
                </a:lnTo>
                <a:lnTo>
                  <a:pt x="65760" y="63720"/>
                </a:lnTo>
                <a:lnTo>
                  <a:pt x="65750" y="63710"/>
                </a:lnTo>
                <a:lnTo>
                  <a:pt x="65740" y="63710"/>
                </a:lnTo>
                <a:lnTo>
                  <a:pt x="65740" y="63700"/>
                </a:lnTo>
                <a:lnTo>
                  <a:pt x="65740" y="63690"/>
                </a:lnTo>
                <a:lnTo>
                  <a:pt x="65750" y="63680"/>
                </a:lnTo>
                <a:lnTo>
                  <a:pt x="65750" y="63660"/>
                </a:lnTo>
                <a:lnTo>
                  <a:pt x="65750" y="63650"/>
                </a:lnTo>
                <a:lnTo>
                  <a:pt x="65750" y="63640"/>
                </a:lnTo>
                <a:lnTo>
                  <a:pt x="65740" y="63630"/>
                </a:lnTo>
                <a:lnTo>
                  <a:pt x="65720" y="63620"/>
                </a:lnTo>
                <a:lnTo>
                  <a:pt x="65700" y="63620"/>
                </a:lnTo>
                <a:lnTo>
                  <a:pt x="65690" y="63610"/>
                </a:lnTo>
                <a:lnTo>
                  <a:pt x="65690" y="63600"/>
                </a:lnTo>
                <a:lnTo>
                  <a:pt x="65690" y="63580"/>
                </a:lnTo>
                <a:lnTo>
                  <a:pt x="65700" y="63570"/>
                </a:lnTo>
                <a:lnTo>
                  <a:pt x="65700" y="63560"/>
                </a:lnTo>
                <a:lnTo>
                  <a:pt x="65700" y="63550"/>
                </a:lnTo>
                <a:lnTo>
                  <a:pt x="65690" y="63540"/>
                </a:lnTo>
                <a:lnTo>
                  <a:pt x="65690" y="63530"/>
                </a:lnTo>
                <a:lnTo>
                  <a:pt x="65680" y="63530"/>
                </a:lnTo>
                <a:lnTo>
                  <a:pt x="65670" y="63520"/>
                </a:lnTo>
                <a:lnTo>
                  <a:pt x="65660" y="63510"/>
                </a:lnTo>
                <a:lnTo>
                  <a:pt x="65650" y="63500"/>
                </a:lnTo>
                <a:lnTo>
                  <a:pt x="65640" y="63470"/>
                </a:lnTo>
                <a:lnTo>
                  <a:pt x="65620" y="63430"/>
                </a:lnTo>
                <a:lnTo>
                  <a:pt x="65610" y="63420"/>
                </a:lnTo>
                <a:lnTo>
                  <a:pt x="65600" y="63410"/>
                </a:lnTo>
                <a:lnTo>
                  <a:pt x="65590" y="63390"/>
                </a:lnTo>
                <a:lnTo>
                  <a:pt x="65600" y="63370"/>
                </a:lnTo>
                <a:lnTo>
                  <a:pt x="65600" y="63350"/>
                </a:lnTo>
                <a:lnTo>
                  <a:pt x="65600" y="63340"/>
                </a:lnTo>
                <a:lnTo>
                  <a:pt x="65600" y="63320"/>
                </a:lnTo>
                <a:lnTo>
                  <a:pt x="65610" y="63300"/>
                </a:lnTo>
                <a:lnTo>
                  <a:pt x="65620" y="63280"/>
                </a:lnTo>
                <a:lnTo>
                  <a:pt x="65620" y="63270"/>
                </a:lnTo>
                <a:lnTo>
                  <a:pt x="65630" y="63230"/>
                </a:lnTo>
                <a:lnTo>
                  <a:pt x="65620" y="63220"/>
                </a:lnTo>
                <a:lnTo>
                  <a:pt x="65620" y="63230"/>
                </a:lnTo>
                <a:lnTo>
                  <a:pt x="65610" y="63240"/>
                </a:lnTo>
                <a:lnTo>
                  <a:pt x="65610" y="63250"/>
                </a:lnTo>
                <a:lnTo>
                  <a:pt x="65600" y="63270"/>
                </a:lnTo>
                <a:lnTo>
                  <a:pt x="65580" y="63290"/>
                </a:lnTo>
                <a:lnTo>
                  <a:pt x="65560" y="63310"/>
                </a:lnTo>
                <a:lnTo>
                  <a:pt x="65550" y="63320"/>
                </a:lnTo>
                <a:lnTo>
                  <a:pt x="65530" y="63330"/>
                </a:lnTo>
                <a:lnTo>
                  <a:pt x="65510" y="63320"/>
                </a:lnTo>
                <a:lnTo>
                  <a:pt x="65500" y="63300"/>
                </a:lnTo>
                <a:lnTo>
                  <a:pt x="65490" y="63280"/>
                </a:lnTo>
                <a:lnTo>
                  <a:pt x="65490" y="63260"/>
                </a:lnTo>
                <a:lnTo>
                  <a:pt x="65480" y="63240"/>
                </a:lnTo>
                <a:lnTo>
                  <a:pt x="65470" y="63220"/>
                </a:lnTo>
                <a:lnTo>
                  <a:pt x="65460" y="63200"/>
                </a:lnTo>
                <a:lnTo>
                  <a:pt x="65440" y="63160"/>
                </a:lnTo>
                <a:lnTo>
                  <a:pt x="65430" y="63070"/>
                </a:lnTo>
                <a:lnTo>
                  <a:pt x="65430" y="63010"/>
                </a:lnTo>
                <a:lnTo>
                  <a:pt x="65430" y="62940"/>
                </a:lnTo>
                <a:lnTo>
                  <a:pt x="65410" y="62910"/>
                </a:lnTo>
                <a:lnTo>
                  <a:pt x="65390" y="62840"/>
                </a:lnTo>
                <a:lnTo>
                  <a:pt x="65370" y="62820"/>
                </a:lnTo>
                <a:lnTo>
                  <a:pt x="65340" y="62780"/>
                </a:lnTo>
                <a:lnTo>
                  <a:pt x="65300" y="62760"/>
                </a:lnTo>
                <a:lnTo>
                  <a:pt x="65280" y="62740"/>
                </a:lnTo>
                <a:lnTo>
                  <a:pt x="65250" y="62720"/>
                </a:lnTo>
                <a:lnTo>
                  <a:pt x="65220" y="62690"/>
                </a:lnTo>
                <a:lnTo>
                  <a:pt x="65210" y="62680"/>
                </a:lnTo>
                <a:lnTo>
                  <a:pt x="65200" y="62670"/>
                </a:lnTo>
                <a:lnTo>
                  <a:pt x="65180" y="62650"/>
                </a:lnTo>
                <a:lnTo>
                  <a:pt x="65140" y="62610"/>
                </a:lnTo>
                <a:lnTo>
                  <a:pt x="65100" y="62580"/>
                </a:lnTo>
                <a:lnTo>
                  <a:pt x="65080" y="62560"/>
                </a:lnTo>
                <a:lnTo>
                  <a:pt x="65060" y="62550"/>
                </a:lnTo>
                <a:lnTo>
                  <a:pt x="65040" y="62530"/>
                </a:lnTo>
                <a:lnTo>
                  <a:pt x="65020" y="62510"/>
                </a:lnTo>
                <a:lnTo>
                  <a:pt x="65010" y="62500"/>
                </a:lnTo>
                <a:lnTo>
                  <a:pt x="65000" y="62480"/>
                </a:lnTo>
                <a:lnTo>
                  <a:pt x="64990" y="62470"/>
                </a:lnTo>
                <a:lnTo>
                  <a:pt x="64980" y="62450"/>
                </a:lnTo>
                <a:lnTo>
                  <a:pt x="64970" y="62430"/>
                </a:lnTo>
                <a:lnTo>
                  <a:pt x="64970" y="62420"/>
                </a:lnTo>
                <a:lnTo>
                  <a:pt x="64980" y="62410"/>
                </a:lnTo>
                <a:lnTo>
                  <a:pt x="64990" y="62410"/>
                </a:lnTo>
                <a:lnTo>
                  <a:pt x="65000" y="62410"/>
                </a:lnTo>
                <a:lnTo>
                  <a:pt x="65010" y="62410"/>
                </a:lnTo>
                <a:lnTo>
                  <a:pt x="65030" y="62410"/>
                </a:lnTo>
                <a:lnTo>
                  <a:pt x="65050" y="62400"/>
                </a:lnTo>
                <a:lnTo>
                  <a:pt x="65070" y="62390"/>
                </a:lnTo>
                <a:lnTo>
                  <a:pt x="65080" y="62380"/>
                </a:lnTo>
                <a:lnTo>
                  <a:pt x="65090" y="62360"/>
                </a:lnTo>
                <a:lnTo>
                  <a:pt x="65100" y="62350"/>
                </a:lnTo>
                <a:lnTo>
                  <a:pt x="65110" y="62320"/>
                </a:lnTo>
                <a:lnTo>
                  <a:pt x="65120" y="62280"/>
                </a:lnTo>
                <a:lnTo>
                  <a:pt x="65140" y="62240"/>
                </a:lnTo>
                <a:lnTo>
                  <a:pt x="65150" y="62220"/>
                </a:lnTo>
                <a:lnTo>
                  <a:pt x="65160" y="62190"/>
                </a:lnTo>
                <a:lnTo>
                  <a:pt x="65160" y="62180"/>
                </a:lnTo>
                <a:lnTo>
                  <a:pt x="65160" y="62120"/>
                </a:lnTo>
                <a:lnTo>
                  <a:pt x="65160" y="62090"/>
                </a:lnTo>
                <a:lnTo>
                  <a:pt x="65160" y="62070"/>
                </a:lnTo>
                <a:lnTo>
                  <a:pt x="65160" y="62050"/>
                </a:lnTo>
                <a:lnTo>
                  <a:pt x="65170" y="62040"/>
                </a:lnTo>
                <a:lnTo>
                  <a:pt x="65180" y="62040"/>
                </a:lnTo>
                <a:lnTo>
                  <a:pt x="65220" y="62060"/>
                </a:lnTo>
                <a:lnTo>
                  <a:pt x="65250" y="62070"/>
                </a:lnTo>
                <a:lnTo>
                  <a:pt x="65260" y="62090"/>
                </a:lnTo>
                <a:lnTo>
                  <a:pt x="65270" y="62110"/>
                </a:lnTo>
                <a:lnTo>
                  <a:pt x="65280" y="62150"/>
                </a:lnTo>
                <a:lnTo>
                  <a:pt x="65280" y="62180"/>
                </a:lnTo>
                <a:lnTo>
                  <a:pt x="65300" y="62200"/>
                </a:lnTo>
                <a:lnTo>
                  <a:pt x="65310" y="62210"/>
                </a:lnTo>
                <a:lnTo>
                  <a:pt x="65370" y="62220"/>
                </a:lnTo>
                <a:lnTo>
                  <a:pt x="65380" y="62220"/>
                </a:lnTo>
                <a:lnTo>
                  <a:pt x="65410" y="62220"/>
                </a:lnTo>
                <a:lnTo>
                  <a:pt x="65440" y="62210"/>
                </a:lnTo>
                <a:lnTo>
                  <a:pt x="65450" y="62190"/>
                </a:lnTo>
                <a:lnTo>
                  <a:pt x="65460" y="62160"/>
                </a:lnTo>
                <a:lnTo>
                  <a:pt x="65460" y="62150"/>
                </a:lnTo>
                <a:lnTo>
                  <a:pt x="65470" y="62130"/>
                </a:lnTo>
                <a:lnTo>
                  <a:pt x="65480" y="62090"/>
                </a:lnTo>
                <a:lnTo>
                  <a:pt x="65490" y="62070"/>
                </a:lnTo>
                <a:lnTo>
                  <a:pt x="65510" y="62040"/>
                </a:lnTo>
                <a:lnTo>
                  <a:pt x="65510" y="62030"/>
                </a:lnTo>
                <a:lnTo>
                  <a:pt x="65540" y="61960"/>
                </a:lnTo>
                <a:lnTo>
                  <a:pt x="65560" y="61930"/>
                </a:lnTo>
                <a:lnTo>
                  <a:pt x="65580" y="61900"/>
                </a:lnTo>
                <a:lnTo>
                  <a:pt x="65600" y="61900"/>
                </a:lnTo>
                <a:lnTo>
                  <a:pt x="65610" y="61890"/>
                </a:lnTo>
                <a:lnTo>
                  <a:pt x="65630" y="61890"/>
                </a:lnTo>
                <a:lnTo>
                  <a:pt x="65640" y="61890"/>
                </a:lnTo>
                <a:lnTo>
                  <a:pt x="65640" y="61870"/>
                </a:lnTo>
                <a:lnTo>
                  <a:pt x="65650" y="61870"/>
                </a:lnTo>
                <a:lnTo>
                  <a:pt x="65650" y="61860"/>
                </a:lnTo>
                <a:lnTo>
                  <a:pt x="65660" y="61860"/>
                </a:lnTo>
                <a:lnTo>
                  <a:pt x="65660" y="61850"/>
                </a:lnTo>
                <a:lnTo>
                  <a:pt x="65660" y="61840"/>
                </a:lnTo>
                <a:lnTo>
                  <a:pt x="65670" y="61840"/>
                </a:lnTo>
                <a:lnTo>
                  <a:pt x="65670" y="61810"/>
                </a:lnTo>
                <a:lnTo>
                  <a:pt x="65680" y="61790"/>
                </a:lnTo>
                <a:lnTo>
                  <a:pt x="65690" y="61760"/>
                </a:lnTo>
                <a:lnTo>
                  <a:pt x="65700" y="61740"/>
                </a:lnTo>
                <a:lnTo>
                  <a:pt x="65720" y="61690"/>
                </a:lnTo>
                <a:lnTo>
                  <a:pt x="65670" y="61680"/>
                </a:lnTo>
                <a:lnTo>
                  <a:pt x="65670" y="61690"/>
                </a:lnTo>
                <a:lnTo>
                  <a:pt x="65670" y="61700"/>
                </a:lnTo>
                <a:lnTo>
                  <a:pt x="65660" y="61710"/>
                </a:lnTo>
                <a:lnTo>
                  <a:pt x="65650" y="61750"/>
                </a:lnTo>
                <a:lnTo>
                  <a:pt x="65640" y="61780"/>
                </a:lnTo>
                <a:lnTo>
                  <a:pt x="65640" y="61790"/>
                </a:lnTo>
                <a:lnTo>
                  <a:pt x="65630" y="61800"/>
                </a:lnTo>
                <a:lnTo>
                  <a:pt x="65620" y="61810"/>
                </a:lnTo>
                <a:lnTo>
                  <a:pt x="65600" y="61820"/>
                </a:lnTo>
                <a:lnTo>
                  <a:pt x="65590" y="61820"/>
                </a:lnTo>
                <a:lnTo>
                  <a:pt x="65590" y="61830"/>
                </a:lnTo>
                <a:lnTo>
                  <a:pt x="65580" y="61850"/>
                </a:lnTo>
                <a:lnTo>
                  <a:pt x="65540" y="61900"/>
                </a:lnTo>
                <a:lnTo>
                  <a:pt x="65510" y="61930"/>
                </a:lnTo>
                <a:lnTo>
                  <a:pt x="65500" y="61950"/>
                </a:lnTo>
                <a:lnTo>
                  <a:pt x="65490" y="61980"/>
                </a:lnTo>
                <a:lnTo>
                  <a:pt x="65490" y="62010"/>
                </a:lnTo>
                <a:lnTo>
                  <a:pt x="65480" y="62020"/>
                </a:lnTo>
                <a:lnTo>
                  <a:pt x="65480" y="62030"/>
                </a:lnTo>
                <a:lnTo>
                  <a:pt x="65460" y="62050"/>
                </a:lnTo>
                <a:lnTo>
                  <a:pt x="65450" y="62070"/>
                </a:lnTo>
                <a:lnTo>
                  <a:pt x="65450" y="62080"/>
                </a:lnTo>
                <a:lnTo>
                  <a:pt x="65450" y="62100"/>
                </a:lnTo>
                <a:lnTo>
                  <a:pt x="65440" y="62110"/>
                </a:lnTo>
                <a:lnTo>
                  <a:pt x="65440" y="62120"/>
                </a:lnTo>
                <a:lnTo>
                  <a:pt x="65440" y="62160"/>
                </a:lnTo>
                <a:lnTo>
                  <a:pt x="65430" y="62180"/>
                </a:lnTo>
                <a:lnTo>
                  <a:pt x="65420" y="62190"/>
                </a:lnTo>
                <a:lnTo>
                  <a:pt x="65400" y="62200"/>
                </a:lnTo>
                <a:lnTo>
                  <a:pt x="65380" y="62200"/>
                </a:lnTo>
                <a:lnTo>
                  <a:pt x="65370" y="62200"/>
                </a:lnTo>
                <a:lnTo>
                  <a:pt x="65350" y="62190"/>
                </a:lnTo>
                <a:lnTo>
                  <a:pt x="65340" y="62190"/>
                </a:lnTo>
                <a:lnTo>
                  <a:pt x="65330" y="62180"/>
                </a:lnTo>
                <a:lnTo>
                  <a:pt x="65320" y="62180"/>
                </a:lnTo>
                <a:lnTo>
                  <a:pt x="65310" y="62170"/>
                </a:lnTo>
                <a:lnTo>
                  <a:pt x="65310" y="62150"/>
                </a:lnTo>
                <a:lnTo>
                  <a:pt x="65310" y="62140"/>
                </a:lnTo>
                <a:lnTo>
                  <a:pt x="65310" y="62130"/>
                </a:lnTo>
                <a:lnTo>
                  <a:pt x="65310" y="62110"/>
                </a:lnTo>
                <a:lnTo>
                  <a:pt x="65310" y="62100"/>
                </a:lnTo>
                <a:lnTo>
                  <a:pt x="65300" y="62080"/>
                </a:lnTo>
                <a:lnTo>
                  <a:pt x="65300" y="62070"/>
                </a:lnTo>
                <a:lnTo>
                  <a:pt x="65290" y="62060"/>
                </a:lnTo>
                <a:lnTo>
                  <a:pt x="65270" y="62060"/>
                </a:lnTo>
                <a:lnTo>
                  <a:pt x="65260" y="62050"/>
                </a:lnTo>
                <a:lnTo>
                  <a:pt x="65250" y="62050"/>
                </a:lnTo>
                <a:lnTo>
                  <a:pt x="65240" y="62040"/>
                </a:lnTo>
                <a:lnTo>
                  <a:pt x="65230" y="62030"/>
                </a:lnTo>
                <a:lnTo>
                  <a:pt x="65220" y="62020"/>
                </a:lnTo>
                <a:lnTo>
                  <a:pt x="65210" y="62010"/>
                </a:lnTo>
                <a:lnTo>
                  <a:pt x="65200" y="62010"/>
                </a:lnTo>
                <a:lnTo>
                  <a:pt x="65190" y="62020"/>
                </a:lnTo>
                <a:lnTo>
                  <a:pt x="65180" y="62020"/>
                </a:lnTo>
                <a:lnTo>
                  <a:pt x="65170" y="62010"/>
                </a:lnTo>
                <a:lnTo>
                  <a:pt x="65150" y="62010"/>
                </a:lnTo>
                <a:lnTo>
                  <a:pt x="65130" y="62020"/>
                </a:lnTo>
                <a:lnTo>
                  <a:pt x="65100" y="62030"/>
                </a:lnTo>
                <a:lnTo>
                  <a:pt x="65080" y="62050"/>
                </a:lnTo>
                <a:lnTo>
                  <a:pt x="65060" y="62090"/>
                </a:lnTo>
                <a:lnTo>
                  <a:pt x="65060" y="62110"/>
                </a:lnTo>
                <a:lnTo>
                  <a:pt x="65050" y="62160"/>
                </a:lnTo>
                <a:lnTo>
                  <a:pt x="65050" y="62190"/>
                </a:lnTo>
                <a:lnTo>
                  <a:pt x="65050" y="62210"/>
                </a:lnTo>
                <a:lnTo>
                  <a:pt x="65050" y="62230"/>
                </a:lnTo>
                <a:lnTo>
                  <a:pt x="65050" y="62240"/>
                </a:lnTo>
                <a:lnTo>
                  <a:pt x="65050" y="62250"/>
                </a:lnTo>
                <a:lnTo>
                  <a:pt x="65030" y="62260"/>
                </a:lnTo>
                <a:lnTo>
                  <a:pt x="64970" y="62280"/>
                </a:lnTo>
                <a:lnTo>
                  <a:pt x="64910" y="62320"/>
                </a:lnTo>
                <a:lnTo>
                  <a:pt x="64880" y="62350"/>
                </a:lnTo>
                <a:lnTo>
                  <a:pt x="64840" y="62390"/>
                </a:lnTo>
                <a:lnTo>
                  <a:pt x="64830" y="62410"/>
                </a:lnTo>
                <a:lnTo>
                  <a:pt x="64830" y="62420"/>
                </a:lnTo>
                <a:lnTo>
                  <a:pt x="64830" y="62430"/>
                </a:lnTo>
                <a:lnTo>
                  <a:pt x="64820" y="62430"/>
                </a:lnTo>
                <a:lnTo>
                  <a:pt x="64820" y="62440"/>
                </a:lnTo>
                <a:lnTo>
                  <a:pt x="64820" y="62450"/>
                </a:lnTo>
                <a:lnTo>
                  <a:pt x="64820" y="62460"/>
                </a:lnTo>
                <a:lnTo>
                  <a:pt x="64810" y="62470"/>
                </a:lnTo>
                <a:lnTo>
                  <a:pt x="64810" y="62480"/>
                </a:lnTo>
                <a:lnTo>
                  <a:pt x="64810" y="62500"/>
                </a:lnTo>
                <a:lnTo>
                  <a:pt x="64820" y="62520"/>
                </a:lnTo>
                <a:lnTo>
                  <a:pt x="64840" y="62560"/>
                </a:lnTo>
                <a:lnTo>
                  <a:pt x="64870" y="62580"/>
                </a:lnTo>
                <a:lnTo>
                  <a:pt x="64900" y="62620"/>
                </a:lnTo>
                <a:lnTo>
                  <a:pt x="64920" y="62630"/>
                </a:lnTo>
                <a:lnTo>
                  <a:pt x="64940" y="62640"/>
                </a:lnTo>
                <a:lnTo>
                  <a:pt x="64960" y="62650"/>
                </a:lnTo>
                <a:lnTo>
                  <a:pt x="64980" y="62650"/>
                </a:lnTo>
                <a:lnTo>
                  <a:pt x="64990" y="62640"/>
                </a:lnTo>
                <a:lnTo>
                  <a:pt x="65020" y="62640"/>
                </a:lnTo>
                <a:lnTo>
                  <a:pt x="65040" y="62640"/>
                </a:lnTo>
                <a:lnTo>
                  <a:pt x="65050" y="62650"/>
                </a:lnTo>
                <a:lnTo>
                  <a:pt x="65060" y="62660"/>
                </a:lnTo>
                <a:lnTo>
                  <a:pt x="65060" y="62670"/>
                </a:lnTo>
                <a:lnTo>
                  <a:pt x="65060" y="62680"/>
                </a:lnTo>
                <a:lnTo>
                  <a:pt x="65050" y="62690"/>
                </a:lnTo>
                <a:lnTo>
                  <a:pt x="65040" y="62710"/>
                </a:lnTo>
                <a:lnTo>
                  <a:pt x="65030" y="62710"/>
                </a:lnTo>
                <a:lnTo>
                  <a:pt x="65010" y="62740"/>
                </a:lnTo>
                <a:lnTo>
                  <a:pt x="65000" y="62760"/>
                </a:lnTo>
                <a:lnTo>
                  <a:pt x="65000" y="62780"/>
                </a:lnTo>
                <a:lnTo>
                  <a:pt x="65000" y="62800"/>
                </a:lnTo>
                <a:lnTo>
                  <a:pt x="65010" y="62820"/>
                </a:lnTo>
                <a:lnTo>
                  <a:pt x="65030" y="62840"/>
                </a:lnTo>
                <a:lnTo>
                  <a:pt x="65050" y="62860"/>
                </a:lnTo>
                <a:lnTo>
                  <a:pt x="65080" y="62880"/>
                </a:lnTo>
                <a:lnTo>
                  <a:pt x="65110" y="62890"/>
                </a:lnTo>
                <a:lnTo>
                  <a:pt x="65130" y="62900"/>
                </a:lnTo>
                <a:lnTo>
                  <a:pt x="65140" y="62910"/>
                </a:lnTo>
                <a:lnTo>
                  <a:pt x="65150" y="62920"/>
                </a:lnTo>
                <a:lnTo>
                  <a:pt x="65160" y="62940"/>
                </a:lnTo>
                <a:lnTo>
                  <a:pt x="65160" y="62980"/>
                </a:lnTo>
                <a:lnTo>
                  <a:pt x="65160" y="63030"/>
                </a:lnTo>
                <a:lnTo>
                  <a:pt x="65150" y="63110"/>
                </a:lnTo>
                <a:lnTo>
                  <a:pt x="65140" y="63150"/>
                </a:lnTo>
                <a:lnTo>
                  <a:pt x="65130" y="63170"/>
                </a:lnTo>
                <a:lnTo>
                  <a:pt x="65090" y="63210"/>
                </a:lnTo>
                <a:lnTo>
                  <a:pt x="65070" y="63240"/>
                </a:lnTo>
                <a:lnTo>
                  <a:pt x="65070" y="63250"/>
                </a:lnTo>
                <a:lnTo>
                  <a:pt x="65060" y="63270"/>
                </a:lnTo>
                <a:lnTo>
                  <a:pt x="65050" y="63310"/>
                </a:lnTo>
                <a:lnTo>
                  <a:pt x="65050" y="63330"/>
                </a:lnTo>
                <a:lnTo>
                  <a:pt x="65040" y="63360"/>
                </a:lnTo>
                <a:lnTo>
                  <a:pt x="65040" y="63370"/>
                </a:lnTo>
                <a:lnTo>
                  <a:pt x="65040" y="63380"/>
                </a:lnTo>
                <a:lnTo>
                  <a:pt x="65030" y="63380"/>
                </a:lnTo>
                <a:lnTo>
                  <a:pt x="65010" y="63380"/>
                </a:lnTo>
                <a:lnTo>
                  <a:pt x="65000" y="63380"/>
                </a:lnTo>
                <a:lnTo>
                  <a:pt x="64980" y="63360"/>
                </a:lnTo>
                <a:lnTo>
                  <a:pt x="64950" y="63350"/>
                </a:lnTo>
                <a:lnTo>
                  <a:pt x="64920" y="63340"/>
                </a:lnTo>
                <a:lnTo>
                  <a:pt x="64900" y="63320"/>
                </a:lnTo>
                <a:lnTo>
                  <a:pt x="64890" y="63310"/>
                </a:lnTo>
                <a:lnTo>
                  <a:pt x="64870" y="63300"/>
                </a:lnTo>
                <a:lnTo>
                  <a:pt x="64870" y="63280"/>
                </a:lnTo>
                <a:lnTo>
                  <a:pt x="64860" y="63270"/>
                </a:lnTo>
                <a:lnTo>
                  <a:pt x="64850" y="63240"/>
                </a:lnTo>
                <a:lnTo>
                  <a:pt x="64840" y="63180"/>
                </a:lnTo>
                <a:lnTo>
                  <a:pt x="64840" y="63170"/>
                </a:lnTo>
                <a:lnTo>
                  <a:pt x="64840" y="63150"/>
                </a:lnTo>
                <a:lnTo>
                  <a:pt x="64830" y="63130"/>
                </a:lnTo>
                <a:lnTo>
                  <a:pt x="64830" y="63110"/>
                </a:lnTo>
                <a:lnTo>
                  <a:pt x="64820" y="63100"/>
                </a:lnTo>
                <a:lnTo>
                  <a:pt x="64800" y="63080"/>
                </a:lnTo>
                <a:lnTo>
                  <a:pt x="64780" y="63060"/>
                </a:lnTo>
                <a:lnTo>
                  <a:pt x="64770" y="63040"/>
                </a:lnTo>
                <a:lnTo>
                  <a:pt x="64730" y="62990"/>
                </a:lnTo>
                <a:lnTo>
                  <a:pt x="64710" y="62970"/>
                </a:lnTo>
                <a:lnTo>
                  <a:pt x="64690" y="62950"/>
                </a:lnTo>
                <a:lnTo>
                  <a:pt x="64670" y="62920"/>
                </a:lnTo>
                <a:lnTo>
                  <a:pt x="64660" y="62900"/>
                </a:lnTo>
                <a:lnTo>
                  <a:pt x="64650" y="62900"/>
                </a:lnTo>
                <a:lnTo>
                  <a:pt x="64630" y="62880"/>
                </a:lnTo>
                <a:lnTo>
                  <a:pt x="64580" y="62860"/>
                </a:lnTo>
                <a:lnTo>
                  <a:pt x="64530" y="62830"/>
                </a:lnTo>
                <a:lnTo>
                  <a:pt x="64490" y="62820"/>
                </a:lnTo>
                <a:lnTo>
                  <a:pt x="64450" y="62820"/>
                </a:lnTo>
                <a:lnTo>
                  <a:pt x="64420" y="62830"/>
                </a:lnTo>
                <a:lnTo>
                  <a:pt x="64410" y="62830"/>
                </a:lnTo>
                <a:lnTo>
                  <a:pt x="64400" y="62840"/>
                </a:lnTo>
                <a:lnTo>
                  <a:pt x="64370" y="62870"/>
                </a:lnTo>
                <a:lnTo>
                  <a:pt x="64350" y="62890"/>
                </a:lnTo>
                <a:lnTo>
                  <a:pt x="64320" y="62920"/>
                </a:lnTo>
                <a:lnTo>
                  <a:pt x="64300" y="62940"/>
                </a:lnTo>
                <a:lnTo>
                  <a:pt x="64270" y="62950"/>
                </a:lnTo>
                <a:lnTo>
                  <a:pt x="64250" y="62950"/>
                </a:lnTo>
                <a:lnTo>
                  <a:pt x="64240" y="62950"/>
                </a:lnTo>
                <a:lnTo>
                  <a:pt x="64230" y="62930"/>
                </a:lnTo>
                <a:lnTo>
                  <a:pt x="64220" y="62920"/>
                </a:lnTo>
                <a:lnTo>
                  <a:pt x="64200" y="62900"/>
                </a:lnTo>
                <a:lnTo>
                  <a:pt x="64170" y="62870"/>
                </a:lnTo>
                <a:lnTo>
                  <a:pt x="64130" y="62850"/>
                </a:lnTo>
                <a:lnTo>
                  <a:pt x="64070" y="62820"/>
                </a:lnTo>
                <a:lnTo>
                  <a:pt x="64050" y="62810"/>
                </a:lnTo>
                <a:lnTo>
                  <a:pt x="64010" y="62790"/>
                </a:lnTo>
                <a:lnTo>
                  <a:pt x="63970" y="62770"/>
                </a:lnTo>
                <a:lnTo>
                  <a:pt x="63940" y="62760"/>
                </a:lnTo>
                <a:lnTo>
                  <a:pt x="63890" y="62740"/>
                </a:lnTo>
                <a:lnTo>
                  <a:pt x="63860" y="62720"/>
                </a:lnTo>
                <a:lnTo>
                  <a:pt x="63830" y="62700"/>
                </a:lnTo>
                <a:lnTo>
                  <a:pt x="63810" y="62680"/>
                </a:lnTo>
                <a:lnTo>
                  <a:pt x="63800" y="62650"/>
                </a:lnTo>
                <a:lnTo>
                  <a:pt x="63800" y="62610"/>
                </a:lnTo>
                <a:lnTo>
                  <a:pt x="63790" y="62580"/>
                </a:lnTo>
                <a:lnTo>
                  <a:pt x="63790" y="62510"/>
                </a:lnTo>
                <a:lnTo>
                  <a:pt x="63810" y="62440"/>
                </a:lnTo>
                <a:lnTo>
                  <a:pt x="63830" y="62390"/>
                </a:lnTo>
                <a:lnTo>
                  <a:pt x="63840" y="62330"/>
                </a:lnTo>
                <a:lnTo>
                  <a:pt x="63850" y="62290"/>
                </a:lnTo>
                <a:lnTo>
                  <a:pt x="63850" y="62280"/>
                </a:lnTo>
                <a:lnTo>
                  <a:pt x="63880" y="62160"/>
                </a:lnTo>
                <a:lnTo>
                  <a:pt x="63880" y="62100"/>
                </a:lnTo>
                <a:lnTo>
                  <a:pt x="63890" y="62050"/>
                </a:lnTo>
                <a:lnTo>
                  <a:pt x="63890" y="62000"/>
                </a:lnTo>
                <a:lnTo>
                  <a:pt x="63890" y="61980"/>
                </a:lnTo>
                <a:lnTo>
                  <a:pt x="63880" y="61960"/>
                </a:lnTo>
                <a:lnTo>
                  <a:pt x="63870" y="61950"/>
                </a:lnTo>
                <a:lnTo>
                  <a:pt x="63860" y="61940"/>
                </a:lnTo>
                <a:lnTo>
                  <a:pt x="63850" y="61930"/>
                </a:lnTo>
                <a:lnTo>
                  <a:pt x="63820" y="61920"/>
                </a:lnTo>
                <a:lnTo>
                  <a:pt x="63810" y="61920"/>
                </a:lnTo>
                <a:lnTo>
                  <a:pt x="63780" y="61940"/>
                </a:lnTo>
                <a:lnTo>
                  <a:pt x="63760" y="61950"/>
                </a:lnTo>
                <a:lnTo>
                  <a:pt x="63730" y="61970"/>
                </a:lnTo>
                <a:lnTo>
                  <a:pt x="63710" y="61980"/>
                </a:lnTo>
                <a:lnTo>
                  <a:pt x="63690" y="61980"/>
                </a:lnTo>
                <a:lnTo>
                  <a:pt x="63680" y="61980"/>
                </a:lnTo>
                <a:lnTo>
                  <a:pt x="63670" y="61980"/>
                </a:lnTo>
                <a:lnTo>
                  <a:pt x="63660" y="61970"/>
                </a:lnTo>
                <a:lnTo>
                  <a:pt x="63660" y="61960"/>
                </a:lnTo>
                <a:lnTo>
                  <a:pt x="63670" y="61950"/>
                </a:lnTo>
                <a:lnTo>
                  <a:pt x="63680" y="61940"/>
                </a:lnTo>
                <a:lnTo>
                  <a:pt x="63700" y="61940"/>
                </a:lnTo>
                <a:lnTo>
                  <a:pt x="63750" y="61910"/>
                </a:lnTo>
                <a:lnTo>
                  <a:pt x="63760" y="61900"/>
                </a:lnTo>
                <a:lnTo>
                  <a:pt x="63790" y="61900"/>
                </a:lnTo>
                <a:lnTo>
                  <a:pt x="63800" y="61890"/>
                </a:lnTo>
                <a:lnTo>
                  <a:pt x="63800" y="61880"/>
                </a:lnTo>
                <a:lnTo>
                  <a:pt x="63800" y="61870"/>
                </a:lnTo>
                <a:lnTo>
                  <a:pt x="63790" y="61860"/>
                </a:lnTo>
                <a:lnTo>
                  <a:pt x="63790" y="61840"/>
                </a:lnTo>
                <a:lnTo>
                  <a:pt x="63770" y="61830"/>
                </a:lnTo>
                <a:lnTo>
                  <a:pt x="63760" y="61810"/>
                </a:lnTo>
                <a:lnTo>
                  <a:pt x="63740" y="61820"/>
                </a:lnTo>
                <a:lnTo>
                  <a:pt x="63750" y="61830"/>
                </a:lnTo>
                <a:lnTo>
                  <a:pt x="63760" y="61840"/>
                </a:lnTo>
                <a:lnTo>
                  <a:pt x="63770" y="61850"/>
                </a:lnTo>
                <a:lnTo>
                  <a:pt x="63770" y="61870"/>
                </a:lnTo>
                <a:lnTo>
                  <a:pt x="63760" y="61880"/>
                </a:lnTo>
                <a:lnTo>
                  <a:pt x="63750" y="61890"/>
                </a:lnTo>
                <a:lnTo>
                  <a:pt x="63710" y="61900"/>
                </a:lnTo>
                <a:lnTo>
                  <a:pt x="63670" y="61920"/>
                </a:lnTo>
                <a:lnTo>
                  <a:pt x="63650" y="61930"/>
                </a:lnTo>
                <a:lnTo>
                  <a:pt x="63630" y="61940"/>
                </a:lnTo>
                <a:lnTo>
                  <a:pt x="63620" y="61950"/>
                </a:lnTo>
                <a:lnTo>
                  <a:pt x="63610" y="61970"/>
                </a:lnTo>
                <a:lnTo>
                  <a:pt x="63610" y="61980"/>
                </a:lnTo>
                <a:lnTo>
                  <a:pt x="63610" y="62000"/>
                </a:lnTo>
                <a:lnTo>
                  <a:pt x="63630" y="62010"/>
                </a:lnTo>
                <a:lnTo>
                  <a:pt x="63650" y="62020"/>
                </a:lnTo>
                <a:lnTo>
                  <a:pt x="63670" y="62030"/>
                </a:lnTo>
                <a:lnTo>
                  <a:pt x="63710" y="62020"/>
                </a:lnTo>
                <a:lnTo>
                  <a:pt x="63740" y="62010"/>
                </a:lnTo>
                <a:lnTo>
                  <a:pt x="63770" y="62000"/>
                </a:lnTo>
                <a:lnTo>
                  <a:pt x="63790" y="62000"/>
                </a:lnTo>
                <a:lnTo>
                  <a:pt x="63810" y="61990"/>
                </a:lnTo>
                <a:lnTo>
                  <a:pt x="63830" y="61990"/>
                </a:lnTo>
                <a:lnTo>
                  <a:pt x="63840" y="61990"/>
                </a:lnTo>
                <a:lnTo>
                  <a:pt x="63850" y="62010"/>
                </a:lnTo>
                <a:lnTo>
                  <a:pt x="63860" y="62020"/>
                </a:lnTo>
                <a:lnTo>
                  <a:pt x="63860" y="62050"/>
                </a:lnTo>
                <a:lnTo>
                  <a:pt x="63850" y="62100"/>
                </a:lnTo>
                <a:lnTo>
                  <a:pt x="63820" y="62200"/>
                </a:lnTo>
                <a:lnTo>
                  <a:pt x="63800" y="62270"/>
                </a:lnTo>
                <a:lnTo>
                  <a:pt x="63800" y="62290"/>
                </a:lnTo>
                <a:lnTo>
                  <a:pt x="63800" y="62300"/>
                </a:lnTo>
                <a:lnTo>
                  <a:pt x="63790" y="62330"/>
                </a:lnTo>
                <a:lnTo>
                  <a:pt x="63780" y="62350"/>
                </a:lnTo>
                <a:lnTo>
                  <a:pt x="63770" y="62390"/>
                </a:lnTo>
                <a:lnTo>
                  <a:pt x="63750" y="62450"/>
                </a:lnTo>
                <a:lnTo>
                  <a:pt x="63750" y="62480"/>
                </a:lnTo>
                <a:lnTo>
                  <a:pt x="63740" y="62520"/>
                </a:lnTo>
                <a:lnTo>
                  <a:pt x="63740" y="62540"/>
                </a:lnTo>
                <a:lnTo>
                  <a:pt x="63740" y="62550"/>
                </a:lnTo>
                <a:lnTo>
                  <a:pt x="63740" y="62560"/>
                </a:lnTo>
                <a:lnTo>
                  <a:pt x="63740" y="62570"/>
                </a:lnTo>
                <a:lnTo>
                  <a:pt x="63740" y="62580"/>
                </a:lnTo>
                <a:lnTo>
                  <a:pt x="63740" y="62610"/>
                </a:lnTo>
                <a:lnTo>
                  <a:pt x="63740" y="62640"/>
                </a:lnTo>
                <a:lnTo>
                  <a:pt x="63740" y="62650"/>
                </a:lnTo>
                <a:lnTo>
                  <a:pt x="63750" y="62660"/>
                </a:lnTo>
                <a:lnTo>
                  <a:pt x="63750" y="62680"/>
                </a:lnTo>
                <a:lnTo>
                  <a:pt x="63750" y="62690"/>
                </a:lnTo>
                <a:lnTo>
                  <a:pt x="63740" y="62700"/>
                </a:lnTo>
                <a:lnTo>
                  <a:pt x="63740" y="62730"/>
                </a:lnTo>
                <a:lnTo>
                  <a:pt x="63740" y="62760"/>
                </a:lnTo>
                <a:lnTo>
                  <a:pt x="63750" y="62790"/>
                </a:lnTo>
                <a:lnTo>
                  <a:pt x="63770" y="62810"/>
                </a:lnTo>
                <a:lnTo>
                  <a:pt x="63780" y="62830"/>
                </a:lnTo>
                <a:lnTo>
                  <a:pt x="63810" y="62840"/>
                </a:lnTo>
                <a:lnTo>
                  <a:pt x="63830" y="62850"/>
                </a:lnTo>
                <a:lnTo>
                  <a:pt x="63860" y="62860"/>
                </a:lnTo>
                <a:lnTo>
                  <a:pt x="63880" y="62870"/>
                </a:lnTo>
                <a:lnTo>
                  <a:pt x="63900" y="62870"/>
                </a:lnTo>
                <a:lnTo>
                  <a:pt x="63910" y="62870"/>
                </a:lnTo>
                <a:lnTo>
                  <a:pt x="63940" y="62870"/>
                </a:lnTo>
                <a:lnTo>
                  <a:pt x="63960" y="62870"/>
                </a:lnTo>
                <a:lnTo>
                  <a:pt x="63980" y="62880"/>
                </a:lnTo>
                <a:lnTo>
                  <a:pt x="64000" y="62900"/>
                </a:lnTo>
                <a:lnTo>
                  <a:pt x="64030" y="62920"/>
                </a:lnTo>
                <a:lnTo>
                  <a:pt x="64060" y="62940"/>
                </a:lnTo>
                <a:lnTo>
                  <a:pt x="64150" y="63010"/>
                </a:lnTo>
                <a:lnTo>
                  <a:pt x="64210" y="63040"/>
                </a:lnTo>
                <a:lnTo>
                  <a:pt x="64240" y="63060"/>
                </a:lnTo>
                <a:lnTo>
                  <a:pt x="64260" y="63070"/>
                </a:lnTo>
                <a:lnTo>
                  <a:pt x="64310" y="63080"/>
                </a:lnTo>
                <a:lnTo>
                  <a:pt x="64320" y="63090"/>
                </a:lnTo>
                <a:lnTo>
                  <a:pt x="64350" y="63100"/>
                </a:lnTo>
                <a:lnTo>
                  <a:pt x="64380" y="63110"/>
                </a:lnTo>
                <a:lnTo>
                  <a:pt x="64410" y="63120"/>
                </a:lnTo>
                <a:lnTo>
                  <a:pt x="64440" y="63130"/>
                </a:lnTo>
                <a:lnTo>
                  <a:pt x="64480" y="63130"/>
                </a:lnTo>
                <a:lnTo>
                  <a:pt x="64510" y="63130"/>
                </a:lnTo>
                <a:lnTo>
                  <a:pt x="64520" y="63130"/>
                </a:lnTo>
                <a:lnTo>
                  <a:pt x="64530" y="63140"/>
                </a:lnTo>
                <a:lnTo>
                  <a:pt x="64530" y="63150"/>
                </a:lnTo>
                <a:lnTo>
                  <a:pt x="64530" y="63180"/>
                </a:lnTo>
                <a:lnTo>
                  <a:pt x="64530" y="63210"/>
                </a:lnTo>
                <a:lnTo>
                  <a:pt x="64530" y="63250"/>
                </a:lnTo>
                <a:lnTo>
                  <a:pt x="64520" y="63260"/>
                </a:lnTo>
                <a:lnTo>
                  <a:pt x="64500" y="63270"/>
                </a:lnTo>
                <a:lnTo>
                  <a:pt x="64480" y="63290"/>
                </a:lnTo>
                <a:lnTo>
                  <a:pt x="64450" y="63300"/>
                </a:lnTo>
                <a:lnTo>
                  <a:pt x="64370" y="63320"/>
                </a:lnTo>
                <a:lnTo>
                  <a:pt x="64330" y="63330"/>
                </a:lnTo>
                <a:lnTo>
                  <a:pt x="64300" y="63340"/>
                </a:lnTo>
                <a:lnTo>
                  <a:pt x="64270" y="63330"/>
                </a:lnTo>
                <a:lnTo>
                  <a:pt x="64210" y="63330"/>
                </a:lnTo>
                <a:lnTo>
                  <a:pt x="64160" y="63320"/>
                </a:lnTo>
                <a:lnTo>
                  <a:pt x="64080" y="63310"/>
                </a:lnTo>
                <a:lnTo>
                  <a:pt x="64030" y="63310"/>
                </a:lnTo>
                <a:lnTo>
                  <a:pt x="63980" y="63310"/>
                </a:lnTo>
                <a:lnTo>
                  <a:pt x="63920" y="63310"/>
                </a:lnTo>
                <a:lnTo>
                  <a:pt x="63870" y="63310"/>
                </a:lnTo>
                <a:lnTo>
                  <a:pt x="63820" y="63310"/>
                </a:lnTo>
                <a:lnTo>
                  <a:pt x="63760" y="63320"/>
                </a:lnTo>
                <a:lnTo>
                  <a:pt x="63720" y="63320"/>
                </a:lnTo>
                <a:lnTo>
                  <a:pt x="63680" y="63330"/>
                </a:lnTo>
                <a:lnTo>
                  <a:pt x="63660" y="63330"/>
                </a:lnTo>
                <a:lnTo>
                  <a:pt x="63630" y="63340"/>
                </a:lnTo>
                <a:lnTo>
                  <a:pt x="63570" y="63360"/>
                </a:lnTo>
                <a:lnTo>
                  <a:pt x="63510" y="63370"/>
                </a:lnTo>
                <a:lnTo>
                  <a:pt x="63460" y="63390"/>
                </a:lnTo>
                <a:lnTo>
                  <a:pt x="63410" y="63410"/>
                </a:lnTo>
                <a:lnTo>
                  <a:pt x="63370" y="63420"/>
                </a:lnTo>
                <a:lnTo>
                  <a:pt x="63340" y="63430"/>
                </a:lnTo>
                <a:lnTo>
                  <a:pt x="63320" y="63440"/>
                </a:lnTo>
                <a:lnTo>
                  <a:pt x="63300" y="63460"/>
                </a:lnTo>
                <a:lnTo>
                  <a:pt x="63240" y="63510"/>
                </a:lnTo>
                <a:lnTo>
                  <a:pt x="63190" y="63550"/>
                </a:lnTo>
                <a:lnTo>
                  <a:pt x="63160" y="63590"/>
                </a:lnTo>
                <a:lnTo>
                  <a:pt x="63140" y="63610"/>
                </a:lnTo>
                <a:lnTo>
                  <a:pt x="63140" y="63620"/>
                </a:lnTo>
                <a:lnTo>
                  <a:pt x="63100" y="63660"/>
                </a:lnTo>
                <a:lnTo>
                  <a:pt x="63090" y="63690"/>
                </a:lnTo>
                <a:lnTo>
                  <a:pt x="63080" y="63710"/>
                </a:lnTo>
                <a:lnTo>
                  <a:pt x="63060" y="63730"/>
                </a:lnTo>
                <a:lnTo>
                  <a:pt x="63060" y="63740"/>
                </a:lnTo>
                <a:lnTo>
                  <a:pt x="63050" y="63760"/>
                </a:lnTo>
                <a:lnTo>
                  <a:pt x="63040" y="63780"/>
                </a:lnTo>
                <a:lnTo>
                  <a:pt x="63030" y="63810"/>
                </a:lnTo>
                <a:lnTo>
                  <a:pt x="63020" y="63820"/>
                </a:lnTo>
                <a:lnTo>
                  <a:pt x="63010" y="63860"/>
                </a:lnTo>
                <a:lnTo>
                  <a:pt x="63010" y="63880"/>
                </a:lnTo>
                <a:lnTo>
                  <a:pt x="62990" y="63940"/>
                </a:lnTo>
                <a:lnTo>
                  <a:pt x="62960" y="63990"/>
                </a:lnTo>
                <a:lnTo>
                  <a:pt x="62950" y="64000"/>
                </a:lnTo>
                <a:lnTo>
                  <a:pt x="62920" y="64020"/>
                </a:lnTo>
                <a:lnTo>
                  <a:pt x="62890" y="64050"/>
                </a:lnTo>
                <a:lnTo>
                  <a:pt x="62880" y="64060"/>
                </a:lnTo>
                <a:lnTo>
                  <a:pt x="62870" y="64060"/>
                </a:lnTo>
                <a:lnTo>
                  <a:pt x="62840" y="64060"/>
                </a:lnTo>
                <a:lnTo>
                  <a:pt x="62830" y="64060"/>
                </a:lnTo>
                <a:lnTo>
                  <a:pt x="62820" y="64060"/>
                </a:lnTo>
                <a:lnTo>
                  <a:pt x="62810" y="64060"/>
                </a:lnTo>
                <a:lnTo>
                  <a:pt x="62810" y="64080"/>
                </a:lnTo>
                <a:lnTo>
                  <a:pt x="62810" y="64100"/>
                </a:lnTo>
                <a:lnTo>
                  <a:pt x="62810" y="64110"/>
                </a:lnTo>
                <a:lnTo>
                  <a:pt x="62800" y="64130"/>
                </a:lnTo>
                <a:lnTo>
                  <a:pt x="62780" y="64150"/>
                </a:lnTo>
                <a:lnTo>
                  <a:pt x="62770" y="64150"/>
                </a:lnTo>
                <a:lnTo>
                  <a:pt x="62760" y="64150"/>
                </a:lnTo>
                <a:lnTo>
                  <a:pt x="62750" y="64130"/>
                </a:lnTo>
                <a:lnTo>
                  <a:pt x="62720" y="64100"/>
                </a:lnTo>
                <a:lnTo>
                  <a:pt x="62690" y="64070"/>
                </a:lnTo>
                <a:lnTo>
                  <a:pt x="62680" y="64060"/>
                </a:lnTo>
                <a:lnTo>
                  <a:pt x="62670" y="64040"/>
                </a:lnTo>
                <a:lnTo>
                  <a:pt x="62670" y="64030"/>
                </a:lnTo>
                <a:lnTo>
                  <a:pt x="62660" y="64020"/>
                </a:lnTo>
                <a:lnTo>
                  <a:pt x="62640" y="64010"/>
                </a:lnTo>
                <a:lnTo>
                  <a:pt x="62620" y="64010"/>
                </a:lnTo>
                <a:lnTo>
                  <a:pt x="62600" y="64010"/>
                </a:lnTo>
                <a:lnTo>
                  <a:pt x="62560" y="63990"/>
                </a:lnTo>
                <a:lnTo>
                  <a:pt x="62540" y="63970"/>
                </a:lnTo>
                <a:lnTo>
                  <a:pt x="62520" y="63940"/>
                </a:lnTo>
                <a:lnTo>
                  <a:pt x="62490" y="63890"/>
                </a:lnTo>
                <a:lnTo>
                  <a:pt x="62460" y="63870"/>
                </a:lnTo>
                <a:lnTo>
                  <a:pt x="62440" y="63850"/>
                </a:lnTo>
                <a:lnTo>
                  <a:pt x="62400" y="63840"/>
                </a:lnTo>
                <a:lnTo>
                  <a:pt x="62380" y="63830"/>
                </a:lnTo>
                <a:lnTo>
                  <a:pt x="62360" y="63820"/>
                </a:lnTo>
                <a:lnTo>
                  <a:pt x="62340" y="63800"/>
                </a:lnTo>
                <a:lnTo>
                  <a:pt x="62330" y="63800"/>
                </a:lnTo>
                <a:lnTo>
                  <a:pt x="62330" y="63810"/>
                </a:lnTo>
                <a:lnTo>
                  <a:pt x="62330" y="63820"/>
                </a:lnTo>
                <a:lnTo>
                  <a:pt x="62340" y="63830"/>
                </a:lnTo>
                <a:lnTo>
                  <a:pt x="62350" y="63840"/>
                </a:lnTo>
                <a:lnTo>
                  <a:pt x="62370" y="63850"/>
                </a:lnTo>
                <a:lnTo>
                  <a:pt x="62380" y="63860"/>
                </a:lnTo>
                <a:lnTo>
                  <a:pt x="62380" y="63870"/>
                </a:lnTo>
                <a:lnTo>
                  <a:pt x="62380" y="63880"/>
                </a:lnTo>
                <a:lnTo>
                  <a:pt x="62370" y="63890"/>
                </a:lnTo>
                <a:lnTo>
                  <a:pt x="62340" y="63910"/>
                </a:lnTo>
                <a:lnTo>
                  <a:pt x="62300" y="63920"/>
                </a:lnTo>
                <a:lnTo>
                  <a:pt x="62260" y="63920"/>
                </a:lnTo>
                <a:lnTo>
                  <a:pt x="62230" y="63920"/>
                </a:lnTo>
                <a:lnTo>
                  <a:pt x="62210" y="63930"/>
                </a:lnTo>
                <a:lnTo>
                  <a:pt x="62200" y="63930"/>
                </a:lnTo>
                <a:lnTo>
                  <a:pt x="62170" y="63930"/>
                </a:lnTo>
                <a:lnTo>
                  <a:pt x="62150" y="63930"/>
                </a:lnTo>
                <a:lnTo>
                  <a:pt x="62120" y="63910"/>
                </a:lnTo>
                <a:lnTo>
                  <a:pt x="62100" y="63900"/>
                </a:lnTo>
                <a:lnTo>
                  <a:pt x="62090" y="63880"/>
                </a:lnTo>
                <a:lnTo>
                  <a:pt x="62080" y="63850"/>
                </a:lnTo>
                <a:lnTo>
                  <a:pt x="62070" y="63810"/>
                </a:lnTo>
                <a:lnTo>
                  <a:pt x="62080" y="63790"/>
                </a:lnTo>
                <a:lnTo>
                  <a:pt x="62080" y="63780"/>
                </a:lnTo>
                <a:lnTo>
                  <a:pt x="62080" y="63750"/>
                </a:lnTo>
                <a:lnTo>
                  <a:pt x="62080" y="63740"/>
                </a:lnTo>
                <a:lnTo>
                  <a:pt x="62070" y="63720"/>
                </a:lnTo>
                <a:lnTo>
                  <a:pt x="62050" y="63710"/>
                </a:lnTo>
                <a:lnTo>
                  <a:pt x="62030" y="63700"/>
                </a:lnTo>
                <a:lnTo>
                  <a:pt x="62010" y="63690"/>
                </a:lnTo>
                <a:lnTo>
                  <a:pt x="61980" y="63670"/>
                </a:lnTo>
                <a:lnTo>
                  <a:pt x="61960" y="63640"/>
                </a:lnTo>
                <a:lnTo>
                  <a:pt x="61940" y="63630"/>
                </a:lnTo>
                <a:lnTo>
                  <a:pt x="61920" y="63610"/>
                </a:lnTo>
                <a:lnTo>
                  <a:pt x="61900" y="63610"/>
                </a:lnTo>
                <a:lnTo>
                  <a:pt x="61880" y="63620"/>
                </a:lnTo>
                <a:lnTo>
                  <a:pt x="61880" y="63630"/>
                </a:lnTo>
                <a:lnTo>
                  <a:pt x="61890" y="63620"/>
                </a:lnTo>
                <a:lnTo>
                  <a:pt x="61900" y="63620"/>
                </a:lnTo>
                <a:lnTo>
                  <a:pt x="61920" y="63630"/>
                </a:lnTo>
                <a:lnTo>
                  <a:pt x="61940" y="63660"/>
                </a:lnTo>
                <a:lnTo>
                  <a:pt x="61960" y="63680"/>
                </a:lnTo>
                <a:lnTo>
                  <a:pt x="62000" y="63720"/>
                </a:lnTo>
                <a:lnTo>
                  <a:pt x="62020" y="63750"/>
                </a:lnTo>
                <a:lnTo>
                  <a:pt x="62030" y="63780"/>
                </a:lnTo>
                <a:lnTo>
                  <a:pt x="62040" y="63820"/>
                </a:lnTo>
                <a:lnTo>
                  <a:pt x="62060" y="63880"/>
                </a:lnTo>
                <a:lnTo>
                  <a:pt x="62070" y="63930"/>
                </a:lnTo>
                <a:lnTo>
                  <a:pt x="62080" y="63970"/>
                </a:lnTo>
                <a:lnTo>
                  <a:pt x="62090" y="64000"/>
                </a:lnTo>
                <a:lnTo>
                  <a:pt x="62110" y="64020"/>
                </a:lnTo>
                <a:lnTo>
                  <a:pt x="62130" y="64040"/>
                </a:lnTo>
                <a:lnTo>
                  <a:pt x="62150" y="64050"/>
                </a:lnTo>
                <a:lnTo>
                  <a:pt x="62170" y="64050"/>
                </a:lnTo>
                <a:lnTo>
                  <a:pt x="62180" y="64040"/>
                </a:lnTo>
                <a:lnTo>
                  <a:pt x="62200" y="64020"/>
                </a:lnTo>
                <a:lnTo>
                  <a:pt x="62200" y="64010"/>
                </a:lnTo>
                <a:lnTo>
                  <a:pt x="62210" y="64010"/>
                </a:lnTo>
                <a:lnTo>
                  <a:pt x="62220" y="64000"/>
                </a:lnTo>
                <a:lnTo>
                  <a:pt x="62240" y="64000"/>
                </a:lnTo>
                <a:lnTo>
                  <a:pt x="62260" y="64000"/>
                </a:lnTo>
                <a:lnTo>
                  <a:pt x="62280" y="64000"/>
                </a:lnTo>
                <a:lnTo>
                  <a:pt x="62310" y="63990"/>
                </a:lnTo>
                <a:lnTo>
                  <a:pt x="62350" y="64000"/>
                </a:lnTo>
                <a:lnTo>
                  <a:pt x="62390" y="64020"/>
                </a:lnTo>
                <a:lnTo>
                  <a:pt x="62430" y="64040"/>
                </a:lnTo>
                <a:lnTo>
                  <a:pt x="62470" y="64070"/>
                </a:lnTo>
                <a:lnTo>
                  <a:pt x="62510" y="64110"/>
                </a:lnTo>
                <a:lnTo>
                  <a:pt x="62530" y="64140"/>
                </a:lnTo>
                <a:lnTo>
                  <a:pt x="62550" y="64160"/>
                </a:lnTo>
                <a:lnTo>
                  <a:pt x="62590" y="64210"/>
                </a:lnTo>
                <a:lnTo>
                  <a:pt x="62620" y="64240"/>
                </a:lnTo>
                <a:lnTo>
                  <a:pt x="62630" y="64280"/>
                </a:lnTo>
                <a:lnTo>
                  <a:pt x="62630" y="64330"/>
                </a:lnTo>
                <a:lnTo>
                  <a:pt x="62630" y="64340"/>
                </a:lnTo>
                <a:lnTo>
                  <a:pt x="62630" y="64350"/>
                </a:lnTo>
                <a:lnTo>
                  <a:pt x="62620" y="64360"/>
                </a:lnTo>
                <a:lnTo>
                  <a:pt x="62610" y="64380"/>
                </a:lnTo>
                <a:lnTo>
                  <a:pt x="62620" y="64380"/>
                </a:lnTo>
                <a:lnTo>
                  <a:pt x="62620" y="64390"/>
                </a:lnTo>
                <a:lnTo>
                  <a:pt x="62630" y="64390"/>
                </a:lnTo>
                <a:lnTo>
                  <a:pt x="62630" y="64400"/>
                </a:lnTo>
                <a:lnTo>
                  <a:pt x="62640" y="64400"/>
                </a:lnTo>
                <a:lnTo>
                  <a:pt x="62660" y="64400"/>
                </a:lnTo>
                <a:lnTo>
                  <a:pt x="62720" y="64380"/>
                </a:lnTo>
                <a:lnTo>
                  <a:pt x="62730" y="64370"/>
                </a:lnTo>
                <a:lnTo>
                  <a:pt x="62740" y="64350"/>
                </a:lnTo>
                <a:lnTo>
                  <a:pt x="62760" y="64330"/>
                </a:lnTo>
                <a:lnTo>
                  <a:pt x="62790" y="64320"/>
                </a:lnTo>
                <a:lnTo>
                  <a:pt x="62810" y="64320"/>
                </a:lnTo>
                <a:lnTo>
                  <a:pt x="62830" y="64330"/>
                </a:lnTo>
                <a:lnTo>
                  <a:pt x="62850" y="64350"/>
                </a:lnTo>
                <a:lnTo>
                  <a:pt x="62870" y="64380"/>
                </a:lnTo>
                <a:lnTo>
                  <a:pt x="62880" y="64400"/>
                </a:lnTo>
                <a:lnTo>
                  <a:pt x="62890" y="64410"/>
                </a:lnTo>
                <a:lnTo>
                  <a:pt x="62930" y="64490"/>
                </a:lnTo>
                <a:lnTo>
                  <a:pt x="62940" y="64510"/>
                </a:lnTo>
                <a:lnTo>
                  <a:pt x="62960" y="64540"/>
                </a:lnTo>
                <a:lnTo>
                  <a:pt x="62980" y="64610"/>
                </a:lnTo>
                <a:lnTo>
                  <a:pt x="62990" y="64640"/>
                </a:lnTo>
                <a:lnTo>
                  <a:pt x="63000" y="64680"/>
                </a:lnTo>
                <a:lnTo>
                  <a:pt x="63020" y="64710"/>
                </a:lnTo>
                <a:lnTo>
                  <a:pt x="63050" y="64800"/>
                </a:lnTo>
                <a:lnTo>
                  <a:pt x="63050" y="64820"/>
                </a:lnTo>
                <a:lnTo>
                  <a:pt x="63060" y="64830"/>
                </a:lnTo>
                <a:lnTo>
                  <a:pt x="63070" y="64840"/>
                </a:lnTo>
                <a:lnTo>
                  <a:pt x="63080" y="64870"/>
                </a:lnTo>
                <a:lnTo>
                  <a:pt x="63090" y="64900"/>
                </a:lnTo>
                <a:lnTo>
                  <a:pt x="63100" y="64920"/>
                </a:lnTo>
                <a:lnTo>
                  <a:pt x="63110" y="64960"/>
                </a:lnTo>
                <a:lnTo>
                  <a:pt x="63120" y="65010"/>
                </a:lnTo>
                <a:lnTo>
                  <a:pt x="63120" y="65050"/>
                </a:lnTo>
                <a:lnTo>
                  <a:pt x="63120" y="65080"/>
                </a:lnTo>
                <a:lnTo>
                  <a:pt x="63110" y="65120"/>
                </a:lnTo>
                <a:lnTo>
                  <a:pt x="63110" y="65130"/>
                </a:lnTo>
                <a:lnTo>
                  <a:pt x="63100" y="65130"/>
                </a:lnTo>
                <a:lnTo>
                  <a:pt x="63080" y="65130"/>
                </a:lnTo>
                <a:lnTo>
                  <a:pt x="63070" y="65130"/>
                </a:lnTo>
                <a:lnTo>
                  <a:pt x="63060" y="65120"/>
                </a:lnTo>
                <a:lnTo>
                  <a:pt x="63050" y="65110"/>
                </a:lnTo>
                <a:lnTo>
                  <a:pt x="63040" y="65110"/>
                </a:lnTo>
                <a:lnTo>
                  <a:pt x="63030" y="65100"/>
                </a:lnTo>
                <a:lnTo>
                  <a:pt x="63020" y="65100"/>
                </a:lnTo>
                <a:lnTo>
                  <a:pt x="63010" y="65100"/>
                </a:lnTo>
                <a:lnTo>
                  <a:pt x="62990" y="65100"/>
                </a:lnTo>
                <a:lnTo>
                  <a:pt x="62980" y="65100"/>
                </a:lnTo>
                <a:lnTo>
                  <a:pt x="62970" y="65100"/>
                </a:lnTo>
                <a:lnTo>
                  <a:pt x="62960" y="65100"/>
                </a:lnTo>
                <a:lnTo>
                  <a:pt x="62950" y="65100"/>
                </a:lnTo>
                <a:lnTo>
                  <a:pt x="62940" y="65090"/>
                </a:lnTo>
                <a:lnTo>
                  <a:pt x="62920" y="65080"/>
                </a:lnTo>
                <a:lnTo>
                  <a:pt x="62890" y="65070"/>
                </a:lnTo>
                <a:lnTo>
                  <a:pt x="62860" y="65060"/>
                </a:lnTo>
                <a:lnTo>
                  <a:pt x="62850" y="65070"/>
                </a:lnTo>
                <a:lnTo>
                  <a:pt x="62850" y="65080"/>
                </a:lnTo>
                <a:lnTo>
                  <a:pt x="62860" y="65090"/>
                </a:lnTo>
                <a:lnTo>
                  <a:pt x="62880" y="65090"/>
                </a:lnTo>
                <a:lnTo>
                  <a:pt x="62920" y="65110"/>
                </a:lnTo>
                <a:lnTo>
                  <a:pt x="62960" y="65120"/>
                </a:lnTo>
                <a:lnTo>
                  <a:pt x="62990" y="65130"/>
                </a:lnTo>
                <a:lnTo>
                  <a:pt x="63020" y="65130"/>
                </a:lnTo>
                <a:lnTo>
                  <a:pt x="63050" y="65140"/>
                </a:lnTo>
                <a:lnTo>
                  <a:pt x="63060" y="65150"/>
                </a:lnTo>
                <a:lnTo>
                  <a:pt x="63060" y="65170"/>
                </a:lnTo>
                <a:lnTo>
                  <a:pt x="63050" y="65180"/>
                </a:lnTo>
                <a:lnTo>
                  <a:pt x="63040" y="65180"/>
                </a:lnTo>
                <a:lnTo>
                  <a:pt x="63020" y="65180"/>
                </a:lnTo>
                <a:lnTo>
                  <a:pt x="63010" y="65180"/>
                </a:lnTo>
                <a:lnTo>
                  <a:pt x="63000" y="65190"/>
                </a:lnTo>
                <a:lnTo>
                  <a:pt x="63010" y="65200"/>
                </a:lnTo>
                <a:lnTo>
                  <a:pt x="63020" y="65200"/>
                </a:lnTo>
                <a:lnTo>
                  <a:pt x="63040" y="65200"/>
                </a:lnTo>
                <a:lnTo>
                  <a:pt x="63080" y="65200"/>
                </a:lnTo>
                <a:lnTo>
                  <a:pt x="63110" y="65200"/>
                </a:lnTo>
                <a:lnTo>
                  <a:pt x="63120" y="65200"/>
                </a:lnTo>
                <a:lnTo>
                  <a:pt x="63140" y="65220"/>
                </a:lnTo>
                <a:lnTo>
                  <a:pt x="63160" y="65240"/>
                </a:lnTo>
                <a:lnTo>
                  <a:pt x="63170" y="65270"/>
                </a:lnTo>
                <a:lnTo>
                  <a:pt x="63180" y="65290"/>
                </a:lnTo>
                <a:lnTo>
                  <a:pt x="63190" y="65310"/>
                </a:lnTo>
                <a:lnTo>
                  <a:pt x="63190" y="65330"/>
                </a:lnTo>
                <a:lnTo>
                  <a:pt x="63170" y="65350"/>
                </a:lnTo>
                <a:lnTo>
                  <a:pt x="63150" y="65390"/>
                </a:lnTo>
                <a:lnTo>
                  <a:pt x="63120" y="65430"/>
                </a:lnTo>
                <a:lnTo>
                  <a:pt x="63110" y="65450"/>
                </a:lnTo>
                <a:lnTo>
                  <a:pt x="63090" y="65470"/>
                </a:lnTo>
                <a:lnTo>
                  <a:pt x="63070" y="65500"/>
                </a:lnTo>
                <a:lnTo>
                  <a:pt x="63050" y="65530"/>
                </a:lnTo>
                <a:lnTo>
                  <a:pt x="63030" y="65570"/>
                </a:lnTo>
                <a:lnTo>
                  <a:pt x="62990" y="65630"/>
                </a:lnTo>
                <a:lnTo>
                  <a:pt x="62970" y="65650"/>
                </a:lnTo>
                <a:lnTo>
                  <a:pt x="62950" y="65710"/>
                </a:lnTo>
                <a:lnTo>
                  <a:pt x="62920" y="65750"/>
                </a:lnTo>
                <a:lnTo>
                  <a:pt x="62900" y="65800"/>
                </a:lnTo>
                <a:lnTo>
                  <a:pt x="62870" y="65840"/>
                </a:lnTo>
                <a:lnTo>
                  <a:pt x="62850" y="65880"/>
                </a:lnTo>
                <a:lnTo>
                  <a:pt x="62840" y="65880"/>
                </a:lnTo>
                <a:lnTo>
                  <a:pt x="62830" y="65870"/>
                </a:lnTo>
                <a:lnTo>
                  <a:pt x="62830" y="65860"/>
                </a:lnTo>
                <a:lnTo>
                  <a:pt x="62830" y="65850"/>
                </a:lnTo>
                <a:lnTo>
                  <a:pt x="62820" y="65840"/>
                </a:lnTo>
                <a:lnTo>
                  <a:pt x="62810" y="65830"/>
                </a:lnTo>
                <a:lnTo>
                  <a:pt x="62810" y="65820"/>
                </a:lnTo>
                <a:lnTo>
                  <a:pt x="62800" y="65820"/>
                </a:lnTo>
                <a:lnTo>
                  <a:pt x="62790" y="65820"/>
                </a:lnTo>
                <a:lnTo>
                  <a:pt x="62790" y="65830"/>
                </a:lnTo>
                <a:lnTo>
                  <a:pt x="62790" y="65840"/>
                </a:lnTo>
                <a:lnTo>
                  <a:pt x="62790" y="65850"/>
                </a:lnTo>
                <a:lnTo>
                  <a:pt x="62790" y="65860"/>
                </a:lnTo>
                <a:lnTo>
                  <a:pt x="62790" y="65870"/>
                </a:lnTo>
                <a:lnTo>
                  <a:pt x="62800" y="65870"/>
                </a:lnTo>
                <a:lnTo>
                  <a:pt x="62800" y="65860"/>
                </a:lnTo>
                <a:lnTo>
                  <a:pt x="62810" y="65860"/>
                </a:lnTo>
                <a:lnTo>
                  <a:pt x="62810" y="65870"/>
                </a:lnTo>
                <a:lnTo>
                  <a:pt x="62800" y="65880"/>
                </a:lnTo>
                <a:lnTo>
                  <a:pt x="62800" y="65890"/>
                </a:lnTo>
                <a:lnTo>
                  <a:pt x="62790" y="65890"/>
                </a:lnTo>
                <a:lnTo>
                  <a:pt x="62790" y="65900"/>
                </a:lnTo>
                <a:lnTo>
                  <a:pt x="62780" y="65910"/>
                </a:lnTo>
                <a:lnTo>
                  <a:pt x="62780" y="65920"/>
                </a:lnTo>
                <a:lnTo>
                  <a:pt x="62780" y="65930"/>
                </a:lnTo>
                <a:lnTo>
                  <a:pt x="62780" y="65940"/>
                </a:lnTo>
                <a:lnTo>
                  <a:pt x="62790" y="65950"/>
                </a:lnTo>
                <a:lnTo>
                  <a:pt x="62790" y="65960"/>
                </a:lnTo>
                <a:lnTo>
                  <a:pt x="62790" y="65970"/>
                </a:lnTo>
                <a:lnTo>
                  <a:pt x="62780" y="65970"/>
                </a:lnTo>
                <a:lnTo>
                  <a:pt x="62770" y="66000"/>
                </a:lnTo>
                <a:lnTo>
                  <a:pt x="62760" y="66010"/>
                </a:lnTo>
                <a:lnTo>
                  <a:pt x="62760" y="66020"/>
                </a:lnTo>
                <a:lnTo>
                  <a:pt x="62750" y="66020"/>
                </a:lnTo>
                <a:lnTo>
                  <a:pt x="62750" y="66030"/>
                </a:lnTo>
                <a:lnTo>
                  <a:pt x="62750" y="66040"/>
                </a:lnTo>
                <a:lnTo>
                  <a:pt x="62750" y="66050"/>
                </a:lnTo>
                <a:lnTo>
                  <a:pt x="62740" y="66050"/>
                </a:lnTo>
                <a:lnTo>
                  <a:pt x="62730" y="66070"/>
                </a:lnTo>
                <a:lnTo>
                  <a:pt x="62730" y="66080"/>
                </a:lnTo>
                <a:lnTo>
                  <a:pt x="62720" y="66100"/>
                </a:lnTo>
                <a:lnTo>
                  <a:pt x="62720" y="66110"/>
                </a:lnTo>
                <a:lnTo>
                  <a:pt x="62710" y="66120"/>
                </a:lnTo>
                <a:lnTo>
                  <a:pt x="62700" y="66130"/>
                </a:lnTo>
                <a:lnTo>
                  <a:pt x="62690" y="66130"/>
                </a:lnTo>
                <a:lnTo>
                  <a:pt x="62680" y="66130"/>
                </a:lnTo>
                <a:lnTo>
                  <a:pt x="62670" y="66130"/>
                </a:lnTo>
                <a:lnTo>
                  <a:pt x="62670" y="66140"/>
                </a:lnTo>
                <a:lnTo>
                  <a:pt x="62680" y="66150"/>
                </a:lnTo>
                <a:lnTo>
                  <a:pt x="62690" y="66150"/>
                </a:lnTo>
                <a:lnTo>
                  <a:pt x="62690" y="66160"/>
                </a:lnTo>
                <a:lnTo>
                  <a:pt x="62690" y="66170"/>
                </a:lnTo>
                <a:lnTo>
                  <a:pt x="62670" y="66210"/>
                </a:lnTo>
                <a:lnTo>
                  <a:pt x="62660" y="66230"/>
                </a:lnTo>
                <a:lnTo>
                  <a:pt x="62650" y="66260"/>
                </a:lnTo>
                <a:lnTo>
                  <a:pt x="62640" y="66290"/>
                </a:lnTo>
                <a:lnTo>
                  <a:pt x="62630" y="66300"/>
                </a:lnTo>
                <a:lnTo>
                  <a:pt x="62620" y="66300"/>
                </a:lnTo>
                <a:lnTo>
                  <a:pt x="62620" y="66310"/>
                </a:lnTo>
                <a:lnTo>
                  <a:pt x="62610" y="66310"/>
                </a:lnTo>
                <a:lnTo>
                  <a:pt x="62600" y="66320"/>
                </a:lnTo>
                <a:lnTo>
                  <a:pt x="62600" y="66330"/>
                </a:lnTo>
                <a:lnTo>
                  <a:pt x="62590" y="66330"/>
                </a:lnTo>
                <a:lnTo>
                  <a:pt x="62590" y="66340"/>
                </a:lnTo>
                <a:lnTo>
                  <a:pt x="62590" y="66350"/>
                </a:lnTo>
                <a:lnTo>
                  <a:pt x="62570" y="66380"/>
                </a:lnTo>
                <a:lnTo>
                  <a:pt x="62560" y="66390"/>
                </a:lnTo>
                <a:lnTo>
                  <a:pt x="62550" y="66390"/>
                </a:lnTo>
                <a:lnTo>
                  <a:pt x="62550" y="66380"/>
                </a:lnTo>
                <a:lnTo>
                  <a:pt x="62550" y="66370"/>
                </a:lnTo>
                <a:lnTo>
                  <a:pt x="62540" y="66370"/>
                </a:lnTo>
                <a:lnTo>
                  <a:pt x="62530" y="66370"/>
                </a:lnTo>
                <a:lnTo>
                  <a:pt x="62520" y="66370"/>
                </a:lnTo>
                <a:lnTo>
                  <a:pt x="62510" y="66380"/>
                </a:lnTo>
                <a:lnTo>
                  <a:pt x="62510" y="66390"/>
                </a:lnTo>
                <a:lnTo>
                  <a:pt x="62510" y="66410"/>
                </a:lnTo>
                <a:lnTo>
                  <a:pt x="62510" y="66430"/>
                </a:lnTo>
                <a:lnTo>
                  <a:pt x="62490" y="66480"/>
                </a:lnTo>
                <a:lnTo>
                  <a:pt x="62490" y="66500"/>
                </a:lnTo>
                <a:lnTo>
                  <a:pt x="62480" y="66510"/>
                </a:lnTo>
                <a:lnTo>
                  <a:pt x="62470" y="66530"/>
                </a:lnTo>
                <a:lnTo>
                  <a:pt x="62460" y="66560"/>
                </a:lnTo>
                <a:lnTo>
                  <a:pt x="62450" y="66600"/>
                </a:lnTo>
                <a:lnTo>
                  <a:pt x="62420" y="66650"/>
                </a:lnTo>
                <a:lnTo>
                  <a:pt x="62390" y="66690"/>
                </a:lnTo>
                <a:lnTo>
                  <a:pt x="62370" y="66710"/>
                </a:lnTo>
                <a:lnTo>
                  <a:pt x="62360" y="66720"/>
                </a:lnTo>
                <a:lnTo>
                  <a:pt x="62350" y="66720"/>
                </a:lnTo>
                <a:lnTo>
                  <a:pt x="62350" y="66710"/>
                </a:lnTo>
                <a:lnTo>
                  <a:pt x="62340" y="66710"/>
                </a:lnTo>
                <a:lnTo>
                  <a:pt x="62340" y="66700"/>
                </a:lnTo>
                <a:lnTo>
                  <a:pt x="62330" y="66690"/>
                </a:lnTo>
                <a:lnTo>
                  <a:pt x="62320" y="66680"/>
                </a:lnTo>
                <a:lnTo>
                  <a:pt x="62300" y="66670"/>
                </a:lnTo>
                <a:lnTo>
                  <a:pt x="62290" y="66660"/>
                </a:lnTo>
                <a:lnTo>
                  <a:pt x="62280" y="66650"/>
                </a:lnTo>
                <a:lnTo>
                  <a:pt x="62260" y="66640"/>
                </a:lnTo>
                <a:lnTo>
                  <a:pt x="62240" y="66640"/>
                </a:lnTo>
                <a:lnTo>
                  <a:pt x="62230" y="66640"/>
                </a:lnTo>
                <a:lnTo>
                  <a:pt x="62210" y="66640"/>
                </a:lnTo>
                <a:lnTo>
                  <a:pt x="62200" y="66640"/>
                </a:lnTo>
                <a:lnTo>
                  <a:pt x="62190" y="66630"/>
                </a:lnTo>
                <a:lnTo>
                  <a:pt x="62180" y="66630"/>
                </a:lnTo>
                <a:lnTo>
                  <a:pt x="62170" y="66630"/>
                </a:lnTo>
                <a:lnTo>
                  <a:pt x="62160" y="66640"/>
                </a:lnTo>
                <a:lnTo>
                  <a:pt x="62150" y="66650"/>
                </a:lnTo>
                <a:lnTo>
                  <a:pt x="62140" y="66660"/>
                </a:lnTo>
                <a:lnTo>
                  <a:pt x="62140" y="66670"/>
                </a:lnTo>
                <a:lnTo>
                  <a:pt x="62150" y="66680"/>
                </a:lnTo>
                <a:lnTo>
                  <a:pt x="62150" y="66690"/>
                </a:lnTo>
                <a:lnTo>
                  <a:pt x="62150" y="66700"/>
                </a:lnTo>
                <a:lnTo>
                  <a:pt x="62140" y="66720"/>
                </a:lnTo>
                <a:lnTo>
                  <a:pt x="62130" y="66730"/>
                </a:lnTo>
                <a:lnTo>
                  <a:pt x="62120" y="66740"/>
                </a:lnTo>
                <a:lnTo>
                  <a:pt x="62100" y="66740"/>
                </a:lnTo>
                <a:lnTo>
                  <a:pt x="62070" y="66740"/>
                </a:lnTo>
                <a:lnTo>
                  <a:pt x="62050" y="66740"/>
                </a:lnTo>
                <a:lnTo>
                  <a:pt x="62020" y="66730"/>
                </a:lnTo>
                <a:lnTo>
                  <a:pt x="61990" y="66730"/>
                </a:lnTo>
                <a:lnTo>
                  <a:pt x="61980" y="66740"/>
                </a:lnTo>
                <a:lnTo>
                  <a:pt x="61960" y="66740"/>
                </a:lnTo>
                <a:lnTo>
                  <a:pt x="61950" y="66750"/>
                </a:lnTo>
                <a:lnTo>
                  <a:pt x="61940" y="66750"/>
                </a:lnTo>
                <a:lnTo>
                  <a:pt x="61920" y="66750"/>
                </a:lnTo>
                <a:lnTo>
                  <a:pt x="61880" y="66740"/>
                </a:lnTo>
                <a:lnTo>
                  <a:pt x="61840" y="66730"/>
                </a:lnTo>
                <a:lnTo>
                  <a:pt x="61780" y="66710"/>
                </a:lnTo>
                <a:lnTo>
                  <a:pt x="61750" y="66710"/>
                </a:lnTo>
                <a:lnTo>
                  <a:pt x="61730" y="66710"/>
                </a:lnTo>
                <a:lnTo>
                  <a:pt x="61710" y="66710"/>
                </a:lnTo>
                <a:lnTo>
                  <a:pt x="61690" y="66720"/>
                </a:lnTo>
                <a:lnTo>
                  <a:pt x="61660" y="66730"/>
                </a:lnTo>
                <a:lnTo>
                  <a:pt x="61630" y="66740"/>
                </a:lnTo>
                <a:lnTo>
                  <a:pt x="61590" y="66750"/>
                </a:lnTo>
                <a:lnTo>
                  <a:pt x="61540" y="66760"/>
                </a:lnTo>
                <a:lnTo>
                  <a:pt x="61500" y="66780"/>
                </a:lnTo>
                <a:lnTo>
                  <a:pt x="61480" y="66790"/>
                </a:lnTo>
                <a:lnTo>
                  <a:pt x="61470" y="66790"/>
                </a:lnTo>
                <a:lnTo>
                  <a:pt x="61460" y="66790"/>
                </a:lnTo>
                <a:lnTo>
                  <a:pt x="61440" y="66790"/>
                </a:lnTo>
                <a:lnTo>
                  <a:pt x="61420" y="66780"/>
                </a:lnTo>
                <a:lnTo>
                  <a:pt x="61410" y="66770"/>
                </a:lnTo>
                <a:lnTo>
                  <a:pt x="61380" y="66740"/>
                </a:lnTo>
                <a:lnTo>
                  <a:pt x="61370" y="66720"/>
                </a:lnTo>
                <a:lnTo>
                  <a:pt x="61360" y="66660"/>
                </a:lnTo>
                <a:lnTo>
                  <a:pt x="61360" y="66590"/>
                </a:lnTo>
                <a:lnTo>
                  <a:pt x="61360" y="66540"/>
                </a:lnTo>
                <a:lnTo>
                  <a:pt x="61360" y="66530"/>
                </a:lnTo>
                <a:lnTo>
                  <a:pt x="61360" y="66510"/>
                </a:lnTo>
                <a:lnTo>
                  <a:pt x="61350" y="66500"/>
                </a:lnTo>
                <a:lnTo>
                  <a:pt x="61340" y="66500"/>
                </a:lnTo>
                <a:lnTo>
                  <a:pt x="61330" y="66490"/>
                </a:lnTo>
                <a:lnTo>
                  <a:pt x="61310" y="66490"/>
                </a:lnTo>
                <a:lnTo>
                  <a:pt x="61290" y="66490"/>
                </a:lnTo>
                <a:lnTo>
                  <a:pt x="61290" y="66500"/>
                </a:lnTo>
                <a:lnTo>
                  <a:pt x="61290" y="66510"/>
                </a:lnTo>
                <a:lnTo>
                  <a:pt x="61300" y="66520"/>
                </a:lnTo>
                <a:lnTo>
                  <a:pt x="61320" y="66540"/>
                </a:lnTo>
                <a:lnTo>
                  <a:pt x="61320" y="66550"/>
                </a:lnTo>
                <a:lnTo>
                  <a:pt x="61330" y="66570"/>
                </a:lnTo>
                <a:lnTo>
                  <a:pt x="61330" y="66640"/>
                </a:lnTo>
                <a:lnTo>
                  <a:pt x="61330" y="66680"/>
                </a:lnTo>
                <a:lnTo>
                  <a:pt x="61330" y="66690"/>
                </a:lnTo>
                <a:lnTo>
                  <a:pt x="61340" y="66720"/>
                </a:lnTo>
                <a:lnTo>
                  <a:pt x="61340" y="66730"/>
                </a:lnTo>
                <a:lnTo>
                  <a:pt x="61350" y="66750"/>
                </a:lnTo>
                <a:lnTo>
                  <a:pt x="61350" y="66770"/>
                </a:lnTo>
                <a:lnTo>
                  <a:pt x="61350" y="66790"/>
                </a:lnTo>
                <a:lnTo>
                  <a:pt x="61340" y="66810"/>
                </a:lnTo>
                <a:lnTo>
                  <a:pt x="61350" y="66820"/>
                </a:lnTo>
                <a:lnTo>
                  <a:pt x="61350" y="66840"/>
                </a:lnTo>
                <a:lnTo>
                  <a:pt x="61360" y="66850"/>
                </a:lnTo>
                <a:lnTo>
                  <a:pt x="61360" y="66870"/>
                </a:lnTo>
                <a:lnTo>
                  <a:pt x="61360" y="66880"/>
                </a:lnTo>
                <a:lnTo>
                  <a:pt x="61360" y="66890"/>
                </a:lnTo>
                <a:lnTo>
                  <a:pt x="61360" y="66910"/>
                </a:lnTo>
                <a:lnTo>
                  <a:pt x="61360" y="66950"/>
                </a:lnTo>
                <a:lnTo>
                  <a:pt x="61360" y="66970"/>
                </a:lnTo>
                <a:lnTo>
                  <a:pt x="61360" y="66990"/>
                </a:lnTo>
                <a:lnTo>
                  <a:pt x="61360" y="67000"/>
                </a:lnTo>
                <a:lnTo>
                  <a:pt x="61350" y="67020"/>
                </a:lnTo>
                <a:lnTo>
                  <a:pt x="61330" y="67040"/>
                </a:lnTo>
                <a:lnTo>
                  <a:pt x="61320" y="67050"/>
                </a:lnTo>
                <a:lnTo>
                  <a:pt x="61320" y="67060"/>
                </a:lnTo>
                <a:lnTo>
                  <a:pt x="61320" y="67070"/>
                </a:lnTo>
                <a:lnTo>
                  <a:pt x="61320" y="67080"/>
                </a:lnTo>
                <a:lnTo>
                  <a:pt x="61320" y="67090"/>
                </a:lnTo>
                <a:lnTo>
                  <a:pt x="61310" y="67100"/>
                </a:lnTo>
                <a:lnTo>
                  <a:pt x="61300" y="67100"/>
                </a:lnTo>
                <a:lnTo>
                  <a:pt x="61280" y="67110"/>
                </a:lnTo>
                <a:lnTo>
                  <a:pt x="61250" y="67120"/>
                </a:lnTo>
                <a:lnTo>
                  <a:pt x="61220" y="67120"/>
                </a:lnTo>
                <a:lnTo>
                  <a:pt x="61190" y="67120"/>
                </a:lnTo>
                <a:lnTo>
                  <a:pt x="61180" y="67120"/>
                </a:lnTo>
                <a:lnTo>
                  <a:pt x="61150" y="67120"/>
                </a:lnTo>
                <a:lnTo>
                  <a:pt x="61130" y="67130"/>
                </a:lnTo>
                <a:lnTo>
                  <a:pt x="61100" y="67130"/>
                </a:lnTo>
                <a:lnTo>
                  <a:pt x="61070" y="67140"/>
                </a:lnTo>
                <a:lnTo>
                  <a:pt x="61050" y="67140"/>
                </a:lnTo>
                <a:lnTo>
                  <a:pt x="61030" y="67140"/>
                </a:lnTo>
                <a:lnTo>
                  <a:pt x="61010" y="67140"/>
                </a:lnTo>
                <a:lnTo>
                  <a:pt x="61000" y="67140"/>
                </a:lnTo>
                <a:lnTo>
                  <a:pt x="60980" y="67150"/>
                </a:lnTo>
                <a:lnTo>
                  <a:pt x="60950" y="67160"/>
                </a:lnTo>
                <a:lnTo>
                  <a:pt x="60930" y="67160"/>
                </a:lnTo>
                <a:lnTo>
                  <a:pt x="60910" y="67170"/>
                </a:lnTo>
                <a:lnTo>
                  <a:pt x="60870" y="67190"/>
                </a:lnTo>
                <a:lnTo>
                  <a:pt x="60850" y="67200"/>
                </a:lnTo>
                <a:lnTo>
                  <a:pt x="60830" y="67220"/>
                </a:lnTo>
                <a:lnTo>
                  <a:pt x="60800" y="67240"/>
                </a:lnTo>
                <a:lnTo>
                  <a:pt x="60780" y="67260"/>
                </a:lnTo>
                <a:lnTo>
                  <a:pt x="60770" y="67260"/>
                </a:lnTo>
                <a:lnTo>
                  <a:pt x="60760" y="67270"/>
                </a:lnTo>
                <a:lnTo>
                  <a:pt x="60760" y="67280"/>
                </a:lnTo>
                <a:lnTo>
                  <a:pt x="60770" y="67280"/>
                </a:lnTo>
                <a:lnTo>
                  <a:pt x="60790" y="67280"/>
                </a:lnTo>
                <a:lnTo>
                  <a:pt x="60810" y="67260"/>
                </a:lnTo>
                <a:lnTo>
                  <a:pt x="60830" y="67260"/>
                </a:lnTo>
                <a:lnTo>
                  <a:pt x="60850" y="67260"/>
                </a:lnTo>
                <a:lnTo>
                  <a:pt x="60870" y="67260"/>
                </a:lnTo>
                <a:lnTo>
                  <a:pt x="60880" y="67270"/>
                </a:lnTo>
                <a:lnTo>
                  <a:pt x="60890" y="67290"/>
                </a:lnTo>
                <a:lnTo>
                  <a:pt x="60920" y="67300"/>
                </a:lnTo>
                <a:lnTo>
                  <a:pt x="60940" y="67310"/>
                </a:lnTo>
                <a:lnTo>
                  <a:pt x="60960" y="67300"/>
                </a:lnTo>
                <a:lnTo>
                  <a:pt x="60980" y="67290"/>
                </a:lnTo>
                <a:lnTo>
                  <a:pt x="61070" y="67240"/>
                </a:lnTo>
                <a:lnTo>
                  <a:pt x="61100" y="67220"/>
                </a:lnTo>
                <a:lnTo>
                  <a:pt x="61140" y="67200"/>
                </a:lnTo>
                <a:lnTo>
                  <a:pt x="61190" y="67170"/>
                </a:lnTo>
                <a:lnTo>
                  <a:pt x="61230" y="67160"/>
                </a:lnTo>
                <a:lnTo>
                  <a:pt x="61310" y="67130"/>
                </a:lnTo>
                <a:lnTo>
                  <a:pt x="61410" y="67100"/>
                </a:lnTo>
                <a:lnTo>
                  <a:pt x="61430" y="67090"/>
                </a:lnTo>
                <a:lnTo>
                  <a:pt x="61440" y="67080"/>
                </a:lnTo>
                <a:lnTo>
                  <a:pt x="61430" y="67060"/>
                </a:lnTo>
                <a:lnTo>
                  <a:pt x="61430" y="67050"/>
                </a:lnTo>
                <a:lnTo>
                  <a:pt x="61420" y="67020"/>
                </a:lnTo>
                <a:lnTo>
                  <a:pt x="61420" y="67010"/>
                </a:lnTo>
                <a:lnTo>
                  <a:pt x="61410" y="66990"/>
                </a:lnTo>
                <a:lnTo>
                  <a:pt x="61400" y="66950"/>
                </a:lnTo>
                <a:lnTo>
                  <a:pt x="61400" y="66930"/>
                </a:lnTo>
                <a:lnTo>
                  <a:pt x="61400" y="66900"/>
                </a:lnTo>
                <a:lnTo>
                  <a:pt x="61400" y="66890"/>
                </a:lnTo>
                <a:lnTo>
                  <a:pt x="61410" y="66880"/>
                </a:lnTo>
                <a:lnTo>
                  <a:pt x="61430" y="66860"/>
                </a:lnTo>
                <a:lnTo>
                  <a:pt x="61470" y="66840"/>
                </a:lnTo>
                <a:lnTo>
                  <a:pt x="61520" y="66820"/>
                </a:lnTo>
                <a:lnTo>
                  <a:pt x="61570" y="66800"/>
                </a:lnTo>
                <a:lnTo>
                  <a:pt x="61610" y="66790"/>
                </a:lnTo>
                <a:lnTo>
                  <a:pt x="61650" y="66780"/>
                </a:lnTo>
                <a:lnTo>
                  <a:pt x="61690" y="66780"/>
                </a:lnTo>
                <a:lnTo>
                  <a:pt x="61740" y="66780"/>
                </a:lnTo>
                <a:lnTo>
                  <a:pt x="61820" y="66790"/>
                </a:lnTo>
                <a:lnTo>
                  <a:pt x="61850" y="66800"/>
                </a:lnTo>
                <a:lnTo>
                  <a:pt x="61880" y="66810"/>
                </a:lnTo>
                <a:lnTo>
                  <a:pt x="61890" y="66820"/>
                </a:lnTo>
                <a:lnTo>
                  <a:pt x="61900" y="66840"/>
                </a:lnTo>
                <a:lnTo>
                  <a:pt x="61910" y="66860"/>
                </a:lnTo>
                <a:lnTo>
                  <a:pt x="61920" y="66880"/>
                </a:lnTo>
                <a:lnTo>
                  <a:pt x="61930" y="66900"/>
                </a:lnTo>
                <a:lnTo>
                  <a:pt x="61950" y="66920"/>
                </a:lnTo>
                <a:lnTo>
                  <a:pt x="61970" y="66930"/>
                </a:lnTo>
                <a:lnTo>
                  <a:pt x="61980" y="66930"/>
                </a:lnTo>
                <a:lnTo>
                  <a:pt x="61990" y="66940"/>
                </a:lnTo>
                <a:lnTo>
                  <a:pt x="61990" y="66950"/>
                </a:lnTo>
                <a:lnTo>
                  <a:pt x="61970" y="66990"/>
                </a:lnTo>
                <a:lnTo>
                  <a:pt x="61950" y="67030"/>
                </a:lnTo>
                <a:lnTo>
                  <a:pt x="61940" y="67040"/>
                </a:lnTo>
                <a:lnTo>
                  <a:pt x="61920" y="67060"/>
                </a:lnTo>
                <a:lnTo>
                  <a:pt x="61920" y="67070"/>
                </a:lnTo>
                <a:lnTo>
                  <a:pt x="61900" y="67090"/>
                </a:lnTo>
                <a:lnTo>
                  <a:pt x="61890" y="67100"/>
                </a:lnTo>
                <a:lnTo>
                  <a:pt x="61810" y="67160"/>
                </a:lnTo>
                <a:lnTo>
                  <a:pt x="61790" y="67180"/>
                </a:lnTo>
                <a:lnTo>
                  <a:pt x="61770" y="67180"/>
                </a:lnTo>
                <a:lnTo>
                  <a:pt x="61760" y="67190"/>
                </a:lnTo>
                <a:lnTo>
                  <a:pt x="61670" y="67270"/>
                </a:lnTo>
                <a:lnTo>
                  <a:pt x="61550" y="67350"/>
                </a:lnTo>
                <a:lnTo>
                  <a:pt x="61490" y="67410"/>
                </a:lnTo>
                <a:lnTo>
                  <a:pt x="61490" y="67420"/>
                </a:lnTo>
                <a:lnTo>
                  <a:pt x="61490" y="67430"/>
                </a:lnTo>
                <a:lnTo>
                  <a:pt x="61490" y="67440"/>
                </a:lnTo>
                <a:lnTo>
                  <a:pt x="61490" y="67450"/>
                </a:lnTo>
                <a:lnTo>
                  <a:pt x="61490" y="67460"/>
                </a:lnTo>
                <a:lnTo>
                  <a:pt x="61490" y="67470"/>
                </a:lnTo>
                <a:lnTo>
                  <a:pt x="61490" y="67480"/>
                </a:lnTo>
                <a:lnTo>
                  <a:pt x="61490" y="67490"/>
                </a:lnTo>
                <a:lnTo>
                  <a:pt x="61490" y="67500"/>
                </a:lnTo>
                <a:lnTo>
                  <a:pt x="61500" y="67510"/>
                </a:lnTo>
                <a:lnTo>
                  <a:pt x="61500" y="67520"/>
                </a:lnTo>
                <a:lnTo>
                  <a:pt x="61500" y="67530"/>
                </a:lnTo>
                <a:lnTo>
                  <a:pt x="61500" y="67540"/>
                </a:lnTo>
                <a:lnTo>
                  <a:pt x="61490" y="67550"/>
                </a:lnTo>
                <a:lnTo>
                  <a:pt x="61490" y="67560"/>
                </a:lnTo>
                <a:lnTo>
                  <a:pt x="61490" y="67570"/>
                </a:lnTo>
                <a:lnTo>
                  <a:pt x="61490" y="67580"/>
                </a:lnTo>
                <a:lnTo>
                  <a:pt x="61480" y="67590"/>
                </a:lnTo>
                <a:lnTo>
                  <a:pt x="61480" y="67600"/>
                </a:lnTo>
                <a:lnTo>
                  <a:pt x="61480" y="67610"/>
                </a:lnTo>
                <a:lnTo>
                  <a:pt x="61470" y="67620"/>
                </a:lnTo>
                <a:lnTo>
                  <a:pt x="61470" y="67630"/>
                </a:lnTo>
                <a:lnTo>
                  <a:pt x="61470" y="67640"/>
                </a:lnTo>
                <a:lnTo>
                  <a:pt x="61460" y="67650"/>
                </a:lnTo>
                <a:lnTo>
                  <a:pt x="61460" y="67660"/>
                </a:lnTo>
                <a:lnTo>
                  <a:pt x="61450" y="67670"/>
                </a:lnTo>
                <a:lnTo>
                  <a:pt x="61450" y="67680"/>
                </a:lnTo>
                <a:lnTo>
                  <a:pt x="61440" y="67680"/>
                </a:lnTo>
                <a:lnTo>
                  <a:pt x="61440" y="67690"/>
                </a:lnTo>
                <a:lnTo>
                  <a:pt x="61440" y="67700"/>
                </a:lnTo>
                <a:lnTo>
                  <a:pt x="61430" y="67700"/>
                </a:lnTo>
                <a:lnTo>
                  <a:pt x="61430" y="67710"/>
                </a:lnTo>
                <a:lnTo>
                  <a:pt x="61430" y="67720"/>
                </a:lnTo>
                <a:lnTo>
                  <a:pt x="61420" y="67730"/>
                </a:lnTo>
                <a:lnTo>
                  <a:pt x="61410" y="67730"/>
                </a:lnTo>
                <a:lnTo>
                  <a:pt x="61400" y="67730"/>
                </a:lnTo>
                <a:lnTo>
                  <a:pt x="61400" y="67740"/>
                </a:lnTo>
                <a:lnTo>
                  <a:pt x="61390" y="67740"/>
                </a:lnTo>
                <a:lnTo>
                  <a:pt x="61390" y="67750"/>
                </a:lnTo>
                <a:lnTo>
                  <a:pt x="61380" y="67750"/>
                </a:lnTo>
                <a:lnTo>
                  <a:pt x="61370" y="67760"/>
                </a:lnTo>
                <a:lnTo>
                  <a:pt x="61370" y="67770"/>
                </a:lnTo>
                <a:lnTo>
                  <a:pt x="61360" y="67770"/>
                </a:lnTo>
                <a:lnTo>
                  <a:pt x="61350" y="67780"/>
                </a:lnTo>
                <a:lnTo>
                  <a:pt x="61350" y="67790"/>
                </a:lnTo>
                <a:lnTo>
                  <a:pt x="61340" y="67790"/>
                </a:lnTo>
                <a:lnTo>
                  <a:pt x="61330" y="67800"/>
                </a:lnTo>
                <a:lnTo>
                  <a:pt x="61330" y="67810"/>
                </a:lnTo>
                <a:lnTo>
                  <a:pt x="61320" y="67820"/>
                </a:lnTo>
                <a:lnTo>
                  <a:pt x="61310" y="67830"/>
                </a:lnTo>
                <a:lnTo>
                  <a:pt x="61300" y="67830"/>
                </a:lnTo>
                <a:lnTo>
                  <a:pt x="61300" y="67840"/>
                </a:lnTo>
                <a:lnTo>
                  <a:pt x="61290" y="67840"/>
                </a:lnTo>
                <a:lnTo>
                  <a:pt x="61280" y="67850"/>
                </a:lnTo>
                <a:lnTo>
                  <a:pt x="61270" y="67860"/>
                </a:lnTo>
                <a:lnTo>
                  <a:pt x="61260" y="67860"/>
                </a:lnTo>
                <a:lnTo>
                  <a:pt x="61250" y="67870"/>
                </a:lnTo>
                <a:lnTo>
                  <a:pt x="61240" y="67880"/>
                </a:lnTo>
                <a:lnTo>
                  <a:pt x="61230" y="67880"/>
                </a:lnTo>
                <a:lnTo>
                  <a:pt x="61220" y="67890"/>
                </a:lnTo>
                <a:lnTo>
                  <a:pt x="61210" y="67890"/>
                </a:lnTo>
                <a:lnTo>
                  <a:pt x="61200" y="67900"/>
                </a:lnTo>
                <a:lnTo>
                  <a:pt x="61190" y="67900"/>
                </a:lnTo>
                <a:lnTo>
                  <a:pt x="61180" y="67910"/>
                </a:lnTo>
                <a:lnTo>
                  <a:pt x="61180" y="67920"/>
                </a:lnTo>
                <a:lnTo>
                  <a:pt x="61170" y="67920"/>
                </a:lnTo>
                <a:lnTo>
                  <a:pt x="61160" y="67930"/>
                </a:lnTo>
                <a:lnTo>
                  <a:pt x="61150" y="67930"/>
                </a:lnTo>
                <a:lnTo>
                  <a:pt x="61140" y="67930"/>
                </a:lnTo>
                <a:lnTo>
                  <a:pt x="61140" y="67940"/>
                </a:lnTo>
                <a:lnTo>
                  <a:pt x="61120" y="67950"/>
                </a:lnTo>
                <a:lnTo>
                  <a:pt x="61100" y="67950"/>
                </a:lnTo>
                <a:lnTo>
                  <a:pt x="61090" y="67950"/>
                </a:lnTo>
                <a:lnTo>
                  <a:pt x="61060" y="67950"/>
                </a:lnTo>
                <a:lnTo>
                  <a:pt x="61020" y="67940"/>
                </a:lnTo>
                <a:lnTo>
                  <a:pt x="61010" y="67940"/>
                </a:lnTo>
                <a:lnTo>
                  <a:pt x="60930" y="67910"/>
                </a:lnTo>
                <a:lnTo>
                  <a:pt x="60920" y="67900"/>
                </a:lnTo>
                <a:lnTo>
                  <a:pt x="60820" y="67860"/>
                </a:lnTo>
                <a:lnTo>
                  <a:pt x="60750" y="67820"/>
                </a:lnTo>
                <a:lnTo>
                  <a:pt x="60710" y="67790"/>
                </a:lnTo>
                <a:lnTo>
                  <a:pt x="60680" y="67760"/>
                </a:lnTo>
                <a:lnTo>
                  <a:pt x="60670" y="67760"/>
                </a:lnTo>
                <a:lnTo>
                  <a:pt x="60630" y="67730"/>
                </a:lnTo>
                <a:lnTo>
                  <a:pt x="60600" y="67700"/>
                </a:lnTo>
                <a:lnTo>
                  <a:pt x="60570" y="67670"/>
                </a:lnTo>
                <a:lnTo>
                  <a:pt x="60530" y="67630"/>
                </a:lnTo>
                <a:lnTo>
                  <a:pt x="60490" y="67600"/>
                </a:lnTo>
                <a:lnTo>
                  <a:pt x="60480" y="67580"/>
                </a:lnTo>
                <a:lnTo>
                  <a:pt x="60450" y="67540"/>
                </a:lnTo>
                <a:lnTo>
                  <a:pt x="60430" y="67510"/>
                </a:lnTo>
                <a:lnTo>
                  <a:pt x="60420" y="67490"/>
                </a:lnTo>
                <a:lnTo>
                  <a:pt x="60410" y="67460"/>
                </a:lnTo>
                <a:lnTo>
                  <a:pt x="60380" y="67410"/>
                </a:lnTo>
                <a:lnTo>
                  <a:pt x="60350" y="67350"/>
                </a:lnTo>
                <a:lnTo>
                  <a:pt x="60350" y="67330"/>
                </a:lnTo>
                <a:lnTo>
                  <a:pt x="60340" y="67310"/>
                </a:lnTo>
                <a:lnTo>
                  <a:pt x="60350" y="67300"/>
                </a:lnTo>
                <a:lnTo>
                  <a:pt x="60360" y="67260"/>
                </a:lnTo>
                <a:lnTo>
                  <a:pt x="60360" y="67240"/>
                </a:lnTo>
                <a:lnTo>
                  <a:pt x="60360" y="67220"/>
                </a:lnTo>
                <a:lnTo>
                  <a:pt x="60370" y="67180"/>
                </a:lnTo>
                <a:lnTo>
                  <a:pt x="60370" y="67150"/>
                </a:lnTo>
                <a:lnTo>
                  <a:pt x="60370" y="67110"/>
                </a:lnTo>
                <a:lnTo>
                  <a:pt x="60380" y="67080"/>
                </a:lnTo>
                <a:lnTo>
                  <a:pt x="60400" y="67050"/>
                </a:lnTo>
                <a:lnTo>
                  <a:pt x="60420" y="66970"/>
                </a:lnTo>
                <a:lnTo>
                  <a:pt x="60430" y="66930"/>
                </a:lnTo>
                <a:lnTo>
                  <a:pt x="60440" y="66890"/>
                </a:lnTo>
                <a:lnTo>
                  <a:pt x="60450" y="66870"/>
                </a:lnTo>
                <a:lnTo>
                  <a:pt x="60450" y="66850"/>
                </a:lnTo>
                <a:lnTo>
                  <a:pt x="60470" y="66820"/>
                </a:lnTo>
                <a:lnTo>
                  <a:pt x="60490" y="66790"/>
                </a:lnTo>
                <a:lnTo>
                  <a:pt x="60510" y="66760"/>
                </a:lnTo>
                <a:lnTo>
                  <a:pt x="60540" y="66740"/>
                </a:lnTo>
                <a:lnTo>
                  <a:pt x="60580" y="66730"/>
                </a:lnTo>
                <a:lnTo>
                  <a:pt x="60600" y="66720"/>
                </a:lnTo>
                <a:lnTo>
                  <a:pt x="60630" y="66700"/>
                </a:lnTo>
                <a:lnTo>
                  <a:pt x="60670" y="66670"/>
                </a:lnTo>
                <a:lnTo>
                  <a:pt x="60710" y="66650"/>
                </a:lnTo>
                <a:lnTo>
                  <a:pt x="60730" y="66630"/>
                </a:lnTo>
                <a:lnTo>
                  <a:pt x="60760" y="66600"/>
                </a:lnTo>
                <a:lnTo>
                  <a:pt x="60780" y="66570"/>
                </a:lnTo>
                <a:lnTo>
                  <a:pt x="60810" y="66530"/>
                </a:lnTo>
                <a:lnTo>
                  <a:pt x="60840" y="66510"/>
                </a:lnTo>
                <a:lnTo>
                  <a:pt x="60870" y="66500"/>
                </a:lnTo>
                <a:lnTo>
                  <a:pt x="60880" y="66490"/>
                </a:lnTo>
                <a:lnTo>
                  <a:pt x="60900" y="66490"/>
                </a:lnTo>
                <a:lnTo>
                  <a:pt x="60930" y="66490"/>
                </a:lnTo>
                <a:lnTo>
                  <a:pt x="60950" y="66490"/>
                </a:lnTo>
                <a:lnTo>
                  <a:pt x="60980" y="66470"/>
                </a:lnTo>
                <a:lnTo>
                  <a:pt x="61000" y="66460"/>
                </a:lnTo>
                <a:lnTo>
                  <a:pt x="61020" y="66440"/>
                </a:lnTo>
                <a:lnTo>
                  <a:pt x="61020" y="66430"/>
                </a:lnTo>
                <a:lnTo>
                  <a:pt x="61030" y="66420"/>
                </a:lnTo>
                <a:lnTo>
                  <a:pt x="61040" y="66410"/>
                </a:lnTo>
                <a:lnTo>
                  <a:pt x="61040" y="66400"/>
                </a:lnTo>
                <a:lnTo>
                  <a:pt x="61050" y="66390"/>
                </a:lnTo>
                <a:lnTo>
                  <a:pt x="61070" y="66370"/>
                </a:lnTo>
                <a:lnTo>
                  <a:pt x="61070" y="66360"/>
                </a:lnTo>
                <a:lnTo>
                  <a:pt x="61070" y="66350"/>
                </a:lnTo>
                <a:lnTo>
                  <a:pt x="61090" y="66330"/>
                </a:lnTo>
                <a:lnTo>
                  <a:pt x="61090" y="66300"/>
                </a:lnTo>
                <a:lnTo>
                  <a:pt x="61090" y="66290"/>
                </a:lnTo>
                <a:lnTo>
                  <a:pt x="61100" y="66290"/>
                </a:lnTo>
                <a:lnTo>
                  <a:pt x="61100" y="66280"/>
                </a:lnTo>
                <a:lnTo>
                  <a:pt x="61100" y="66270"/>
                </a:lnTo>
                <a:lnTo>
                  <a:pt x="61100" y="66260"/>
                </a:lnTo>
                <a:lnTo>
                  <a:pt x="61100" y="66250"/>
                </a:lnTo>
                <a:lnTo>
                  <a:pt x="61090" y="66240"/>
                </a:lnTo>
                <a:lnTo>
                  <a:pt x="61080" y="66240"/>
                </a:lnTo>
                <a:lnTo>
                  <a:pt x="61070" y="66230"/>
                </a:lnTo>
                <a:lnTo>
                  <a:pt x="61070" y="66250"/>
                </a:lnTo>
                <a:lnTo>
                  <a:pt x="61080" y="66250"/>
                </a:lnTo>
                <a:lnTo>
                  <a:pt x="61080" y="66260"/>
                </a:lnTo>
                <a:lnTo>
                  <a:pt x="61080" y="66270"/>
                </a:lnTo>
                <a:lnTo>
                  <a:pt x="61070" y="66280"/>
                </a:lnTo>
                <a:lnTo>
                  <a:pt x="61060" y="66310"/>
                </a:lnTo>
                <a:lnTo>
                  <a:pt x="61060" y="66330"/>
                </a:lnTo>
                <a:lnTo>
                  <a:pt x="61040" y="66340"/>
                </a:lnTo>
                <a:lnTo>
                  <a:pt x="61030" y="66350"/>
                </a:lnTo>
                <a:lnTo>
                  <a:pt x="61020" y="66360"/>
                </a:lnTo>
                <a:lnTo>
                  <a:pt x="61020" y="66380"/>
                </a:lnTo>
                <a:lnTo>
                  <a:pt x="61010" y="66390"/>
                </a:lnTo>
                <a:lnTo>
                  <a:pt x="61000" y="66410"/>
                </a:lnTo>
                <a:lnTo>
                  <a:pt x="60990" y="66420"/>
                </a:lnTo>
                <a:lnTo>
                  <a:pt x="60980" y="66430"/>
                </a:lnTo>
                <a:lnTo>
                  <a:pt x="60970" y="66440"/>
                </a:lnTo>
                <a:lnTo>
                  <a:pt x="60940" y="66450"/>
                </a:lnTo>
                <a:lnTo>
                  <a:pt x="60910" y="66460"/>
                </a:lnTo>
                <a:lnTo>
                  <a:pt x="60870" y="66470"/>
                </a:lnTo>
                <a:lnTo>
                  <a:pt x="60840" y="66480"/>
                </a:lnTo>
                <a:lnTo>
                  <a:pt x="60800" y="66490"/>
                </a:lnTo>
                <a:lnTo>
                  <a:pt x="60770" y="66510"/>
                </a:lnTo>
                <a:lnTo>
                  <a:pt x="60760" y="66520"/>
                </a:lnTo>
                <a:lnTo>
                  <a:pt x="60750" y="66530"/>
                </a:lnTo>
                <a:lnTo>
                  <a:pt x="60740" y="66550"/>
                </a:lnTo>
                <a:lnTo>
                  <a:pt x="60720" y="66580"/>
                </a:lnTo>
                <a:lnTo>
                  <a:pt x="60710" y="66610"/>
                </a:lnTo>
                <a:lnTo>
                  <a:pt x="60700" y="66620"/>
                </a:lnTo>
                <a:lnTo>
                  <a:pt x="60690" y="66640"/>
                </a:lnTo>
                <a:lnTo>
                  <a:pt x="60670" y="66650"/>
                </a:lnTo>
                <a:lnTo>
                  <a:pt x="60630" y="66660"/>
                </a:lnTo>
                <a:lnTo>
                  <a:pt x="60590" y="66680"/>
                </a:lnTo>
                <a:lnTo>
                  <a:pt x="60550" y="66700"/>
                </a:lnTo>
                <a:lnTo>
                  <a:pt x="60530" y="66710"/>
                </a:lnTo>
                <a:lnTo>
                  <a:pt x="60510" y="66720"/>
                </a:lnTo>
                <a:lnTo>
                  <a:pt x="60490" y="66740"/>
                </a:lnTo>
                <a:lnTo>
                  <a:pt x="60460" y="66770"/>
                </a:lnTo>
                <a:lnTo>
                  <a:pt x="60450" y="66790"/>
                </a:lnTo>
                <a:lnTo>
                  <a:pt x="60420" y="66840"/>
                </a:lnTo>
                <a:lnTo>
                  <a:pt x="60420" y="66850"/>
                </a:lnTo>
                <a:lnTo>
                  <a:pt x="60400" y="66890"/>
                </a:lnTo>
                <a:lnTo>
                  <a:pt x="60380" y="66920"/>
                </a:lnTo>
                <a:lnTo>
                  <a:pt x="60370" y="66960"/>
                </a:lnTo>
                <a:lnTo>
                  <a:pt x="60350" y="67010"/>
                </a:lnTo>
                <a:lnTo>
                  <a:pt x="60330" y="67060"/>
                </a:lnTo>
                <a:lnTo>
                  <a:pt x="60320" y="67090"/>
                </a:lnTo>
                <a:lnTo>
                  <a:pt x="60310" y="67140"/>
                </a:lnTo>
                <a:lnTo>
                  <a:pt x="60300" y="67190"/>
                </a:lnTo>
                <a:lnTo>
                  <a:pt x="60290" y="67200"/>
                </a:lnTo>
                <a:lnTo>
                  <a:pt x="60280" y="67200"/>
                </a:lnTo>
                <a:lnTo>
                  <a:pt x="60280" y="67190"/>
                </a:lnTo>
                <a:lnTo>
                  <a:pt x="60270" y="67160"/>
                </a:lnTo>
                <a:lnTo>
                  <a:pt x="60270" y="67150"/>
                </a:lnTo>
                <a:lnTo>
                  <a:pt x="60250" y="67120"/>
                </a:lnTo>
                <a:lnTo>
                  <a:pt x="60230" y="67050"/>
                </a:lnTo>
                <a:lnTo>
                  <a:pt x="60220" y="67020"/>
                </a:lnTo>
                <a:lnTo>
                  <a:pt x="60210" y="67000"/>
                </a:lnTo>
                <a:lnTo>
                  <a:pt x="60200" y="66970"/>
                </a:lnTo>
                <a:lnTo>
                  <a:pt x="60170" y="66920"/>
                </a:lnTo>
                <a:lnTo>
                  <a:pt x="60150" y="66880"/>
                </a:lnTo>
                <a:lnTo>
                  <a:pt x="60140" y="66850"/>
                </a:lnTo>
                <a:lnTo>
                  <a:pt x="60120" y="66810"/>
                </a:lnTo>
                <a:lnTo>
                  <a:pt x="60100" y="66770"/>
                </a:lnTo>
                <a:lnTo>
                  <a:pt x="60070" y="66720"/>
                </a:lnTo>
                <a:lnTo>
                  <a:pt x="60050" y="66670"/>
                </a:lnTo>
                <a:lnTo>
                  <a:pt x="60030" y="66630"/>
                </a:lnTo>
                <a:lnTo>
                  <a:pt x="60010" y="66590"/>
                </a:lnTo>
                <a:lnTo>
                  <a:pt x="59970" y="66550"/>
                </a:lnTo>
                <a:lnTo>
                  <a:pt x="59950" y="66520"/>
                </a:lnTo>
                <a:lnTo>
                  <a:pt x="59910" y="66470"/>
                </a:lnTo>
                <a:lnTo>
                  <a:pt x="59890" y="66440"/>
                </a:lnTo>
                <a:lnTo>
                  <a:pt x="59870" y="66420"/>
                </a:lnTo>
                <a:lnTo>
                  <a:pt x="59830" y="66370"/>
                </a:lnTo>
                <a:lnTo>
                  <a:pt x="59800" y="66350"/>
                </a:lnTo>
                <a:lnTo>
                  <a:pt x="59760" y="66320"/>
                </a:lnTo>
                <a:lnTo>
                  <a:pt x="59740" y="66290"/>
                </a:lnTo>
                <a:lnTo>
                  <a:pt x="59710" y="66270"/>
                </a:lnTo>
                <a:lnTo>
                  <a:pt x="59660" y="66230"/>
                </a:lnTo>
                <a:lnTo>
                  <a:pt x="59630" y="66210"/>
                </a:lnTo>
                <a:lnTo>
                  <a:pt x="59590" y="66180"/>
                </a:lnTo>
                <a:lnTo>
                  <a:pt x="59560" y="66160"/>
                </a:lnTo>
                <a:lnTo>
                  <a:pt x="59520" y="66130"/>
                </a:lnTo>
                <a:lnTo>
                  <a:pt x="59490" y="66110"/>
                </a:lnTo>
                <a:lnTo>
                  <a:pt x="59450" y="66080"/>
                </a:lnTo>
                <a:lnTo>
                  <a:pt x="59410" y="66060"/>
                </a:lnTo>
                <a:lnTo>
                  <a:pt x="59390" y="66050"/>
                </a:lnTo>
                <a:lnTo>
                  <a:pt x="59370" y="66030"/>
                </a:lnTo>
                <a:lnTo>
                  <a:pt x="59320" y="66000"/>
                </a:lnTo>
                <a:lnTo>
                  <a:pt x="59280" y="65970"/>
                </a:lnTo>
                <a:lnTo>
                  <a:pt x="59250" y="65950"/>
                </a:lnTo>
                <a:lnTo>
                  <a:pt x="59240" y="65940"/>
                </a:lnTo>
                <a:lnTo>
                  <a:pt x="59230" y="65930"/>
                </a:lnTo>
                <a:lnTo>
                  <a:pt x="59210" y="65920"/>
                </a:lnTo>
                <a:lnTo>
                  <a:pt x="59200" y="65910"/>
                </a:lnTo>
                <a:lnTo>
                  <a:pt x="59180" y="65900"/>
                </a:lnTo>
                <a:lnTo>
                  <a:pt x="59160" y="65890"/>
                </a:lnTo>
                <a:lnTo>
                  <a:pt x="59130" y="65880"/>
                </a:lnTo>
                <a:lnTo>
                  <a:pt x="59090" y="65850"/>
                </a:lnTo>
                <a:lnTo>
                  <a:pt x="59060" y="65830"/>
                </a:lnTo>
                <a:lnTo>
                  <a:pt x="59030" y="65820"/>
                </a:lnTo>
                <a:lnTo>
                  <a:pt x="59020" y="65800"/>
                </a:lnTo>
                <a:lnTo>
                  <a:pt x="59000" y="65790"/>
                </a:lnTo>
                <a:lnTo>
                  <a:pt x="58980" y="65750"/>
                </a:lnTo>
                <a:lnTo>
                  <a:pt x="58960" y="65720"/>
                </a:lnTo>
                <a:lnTo>
                  <a:pt x="58940" y="65700"/>
                </a:lnTo>
                <a:lnTo>
                  <a:pt x="58930" y="65680"/>
                </a:lnTo>
                <a:lnTo>
                  <a:pt x="58900" y="65650"/>
                </a:lnTo>
                <a:lnTo>
                  <a:pt x="58880" y="65640"/>
                </a:lnTo>
                <a:lnTo>
                  <a:pt x="58870" y="65640"/>
                </a:lnTo>
                <a:lnTo>
                  <a:pt x="58850" y="65610"/>
                </a:lnTo>
                <a:lnTo>
                  <a:pt x="58820" y="65590"/>
                </a:lnTo>
                <a:lnTo>
                  <a:pt x="58790" y="65570"/>
                </a:lnTo>
                <a:lnTo>
                  <a:pt x="58760" y="65560"/>
                </a:lnTo>
                <a:lnTo>
                  <a:pt x="58730" y="65540"/>
                </a:lnTo>
                <a:lnTo>
                  <a:pt x="58690" y="65520"/>
                </a:lnTo>
                <a:lnTo>
                  <a:pt x="58650" y="65500"/>
                </a:lnTo>
                <a:lnTo>
                  <a:pt x="58630" y="65490"/>
                </a:lnTo>
                <a:lnTo>
                  <a:pt x="58620" y="65480"/>
                </a:lnTo>
                <a:lnTo>
                  <a:pt x="58580" y="65460"/>
                </a:lnTo>
                <a:lnTo>
                  <a:pt x="58540" y="65440"/>
                </a:lnTo>
                <a:lnTo>
                  <a:pt x="58510" y="65420"/>
                </a:lnTo>
                <a:lnTo>
                  <a:pt x="58470" y="65390"/>
                </a:lnTo>
                <a:lnTo>
                  <a:pt x="58460" y="65380"/>
                </a:lnTo>
                <a:lnTo>
                  <a:pt x="58450" y="65380"/>
                </a:lnTo>
                <a:lnTo>
                  <a:pt x="58450" y="65370"/>
                </a:lnTo>
                <a:lnTo>
                  <a:pt x="58440" y="65370"/>
                </a:lnTo>
                <a:lnTo>
                  <a:pt x="58440" y="65360"/>
                </a:lnTo>
                <a:lnTo>
                  <a:pt x="58430" y="65360"/>
                </a:lnTo>
                <a:lnTo>
                  <a:pt x="58430" y="65350"/>
                </a:lnTo>
                <a:lnTo>
                  <a:pt x="58420" y="65350"/>
                </a:lnTo>
                <a:lnTo>
                  <a:pt x="58420" y="65340"/>
                </a:lnTo>
                <a:lnTo>
                  <a:pt x="58380" y="65310"/>
                </a:lnTo>
                <a:lnTo>
                  <a:pt x="58320" y="65260"/>
                </a:lnTo>
                <a:lnTo>
                  <a:pt x="58290" y="65220"/>
                </a:lnTo>
                <a:lnTo>
                  <a:pt x="58240" y="65180"/>
                </a:lnTo>
                <a:lnTo>
                  <a:pt x="58210" y="65150"/>
                </a:lnTo>
                <a:lnTo>
                  <a:pt x="58170" y="65110"/>
                </a:lnTo>
                <a:lnTo>
                  <a:pt x="58140" y="65080"/>
                </a:lnTo>
                <a:lnTo>
                  <a:pt x="58110" y="65050"/>
                </a:lnTo>
                <a:lnTo>
                  <a:pt x="58050" y="65010"/>
                </a:lnTo>
                <a:lnTo>
                  <a:pt x="58010" y="64990"/>
                </a:lnTo>
                <a:lnTo>
                  <a:pt x="57960" y="64960"/>
                </a:lnTo>
                <a:lnTo>
                  <a:pt x="57940" y="64940"/>
                </a:lnTo>
                <a:lnTo>
                  <a:pt x="57910" y="64920"/>
                </a:lnTo>
                <a:lnTo>
                  <a:pt x="57880" y="64900"/>
                </a:lnTo>
                <a:lnTo>
                  <a:pt x="57860" y="64890"/>
                </a:lnTo>
                <a:lnTo>
                  <a:pt x="57840" y="64870"/>
                </a:lnTo>
                <a:lnTo>
                  <a:pt x="57800" y="64820"/>
                </a:lnTo>
                <a:lnTo>
                  <a:pt x="57790" y="64780"/>
                </a:lnTo>
                <a:lnTo>
                  <a:pt x="57760" y="64760"/>
                </a:lnTo>
                <a:lnTo>
                  <a:pt x="57750" y="64750"/>
                </a:lnTo>
                <a:lnTo>
                  <a:pt x="57740" y="64740"/>
                </a:lnTo>
                <a:lnTo>
                  <a:pt x="57720" y="64720"/>
                </a:lnTo>
                <a:lnTo>
                  <a:pt x="57700" y="64700"/>
                </a:lnTo>
                <a:lnTo>
                  <a:pt x="57670" y="64690"/>
                </a:lnTo>
                <a:lnTo>
                  <a:pt x="57640" y="64670"/>
                </a:lnTo>
                <a:lnTo>
                  <a:pt x="57630" y="64670"/>
                </a:lnTo>
                <a:lnTo>
                  <a:pt x="57620" y="64660"/>
                </a:lnTo>
                <a:lnTo>
                  <a:pt x="57610" y="64660"/>
                </a:lnTo>
                <a:lnTo>
                  <a:pt x="57590" y="64650"/>
                </a:lnTo>
                <a:lnTo>
                  <a:pt x="57560" y="64640"/>
                </a:lnTo>
                <a:lnTo>
                  <a:pt x="57530" y="64620"/>
                </a:lnTo>
                <a:lnTo>
                  <a:pt x="57500" y="64610"/>
                </a:lnTo>
                <a:lnTo>
                  <a:pt x="57470" y="64610"/>
                </a:lnTo>
                <a:lnTo>
                  <a:pt x="57460" y="64610"/>
                </a:lnTo>
                <a:lnTo>
                  <a:pt x="57440" y="64610"/>
                </a:lnTo>
                <a:lnTo>
                  <a:pt x="57420" y="64620"/>
                </a:lnTo>
                <a:lnTo>
                  <a:pt x="57400" y="64610"/>
                </a:lnTo>
                <a:lnTo>
                  <a:pt x="57360" y="64610"/>
                </a:lnTo>
                <a:lnTo>
                  <a:pt x="57310" y="64600"/>
                </a:lnTo>
                <a:lnTo>
                  <a:pt x="57280" y="64590"/>
                </a:lnTo>
                <a:lnTo>
                  <a:pt x="57260" y="64580"/>
                </a:lnTo>
                <a:lnTo>
                  <a:pt x="57230" y="64570"/>
                </a:lnTo>
                <a:lnTo>
                  <a:pt x="57200" y="64570"/>
                </a:lnTo>
                <a:lnTo>
                  <a:pt x="57190" y="64570"/>
                </a:lnTo>
                <a:lnTo>
                  <a:pt x="57180" y="64560"/>
                </a:lnTo>
                <a:lnTo>
                  <a:pt x="57160" y="64560"/>
                </a:lnTo>
                <a:lnTo>
                  <a:pt x="57150" y="64560"/>
                </a:lnTo>
                <a:lnTo>
                  <a:pt x="57130" y="64550"/>
                </a:lnTo>
                <a:lnTo>
                  <a:pt x="57110" y="64530"/>
                </a:lnTo>
                <a:lnTo>
                  <a:pt x="57100" y="64510"/>
                </a:lnTo>
                <a:lnTo>
                  <a:pt x="57090" y="64510"/>
                </a:lnTo>
                <a:lnTo>
                  <a:pt x="57090" y="64500"/>
                </a:lnTo>
                <a:lnTo>
                  <a:pt x="57070" y="64470"/>
                </a:lnTo>
                <a:lnTo>
                  <a:pt x="57060" y="64450"/>
                </a:lnTo>
                <a:lnTo>
                  <a:pt x="57050" y="64430"/>
                </a:lnTo>
                <a:lnTo>
                  <a:pt x="57020" y="64400"/>
                </a:lnTo>
                <a:lnTo>
                  <a:pt x="57010" y="64380"/>
                </a:lnTo>
                <a:lnTo>
                  <a:pt x="56970" y="64320"/>
                </a:lnTo>
                <a:lnTo>
                  <a:pt x="56950" y="64310"/>
                </a:lnTo>
                <a:lnTo>
                  <a:pt x="56950" y="64300"/>
                </a:lnTo>
                <a:lnTo>
                  <a:pt x="56920" y="64280"/>
                </a:lnTo>
                <a:lnTo>
                  <a:pt x="56900" y="64250"/>
                </a:lnTo>
                <a:lnTo>
                  <a:pt x="56870" y="64210"/>
                </a:lnTo>
                <a:lnTo>
                  <a:pt x="56850" y="64180"/>
                </a:lnTo>
                <a:lnTo>
                  <a:pt x="56800" y="64120"/>
                </a:lnTo>
                <a:lnTo>
                  <a:pt x="56780" y="64090"/>
                </a:lnTo>
                <a:lnTo>
                  <a:pt x="56770" y="64080"/>
                </a:lnTo>
                <a:lnTo>
                  <a:pt x="56760" y="64060"/>
                </a:lnTo>
                <a:lnTo>
                  <a:pt x="56750" y="64010"/>
                </a:lnTo>
                <a:lnTo>
                  <a:pt x="56730" y="63980"/>
                </a:lnTo>
                <a:lnTo>
                  <a:pt x="56710" y="63940"/>
                </a:lnTo>
                <a:lnTo>
                  <a:pt x="56690" y="63900"/>
                </a:lnTo>
                <a:lnTo>
                  <a:pt x="56660" y="63860"/>
                </a:lnTo>
                <a:lnTo>
                  <a:pt x="56650" y="63820"/>
                </a:lnTo>
                <a:lnTo>
                  <a:pt x="56620" y="63780"/>
                </a:lnTo>
                <a:lnTo>
                  <a:pt x="56610" y="63760"/>
                </a:lnTo>
                <a:lnTo>
                  <a:pt x="56590" y="63740"/>
                </a:lnTo>
                <a:lnTo>
                  <a:pt x="56560" y="63700"/>
                </a:lnTo>
                <a:lnTo>
                  <a:pt x="56540" y="63660"/>
                </a:lnTo>
                <a:lnTo>
                  <a:pt x="56510" y="63610"/>
                </a:lnTo>
                <a:lnTo>
                  <a:pt x="56480" y="63570"/>
                </a:lnTo>
                <a:lnTo>
                  <a:pt x="56450" y="63510"/>
                </a:lnTo>
                <a:lnTo>
                  <a:pt x="56440" y="63500"/>
                </a:lnTo>
                <a:lnTo>
                  <a:pt x="56440" y="63480"/>
                </a:lnTo>
                <a:lnTo>
                  <a:pt x="56430" y="63470"/>
                </a:lnTo>
                <a:lnTo>
                  <a:pt x="56420" y="63450"/>
                </a:lnTo>
                <a:lnTo>
                  <a:pt x="56400" y="63420"/>
                </a:lnTo>
                <a:lnTo>
                  <a:pt x="56390" y="63400"/>
                </a:lnTo>
                <a:lnTo>
                  <a:pt x="56370" y="63360"/>
                </a:lnTo>
                <a:lnTo>
                  <a:pt x="56360" y="63340"/>
                </a:lnTo>
                <a:lnTo>
                  <a:pt x="56340" y="63280"/>
                </a:lnTo>
                <a:lnTo>
                  <a:pt x="56310" y="63230"/>
                </a:lnTo>
                <a:lnTo>
                  <a:pt x="56290" y="63160"/>
                </a:lnTo>
                <a:lnTo>
                  <a:pt x="56260" y="63110"/>
                </a:lnTo>
                <a:lnTo>
                  <a:pt x="56240" y="63070"/>
                </a:lnTo>
                <a:lnTo>
                  <a:pt x="56230" y="63040"/>
                </a:lnTo>
                <a:lnTo>
                  <a:pt x="56220" y="63000"/>
                </a:lnTo>
                <a:lnTo>
                  <a:pt x="56200" y="62970"/>
                </a:lnTo>
                <a:lnTo>
                  <a:pt x="56180" y="62940"/>
                </a:lnTo>
                <a:lnTo>
                  <a:pt x="56170" y="62900"/>
                </a:lnTo>
                <a:lnTo>
                  <a:pt x="56150" y="62840"/>
                </a:lnTo>
                <a:lnTo>
                  <a:pt x="56150" y="62790"/>
                </a:lnTo>
                <a:lnTo>
                  <a:pt x="56150" y="62740"/>
                </a:lnTo>
                <a:lnTo>
                  <a:pt x="56150" y="62700"/>
                </a:lnTo>
                <a:lnTo>
                  <a:pt x="56170" y="62650"/>
                </a:lnTo>
                <a:lnTo>
                  <a:pt x="56180" y="62600"/>
                </a:lnTo>
                <a:lnTo>
                  <a:pt x="56200" y="62530"/>
                </a:lnTo>
                <a:lnTo>
                  <a:pt x="56210" y="62480"/>
                </a:lnTo>
                <a:lnTo>
                  <a:pt x="56210" y="62470"/>
                </a:lnTo>
                <a:lnTo>
                  <a:pt x="56210" y="62440"/>
                </a:lnTo>
                <a:lnTo>
                  <a:pt x="56220" y="62420"/>
                </a:lnTo>
                <a:lnTo>
                  <a:pt x="56220" y="62410"/>
                </a:lnTo>
                <a:lnTo>
                  <a:pt x="56220" y="62400"/>
                </a:lnTo>
                <a:lnTo>
                  <a:pt x="56210" y="62370"/>
                </a:lnTo>
                <a:lnTo>
                  <a:pt x="56210" y="62360"/>
                </a:lnTo>
                <a:lnTo>
                  <a:pt x="56210" y="62310"/>
                </a:lnTo>
                <a:lnTo>
                  <a:pt x="56220" y="62270"/>
                </a:lnTo>
                <a:lnTo>
                  <a:pt x="56220" y="62200"/>
                </a:lnTo>
                <a:lnTo>
                  <a:pt x="56210" y="62140"/>
                </a:lnTo>
                <a:lnTo>
                  <a:pt x="56200" y="62110"/>
                </a:lnTo>
                <a:lnTo>
                  <a:pt x="56190" y="62080"/>
                </a:lnTo>
                <a:lnTo>
                  <a:pt x="56170" y="62040"/>
                </a:lnTo>
                <a:lnTo>
                  <a:pt x="56150" y="62000"/>
                </a:lnTo>
                <a:lnTo>
                  <a:pt x="56120" y="61950"/>
                </a:lnTo>
                <a:lnTo>
                  <a:pt x="56090" y="61920"/>
                </a:lnTo>
                <a:lnTo>
                  <a:pt x="56070" y="61890"/>
                </a:lnTo>
                <a:lnTo>
                  <a:pt x="56060" y="61880"/>
                </a:lnTo>
                <a:lnTo>
                  <a:pt x="56050" y="61870"/>
                </a:lnTo>
                <a:lnTo>
                  <a:pt x="56040" y="61860"/>
                </a:lnTo>
                <a:lnTo>
                  <a:pt x="56030" y="61870"/>
                </a:lnTo>
                <a:lnTo>
                  <a:pt x="56030" y="61880"/>
                </a:lnTo>
                <a:lnTo>
                  <a:pt x="56020" y="61890"/>
                </a:lnTo>
                <a:lnTo>
                  <a:pt x="56020" y="61880"/>
                </a:lnTo>
                <a:lnTo>
                  <a:pt x="56010" y="61870"/>
                </a:lnTo>
                <a:lnTo>
                  <a:pt x="56000" y="61840"/>
                </a:lnTo>
                <a:lnTo>
                  <a:pt x="55990" y="61810"/>
                </a:lnTo>
                <a:lnTo>
                  <a:pt x="55970" y="61740"/>
                </a:lnTo>
                <a:lnTo>
                  <a:pt x="55950" y="61680"/>
                </a:lnTo>
                <a:lnTo>
                  <a:pt x="55930" y="61630"/>
                </a:lnTo>
                <a:lnTo>
                  <a:pt x="55930" y="61620"/>
                </a:lnTo>
                <a:lnTo>
                  <a:pt x="55920" y="61590"/>
                </a:lnTo>
                <a:lnTo>
                  <a:pt x="55910" y="61560"/>
                </a:lnTo>
                <a:lnTo>
                  <a:pt x="55900" y="61540"/>
                </a:lnTo>
                <a:lnTo>
                  <a:pt x="55860" y="61490"/>
                </a:lnTo>
                <a:lnTo>
                  <a:pt x="55840" y="61460"/>
                </a:lnTo>
                <a:lnTo>
                  <a:pt x="55800" y="61410"/>
                </a:lnTo>
                <a:lnTo>
                  <a:pt x="55770" y="61370"/>
                </a:lnTo>
                <a:lnTo>
                  <a:pt x="55730" y="61330"/>
                </a:lnTo>
                <a:lnTo>
                  <a:pt x="55710" y="61280"/>
                </a:lnTo>
                <a:lnTo>
                  <a:pt x="55690" y="61260"/>
                </a:lnTo>
                <a:lnTo>
                  <a:pt x="55680" y="61250"/>
                </a:lnTo>
                <a:lnTo>
                  <a:pt x="55650" y="61230"/>
                </a:lnTo>
                <a:lnTo>
                  <a:pt x="55630" y="61220"/>
                </a:lnTo>
                <a:lnTo>
                  <a:pt x="55610" y="61200"/>
                </a:lnTo>
                <a:lnTo>
                  <a:pt x="55580" y="61140"/>
                </a:lnTo>
                <a:lnTo>
                  <a:pt x="55540" y="61080"/>
                </a:lnTo>
                <a:lnTo>
                  <a:pt x="55520" y="61050"/>
                </a:lnTo>
                <a:lnTo>
                  <a:pt x="55520" y="61030"/>
                </a:lnTo>
                <a:lnTo>
                  <a:pt x="55510" y="61010"/>
                </a:lnTo>
                <a:lnTo>
                  <a:pt x="55510" y="61000"/>
                </a:lnTo>
                <a:lnTo>
                  <a:pt x="55500" y="60970"/>
                </a:lnTo>
                <a:lnTo>
                  <a:pt x="55500" y="60950"/>
                </a:lnTo>
                <a:lnTo>
                  <a:pt x="55470" y="60900"/>
                </a:lnTo>
                <a:lnTo>
                  <a:pt x="55450" y="60870"/>
                </a:lnTo>
                <a:lnTo>
                  <a:pt x="55420" y="60800"/>
                </a:lnTo>
                <a:lnTo>
                  <a:pt x="55400" y="60760"/>
                </a:lnTo>
                <a:lnTo>
                  <a:pt x="55370" y="60710"/>
                </a:lnTo>
                <a:lnTo>
                  <a:pt x="55340" y="60650"/>
                </a:lnTo>
                <a:lnTo>
                  <a:pt x="55320" y="60640"/>
                </a:lnTo>
                <a:lnTo>
                  <a:pt x="55310" y="60620"/>
                </a:lnTo>
                <a:lnTo>
                  <a:pt x="55300" y="60610"/>
                </a:lnTo>
                <a:lnTo>
                  <a:pt x="55300" y="60600"/>
                </a:lnTo>
                <a:lnTo>
                  <a:pt x="55300" y="60590"/>
                </a:lnTo>
                <a:lnTo>
                  <a:pt x="55300" y="60540"/>
                </a:lnTo>
                <a:lnTo>
                  <a:pt x="55300" y="60530"/>
                </a:lnTo>
                <a:lnTo>
                  <a:pt x="55300" y="60520"/>
                </a:lnTo>
                <a:lnTo>
                  <a:pt x="55290" y="60510"/>
                </a:lnTo>
                <a:lnTo>
                  <a:pt x="55270" y="60510"/>
                </a:lnTo>
                <a:lnTo>
                  <a:pt x="55270" y="60520"/>
                </a:lnTo>
                <a:lnTo>
                  <a:pt x="55270" y="60540"/>
                </a:lnTo>
                <a:lnTo>
                  <a:pt x="55260" y="60560"/>
                </a:lnTo>
                <a:lnTo>
                  <a:pt x="55260" y="60570"/>
                </a:lnTo>
                <a:lnTo>
                  <a:pt x="55260" y="60580"/>
                </a:lnTo>
                <a:lnTo>
                  <a:pt x="55260" y="60590"/>
                </a:lnTo>
                <a:lnTo>
                  <a:pt x="55260" y="60600"/>
                </a:lnTo>
                <a:lnTo>
                  <a:pt x="55260" y="60610"/>
                </a:lnTo>
                <a:lnTo>
                  <a:pt x="55260" y="60630"/>
                </a:lnTo>
                <a:lnTo>
                  <a:pt x="55280" y="60680"/>
                </a:lnTo>
                <a:lnTo>
                  <a:pt x="55310" y="60720"/>
                </a:lnTo>
                <a:lnTo>
                  <a:pt x="55320" y="60760"/>
                </a:lnTo>
                <a:lnTo>
                  <a:pt x="55330" y="60780"/>
                </a:lnTo>
                <a:lnTo>
                  <a:pt x="55320" y="60790"/>
                </a:lnTo>
                <a:lnTo>
                  <a:pt x="55320" y="60800"/>
                </a:lnTo>
                <a:lnTo>
                  <a:pt x="55320" y="60840"/>
                </a:lnTo>
                <a:lnTo>
                  <a:pt x="55320" y="60850"/>
                </a:lnTo>
                <a:lnTo>
                  <a:pt x="55320" y="60870"/>
                </a:lnTo>
                <a:lnTo>
                  <a:pt x="55350" y="60940"/>
                </a:lnTo>
                <a:lnTo>
                  <a:pt x="55370" y="60970"/>
                </a:lnTo>
                <a:lnTo>
                  <a:pt x="55410" y="61050"/>
                </a:lnTo>
                <a:lnTo>
                  <a:pt x="55410" y="61060"/>
                </a:lnTo>
                <a:lnTo>
                  <a:pt x="55430" y="61100"/>
                </a:lnTo>
                <a:lnTo>
                  <a:pt x="55450" y="61130"/>
                </a:lnTo>
                <a:lnTo>
                  <a:pt x="55470" y="61150"/>
                </a:lnTo>
                <a:lnTo>
                  <a:pt x="55480" y="61160"/>
                </a:lnTo>
                <a:lnTo>
                  <a:pt x="55510" y="61190"/>
                </a:lnTo>
                <a:lnTo>
                  <a:pt x="55530" y="61210"/>
                </a:lnTo>
                <a:lnTo>
                  <a:pt x="55550" y="61220"/>
                </a:lnTo>
                <a:lnTo>
                  <a:pt x="55550" y="61240"/>
                </a:lnTo>
                <a:lnTo>
                  <a:pt x="55560" y="61240"/>
                </a:lnTo>
                <a:lnTo>
                  <a:pt x="55570" y="61260"/>
                </a:lnTo>
                <a:lnTo>
                  <a:pt x="55560" y="61270"/>
                </a:lnTo>
                <a:lnTo>
                  <a:pt x="55560" y="61290"/>
                </a:lnTo>
                <a:lnTo>
                  <a:pt x="55550" y="61310"/>
                </a:lnTo>
                <a:lnTo>
                  <a:pt x="55540" y="61330"/>
                </a:lnTo>
                <a:lnTo>
                  <a:pt x="55530" y="61340"/>
                </a:lnTo>
                <a:lnTo>
                  <a:pt x="55520" y="61340"/>
                </a:lnTo>
                <a:lnTo>
                  <a:pt x="55520" y="61330"/>
                </a:lnTo>
                <a:lnTo>
                  <a:pt x="55540" y="61300"/>
                </a:lnTo>
                <a:lnTo>
                  <a:pt x="55550" y="61300"/>
                </a:lnTo>
                <a:lnTo>
                  <a:pt x="55550" y="61290"/>
                </a:lnTo>
                <a:lnTo>
                  <a:pt x="55550" y="61280"/>
                </a:lnTo>
                <a:lnTo>
                  <a:pt x="55540" y="61280"/>
                </a:lnTo>
                <a:lnTo>
                  <a:pt x="55530" y="61300"/>
                </a:lnTo>
                <a:lnTo>
                  <a:pt x="55510" y="61350"/>
                </a:lnTo>
                <a:lnTo>
                  <a:pt x="55500" y="61360"/>
                </a:lnTo>
                <a:lnTo>
                  <a:pt x="55500" y="61370"/>
                </a:lnTo>
                <a:lnTo>
                  <a:pt x="55490" y="61380"/>
                </a:lnTo>
                <a:lnTo>
                  <a:pt x="55480" y="61390"/>
                </a:lnTo>
                <a:lnTo>
                  <a:pt x="55470" y="61390"/>
                </a:lnTo>
                <a:lnTo>
                  <a:pt x="55460" y="61380"/>
                </a:lnTo>
                <a:lnTo>
                  <a:pt x="55440" y="61370"/>
                </a:lnTo>
                <a:lnTo>
                  <a:pt x="55430" y="61360"/>
                </a:lnTo>
                <a:lnTo>
                  <a:pt x="55420" y="61340"/>
                </a:lnTo>
                <a:lnTo>
                  <a:pt x="55410" y="61310"/>
                </a:lnTo>
                <a:lnTo>
                  <a:pt x="55410" y="61290"/>
                </a:lnTo>
                <a:lnTo>
                  <a:pt x="55390" y="61260"/>
                </a:lnTo>
                <a:lnTo>
                  <a:pt x="55370" y="61250"/>
                </a:lnTo>
                <a:lnTo>
                  <a:pt x="55370" y="61240"/>
                </a:lnTo>
                <a:lnTo>
                  <a:pt x="55360" y="61240"/>
                </a:lnTo>
                <a:lnTo>
                  <a:pt x="55370" y="61260"/>
                </a:lnTo>
                <a:lnTo>
                  <a:pt x="55380" y="61270"/>
                </a:lnTo>
                <a:lnTo>
                  <a:pt x="55390" y="61280"/>
                </a:lnTo>
                <a:lnTo>
                  <a:pt x="55400" y="61290"/>
                </a:lnTo>
                <a:lnTo>
                  <a:pt x="55400" y="61310"/>
                </a:lnTo>
                <a:lnTo>
                  <a:pt x="55410" y="61320"/>
                </a:lnTo>
                <a:lnTo>
                  <a:pt x="55410" y="61330"/>
                </a:lnTo>
                <a:lnTo>
                  <a:pt x="55420" y="61360"/>
                </a:lnTo>
                <a:lnTo>
                  <a:pt x="55430" y="61370"/>
                </a:lnTo>
                <a:lnTo>
                  <a:pt x="55430" y="61380"/>
                </a:lnTo>
                <a:lnTo>
                  <a:pt x="55440" y="61390"/>
                </a:lnTo>
                <a:lnTo>
                  <a:pt x="55450" y="61400"/>
                </a:lnTo>
                <a:lnTo>
                  <a:pt x="55460" y="61410"/>
                </a:lnTo>
                <a:lnTo>
                  <a:pt x="55450" y="61420"/>
                </a:lnTo>
                <a:lnTo>
                  <a:pt x="55440" y="61420"/>
                </a:lnTo>
                <a:lnTo>
                  <a:pt x="55430" y="61430"/>
                </a:lnTo>
                <a:lnTo>
                  <a:pt x="55420" y="61430"/>
                </a:lnTo>
                <a:lnTo>
                  <a:pt x="55410" y="61430"/>
                </a:lnTo>
                <a:lnTo>
                  <a:pt x="55390" y="61430"/>
                </a:lnTo>
                <a:lnTo>
                  <a:pt x="55370" y="61420"/>
                </a:lnTo>
                <a:lnTo>
                  <a:pt x="55360" y="61410"/>
                </a:lnTo>
                <a:lnTo>
                  <a:pt x="55350" y="61380"/>
                </a:lnTo>
                <a:lnTo>
                  <a:pt x="55320" y="61330"/>
                </a:lnTo>
                <a:lnTo>
                  <a:pt x="55290" y="61280"/>
                </a:lnTo>
                <a:lnTo>
                  <a:pt x="55280" y="61250"/>
                </a:lnTo>
                <a:lnTo>
                  <a:pt x="55260" y="61190"/>
                </a:lnTo>
                <a:lnTo>
                  <a:pt x="55260" y="61180"/>
                </a:lnTo>
                <a:lnTo>
                  <a:pt x="55260" y="61170"/>
                </a:lnTo>
                <a:lnTo>
                  <a:pt x="55250" y="61160"/>
                </a:lnTo>
                <a:lnTo>
                  <a:pt x="55230" y="61140"/>
                </a:lnTo>
                <a:lnTo>
                  <a:pt x="55210" y="61110"/>
                </a:lnTo>
                <a:lnTo>
                  <a:pt x="55190" y="61090"/>
                </a:lnTo>
                <a:lnTo>
                  <a:pt x="55180" y="61080"/>
                </a:lnTo>
                <a:lnTo>
                  <a:pt x="55180" y="61090"/>
                </a:lnTo>
                <a:lnTo>
                  <a:pt x="55180" y="61100"/>
                </a:lnTo>
                <a:lnTo>
                  <a:pt x="55190" y="61110"/>
                </a:lnTo>
                <a:lnTo>
                  <a:pt x="55210" y="61140"/>
                </a:lnTo>
                <a:lnTo>
                  <a:pt x="55220" y="61150"/>
                </a:lnTo>
                <a:lnTo>
                  <a:pt x="55230" y="61160"/>
                </a:lnTo>
                <a:lnTo>
                  <a:pt x="55230" y="61170"/>
                </a:lnTo>
                <a:lnTo>
                  <a:pt x="55220" y="61170"/>
                </a:lnTo>
                <a:lnTo>
                  <a:pt x="55210" y="61170"/>
                </a:lnTo>
                <a:lnTo>
                  <a:pt x="55210" y="61160"/>
                </a:lnTo>
                <a:lnTo>
                  <a:pt x="55200" y="61150"/>
                </a:lnTo>
                <a:lnTo>
                  <a:pt x="55190" y="61130"/>
                </a:lnTo>
                <a:lnTo>
                  <a:pt x="55180" y="61120"/>
                </a:lnTo>
                <a:lnTo>
                  <a:pt x="55180" y="61100"/>
                </a:lnTo>
                <a:lnTo>
                  <a:pt x="55170" y="61080"/>
                </a:lnTo>
                <a:lnTo>
                  <a:pt x="55160" y="61070"/>
                </a:lnTo>
                <a:lnTo>
                  <a:pt x="55150" y="61050"/>
                </a:lnTo>
                <a:lnTo>
                  <a:pt x="55150" y="61040"/>
                </a:lnTo>
                <a:lnTo>
                  <a:pt x="55140" y="61030"/>
                </a:lnTo>
                <a:lnTo>
                  <a:pt x="55120" y="61000"/>
                </a:lnTo>
                <a:lnTo>
                  <a:pt x="55100" y="60970"/>
                </a:lnTo>
                <a:lnTo>
                  <a:pt x="55090" y="60940"/>
                </a:lnTo>
                <a:lnTo>
                  <a:pt x="55070" y="60900"/>
                </a:lnTo>
                <a:lnTo>
                  <a:pt x="55040" y="60850"/>
                </a:lnTo>
                <a:lnTo>
                  <a:pt x="55020" y="60800"/>
                </a:lnTo>
                <a:lnTo>
                  <a:pt x="55000" y="60770"/>
                </a:lnTo>
                <a:lnTo>
                  <a:pt x="54990" y="60750"/>
                </a:lnTo>
                <a:lnTo>
                  <a:pt x="54970" y="60730"/>
                </a:lnTo>
                <a:lnTo>
                  <a:pt x="54950" y="60710"/>
                </a:lnTo>
                <a:lnTo>
                  <a:pt x="54920" y="60670"/>
                </a:lnTo>
                <a:lnTo>
                  <a:pt x="54900" y="60620"/>
                </a:lnTo>
                <a:lnTo>
                  <a:pt x="54860" y="60550"/>
                </a:lnTo>
                <a:lnTo>
                  <a:pt x="54840" y="60510"/>
                </a:lnTo>
                <a:lnTo>
                  <a:pt x="54800" y="60450"/>
                </a:lnTo>
                <a:lnTo>
                  <a:pt x="54770" y="60390"/>
                </a:lnTo>
                <a:lnTo>
                  <a:pt x="54740" y="60340"/>
                </a:lnTo>
                <a:lnTo>
                  <a:pt x="54710" y="60300"/>
                </a:lnTo>
                <a:lnTo>
                  <a:pt x="54670" y="60230"/>
                </a:lnTo>
                <a:lnTo>
                  <a:pt x="54650" y="60170"/>
                </a:lnTo>
                <a:lnTo>
                  <a:pt x="54640" y="60140"/>
                </a:lnTo>
                <a:lnTo>
                  <a:pt x="54610" y="60110"/>
                </a:lnTo>
                <a:lnTo>
                  <a:pt x="54590" y="60090"/>
                </a:lnTo>
                <a:lnTo>
                  <a:pt x="54560" y="60070"/>
                </a:lnTo>
                <a:lnTo>
                  <a:pt x="54530" y="60040"/>
                </a:lnTo>
                <a:lnTo>
                  <a:pt x="54520" y="60040"/>
                </a:lnTo>
                <a:lnTo>
                  <a:pt x="54500" y="60040"/>
                </a:lnTo>
                <a:lnTo>
                  <a:pt x="54480" y="60030"/>
                </a:lnTo>
                <a:lnTo>
                  <a:pt x="54460" y="60030"/>
                </a:lnTo>
                <a:lnTo>
                  <a:pt x="54450" y="60020"/>
                </a:lnTo>
                <a:lnTo>
                  <a:pt x="54430" y="60010"/>
                </a:lnTo>
                <a:lnTo>
                  <a:pt x="54410" y="60000"/>
                </a:lnTo>
                <a:lnTo>
                  <a:pt x="54390" y="59980"/>
                </a:lnTo>
                <a:lnTo>
                  <a:pt x="54380" y="59970"/>
                </a:lnTo>
                <a:lnTo>
                  <a:pt x="54370" y="59960"/>
                </a:lnTo>
                <a:lnTo>
                  <a:pt x="54350" y="59920"/>
                </a:lnTo>
                <a:lnTo>
                  <a:pt x="54330" y="59880"/>
                </a:lnTo>
                <a:lnTo>
                  <a:pt x="54330" y="59850"/>
                </a:lnTo>
                <a:lnTo>
                  <a:pt x="54330" y="59840"/>
                </a:lnTo>
                <a:lnTo>
                  <a:pt x="54320" y="59800"/>
                </a:lnTo>
                <a:lnTo>
                  <a:pt x="54320" y="59780"/>
                </a:lnTo>
                <a:lnTo>
                  <a:pt x="54320" y="59750"/>
                </a:lnTo>
                <a:lnTo>
                  <a:pt x="54310" y="59720"/>
                </a:lnTo>
                <a:lnTo>
                  <a:pt x="54310" y="59700"/>
                </a:lnTo>
                <a:lnTo>
                  <a:pt x="54310" y="59660"/>
                </a:lnTo>
                <a:lnTo>
                  <a:pt x="54310" y="59570"/>
                </a:lnTo>
                <a:lnTo>
                  <a:pt x="54320" y="59490"/>
                </a:lnTo>
                <a:lnTo>
                  <a:pt x="54320" y="59480"/>
                </a:lnTo>
                <a:lnTo>
                  <a:pt x="54320" y="59370"/>
                </a:lnTo>
                <a:lnTo>
                  <a:pt x="54320" y="59290"/>
                </a:lnTo>
                <a:lnTo>
                  <a:pt x="54310" y="59210"/>
                </a:lnTo>
                <a:lnTo>
                  <a:pt x="54310" y="59160"/>
                </a:lnTo>
                <a:lnTo>
                  <a:pt x="54310" y="59080"/>
                </a:lnTo>
                <a:lnTo>
                  <a:pt x="54310" y="59010"/>
                </a:lnTo>
                <a:lnTo>
                  <a:pt x="54310" y="58960"/>
                </a:lnTo>
                <a:lnTo>
                  <a:pt x="54310" y="58890"/>
                </a:lnTo>
                <a:lnTo>
                  <a:pt x="54320" y="58790"/>
                </a:lnTo>
                <a:lnTo>
                  <a:pt x="54330" y="58750"/>
                </a:lnTo>
                <a:lnTo>
                  <a:pt x="54330" y="58700"/>
                </a:lnTo>
                <a:lnTo>
                  <a:pt x="54330" y="58650"/>
                </a:lnTo>
                <a:lnTo>
                  <a:pt x="54320" y="58610"/>
                </a:lnTo>
                <a:lnTo>
                  <a:pt x="54310" y="58560"/>
                </a:lnTo>
                <a:lnTo>
                  <a:pt x="54310" y="58510"/>
                </a:lnTo>
                <a:lnTo>
                  <a:pt x="54310" y="58480"/>
                </a:lnTo>
                <a:lnTo>
                  <a:pt x="54310" y="58400"/>
                </a:lnTo>
                <a:lnTo>
                  <a:pt x="54310" y="58360"/>
                </a:lnTo>
                <a:lnTo>
                  <a:pt x="54310" y="58350"/>
                </a:lnTo>
                <a:lnTo>
                  <a:pt x="54310" y="58290"/>
                </a:lnTo>
                <a:lnTo>
                  <a:pt x="54300" y="58270"/>
                </a:lnTo>
                <a:lnTo>
                  <a:pt x="54300" y="58160"/>
                </a:lnTo>
                <a:lnTo>
                  <a:pt x="54290" y="58080"/>
                </a:lnTo>
                <a:lnTo>
                  <a:pt x="54280" y="58010"/>
                </a:lnTo>
                <a:lnTo>
                  <a:pt x="54280" y="57990"/>
                </a:lnTo>
                <a:lnTo>
                  <a:pt x="54280" y="57970"/>
                </a:lnTo>
                <a:lnTo>
                  <a:pt x="54300" y="57930"/>
                </a:lnTo>
                <a:lnTo>
                  <a:pt x="54310" y="57920"/>
                </a:lnTo>
                <a:lnTo>
                  <a:pt x="54320" y="57910"/>
                </a:lnTo>
                <a:lnTo>
                  <a:pt x="54340" y="57890"/>
                </a:lnTo>
                <a:lnTo>
                  <a:pt x="54350" y="57880"/>
                </a:lnTo>
                <a:lnTo>
                  <a:pt x="54360" y="57870"/>
                </a:lnTo>
                <a:lnTo>
                  <a:pt x="54360" y="57850"/>
                </a:lnTo>
                <a:lnTo>
                  <a:pt x="54370" y="57830"/>
                </a:lnTo>
                <a:lnTo>
                  <a:pt x="54380" y="57760"/>
                </a:lnTo>
                <a:lnTo>
                  <a:pt x="54380" y="57750"/>
                </a:lnTo>
                <a:lnTo>
                  <a:pt x="54370" y="57750"/>
                </a:lnTo>
                <a:lnTo>
                  <a:pt x="54360" y="57750"/>
                </a:lnTo>
                <a:lnTo>
                  <a:pt x="54350" y="57750"/>
                </a:lnTo>
                <a:lnTo>
                  <a:pt x="54340" y="57750"/>
                </a:lnTo>
                <a:lnTo>
                  <a:pt x="54330" y="57750"/>
                </a:lnTo>
                <a:lnTo>
                  <a:pt x="54320" y="57750"/>
                </a:lnTo>
                <a:lnTo>
                  <a:pt x="54320" y="57760"/>
                </a:lnTo>
                <a:lnTo>
                  <a:pt x="54320" y="57770"/>
                </a:lnTo>
                <a:lnTo>
                  <a:pt x="54330" y="57790"/>
                </a:lnTo>
                <a:lnTo>
                  <a:pt x="54330" y="57820"/>
                </a:lnTo>
                <a:lnTo>
                  <a:pt x="54320" y="57830"/>
                </a:lnTo>
                <a:lnTo>
                  <a:pt x="54320" y="57840"/>
                </a:lnTo>
                <a:lnTo>
                  <a:pt x="54310" y="57850"/>
                </a:lnTo>
                <a:lnTo>
                  <a:pt x="54300" y="57860"/>
                </a:lnTo>
                <a:lnTo>
                  <a:pt x="54290" y="57860"/>
                </a:lnTo>
                <a:lnTo>
                  <a:pt x="54290" y="57850"/>
                </a:lnTo>
                <a:lnTo>
                  <a:pt x="54280" y="57840"/>
                </a:lnTo>
                <a:lnTo>
                  <a:pt x="54270" y="57830"/>
                </a:lnTo>
                <a:lnTo>
                  <a:pt x="54270" y="57820"/>
                </a:lnTo>
                <a:lnTo>
                  <a:pt x="54260" y="57790"/>
                </a:lnTo>
                <a:lnTo>
                  <a:pt x="54260" y="57770"/>
                </a:lnTo>
                <a:lnTo>
                  <a:pt x="54250" y="57750"/>
                </a:lnTo>
                <a:lnTo>
                  <a:pt x="54240" y="57740"/>
                </a:lnTo>
                <a:lnTo>
                  <a:pt x="54240" y="57730"/>
                </a:lnTo>
                <a:lnTo>
                  <a:pt x="54240" y="57720"/>
                </a:lnTo>
                <a:lnTo>
                  <a:pt x="54240" y="57710"/>
                </a:lnTo>
                <a:lnTo>
                  <a:pt x="54250" y="57720"/>
                </a:lnTo>
                <a:lnTo>
                  <a:pt x="54250" y="57730"/>
                </a:lnTo>
                <a:lnTo>
                  <a:pt x="54260" y="57740"/>
                </a:lnTo>
                <a:lnTo>
                  <a:pt x="54260" y="57730"/>
                </a:lnTo>
                <a:lnTo>
                  <a:pt x="54260" y="57720"/>
                </a:lnTo>
                <a:lnTo>
                  <a:pt x="54260" y="57700"/>
                </a:lnTo>
                <a:lnTo>
                  <a:pt x="54250" y="57690"/>
                </a:lnTo>
                <a:lnTo>
                  <a:pt x="54250" y="57680"/>
                </a:lnTo>
                <a:lnTo>
                  <a:pt x="54240" y="57670"/>
                </a:lnTo>
                <a:lnTo>
                  <a:pt x="54230" y="57660"/>
                </a:lnTo>
                <a:lnTo>
                  <a:pt x="54230" y="57640"/>
                </a:lnTo>
                <a:lnTo>
                  <a:pt x="54230" y="57630"/>
                </a:lnTo>
                <a:lnTo>
                  <a:pt x="54230" y="57620"/>
                </a:lnTo>
                <a:lnTo>
                  <a:pt x="54240" y="57620"/>
                </a:lnTo>
                <a:lnTo>
                  <a:pt x="54240" y="57610"/>
                </a:lnTo>
                <a:lnTo>
                  <a:pt x="54240" y="57590"/>
                </a:lnTo>
                <a:lnTo>
                  <a:pt x="54240" y="57580"/>
                </a:lnTo>
                <a:lnTo>
                  <a:pt x="54230" y="57580"/>
                </a:lnTo>
                <a:lnTo>
                  <a:pt x="54220" y="57570"/>
                </a:lnTo>
                <a:lnTo>
                  <a:pt x="54220" y="57560"/>
                </a:lnTo>
                <a:lnTo>
                  <a:pt x="54220" y="57550"/>
                </a:lnTo>
                <a:lnTo>
                  <a:pt x="54230" y="57540"/>
                </a:lnTo>
                <a:lnTo>
                  <a:pt x="54230" y="57530"/>
                </a:lnTo>
                <a:lnTo>
                  <a:pt x="54230" y="57520"/>
                </a:lnTo>
                <a:lnTo>
                  <a:pt x="54220" y="57520"/>
                </a:lnTo>
                <a:lnTo>
                  <a:pt x="54220" y="57510"/>
                </a:lnTo>
                <a:lnTo>
                  <a:pt x="54220" y="57500"/>
                </a:lnTo>
                <a:lnTo>
                  <a:pt x="54230" y="57500"/>
                </a:lnTo>
                <a:lnTo>
                  <a:pt x="54230" y="57510"/>
                </a:lnTo>
                <a:lnTo>
                  <a:pt x="54240" y="57510"/>
                </a:lnTo>
                <a:lnTo>
                  <a:pt x="54250" y="57510"/>
                </a:lnTo>
                <a:lnTo>
                  <a:pt x="54250" y="57500"/>
                </a:lnTo>
                <a:lnTo>
                  <a:pt x="54240" y="57480"/>
                </a:lnTo>
                <a:lnTo>
                  <a:pt x="54240" y="57470"/>
                </a:lnTo>
                <a:lnTo>
                  <a:pt x="54240" y="57460"/>
                </a:lnTo>
                <a:lnTo>
                  <a:pt x="54250" y="57460"/>
                </a:lnTo>
                <a:lnTo>
                  <a:pt x="54260" y="57470"/>
                </a:lnTo>
                <a:lnTo>
                  <a:pt x="54270" y="57480"/>
                </a:lnTo>
                <a:lnTo>
                  <a:pt x="54280" y="57480"/>
                </a:lnTo>
                <a:lnTo>
                  <a:pt x="54280" y="57490"/>
                </a:lnTo>
                <a:lnTo>
                  <a:pt x="54280" y="57500"/>
                </a:lnTo>
                <a:lnTo>
                  <a:pt x="54280" y="57510"/>
                </a:lnTo>
                <a:lnTo>
                  <a:pt x="54280" y="57520"/>
                </a:lnTo>
                <a:lnTo>
                  <a:pt x="54280" y="57530"/>
                </a:lnTo>
                <a:lnTo>
                  <a:pt x="54290" y="57530"/>
                </a:lnTo>
                <a:lnTo>
                  <a:pt x="54300" y="57530"/>
                </a:lnTo>
                <a:lnTo>
                  <a:pt x="54300" y="57540"/>
                </a:lnTo>
                <a:lnTo>
                  <a:pt x="54310" y="57540"/>
                </a:lnTo>
                <a:lnTo>
                  <a:pt x="54310" y="57550"/>
                </a:lnTo>
                <a:lnTo>
                  <a:pt x="54310" y="57580"/>
                </a:lnTo>
                <a:lnTo>
                  <a:pt x="54320" y="57590"/>
                </a:lnTo>
                <a:lnTo>
                  <a:pt x="54330" y="57590"/>
                </a:lnTo>
                <a:lnTo>
                  <a:pt x="54340" y="57590"/>
                </a:lnTo>
                <a:lnTo>
                  <a:pt x="54350" y="57590"/>
                </a:lnTo>
                <a:lnTo>
                  <a:pt x="54350" y="57600"/>
                </a:lnTo>
                <a:lnTo>
                  <a:pt x="54340" y="57610"/>
                </a:lnTo>
                <a:lnTo>
                  <a:pt x="54350" y="57610"/>
                </a:lnTo>
                <a:lnTo>
                  <a:pt x="54350" y="57620"/>
                </a:lnTo>
                <a:lnTo>
                  <a:pt x="54340" y="57620"/>
                </a:lnTo>
                <a:lnTo>
                  <a:pt x="54340" y="57630"/>
                </a:lnTo>
                <a:lnTo>
                  <a:pt x="54340" y="57640"/>
                </a:lnTo>
                <a:lnTo>
                  <a:pt x="54340" y="57650"/>
                </a:lnTo>
                <a:lnTo>
                  <a:pt x="54340" y="57660"/>
                </a:lnTo>
                <a:lnTo>
                  <a:pt x="54340" y="57670"/>
                </a:lnTo>
                <a:lnTo>
                  <a:pt x="54340" y="57680"/>
                </a:lnTo>
                <a:lnTo>
                  <a:pt x="54340" y="57690"/>
                </a:lnTo>
                <a:lnTo>
                  <a:pt x="54350" y="57690"/>
                </a:lnTo>
                <a:lnTo>
                  <a:pt x="54350" y="57700"/>
                </a:lnTo>
                <a:lnTo>
                  <a:pt x="54360" y="57700"/>
                </a:lnTo>
                <a:lnTo>
                  <a:pt x="54370" y="57700"/>
                </a:lnTo>
                <a:lnTo>
                  <a:pt x="54370" y="57710"/>
                </a:lnTo>
                <a:lnTo>
                  <a:pt x="54380" y="57710"/>
                </a:lnTo>
                <a:lnTo>
                  <a:pt x="54370" y="57650"/>
                </a:lnTo>
                <a:lnTo>
                  <a:pt x="54360" y="57600"/>
                </a:lnTo>
                <a:lnTo>
                  <a:pt x="54350" y="57560"/>
                </a:lnTo>
                <a:lnTo>
                  <a:pt x="54340" y="57530"/>
                </a:lnTo>
                <a:lnTo>
                  <a:pt x="54340" y="57510"/>
                </a:lnTo>
                <a:lnTo>
                  <a:pt x="54340" y="57490"/>
                </a:lnTo>
                <a:lnTo>
                  <a:pt x="54330" y="57480"/>
                </a:lnTo>
                <a:lnTo>
                  <a:pt x="54320" y="57460"/>
                </a:lnTo>
                <a:lnTo>
                  <a:pt x="54310" y="57450"/>
                </a:lnTo>
                <a:lnTo>
                  <a:pt x="54300" y="57440"/>
                </a:lnTo>
                <a:lnTo>
                  <a:pt x="54300" y="57430"/>
                </a:lnTo>
                <a:lnTo>
                  <a:pt x="54290" y="57420"/>
                </a:lnTo>
                <a:lnTo>
                  <a:pt x="54290" y="57400"/>
                </a:lnTo>
                <a:lnTo>
                  <a:pt x="54290" y="57380"/>
                </a:lnTo>
                <a:lnTo>
                  <a:pt x="54290" y="57350"/>
                </a:lnTo>
                <a:lnTo>
                  <a:pt x="54280" y="57320"/>
                </a:lnTo>
                <a:lnTo>
                  <a:pt x="54280" y="57290"/>
                </a:lnTo>
                <a:lnTo>
                  <a:pt x="54280" y="57250"/>
                </a:lnTo>
                <a:lnTo>
                  <a:pt x="54280" y="57220"/>
                </a:lnTo>
                <a:lnTo>
                  <a:pt x="54280" y="57200"/>
                </a:lnTo>
                <a:lnTo>
                  <a:pt x="54270" y="57170"/>
                </a:lnTo>
                <a:lnTo>
                  <a:pt x="54250" y="57150"/>
                </a:lnTo>
                <a:lnTo>
                  <a:pt x="54240" y="57140"/>
                </a:lnTo>
                <a:lnTo>
                  <a:pt x="54230" y="57120"/>
                </a:lnTo>
                <a:lnTo>
                  <a:pt x="54220" y="57120"/>
                </a:lnTo>
                <a:lnTo>
                  <a:pt x="54220" y="57100"/>
                </a:lnTo>
                <a:lnTo>
                  <a:pt x="54210" y="57090"/>
                </a:lnTo>
                <a:lnTo>
                  <a:pt x="54210" y="57080"/>
                </a:lnTo>
                <a:lnTo>
                  <a:pt x="54220" y="57070"/>
                </a:lnTo>
                <a:lnTo>
                  <a:pt x="54220" y="57050"/>
                </a:lnTo>
                <a:lnTo>
                  <a:pt x="54220" y="57040"/>
                </a:lnTo>
                <a:lnTo>
                  <a:pt x="54220" y="57020"/>
                </a:lnTo>
                <a:lnTo>
                  <a:pt x="54220" y="57010"/>
                </a:lnTo>
                <a:lnTo>
                  <a:pt x="54220" y="57000"/>
                </a:lnTo>
                <a:lnTo>
                  <a:pt x="54220" y="56990"/>
                </a:lnTo>
                <a:lnTo>
                  <a:pt x="54230" y="56970"/>
                </a:lnTo>
                <a:lnTo>
                  <a:pt x="54230" y="56960"/>
                </a:lnTo>
                <a:lnTo>
                  <a:pt x="54230" y="56950"/>
                </a:lnTo>
                <a:lnTo>
                  <a:pt x="54240" y="56940"/>
                </a:lnTo>
                <a:lnTo>
                  <a:pt x="54260" y="56930"/>
                </a:lnTo>
                <a:lnTo>
                  <a:pt x="54270" y="56910"/>
                </a:lnTo>
                <a:lnTo>
                  <a:pt x="54280" y="56890"/>
                </a:lnTo>
                <a:lnTo>
                  <a:pt x="54280" y="56870"/>
                </a:lnTo>
                <a:lnTo>
                  <a:pt x="54280" y="56840"/>
                </a:lnTo>
                <a:lnTo>
                  <a:pt x="54270" y="56830"/>
                </a:lnTo>
                <a:lnTo>
                  <a:pt x="54260" y="56810"/>
                </a:lnTo>
                <a:lnTo>
                  <a:pt x="54250" y="56800"/>
                </a:lnTo>
                <a:lnTo>
                  <a:pt x="54230" y="56790"/>
                </a:lnTo>
                <a:lnTo>
                  <a:pt x="54210" y="56790"/>
                </a:lnTo>
                <a:lnTo>
                  <a:pt x="54210" y="56770"/>
                </a:lnTo>
                <a:lnTo>
                  <a:pt x="54200" y="56760"/>
                </a:lnTo>
                <a:lnTo>
                  <a:pt x="54210" y="56750"/>
                </a:lnTo>
                <a:lnTo>
                  <a:pt x="54210" y="56740"/>
                </a:lnTo>
                <a:lnTo>
                  <a:pt x="54210" y="56730"/>
                </a:lnTo>
                <a:lnTo>
                  <a:pt x="54220" y="56730"/>
                </a:lnTo>
                <a:lnTo>
                  <a:pt x="54230" y="56720"/>
                </a:lnTo>
                <a:lnTo>
                  <a:pt x="54220" y="56710"/>
                </a:lnTo>
                <a:lnTo>
                  <a:pt x="54220" y="56700"/>
                </a:lnTo>
                <a:lnTo>
                  <a:pt x="54210" y="56690"/>
                </a:lnTo>
                <a:lnTo>
                  <a:pt x="54210" y="56670"/>
                </a:lnTo>
                <a:lnTo>
                  <a:pt x="54210" y="56650"/>
                </a:lnTo>
                <a:lnTo>
                  <a:pt x="54210" y="56640"/>
                </a:lnTo>
                <a:lnTo>
                  <a:pt x="54220" y="56630"/>
                </a:lnTo>
                <a:lnTo>
                  <a:pt x="54220" y="56620"/>
                </a:lnTo>
                <a:lnTo>
                  <a:pt x="54220" y="56610"/>
                </a:lnTo>
                <a:lnTo>
                  <a:pt x="54210" y="56590"/>
                </a:lnTo>
                <a:lnTo>
                  <a:pt x="54210" y="56570"/>
                </a:lnTo>
                <a:lnTo>
                  <a:pt x="54220" y="56490"/>
                </a:lnTo>
                <a:lnTo>
                  <a:pt x="54220" y="56460"/>
                </a:lnTo>
                <a:lnTo>
                  <a:pt x="54220" y="56410"/>
                </a:lnTo>
                <a:lnTo>
                  <a:pt x="54230" y="56360"/>
                </a:lnTo>
                <a:lnTo>
                  <a:pt x="54230" y="56330"/>
                </a:lnTo>
                <a:lnTo>
                  <a:pt x="54230" y="56300"/>
                </a:lnTo>
                <a:lnTo>
                  <a:pt x="54220" y="56280"/>
                </a:lnTo>
                <a:lnTo>
                  <a:pt x="54220" y="56260"/>
                </a:lnTo>
                <a:lnTo>
                  <a:pt x="54220" y="56250"/>
                </a:lnTo>
                <a:lnTo>
                  <a:pt x="54230" y="56240"/>
                </a:lnTo>
                <a:lnTo>
                  <a:pt x="54230" y="56220"/>
                </a:lnTo>
                <a:lnTo>
                  <a:pt x="54220" y="56210"/>
                </a:lnTo>
                <a:lnTo>
                  <a:pt x="54210" y="56210"/>
                </a:lnTo>
                <a:lnTo>
                  <a:pt x="54200" y="56210"/>
                </a:lnTo>
                <a:lnTo>
                  <a:pt x="54200" y="56200"/>
                </a:lnTo>
                <a:lnTo>
                  <a:pt x="54200" y="56190"/>
                </a:lnTo>
                <a:lnTo>
                  <a:pt x="54210" y="56190"/>
                </a:lnTo>
                <a:lnTo>
                  <a:pt x="54210" y="56180"/>
                </a:lnTo>
                <a:lnTo>
                  <a:pt x="54230" y="56180"/>
                </a:lnTo>
                <a:lnTo>
                  <a:pt x="54240" y="56170"/>
                </a:lnTo>
                <a:lnTo>
                  <a:pt x="54250" y="56170"/>
                </a:lnTo>
                <a:lnTo>
                  <a:pt x="54260" y="56170"/>
                </a:lnTo>
                <a:lnTo>
                  <a:pt x="54270" y="56170"/>
                </a:lnTo>
                <a:lnTo>
                  <a:pt x="54280" y="56170"/>
                </a:lnTo>
                <a:lnTo>
                  <a:pt x="54290" y="56180"/>
                </a:lnTo>
                <a:lnTo>
                  <a:pt x="54300" y="56170"/>
                </a:lnTo>
                <a:lnTo>
                  <a:pt x="54280" y="56160"/>
                </a:lnTo>
                <a:lnTo>
                  <a:pt x="54270" y="56150"/>
                </a:lnTo>
                <a:lnTo>
                  <a:pt x="54250" y="56150"/>
                </a:lnTo>
                <a:lnTo>
                  <a:pt x="54240" y="56150"/>
                </a:lnTo>
                <a:lnTo>
                  <a:pt x="54230" y="56150"/>
                </a:lnTo>
                <a:lnTo>
                  <a:pt x="54220" y="56150"/>
                </a:lnTo>
                <a:lnTo>
                  <a:pt x="54220" y="56140"/>
                </a:lnTo>
                <a:lnTo>
                  <a:pt x="54230" y="56130"/>
                </a:lnTo>
                <a:lnTo>
                  <a:pt x="54240" y="56130"/>
                </a:lnTo>
                <a:lnTo>
                  <a:pt x="54270" y="56120"/>
                </a:lnTo>
                <a:lnTo>
                  <a:pt x="54290" y="56110"/>
                </a:lnTo>
                <a:lnTo>
                  <a:pt x="54310" y="56100"/>
                </a:lnTo>
                <a:lnTo>
                  <a:pt x="54320" y="56090"/>
                </a:lnTo>
                <a:lnTo>
                  <a:pt x="54330" y="56090"/>
                </a:lnTo>
                <a:lnTo>
                  <a:pt x="54340" y="56100"/>
                </a:lnTo>
                <a:lnTo>
                  <a:pt x="54350" y="56110"/>
                </a:lnTo>
                <a:lnTo>
                  <a:pt x="54360" y="56110"/>
                </a:lnTo>
                <a:lnTo>
                  <a:pt x="54370" y="56110"/>
                </a:lnTo>
                <a:lnTo>
                  <a:pt x="54380" y="56110"/>
                </a:lnTo>
                <a:lnTo>
                  <a:pt x="54390" y="56090"/>
                </a:lnTo>
                <a:lnTo>
                  <a:pt x="54400" y="56080"/>
                </a:lnTo>
                <a:lnTo>
                  <a:pt x="54420" y="56060"/>
                </a:lnTo>
                <a:lnTo>
                  <a:pt x="54440" y="56050"/>
                </a:lnTo>
                <a:lnTo>
                  <a:pt x="54450" y="56030"/>
                </a:lnTo>
                <a:lnTo>
                  <a:pt x="54470" y="56000"/>
                </a:lnTo>
                <a:lnTo>
                  <a:pt x="54480" y="55980"/>
                </a:lnTo>
                <a:lnTo>
                  <a:pt x="54480" y="55970"/>
                </a:lnTo>
                <a:lnTo>
                  <a:pt x="54490" y="55960"/>
                </a:lnTo>
                <a:lnTo>
                  <a:pt x="54500" y="55960"/>
                </a:lnTo>
                <a:lnTo>
                  <a:pt x="54510" y="55940"/>
                </a:lnTo>
                <a:lnTo>
                  <a:pt x="54520" y="55930"/>
                </a:lnTo>
                <a:lnTo>
                  <a:pt x="54530" y="55900"/>
                </a:lnTo>
                <a:lnTo>
                  <a:pt x="54540" y="55870"/>
                </a:lnTo>
                <a:lnTo>
                  <a:pt x="54540" y="55860"/>
                </a:lnTo>
                <a:lnTo>
                  <a:pt x="54550" y="55830"/>
                </a:lnTo>
                <a:lnTo>
                  <a:pt x="54560" y="55800"/>
                </a:lnTo>
                <a:lnTo>
                  <a:pt x="54560" y="55790"/>
                </a:lnTo>
                <a:lnTo>
                  <a:pt x="54560" y="55750"/>
                </a:lnTo>
                <a:lnTo>
                  <a:pt x="54570" y="55720"/>
                </a:lnTo>
                <a:lnTo>
                  <a:pt x="54570" y="55710"/>
                </a:lnTo>
                <a:lnTo>
                  <a:pt x="54570" y="55680"/>
                </a:lnTo>
                <a:lnTo>
                  <a:pt x="54570" y="55660"/>
                </a:lnTo>
                <a:lnTo>
                  <a:pt x="54580" y="55620"/>
                </a:lnTo>
                <a:lnTo>
                  <a:pt x="54590" y="55540"/>
                </a:lnTo>
                <a:lnTo>
                  <a:pt x="54590" y="55510"/>
                </a:lnTo>
                <a:lnTo>
                  <a:pt x="54590" y="55490"/>
                </a:lnTo>
                <a:lnTo>
                  <a:pt x="54590" y="55470"/>
                </a:lnTo>
                <a:lnTo>
                  <a:pt x="54580" y="55450"/>
                </a:lnTo>
                <a:lnTo>
                  <a:pt x="54580" y="55440"/>
                </a:lnTo>
                <a:lnTo>
                  <a:pt x="54580" y="55430"/>
                </a:lnTo>
                <a:lnTo>
                  <a:pt x="54580" y="55420"/>
                </a:lnTo>
                <a:lnTo>
                  <a:pt x="54580" y="55410"/>
                </a:lnTo>
                <a:lnTo>
                  <a:pt x="54580" y="55400"/>
                </a:lnTo>
                <a:lnTo>
                  <a:pt x="54570" y="55370"/>
                </a:lnTo>
                <a:lnTo>
                  <a:pt x="54560" y="55340"/>
                </a:lnTo>
                <a:lnTo>
                  <a:pt x="54540" y="55300"/>
                </a:lnTo>
                <a:lnTo>
                  <a:pt x="54530" y="55300"/>
                </a:lnTo>
                <a:lnTo>
                  <a:pt x="54520" y="55270"/>
                </a:lnTo>
                <a:lnTo>
                  <a:pt x="54510" y="55250"/>
                </a:lnTo>
                <a:lnTo>
                  <a:pt x="54510" y="55230"/>
                </a:lnTo>
                <a:lnTo>
                  <a:pt x="54490" y="55200"/>
                </a:lnTo>
                <a:lnTo>
                  <a:pt x="54480" y="55170"/>
                </a:lnTo>
                <a:lnTo>
                  <a:pt x="54470" y="55150"/>
                </a:lnTo>
                <a:lnTo>
                  <a:pt x="54470" y="55130"/>
                </a:lnTo>
                <a:lnTo>
                  <a:pt x="54450" y="55090"/>
                </a:lnTo>
                <a:lnTo>
                  <a:pt x="54420" y="55040"/>
                </a:lnTo>
                <a:lnTo>
                  <a:pt x="54410" y="55020"/>
                </a:lnTo>
                <a:lnTo>
                  <a:pt x="54390" y="54970"/>
                </a:lnTo>
                <a:lnTo>
                  <a:pt x="54380" y="54960"/>
                </a:lnTo>
                <a:lnTo>
                  <a:pt x="54370" y="54940"/>
                </a:lnTo>
                <a:lnTo>
                  <a:pt x="54350" y="54910"/>
                </a:lnTo>
                <a:lnTo>
                  <a:pt x="54330" y="54880"/>
                </a:lnTo>
                <a:lnTo>
                  <a:pt x="54310" y="54840"/>
                </a:lnTo>
                <a:lnTo>
                  <a:pt x="54290" y="54800"/>
                </a:lnTo>
                <a:lnTo>
                  <a:pt x="54270" y="54770"/>
                </a:lnTo>
                <a:lnTo>
                  <a:pt x="54270" y="54740"/>
                </a:lnTo>
                <a:lnTo>
                  <a:pt x="54260" y="54710"/>
                </a:lnTo>
                <a:lnTo>
                  <a:pt x="54250" y="54690"/>
                </a:lnTo>
                <a:lnTo>
                  <a:pt x="54250" y="54680"/>
                </a:lnTo>
                <a:lnTo>
                  <a:pt x="54240" y="54660"/>
                </a:lnTo>
                <a:lnTo>
                  <a:pt x="54240" y="54650"/>
                </a:lnTo>
                <a:lnTo>
                  <a:pt x="54230" y="54630"/>
                </a:lnTo>
                <a:lnTo>
                  <a:pt x="54220" y="54600"/>
                </a:lnTo>
                <a:lnTo>
                  <a:pt x="54230" y="54590"/>
                </a:lnTo>
                <a:lnTo>
                  <a:pt x="54230" y="54580"/>
                </a:lnTo>
                <a:lnTo>
                  <a:pt x="54250" y="54570"/>
                </a:lnTo>
                <a:lnTo>
                  <a:pt x="54270" y="54560"/>
                </a:lnTo>
                <a:lnTo>
                  <a:pt x="54290" y="54550"/>
                </a:lnTo>
                <a:lnTo>
                  <a:pt x="54310" y="54540"/>
                </a:lnTo>
                <a:lnTo>
                  <a:pt x="54330" y="54540"/>
                </a:lnTo>
                <a:lnTo>
                  <a:pt x="54350" y="54540"/>
                </a:lnTo>
                <a:lnTo>
                  <a:pt x="54370" y="54550"/>
                </a:lnTo>
                <a:lnTo>
                  <a:pt x="54390" y="54560"/>
                </a:lnTo>
                <a:lnTo>
                  <a:pt x="54420" y="54580"/>
                </a:lnTo>
                <a:lnTo>
                  <a:pt x="54440" y="54600"/>
                </a:lnTo>
                <a:lnTo>
                  <a:pt x="54450" y="54610"/>
                </a:lnTo>
                <a:lnTo>
                  <a:pt x="54450" y="54620"/>
                </a:lnTo>
                <a:lnTo>
                  <a:pt x="54470" y="54640"/>
                </a:lnTo>
                <a:lnTo>
                  <a:pt x="54470" y="54650"/>
                </a:lnTo>
                <a:lnTo>
                  <a:pt x="54490" y="54670"/>
                </a:lnTo>
                <a:lnTo>
                  <a:pt x="54520" y="54720"/>
                </a:lnTo>
                <a:lnTo>
                  <a:pt x="54530" y="54730"/>
                </a:lnTo>
                <a:lnTo>
                  <a:pt x="54540" y="54750"/>
                </a:lnTo>
                <a:lnTo>
                  <a:pt x="54560" y="54760"/>
                </a:lnTo>
                <a:lnTo>
                  <a:pt x="54570" y="54770"/>
                </a:lnTo>
                <a:lnTo>
                  <a:pt x="54600" y="54790"/>
                </a:lnTo>
                <a:lnTo>
                  <a:pt x="54630" y="54810"/>
                </a:lnTo>
                <a:lnTo>
                  <a:pt x="54660" y="54820"/>
                </a:lnTo>
                <a:lnTo>
                  <a:pt x="54680" y="54830"/>
                </a:lnTo>
                <a:lnTo>
                  <a:pt x="54700" y="54830"/>
                </a:lnTo>
                <a:lnTo>
                  <a:pt x="54730" y="54820"/>
                </a:lnTo>
                <a:lnTo>
                  <a:pt x="54770" y="54810"/>
                </a:lnTo>
                <a:lnTo>
                  <a:pt x="54790" y="54790"/>
                </a:lnTo>
                <a:lnTo>
                  <a:pt x="54810" y="54770"/>
                </a:lnTo>
                <a:lnTo>
                  <a:pt x="54830" y="54760"/>
                </a:lnTo>
                <a:lnTo>
                  <a:pt x="54830" y="54740"/>
                </a:lnTo>
                <a:lnTo>
                  <a:pt x="54830" y="54720"/>
                </a:lnTo>
                <a:lnTo>
                  <a:pt x="54820" y="54680"/>
                </a:lnTo>
                <a:lnTo>
                  <a:pt x="54800" y="54640"/>
                </a:lnTo>
                <a:lnTo>
                  <a:pt x="54790" y="54600"/>
                </a:lnTo>
                <a:lnTo>
                  <a:pt x="54780" y="54590"/>
                </a:lnTo>
                <a:lnTo>
                  <a:pt x="54770" y="54580"/>
                </a:lnTo>
                <a:lnTo>
                  <a:pt x="54760" y="54570"/>
                </a:lnTo>
                <a:lnTo>
                  <a:pt x="54750" y="54560"/>
                </a:lnTo>
                <a:lnTo>
                  <a:pt x="54740" y="54560"/>
                </a:lnTo>
                <a:lnTo>
                  <a:pt x="54740" y="54570"/>
                </a:lnTo>
                <a:lnTo>
                  <a:pt x="54750" y="54580"/>
                </a:lnTo>
                <a:lnTo>
                  <a:pt x="54750" y="54590"/>
                </a:lnTo>
                <a:lnTo>
                  <a:pt x="54750" y="54600"/>
                </a:lnTo>
                <a:lnTo>
                  <a:pt x="54760" y="54610"/>
                </a:lnTo>
                <a:lnTo>
                  <a:pt x="54760" y="54620"/>
                </a:lnTo>
                <a:lnTo>
                  <a:pt x="54760" y="54630"/>
                </a:lnTo>
                <a:lnTo>
                  <a:pt x="54750" y="54620"/>
                </a:lnTo>
                <a:lnTo>
                  <a:pt x="54730" y="54610"/>
                </a:lnTo>
                <a:lnTo>
                  <a:pt x="54710" y="54600"/>
                </a:lnTo>
                <a:lnTo>
                  <a:pt x="54690" y="54580"/>
                </a:lnTo>
                <a:lnTo>
                  <a:pt x="54660" y="54560"/>
                </a:lnTo>
                <a:lnTo>
                  <a:pt x="54650" y="54550"/>
                </a:lnTo>
                <a:lnTo>
                  <a:pt x="54640" y="54540"/>
                </a:lnTo>
                <a:lnTo>
                  <a:pt x="54630" y="54520"/>
                </a:lnTo>
                <a:lnTo>
                  <a:pt x="54640" y="54500"/>
                </a:lnTo>
                <a:lnTo>
                  <a:pt x="54650" y="54450"/>
                </a:lnTo>
                <a:lnTo>
                  <a:pt x="54670" y="54440"/>
                </a:lnTo>
                <a:lnTo>
                  <a:pt x="54690" y="54420"/>
                </a:lnTo>
                <a:lnTo>
                  <a:pt x="54690" y="54410"/>
                </a:lnTo>
                <a:lnTo>
                  <a:pt x="54690" y="54400"/>
                </a:lnTo>
                <a:lnTo>
                  <a:pt x="54690" y="54390"/>
                </a:lnTo>
                <a:lnTo>
                  <a:pt x="54690" y="54380"/>
                </a:lnTo>
                <a:lnTo>
                  <a:pt x="54690" y="54370"/>
                </a:lnTo>
                <a:lnTo>
                  <a:pt x="54690" y="54360"/>
                </a:lnTo>
                <a:lnTo>
                  <a:pt x="54700" y="54360"/>
                </a:lnTo>
                <a:lnTo>
                  <a:pt x="54700" y="54350"/>
                </a:lnTo>
                <a:lnTo>
                  <a:pt x="54690" y="54350"/>
                </a:lnTo>
                <a:lnTo>
                  <a:pt x="54680" y="54360"/>
                </a:lnTo>
                <a:lnTo>
                  <a:pt x="54670" y="54370"/>
                </a:lnTo>
                <a:lnTo>
                  <a:pt x="54660" y="54380"/>
                </a:lnTo>
                <a:lnTo>
                  <a:pt x="54650" y="54390"/>
                </a:lnTo>
                <a:lnTo>
                  <a:pt x="54620" y="54450"/>
                </a:lnTo>
                <a:lnTo>
                  <a:pt x="54610" y="54460"/>
                </a:lnTo>
                <a:lnTo>
                  <a:pt x="54610" y="54470"/>
                </a:lnTo>
                <a:lnTo>
                  <a:pt x="54620" y="54470"/>
                </a:lnTo>
                <a:lnTo>
                  <a:pt x="54620" y="54480"/>
                </a:lnTo>
                <a:lnTo>
                  <a:pt x="54620" y="54490"/>
                </a:lnTo>
                <a:lnTo>
                  <a:pt x="54620" y="54500"/>
                </a:lnTo>
                <a:lnTo>
                  <a:pt x="54620" y="54510"/>
                </a:lnTo>
                <a:lnTo>
                  <a:pt x="54630" y="54510"/>
                </a:lnTo>
                <a:lnTo>
                  <a:pt x="54630" y="54520"/>
                </a:lnTo>
                <a:lnTo>
                  <a:pt x="54620" y="54530"/>
                </a:lnTo>
                <a:lnTo>
                  <a:pt x="54630" y="54540"/>
                </a:lnTo>
                <a:lnTo>
                  <a:pt x="54630" y="54550"/>
                </a:lnTo>
                <a:lnTo>
                  <a:pt x="54630" y="54560"/>
                </a:lnTo>
                <a:lnTo>
                  <a:pt x="54640" y="54580"/>
                </a:lnTo>
                <a:lnTo>
                  <a:pt x="54680" y="54610"/>
                </a:lnTo>
                <a:lnTo>
                  <a:pt x="54700" y="54630"/>
                </a:lnTo>
                <a:lnTo>
                  <a:pt x="54740" y="54650"/>
                </a:lnTo>
                <a:lnTo>
                  <a:pt x="54750" y="54660"/>
                </a:lnTo>
                <a:lnTo>
                  <a:pt x="54760" y="54660"/>
                </a:lnTo>
                <a:lnTo>
                  <a:pt x="54780" y="54680"/>
                </a:lnTo>
                <a:lnTo>
                  <a:pt x="54800" y="54710"/>
                </a:lnTo>
                <a:lnTo>
                  <a:pt x="54810" y="54720"/>
                </a:lnTo>
                <a:lnTo>
                  <a:pt x="54810" y="54740"/>
                </a:lnTo>
                <a:lnTo>
                  <a:pt x="54810" y="54750"/>
                </a:lnTo>
                <a:lnTo>
                  <a:pt x="54800" y="54760"/>
                </a:lnTo>
                <a:lnTo>
                  <a:pt x="54780" y="54770"/>
                </a:lnTo>
                <a:lnTo>
                  <a:pt x="54760" y="54780"/>
                </a:lnTo>
                <a:lnTo>
                  <a:pt x="54720" y="54790"/>
                </a:lnTo>
                <a:lnTo>
                  <a:pt x="54700" y="54800"/>
                </a:lnTo>
                <a:lnTo>
                  <a:pt x="54680" y="54800"/>
                </a:lnTo>
                <a:lnTo>
                  <a:pt x="54660" y="54800"/>
                </a:lnTo>
                <a:lnTo>
                  <a:pt x="54630" y="54780"/>
                </a:lnTo>
                <a:lnTo>
                  <a:pt x="54610" y="54770"/>
                </a:lnTo>
                <a:lnTo>
                  <a:pt x="54600" y="54760"/>
                </a:lnTo>
                <a:lnTo>
                  <a:pt x="54590" y="54750"/>
                </a:lnTo>
                <a:lnTo>
                  <a:pt x="54580" y="54740"/>
                </a:lnTo>
                <a:lnTo>
                  <a:pt x="54560" y="54710"/>
                </a:lnTo>
                <a:lnTo>
                  <a:pt x="54540" y="54680"/>
                </a:lnTo>
                <a:lnTo>
                  <a:pt x="54520" y="54650"/>
                </a:lnTo>
                <a:lnTo>
                  <a:pt x="54520" y="54630"/>
                </a:lnTo>
                <a:lnTo>
                  <a:pt x="54520" y="54620"/>
                </a:lnTo>
                <a:lnTo>
                  <a:pt x="54510" y="54610"/>
                </a:lnTo>
                <a:lnTo>
                  <a:pt x="54500" y="54600"/>
                </a:lnTo>
                <a:lnTo>
                  <a:pt x="54480" y="54580"/>
                </a:lnTo>
                <a:lnTo>
                  <a:pt x="54460" y="54570"/>
                </a:lnTo>
                <a:lnTo>
                  <a:pt x="54450" y="54560"/>
                </a:lnTo>
                <a:lnTo>
                  <a:pt x="54440" y="54550"/>
                </a:lnTo>
                <a:lnTo>
                  <a:pt x="54430" y="54540"/>
                </a:lnTo>
                <a:lnTo>
                  <a:pt x="54410" y="54540"/>
                </a:lnTo>
                <a:lnTo>
                  <a:pt x="54390" y="54530"/>
                </a:lnTo>
                <a:lnTo>
                  <a:pt x="54380" y="54520"/>
                </a:lnTo>
                <a:lnTo>
                  <a:pt x="54360" y="54520"/>
                </a:lnTo>
                <a:lnTo>
                  <a:pt x="54350" y="54520"/>
                </a:lnTo>
                <a:lnTo>
                  <a:pt x="54320" y="54520"/>
                </a:lnTo>
                <a:lnTo>
                  <a:pt x="54300" y="54520"/>
                </a:lnTo>
                <a:lnTo>
                  <a:pt x="54290" y="54530"/>
                </a:lnTo>
                <a:lnTo>
                  <a:pt x="54270" y="54530"/>
                </a:lnTo>
                <a:lnTo>
                  <a:pt x="54260" y="54530"/>
                </a:lnTo>
                <a:lnTo>
                  <a:pt x="54250" y="54530"/>
                </a:lnTo>
                <a:lnTo>
                  <a:pt x="54240" y="54540"/>
                </a:lnTo>
                <a:lnTo>
                  <a:pt x="54220" y="54550"/>
                </a:lnTo>
                <a:lnTo>
                  <a:pt x="54210" y="54550"/>
                </a:lnTo>
                <a:lnTo>
                  <a:pt x="54200" y="54540"/>
                </a:lnTo>
                <a:lnTo>
                  <a:pt x="54190" y="54520"/>
                </a:lnTo>
                <a:lnTo>
                  <a:pt x="54170" y="54470"/>
                </a:lnTo>
                <a:lnTo>
                  <a:pt x="54160" y="54450"/>
                </a:lnTo>
                <a:lnTo>
                  <a:pt x="54150" y="54450"/>
                </a:lnTo>
                <a:lnTo>
                  <a:pt x="54140" y="54420"/>
                </a:lnTo>
                <a:lnTo>
                  <a:pt x="54130" y="54400"/>
                </a:lnTo>
                <a:lnTo>
                  <a:pt x="54120" y="54390"/>
                </a:lnTo>
                <a:lnTo>
                  <a:pt x="54120" y="54380"/>
                </a:lnTo>
                <a:lnTo>
                  <a:pt x="54100" y="54350"/>
                </a:lnTo>
                <a:lnTo>
                  <a:pt x="54080" y="54320"/>
                </a:lnTo>
                <a:lnTo>
                  <a:pt x="54070" y="54310"/>
                </a:lnTo>
                <a:lnTo>
                  <a:pt x="54060" y="54290"/>
                </a:lnTo>
                <a:lnTo>
                  <a:pt x="54050" y="54270"/>
                </a:lnTo>
                <a:lnTo>
                  <a:pt x="54040" y="54270"/>
                </a:lnTo>
                <a:lnTo>
                  <a:pt x="54030" y="54280"/>
                </a:lnTo>
                <a:lnTo>
                  <a:pt x="54040" y="54280"/>
                </a:lnTo>
                <a:lnTo>
                  <a:pt x="54040" y="54290"/>
                </a:lnTo>
                <a:lnTo>
                  <a:pt x="54050" y="54300"/>
                </a:lnTo>
                <a:lnTo>
                  <a:pt x="54050" y="54310"/>
                </a:lnTo>
                <a:lnTo>
                  <a:pt x="54060" y="54310"/>
                </a:lnTo>
                <a:lnTo>
                  <a:pt x="54060" y="54320"/>
                </a:lnTo>
                <a:lnTo>
                  <a:pt x="54070" y="54320"/>
                </a:lnTo>
                <a:lnTo>
                  <a:pt x="54070" y="54330"/>
                </a:lnTo>
                <a:lnTo>
                  <a:pt x="54080" y="54340"/>
                </a:lnTo>
                <a:lnTo>
                  <a:pt x="54080" y="54350"/>
                </a:lnTo>
                <a:lnTo>
                  <a:pt x="54070" y="54350"/>
                </a:lnTo>
                <a:lnTo>
                  <a:pt x="54070" y="54360"/>
                </a:lnTo>
                <a:lnTo>
                  <a:pt x="54070" y="54370"/>
                </a:lnTo>
                <a:lnTo>
                  <a:pt x="54080" y="54380"/>
                </a:lnTo>
                <a:lnTo>
                  <a:pt x="54090" y="54390"/>
                </a:lnTo>
                <a:lnTo>
                  <a:pt x="54100" y="54410"/>
                </a:lnTo>
                <a:lnTo>
                  <a:pt x="54120" y="54440"/>
                </a:lnTo>
                <a:lnTo>
                  <a:pt x="54130" y="54460"/>
                </a:lnTo>
                <a:lnTo>
                  <a:pt x="54130" y="54480"/>
                </a:lnTo>
                <a:lnTo>
                  <a:pt x="54140" y="54480"/>
                </a:lnTo>
                <a:lnTo>
                  <a:pt x="54140" y="54490"/>
                </a:lnTo>
                <a:lnTo>
                  <a:pt x="54140" y="54510"/>
                </a:lnTo>
                <a:lnTo>
                  <a:pt x="54140" y="54530"/>
                </a:lnTo>
                <a:lnTo>
                  <a:pt x="54140" y="54540"/>
                </a:lnTo>
                <a:lnTo>
                  <a:pt x="54140" y="54550"/>
                </a:lnTo>
                <a:lnTo>
                  <a:pt x="54130" y="54550"/>
                </a:lnTo>
                <a:lnTo>
                  <a:pt x="54130" y="54560"/>
                </a:lnTo>
                <a:lnTo>
                  <a:pt x="54120" y="54560"/>
                </a:lnTo>
                <a:lnTo>
                  <a:pt x="54110" y="54560"/>
                </a:lnTo>
                <a:lnTo>
                  <a:pt x="54100" y="54550"/>
                </a:lnTo>
                <a:lnTo>
                  <a:pt x="54090" y="54550"/>
                </a:lnTo>
                <a:lnTo>
                  <a:pt x="54070" y="54530"/>
                </a:lnTo>
                <a:lnTo>
                  <a:pt x="54060" y="54520"/>
                </a:lnTo>
                <a:lnTo>
                  <a:pt x="54040" y="54510"/>
                </a:lnTo>
                <a:lnTo>
                  <a:pt x="54010" y="54490"/>
                </a:lnTo>
                <a:lnTo>
                  <a:pt x="53990" y="54480"/>
                </a:lnTo>
                <a:lnTo>
                  <a:pt x="53990" y="54470"/>
                </a:lnTo>
                <a:lnTo>
                  <a:pt x="53970" y="54460"/>
                </a:lnTo>
                <a:lnTo>
                  <a:pt x="53970" y="54450"/>
                </a:lnTo>
                <a:lnTo>
                  <a:pt x="53960" y="54440"/>
                </a:lnTo>
                <a:lnTo>
                  <a:pt x="53960" y="54430"/>
                </a:lnTo>
                <a:lnTo>
                  <a:pt x="53960" y="54420"/>
                </a:lnTo>
                <a:lnTo>
                  <a:pt x="53960" y="54410"/>
                </a:lnTo>
                <a:lnTo>
                  <a:pt x="53950" y="54400"/>
                </a:lnTo>
                <a:lnTo>
                  <a:pt x="53950" y="54410"/>
                </a:lnTo>
                <a:lnTo>
                  <a:pt x="53940" y="54410"/>
                </a:lnTo>
                <a:lnTo>
                  <a:pt x="53930" y="54410"/>
                </a:lnTo>
                <a:lnTo>
                  <a:pt x="53920" y="54410"/>
                </a:lnTo>
                <a:lnTo>
                  <a:pt x="53910" y="54410"/>
                </a:lnTo>
                <a:lnTo>
                  <a:pt x="53910" y="54420"/>
                </a:lnTo>
                <a:lnTo>
                  <a:pt x="53900" y="54420"/>
                </a:lnTo>
                <a:lnTo>
                  <a:pt x="53900" y="54430"/>
                </a:lnTo>
                <a:lnTo>
                  <a:pt x="53890" y="54430"/>
                </a:lnTo>
                <a:lnTo>
                  <a:pt x="53880" y="54430"/>
                </a:lnTo>
                <a:lnTo>
                  <a:pt x="53880" y="54420"/>
                </a:lnTo>
                <a:lnTo>
                  <a:pt x="53880" y="54430"/>
                </a:lnTo>
                <a:lnTo>
                  <a:pt x="53880" y="54420"/>
                </a:lnTo>
                <a:lnTo>
                  <a:pt x="53880" y="54430"/>
                </a:lnTo>
                <a:lnTo>
                  <a:pt x="53870" y="54430"/>
                </a:lnTo>
                <a:lnTo>
                  <a:pt x="53860" y="54430"/>
                </a:lnTo>
                <a:lnTo>
                  <a:pt x="53860" y="54420"/>
                </a:lnTo>
                <a:lnTo>
                  <a:pt x="53850" y="54420"/>
                </a:lnTo>
                <a:lnTo>
                  <a:pt x="53850" y="54410"/>
                </a:lnTo>
                <a:lnTo>
                  <a:pt x="53840" y="54410"/>
                </a:lnTo>
                <a:lnTo>
                  <a:pt x="53840" y="54400"/>
                </a:lnTo>
                <a:lnTo>
                  <a:pt x="53840" y="54390"/>
                </a:lnTo>
                <a:lnTo>
                  <a:pt x="53840" y="54400"/>
                </a:lnTo>
                <a:lnTo>
                  <a:pt x="53830" y="54400"/>
                </a:lnTo>
                <a:lnTo>
                  <a:pt x="53830" y="54410"/>
                </a:lnTo>
                <a:lnTo>
                  <a:pt x="53820" y="54410"/>
                </a:lnTo>
                <a:lnTo>
                  <a:pt x="53820" y="54420"/>
                </a:lnTo>
                <a:lnTo>
                  <a:pt x="53810" y="54430"/>
                </a:lnTo>
                <a:lnTo>
                  <a:pt x="53810" y="54440"/>
                </a:lnTo>
                <a:lnTo>
                  <a:pt x="53810" y="54450"/>
                </a:lnTo>
                <a:lnTo>
                  <a:pt x="53810" y="54460"/>
                </a:lnTo>
                <a:lnTo>
                  <a:pt x="53800" y="54460"/>
                </a:lnTo>
                <a:lnTo>
                  <a:pt x="53800" y="54470"/>
                </a:lnTo>
                <a:lnTo>
                  <a:pt x="53790" y="54470"/>
                </a:lnTo>
                <a:lnTo>
                  <a:pt x="53790" y="54480"/>
                </a:lnTo>
                <a:lnTo>
                  <a:pt x="53790" y="54490"/>
                </a:lnTo>
                <a:lnTo>
                  <a:pt x="53780" y="54490"/>
                </a:lnTo>
                <a:lnTo>
                  <a:pt x="53770" y="54490"/>
                </a:lnTo>
                <a:lnTo>
                  <a:pt x="53760" y="54490"/>
                </a:lnTo>
                <a:lnTo>
                  <a:pt x="53760" y="54480"/>
                </a:lnTo>
                <a:lnTo>
                  <a:pt x="53750" y="54480"/>
                </a:lnTo>
                <a:lnTo>
                  <a:pt x="53740" y="54480"/>
                </a:lnTo>
                <a:lnTo>
                  <a:pt x="53740" y="54470"/>
                </a:lnTo>
                <a:lnTo>
                  <a:pt x="53730" y="54470"/>
                </a:lnTo>
                <a:lnTo>
                  <a:pt x="53720" y="54470"/>
                </a:lnTo>
                <a:lnTo>
                  <a:pt x="53710" y="54460"/>
                </a:lnTo>
                <a:lnTo>
                  <a:pt x="53680" y="54460"/>
                </a:lnTo>
                <a:lnTo>
                  <a:pt x="53670" y="54460"/>
                </a:lnTo>
                <a:lnTo>
                  <a:pt x="53660" y="54460"/>
                </a:lnTo>
                <a:lnTo>
                  <a:pt x="53660" y="54470"/>
                </a:lnTo>
                <a:lnTo>
                  <a:pt x="53650" y="54470"/>
                </a:lnTo>
                <a:lnTo>
                  <a:pt x="53640" y="54470"/>
                </a:lnTo>
                <a:lnTo>
                  <a:pt x="53630" y="54460"/>
                </a:lnTo>
                <a:lnTo>
                  <a:pt x="53620" y="54460"/>
                </a:lnTo>
                <a:lnTo>
                  <a:pt x="53610" y="54460"/>
                </a:lnTo>
                <a:lnTo>
                  <a:pt x="53600" y="54460"/>
                </a:lnTo>
                <a:lnTo>
                  <a:pt x="53590" y="54460"/>
                </a:lnTo>
                <a:lnTo>
                  <a:pt x="53580" y="54460"/>
                </a:lnTo>
                <a:lnTo>
                  <a:pt x="53570" y="54460"/>
                </a:lnTo>
                <a:lnTo>
                  <a:pt x="53560" y="54460"/>
                </a:lnTo>
                <a:lnTo>
                  <a:pt x="53550" y="54460"/>
                </a:lnTo>
                <a:lnTo>
                  <a:pt x="53560" y="54460"/>
                </a:lnTo>
                <a:lnTo>
                  <a:pt x="53560" y="54510"/>
                </a:lnTo>
                <a:lnTo>
                  <a:pt x="53560" y="54540"/>
                </a:lnTo>
                <a:lnTo>
                  <a:pt x="53570" y="54550"/>
                </a:lnTo>
                <a:lnTo>
                  <a:pt x="53570" y="54560"/>
                </a:lnTo>
                <a:lnTo>
                  <a:pt x="53560" y="5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